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4"/>
  </p:notesMasterIdLst>
  <p:sldIdLst>
    <p:sldId id="256" r:id="rId2"/>
    <p:sldId id="258" r:id="rId3"/>
    <p:sldId id="259" r:id="rId4"/>
    <p:sldId id="260" r:id="rId5"/>
    <p:sldId id="262" r:id="rId6"/>
    <p:sldId id="340" r:id="rId7"/>
    <p:sldId id="339" r:id="rId8"/>
    <p:sldId id="341" r:id="rId9"/>
    <p:sldId id="266" r:id="rId10"/>
    <p:sldId id="342" r:id="rId11"/>
    <p:sldId id="343" r:id="rId12"/>
    <p:sldId id="344" r:id="rId13"/>
    <p:sldId id="345" r:id="rId14"/>
    <p:sldId id="271" r:id="rId15"/>
    <p:sldId id="272" r:id="rId16"/>
    <p:sldId id="273" r:id="rId17"/>
    <p:sldId id="274" r:id="rId18"/>
    <p:sldId id="275" r:id="rId19"/>
    <p:sldId id="281" r:id="rId20"/>
    <p:sldId id="282" r:id="rId21"/>
    <p:sldId id="283" r:id="rId22"/>
    <p:sldId id="284" r:id="rId23"/>
    <p:sldId id="285" r:id="rId24"/>
    <p:sldId id="286" r:id="rId25"/>
    <p:sldId id="331" r:id="rId26"/>
    <p:sldId id="332" r:id="rId27"/>
    <p:sldId id="346" r:id="rId28"/>
    <p:sldId id="347" r:id="rId29"/>
    <p:sldId id="276" r:id="rId30"/>
    <p:sldId id="278" r:id="rId31"/>
    <p:sldId id="348" r:id="rId32"/>
    <p:sldId id="349" r:id="rId33"/>
    <p:sldId id="350" r:id="rId34"/>
    <p:sldId id="351" r:id="rId35"/>
    <p:sldId id="352" r:id="rId36"/>
    <p:sldId id="353" r:id="rId37"/>
    <p:sldId id="354" r:id="rId38"/>
    <p:sldId id="355" r:id="rId39"/>
    <p:sldId id="356" r:id="rId40"/>
    <p:sldId id="357" r:id="rId41"/>
    <p:sldId id="358" r:id="rId42"/>
    <p:sldId id="359" r:id="rId43"/>
    <p:sldId id="360" r:id="rId44"/>
    <p:sldId id="361" r:id="rId45"/>
    <p:sldId id="362" r:id="rId46"/>
    <p:sldId id="363" r:id="rId47"/>
    <p:sldId id="364" r:id="rId48"/>
    <p:sldId id="365" r:id="rId49"/>
    <p:sldId id="366" r:id="rId50"/>
    <p:sldId id="367" r:id="rId51"/>
    <p:sldId id="368" r:id="rId52"/>
    <p:sldId id="369" r:id="rId53"/>
    <p:sldId id="370" r:id="rId54"/>
    <p:sldId id="380" r:id="rId55"/>
    <p:sldId id="371" r:id="rId56"/>
    <p:sldId id="372" r:id="rId57"/>
    <p:sldId id="373" r:id="rId58"/>
    <p:sldId id="375" r:id="rId59"/>
    <p:sldId id="376" r:id="rId60"/>
    <p:sldId id="377" r:id="rId61"/>
    <p:sldId id="378" r:id="rId62"/>
    <p:sldId id="379" r:id="rId63"/>
    <p:sldId id="381" r:id="rId64"/>
    <p:sldId id="382" r:id="rId65"/>
    <p:sldId id="383" r:id="rId66"/>
    <p:sldId id="384" r:id="rId67"/>
    <p:sldId id="389" r:id="rId68"/>
    <p:sldId id="390" r:id="rId69"/>
    <p:sldId id="386" r:id="rId70"/>
    <p:sldId id="385" r:id="rId71"/>
    <p:sldId id="387" r:id="rId72"/>
    <p:sldId id="388" r:id="rId7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A00"/>
    <a:srgbClr val="61FF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80"/>
    <p:restoredTop sz="94618"/>
  </p:normalViewPr>
  <p:slideViewPr>
    <p:cSldViewPr snapToGrid="0" snapToObjects="1">
      <p:cViewPr varScale="1">
        <p:scale>
          <a:sx n="104" d="100"/>
          <a:sy n="104" d="100"/>
        </p:scale>
        <p:origin x="448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196313-4D51-734C-A045-AC108D2E8E3C}" type="datetimeFigureOut">
              <a:rPr lang="en-US" smtClean="0"/>
              <a:t>5/17/22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50392-1EBE-5249-9E88-C7055DE0EED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5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3481E7-F672-F141-BE1A-700885845A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AC3F167-3CF0-5B4E-AE4F-4DBFF6A21F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DBDCB8-2186-2849-A3D6-3ABB5CF42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23/09/21</a:t>
            </a:r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71BB266-8067-0245-B67B-04B569D4D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GRASTA'2022, Porquerolles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30DCC13-7722-A04B-9241-F716010C3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FF90E-B620-B845-A024-996D0BD18E4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666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BAAB19-9349-BE49-BDF2-3D557AF44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169B25D-595B-A74C-8715-4C959CE53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8844AE-5CD2-864A-B384-2D5157297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23/09/21</a:t>
            </a:r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B23817E-2F7C-584D-A7BA-0081B02A0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GRASTA'2022, Porquerolles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C714EB1-C784-E34E-B87E-A7D5BFCD7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FF90E-B620-B845-A024-996D0BD18E4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713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F59DEF4-E45E-C84E-BF2A-7F84EAA71C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FAB72CC-21B3-8844-91D5-5AB31FB7E6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3F0DD59-122A-A142-BC09-4396DECBC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23/09/21</a:t>
            </a:r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09F39EE-1EC6-6043-B40F-4F199B5A1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GRASTA'2022, Porquerolles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A9CD05A-DA05-2B44-8CBF-39BCAB0CE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FF90E-B620-B845-A024-996D0BD18E4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984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7278B9-8FDC-F647-A553-381D751E3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59712D8-D45D-9848-89CB-A77A5B76D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6B56B6B-8B26-FA45-AAC0-B6EB89ADC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23/09/21</a:t>
            </a:r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08E4DFE-A6A8-1E45-8EE2-28E93FEC6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GRASTA'2022, Porquerolles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C0FBD38-5936-354D-8152-0263A1FD3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FF90E-B620-B845-A024-996D0BD18E4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900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95A3B7-3B37-DD4E-8078-AD973A110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93A091D-2531-204D-863C-1DCADC3CB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993DB35-48A9-7D49-8D9A-4859E9BB3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23/09/21</a:t>
            </a:r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346E3C-E724-A14B-AB8F-3FA27D4A9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GRASTA'2022, Porquerolles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AFDA79-ED1D-4B4B-96B8-4342A53AB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FF90E-B620-B845-A024-996D0BD18E4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837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577CD6-4FCA-C04B-857A-09CB96636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423349-9AF4-C348-A2F7-D642DD41E3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E14E298-B00C-1C4F-96B0-30704A0D0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010F09C-918C-A346-B398-93C2151FC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23/09/21</a:t>
            </a:r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06B0682-7C2F-B842-9831-CAEF3CB31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GRASTA'2022, Porquerolles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BC6593F-0417-4D48-A5EC-897A12A4F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FF90E-B620-B845-A024-996D0BD18E4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406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95AA72-5EE0-3C4C-A389-4871DB3DE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486E35C-C266-5F4C-96C5-D8B8C31FE1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C384872-B2D1-0A49-9B24-7CC02B5D0A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7A7C11C-B8E2-A240-AD57-8A43A6F262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7A8E7A5-F768-E548-917C-C7C684D18E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26E4B8D-78DB-9243-A566-486C30899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23/09/21</a:t>
            </a:r>
            <a:endParaRPr lang="en-US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927802C-1895-F142-A6B1-6935F64D1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GRASTA'2022, Porquerolles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64517B8-7728-004A-B94F-9925ABBF5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FF90E-B620-B845-A024-996D0BD18E4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824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171A11-20A2-0740-8ED0-11F5D3967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163FC02-9B91-F244-BF41-652377492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23/09/21</a:t>
            </a:r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7487027-DB9A-2B4D-85A4-07F2CB875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GRASTA'2022, Porquerolles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E7C65E8-9F29-C24A-A486-5A3292548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FF90E-B620-B845-A024-996D0BD18E4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933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A2FB099-F156-2447-864E-18666D176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23/09/21</a:t>
            </a:r>
            <a:endParaRPr 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F2D991C-249E-C64F-BE78-5191CE0CB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GRASTA'2022, Porquerolles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A1B67E9-BA6A-254C-AD7E-217FCD379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FF90E-B620-B845-A024-996D0BD18E4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275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473FA8-3D04-0D47-B339-86D67B39A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8BD71A3-EFA8-8546-89FD-21E10E5FC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C3BB8CB-533F-E04C-B21E-70A425DCF7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C400BA0-9FB8-3649-967E-BFAF6E4EA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23/09/21</a:t>
            </a:r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1FACE67-C784-9646-99D3-951D9AF7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GRASTA'2022, Porquerolles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09DF8D3-67E0-4342-88A8-4E58C236E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FF90E-B620-B845-A024-996D0BD18E4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449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7FA73B-AC5B-A345-A166-DB5E1F564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C5DD6D2-0C3B-6A4A-B1C7-303A0A73A9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FCBF573-64FA-834C-8D03-5AD114F0F8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8524C82-04E8-EE4F-AF2F-2E7A5F9AC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23/09/21</a:t>
            </a:r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2381D8F-9C63-CB47-A5BF-CCA0094A8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GRASTA'2022, Porquerolles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ACCB81C-9B54-CF47-B75F-B94C0C94D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FF90E-B620-B845-A024-996D0BD18E4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500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99A3659-C66D-544B-A6EB-B680B8937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9096425-58A5-924C-8C14-2F4FA8BA1E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2E24838-93C7-774E-A2A0-61C7D699A2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23/09/21</a:t>
            </a:r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06A8FAC-507D-9641-AE8C-668B20BAC7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GRASTA'2022, Porquerolles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3AB3B76-27AE-C248-BFB2-9685648510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FF90E-B620-B845-A024-996D0BD18E4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746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fr/diabolique-diable-d%C3%A9moniaque-smiley-98451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s://bramas.fr/static/ICDCN2021/3-robots-1-color-range-2.html" TargetMode="External"/><Relationship Id="rId2" Type="http://schemas.openxmlformats.org/officeDocument/2006/relationships/hyperlink" Target="https://bramas.fr/static/ICDCN2021/2-robots-2-colors-range-2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hyperlink" Target="https://bramas.fr/static/TCS2021/2-robot-7-colors-terminating.html" TargetMode="Externa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hyperlink" Target="https://bramas.fr/static/TCS2021/4-robots-1-color-terminating.html" TargetMode="Externa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8A3FA5-CF3B-ED4A-927D-7EE33A577D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Optimal Exclusive </a:t>
            </a:r>
            <a:r>
              <a:rPr lang="fr-FR" dirty="0" err="1"/>
              <a:t>Perpetual</a:t>
            </a:r>
            <a:r>
              <a:rPr lang="fr-FR" dirty="0"/>
              <a:t> </a:t>
            </a:r>
            <a:r>
              <a:rPr lang="fr-FR" dirty="0" err="1"/>
              <a:t>Grid</a:t>
            </a:r>
            <a:r>
              <a:rPr lang="fr-FR" dirty="0"/>
              <a:t> Exploration by </a:t>
            </a:r>
            <a:r>
              <a:rPr lang="fr-FR" dirty="0" err="1"/>
              <a:t>Luminous</a:t>
            </a:r>
            <a:r>
              <a:rPr lang="fr-FR" dirty="0"/>
              <a:t> </a:t>
            </a:r>
            <a:r>
              <a:rPr lang="fr-FR" dirty="0" err="1"/>
              <a:t>Myopic</a:t>
            </a:r>
            <a:r>
              <a:rPr lang="fr-FR" dirty="0"/>
              <a:t> Opaque Robots </a:t>
            </a:r>
            <a:r>
              <a:rPr lang="fr-FR" dirty="0" err="1"/>
              <a:t>with</a:t>
            </a:r>
            <a:r>
              <a:rPr lang="fr-FR" dirty="0"/>
              <a:t> Common </a:t>
            </a:r>
            <a:r>
              <a:rPr lang="fr-FR" dirty="0" err="1"/>
              <a:t>Chirality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E19FC89-AD6E-FD4C-B1C9-931FDC1806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Quentin </a:t>
            </a:r>
            <a:r>
              <a:rPr lang="en-US" dirty="0" err="1"/>
              <a:t>Bramas</a:t>
            </a:r>
            <a:r>
              <a:rPr lang="en-US" dirty="0"/>
              <a:t>, </a:t>
            </a:r>
            <a:r>
              <a:rPr lang="en-US" u="sng" dirty="0"/>
              <a:t>Stéphane </a:t>
            </a:r>
            <a:r>
              <a:rPr lang="en-US" u="sng" dirty="0" err="1"/>
              <a:t>Devismes</a:t>
            </a:r>
            <a:r>
              <a:rPr lang="en-US" dirty="0"/>
              <a:t>, and Pascal </a:t>
            </a:r>
            <a:r>
              <a:rPr lang="en-US" dirty="0" err="1"/>
              <a:t>Lafourcade</a:t>
            </a:r>
            <a:endParaRPr lang="en-US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5B4380E-2650-DB47-BF36-1D34EA517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641" y="5269940"/>
            <a:ext cx="1154384" cy="133426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BF3FF0E-15FA-1E4B-879D-9927B4383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4053" y="5529123"/>
            <a:ext cx="1690577" cy="994457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57D08DBC-2E76-AD43-96ED-4749BEFACD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5518" y="5120994"/>
            <a:ext cx="1445742" cy="140258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FD3B6EB-1EBE-EB49-A02A-E8DB34BDF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54" y="4426531"/>
            <a:ext cx="1220884" cy="125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aboratoire MIS (@labo_mis) | Twitter">
            <a:extLst>
              <a:ext uri="{FF2B5EF4-FFF2-40B4-BE49-F238E27FC236}">
                <a16:creationId xmlns:a16="http://schemas.microsoft.com/office/drawing/2014/main" id="{0608C3B1-70C1-844B-9BB1-852C0B1A1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54" y="5444326"/>
            <a:ext cx="1402586" cy="140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8026B3DA-94A5-6046-8176-9AC8413D7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975" y="5615358"/>
            <a:ext cx="2596618" cy="98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Cube Laboratory - ICube">
            <a:extLst>
              <a:ext uri="{FF2B5EF4-FFF2-40B4-BE49-F238E27FC236}">
                <a16:creationId xmlns:a16="http://schemas.microsoft.com/office/drawing/2014/main" id="{34223E78-403C-DB48-A7EA-A5AD04CA2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338" y="6026351"/>
            <a:ext cx="1660387" cy="61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204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A6AED0-4BBE-054A-88FE-112C783D2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Robot skills: </a:t>
            </a:r>
            <a:r>
              <a:rPr lang="en-US" sz="3600" dirty="0">
                <a:solidFill>
                  <a:srgbClr val="FF0000"/>
                </a:solidFill>
              </a:rPr>
              <a:t>mobile</a:t>
            </a:r>
            <a:endParaRPr lang="en-US" sz="360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D5A1F0-9364-0248-9227-508412CA7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GRASTA'2022, Porquerolles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39C66FB6-A455-AA41-BCAF-F7229233010E}"/>
              </a:ext>
            </a:extLst>
          </p:cNvPr>
          <p:cNvSpPr/>
          <p:nvPr/>
        </p:nvSpPr>
        <p:spPr>
          <a:xfrm>
            <a:off x="2389043" y="2045082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F2AB99A7-3548-184A-9DE8-475EBB0E29AF}"/>
              </a:ext>
            </a:extLst>
          </p:cNvPr>
          <p:cNvSpPr/>
          <p:nvPr/>
        </p:nvSpPr>
        <p:spPr>
          <a:xfrm>
            <a:off x="3496904" y="2046287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Ellipse 71">
            <a:extLst>
              <a:ext uri="{FF2B5EF4-FFF2-40B4-BE49-F238E27FC236}">
                <a16:creationId xmlns:a16="http://schemas.microsoft.com/office/drawing/2014/main" id="{DC537375-91C9-F541-850F-61BAEEBE91B7}"/>
              </a:ext>
            </a:extLst>
          </p:cNvPr>
          <p:cNvSpPr/>
          <p:nvPr/>
        </p:nvSpPr>
        <p:spPr>
          <a:xfrm>
            <a:off x="4607533" y="2045489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3FEBB43E-7814-554E-9DB9-9FE7651DAD23}"/>
              </a:ext>
            </a:extLst>
          </p:cNvPr>
          <p:cNvSpPr/>
          <p:nvPr/>
        </p:nvSpPr>
        <p:spPr>
          <a:xfrm>
            <a:off x="5646214" y="2045489"/>
            <a:ext cx="371475" cy="371475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50000"/>
                  <a:lumOff val="50000"/>
                </a:schemeClr>
              </a:solidFill>
              <a:highlight>
                <a:srgbClr val="000000"/>
              </a:highlight>
            </a:endParaRPr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id="{CEC8F815-5967-9A45-94AB-CAE715CECC7F}"/>
              </a:ext>
            </a:extLst>
          </p:cNvPr>
          <p:cNvSpPr/>
          <p:nvPr/>
        </p:nvSpPr>
        <p:spPr>
          <a:xfrm>
            <a:off x="6763937" y="2038264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C0F1BC3E-3E6C-B141-A5B7-8E353E5CA6A0}"/>
              </a:ext>
            </a:extLst>
          </p:cNvPr>
          <p:cNvSpPr/>
          <p:nvPr/>
        </p:nvSpPr>
        <p:spPr>
          <a:xfrm>
            <a:off x="7917662" y="2037091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Ellipse 75">
            <a:extLst>
              <a:ext uri="{FF2B5EF4-FFF2-40B4-BE49-F238E27FC236}">
                <a16:creationId xmlns:a16="http://schemas.microsoft.com/office/drawing/2014/main" id="{BAEF8F2E-D8AD-4841-A7CB-E0F066C05240}"/>
              </a:ext>
            </a:extLst>
          </p:cNvPr>
          <p:cNvSpPr/>
          <p:nvPr/>
        </p:nvSpPr>
        <p:spPr>
          <a:xfrm>
            <a:off x="9093772" y="2030769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Ellipse 76">
            <a:extLst>
              <a:ext uri="{FF2B5EF4-FFF2-40B4-BE49-F238E27FC236}">
                <a16:creationId xmlns:a16="http://schemas.microsoft.com/office/drawing/2014/main" id="{11065282-92E3-4044-BBC9-D82C0BA3C54C}"/>
              </a:ext>
            </a:extLst>
          </p:cNvPr>
          <p:cNvSpPr/>
          <p:nvPr/>
        </p:nvSpPr>
        <p:spPr>
          <a:xfrm>
            <a:off x="2384279" y="3240470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Ellipse 77">
            <a:extLst>
              <a:ext uri="{FF2B5EF4-FFF2-40B4-BE49-F238E27FC236}">
                <a16:creationId xmlns:a16="http://schemas.microsoft.com/office/drawing/2014/main" id="{32B869E9-A105-BE48-9DF0-7260124D26F2}"/>
              </a:ext>
            </a:extLst>
          </p:cNvPr>
          <p:cNvSpPr/>
          <p:nvPr/>
        </p:nvSpPr>
        <p:spPr>
          <a:xfrm>
            <a:off x="3492140" y="3241675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Ellipse 78">
            <a:extLst>
              <a:ext uri="{FF2B5EF4-FFF2-40B4-BE49-F238E27FC236}">
                <a16:creationId xmlns:a16="http://schemas.microsoft.com/office/drawing/2014/main" id="{406DE1E8-760B-B64B-97CB-596BA67EE4F1}"/>
              </a:ext>
            </a:extLst>
          </p:cNvPr>
          <p:cNvSpPr/>
          <p:nvPr/>
        </p:nvSpPr>
        <p:spPr>
          <a:xfrm>
            <a:off x="4602769" y="3240877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Ellipse 79">
            <a:extLst>
              <a:ext uri="{FF2B5EF4-FFF2-40B4-BE49-F238E27FC236}">
                <a16:creationId xmlns:a16="http://schemas.microsoft.com/office/drawing/2014/main" id="{D9424C45-EA0A-424F-8AA2-8205C106278E}"/>
              </a:ext>
            </a:extLst>
          </p:cNvPr>
          <p:cNvSpPr/>
          <p:nvPr/>
        </p:nvSpPr>
        <p:spPr>
          <a:xfrm>
            <a:off x="5641450" y="3240877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Ellipse 80">
            <a:extLst>
              <a:ext uri="{FF2B5EF4-FFF2-40B4-BE49-F238E27FC236}">
                <a16:creationId xmlns:a16="http://schemas.microsoft.com/office/drawing/2014/main" id="{CC01978F-4DA7-794A-B8FE-9E3C2E2CA61D}"/>
              </a:ext>
            </a:extLst>
          </p:cNvPr>
          <p:cNvSpPr/>
          <p:nvPr/>
        </p:nvSpPr>
        <p:spPr>
          <a:xfrm>
            <a:off x="6759173" y="3233652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Ellipse 81">
            <a:extLst>
              <a:ext uri="{FF2B5EF4-FFF2-40B4-BE49-F238E27FC236}">
                <a16:creationId xmlns:a16="http://schemas.microsoft.com/office/drawing/2014/main" id="{6DBC97ED-2CC1-CD40-8961-66FB3C31B718}"/>
              </a:ext>
            </a:extLst>
          </p:cNvPr>
          <p:cNvSpPr/>
          <p:nvPr/>
        </p:nvSpPr>
        <p:spPr>
          <a:xfrm>
            <a:off x="7912898" y="3232479"/>
            <a:ext cx="371475" cy="371475"/>
          </a:xfrm>
          <a:prstGeom prst="ellips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50000"/>
                  <a:lumOff val="50000"/>
                </a:schemeClr>
              </a:solidFill>
              <a:highlight>
                <a:srgbClr val="000000"/>
              </a:highlight>
            </a:endParaRPr>
          </a:p>
        </p:txBody>
      </p:sp>
      <p:sp>
        <p:nvSpPr>
          <p:cNvPr id="83" name="Ellipse 82">
            <a:extLst>
              <a:ext uri="{FF2B5EF4-FFF2-40B4-BE49-F238E27FC236}">
                <a16:creationId xmlns:a16="http://schemas.microsoft.com/office/drawing/2014/main" id="{696D5899-DCDF-E145-8FEE-AEA8A770872D}"/>
              </a:ext>
            </a:extLst>
          </p:cNvPr>
          <p:cNvSpPr/>
          <p:nvPr/>
        </p:nvSpPr>
        <p:spPr>
          <a:xfrm>
            <a:off x="9089008" y="3226157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Ellipse 83">
            <a:extLst>
              <a:ext uri="{FF2B5EF4-FFF2-40B4-BE49-F238E27FC236}">
                <a16:creationId xmlns:a16="http://schemas.microsoft.com/office/drawing/2014/main" id="{D0E75544-FCAD-7F46-8314-3CDA2595509E}"/>
              </a:ext>
            </a:extLst>
          </p:cNvPr>
          <p:cNvSpPr/>
          <p:nvPr/>
        </p:nvSpPr>
        <p:spPr>
          <a:xfrm>
            <a:off x="2379516" y="4364425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Ellipse 84">
            <a:extLst>
              <a:ext uri="{FF2B5EF4-FFF2-40B4-BE49-F238E27FC236}">
                <a16:creationId xmlns:a16="http://schemas.microsoft.com/office/drawing/2014/main" id="{FDE0C3FB-43DE-F046-AA2C-D3E992B6DD1B}"/>
              </a:ext>
            </a:extLst>
          </p:cNvPr>
          <p:cNvSpPr/>
          <p:nvPr/>
        </p:nvSpPr>
        <p:spPr>
          <a:xfrm>
            <a:off x="3487377" y="4365630"/>
            <a:ext cx="371475" cy="371475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50000"/>
                  <a:lumOff val="50000"/>
                </a:schemeClr>
              </a:solidFill>
              <a:highlight>
                <a:srgbClr val="000000"/>
              </a:highlight>
            </a:endParaRPr>
          </a:p>
        </p:txBody>
      </p:sp>
      <p:sp>
        <p:nvSpPr>
          <p:cNvPr id="86" name="Ellipse 85">
            <a:extLst>
              <a:ext uri="{FF2B5EF4-FFF2-40B4-BE49-F238E27FC236}">
                <a16:creationId xmlns:a16="http://schemas.microsoft.com/office/drawing/2014/main" id="{2EDEC370-B3FE-5B4E-9CCD-01280BB1AEE0}"/>
              </a:ext>
            </a:extLst>
          </p:cNvPr>
          <p:cNvSpPr/>
          <p:nvPr/>
        </p:nvSpPr>
        <p:spPr>
          <a:xfrm>
            <a:off x="4598006" y="4364832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Ellipse 86">
            <a:extLst>
              <a:ext uri="{FF2B5EF4-FFF2-40B4-BE49-F238E27FC236}">
                <a16:creationId xmlns:a16="http://schemas.microsoft.com/office/drawing/2014/main" id="{68A228A0-1B06-0E43-9113-0D12B3BA75F5}"/>
              </a:ext>
            </a:extLst>
          </p:cNvPr>
          <p:cNvSpPr/>
          <p:nvPr/>
        </p:nvSpPr>
        <p:spPr>
          <a:xfrm>
            <a:off x="5636687" y="4364832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Ellipse 87">
            <a:extLst>
              <a:ext uri="{FF2B5EF4-FFF2-40B4-BE49-F238E27FC236}">
                <a16:creationId xmlns:a16="http://schemas.microsoft.com/office/drawing/2014/main" id="{A1BB232E-36B6-504D-990B-1A1040D38CC7}"/>
              </a:ext>
            </a:extLst>
          </p:cNvPr>
          <p:cNvSpPr/>
          <p:nvPr/>
        </p:nvSpPr>
        <p:spPr>
          <a:xfrm>
            <a:off x="6754410" y="4357607"/>
            <a:ext cx="371475" cy="371475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50000"/>
                  <a:lumOff val="50000"/>
                </a:schemeClr>
              </a:solidFill>
              <a:highlight>
                <a:srgbClr val="000000"/>
              </a:highlight>
            </a:endParaRPr>
          </a:p>
        </p:txBody>
      </p:sp>
      <p:sp>
        <p:nvSpPr>
          <p:cNvPr id="89" name="Ellipse 88">
            <a:extLst>
              <a:ext uri="{FF2B5EF4-FFF2-40B4-BE49-F238E27FC236}">
                <a16:creationId xmlns:a16="http://schemas.microsoft.com/office/drawing/2014/main" id="{497EC8D7-D3C2-6044-BC88-BB9E200AC690}"/>
              </a:ext>
            </a:extLst>
          </p:cNvPr>
          <p:cNvSpPr/>
          <p:nvPr/>
        </p:nvSpPr>
        <p:spPr>
          <a:xfrm>
            <a:off x="7908135" y="4356434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Ellipse 89">
            <a:extLst>
              <a:ext uri="{FF2B5EF4-FFF2-40B4-BE49-F238E27FC236}">
                <a16:creationId xmlns:a16="http://schemas.microsoft.com/office/drawing/2014/main" id="{AF52F52A-FE25-AA42-8E51-D371CCC29E1D}"/>
              </a:ext>
            </a:extLst>
          </p:cNvPr>
          <p:cNvSpPr/>
          <p:nvPr/>
        </p:nvSpPr>
        <p:spPr>
          <a:xfrm>
            <a:off x="9084245" y="4350112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B72729A7-5E2A-654A-A4D5-1C1BBCC5B0C1}"/>
              </a:ext>
            </a:extLst>
          </p:cNvPr>
          <p:cNvCxnSpPr>
            <a:stCxn id="3" idx="6"/>
            <a:endCxn id="71" idx="2"/>
          </p:cNvCxnSpPr>
          <p:nvPr/>
        </p:nvCxnSpPr>
        <p:spPr>
          <a:xfrm>
            <a:off x="2760518" y="2230820"/>
            <a:ext cx="736386" cy="12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97">
            <a:extLst>
              <a:ext uri="{FF2B5EF4-FFF2-40B4-BE49-F238E27FC236}">
                <a16:creationId xmlns:a16="http://schemas.microsoft.com/office/drawing/2014/main" id="{3CCC3902-E263-A94D-B87B-B7BF75A5B3C7}"/>
              </a:ext>
            </a:extLst>
          </p:cNvPr>
          <p:cNvCxnSpPr>
            <a:cxnSpLocks/>
            <a:stCxn id="77" idx="6"/>
            <a:endCxn id="78" idx="2"/>
          </p:cNvCxnSpPr>
          <p:nvPr/>
        </p:nvCxnSpPr>
        <p:spPr>
          <a:xfrm>
            <a:off x="2755754" y="3426208"/>
            <a:ext cx="736386" cy="12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98">
            <a:extLst>
              <a:ext uri="{FF2B5EF4-FFF2-40B4-BE49-F238E27FC236}">
                <a16:creationId xmlns:a16="http://schemas.microsoft.com/office/drawing/2014/main" id="{EEABDC10-4203-0D4F-9C4E-3C0EB0330941}"/>
              </a:ext>
            </a:extLst>
          </p:cNvPr>
          <p:cNvCxnSpPr>
            <a:cxnSpLocks/>
            <a:stCxn id="84" idx="6"/>
            <a:endCxn id="85" idx="2"/>
          </p:cNvCxnSpPr>
          <p:nvPr/>
        </p:nvCxnSpPr>
        <p:spPr>
          <a:xfrm>
            <a:off x="2750991" y="4550163"/>
            <a:ext cx="736386" cy="12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100">
            <a:extLst>
              <a:ext uri="{FF2B5EF4-FFF2-40B4-BE49-F238E27FC236}">
                <a16:creationId xmlns:a16="http://schemas.microsoft.com/office/drawing/2014/main" id="{6E0044A5-10AC-934C-AA10-4279A012CB28}"/>
              </a:ext>
            </a:extLst>
          </p:cNvPr>
          <p:cNvCxnSpPr>
            <a:cxnSpLocks/>
            <a:stCxn id="71" idx="6"/>
            <a:endCxn id="72" idx="2"/>
          </p:cNvCxnSpPr>
          <p:nvPr/>
        </p:nvCxnSpPr>
        <p:spPr>
          <a:xfrm flipV="1">
            <a:off x="3868379" y="2231227"/>
            <a:ext cx="739154" cy="7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cteur droit 104">
            <a:extLst>
              <a:ext uri="{FF2B5EF4-FFF2-40B4-BE49-F238E27FC236}">
                <a16:creationId xmlns:a16="http://schemas.microsoft.com/office/drawing/2014/main" id="{9C9B3232-2C28-B040-8FDF-C7788718ABA5}"/>
              </a:ext>
            </a:extLst>
          </p:cNvPr>
          <p:cNvCxnSpPr>
            <a:cxnSpLocks/>
            <a:stCxn id="72" idx="6"/>
            <a:endCxn id="73" idx="2"/>
          </p:cNvCxnSpPr>
          <p:nvPr/>
        </p:nvCxnSpPr>
        <p:spPr>
          <a:xfrm>
            <a:off x="4979008" y="2231227"/>
            <a:ext cx="66720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cteur droit 107">
            <a:extLst>
              <a:ext uri="{FF2B5EF4-FFF2-40B4-BE49-F238E27FC236}">
                <a16:creationId xmlns:a16="http://schemas.microsoft.com/office/drawing/2014/main" id="{6B3242D0-BBCA-764E-A123-674ED656488C}"/>
              </a:ext>
            </a:extLst>
          </p:cNvPr>
          <p:cNvCxnSpPr>
            <a:cxnSpLocks/>
            <a:stCxn id="73" idx="6"/>
            <a:endCxn id="74" idx="2"/>
          </p:cNvCxnSpPr>
          <p:nvPr/>
        </p:nvCxnSpPr>
        <p:spPr>
          <a:xfrm flipV="1">
            <a:off x="6017689" y="2224002"/>
            <a:ext cx="746248" cy="72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eur droit 110">
            <a:extLst>
              <a:ext uri="{FF2B5EF4-FFF2-40B4-BE49-F238E27FC236}">
                <a16:creationId xmlns:a16="http://schemas.microsoft.com/office/drawing/2014/main" id="{E939E34A-A870-3842-A0B1-E0022874EBE2}"/>
              </a:ext>
            </a:extLst>
          </p:cNvPr>
          <p:cNvCxnSpPr>
            <a:cxnSpLocks/>
            <a:stCxn id="74" idx="6"/>
            <a:endCxn id="75" idx="2"/>
          </p:cNvCxnSpPr>
          <p:nvPr/>
        </p:nvCxnSpPr>
        <p:spPr>
          <a:xfrm flipV="1">
            <a:off x="7135412" y="2222829"/>
            <a:ext cx="782250" cy="11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cteur droit 113">
            <a:extLst>
              <a:ext uri="{FF2B5EF4-FFF2-40B4-BE49-F238E27FC236}">
                <a16:creationId xmlns:a16="http://schemas.microsoft.com/office/drawing/2014/main" id="{044E6012-7CE5-304E-B4C5-DEA0DA45B014}"/>
              </a:ext>
            </a:extLst>
          </p:cNvPr>
          <p:cNvCxnSpPr>
            <a:cxnSpLocks/>
            <a:stCxn id="75" idx="6"/>
            <a:endCxn id="76" idx="2"/>
          </p:cNvCxnSpPr>
          <p:nvPr/>
        </p:nvCxnSpPr>
        <p:spPr>
          <a:xfrm flipV="1">
            <a:off x="8289137" y="2216507"/>
            <a:ext cx="804635" cy="6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eur droit 116">
            <a:extLst>
              <a:ext uri="{FF2B5EF4-FFF2-40B4-BE49-F238E27FC236}">
                <a16:creationId xmlns:a16="http://schemas.microsoft.com/office/drawing/2014/main" id="{867A72AD-46EE-BA44-ADCA-3F6CEAA0D43C}"/>
              </a:ext>
            </a:extLst>
          </p:cNvPr>
          <p:cNvCxnSpPr>
            <a:cxnSpLocks/>
            <a:stCxn id="82" idx="6"/>
            <a:endCxn id="83" idx="2"/>
          </p:cNvCxnSpPr>
          <p:nvPr/>
        </p:nvCxnSpPr>
        <p:spPr>
          <a:xfrm flipV="1">
            <a:off x="8284373" y="3411895"/>
            <a:ext cx="804635" cy="6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cteur droit 120">
            <a:extLst>
              <a:ext uri="{FF2B5EF4-FFF2-40B4-BE49-F238E27FC236}">
                <a16:creationId xmlns:a16="http://schemas.microsoft.com/office/drawing/2014/main" id="{1FBB64BF-AB23-3948-BDDE-C6CA13F3639B}"/>
              </a:ext>
            </a:extLst>
          </p:cNvPr>
          <p:cNvCxnSpPr>
            <a:cxnSpLocks/>
            <a:stCxn id="89" idx="6"/>
            <a:endCxn id="90" idx="2"/>
          </p:cNvCxnSpPr>
          <p:nvPr/>
        </p:nvCxnSpPr>
        <p:spPr>
          <a:xfrm flipV="1">
            <a:off x="8279610" y="4535850"/>
            <a:ext cx="804635" cy="6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necteur droit 127">
            <a:extLst>
              <a:ext uri="{FF2B5EF4-FFF2-40B4-BE49-F238E27FC236}">
                <a16:creationId xmlns:a16="http://schemas.microsoft.com/office/drawing/2014/main" id="{E21CD8F9-5EB0-5343-AB8C-795307C4EF5B}"/>
              </a:ext>
            </a:extLst>
          </p:cNvPr>
          <p:cNvCxnSpPr>
            <a:cxnSpLocks/>
            <a:stCxn id="81" idx="6"/>
            <a:endCxn id="82" idx="2"/>
          </p:cNvCxnSpPr>
          <p:nvPr/>
        </p:nvCxnSpPr>
        <p:spPr>
          <a:xfrm flipV="1">
            <a:off x="7130648" y="3418217"/>
            <a:ext cx="782250" cy="11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necteur droit 130">
            <a:extLst>
              <a:ext uri="{FF2B5EF4-FFF2-40B4-BE49-F238E27FC236}">
                <a16:creationId xmlns:a16="http://schemas.microsoft.com/office/drawing/2014/main" id="{16BE47F6-BDFC-A848-AC89-9FCB3AA9F78D}"/>
              </a:ext>
            </a:extLst>
          </p:cNvPr>
          <p:cNvCxnSpPr>
            <a:cxnSpLocks/>
            <a:stCxn id="88" idx="6"/>
            <a:endCxn id="89" idx="2"/>
          </p:cNvCxnSpPr>
          <p:nvPr/>
        </p:nvCxnSpPr>
        <p:spPr>
          <a:xfrm flipV="1">
            <a:off x="7125885" y="4542172"/>
            <a:ext cx="782250" cy="11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A85F44D2-CA51-7B43-876B-73BC180E5565}"/>
              </a:ext>
            </a:extLst>
          </p:cNvPr>
          <p:cNvGrpSpPr/>
          <p:nvPr/>
        </p:nvGrpSpPr>
        <p:grpSpPr>
          <a:xfrm>
            <a:off x="2374749" y="5374052"/>
            <a:ext cx="7076204" cy="386993"/>
            <a:chOff x="2374749" y="5374052"/>
            <a:chExt cx="7076204" cy="386993"/>
          </a:xfrm>
        </p:grpSpPr>
        <p:sp>
          <p:nvSpPr>
            <p:cNvPr id="91" name="Ellipse 90">
              <a:extLst>
                <a:ext uri="{FF2B5EF4-FFF2-40B4-BE49-F238E27FC236}">
                  <a16:creationId xmlns:a16="http://schemas.microsoft.com/office/drawing/2014/main" id="{A28552B3-7F9F-B74F-9964-3546B9AD4D9B}"/>
                </a:ext>
              </a:extLst>
            </p:cNvPr>
            <p:cNvSpPr/>
            <p:nvPr/>
          </p:nvSpPr>
          <p:spPr>
            <a:xfrm>
              <a:off x="2374749" y="5388365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Ellipse 91">
              <a:extLst>
                <a:ext uri="{FF2B5EF4-FFF2-40B4-BE49-F238E27FC236}">
                  <a16:creationId xmlns:a16="http://schemas.microsoft.com/office/drawing/2014/main" id="{AF996831-55F4-794B-AC10-0B3A64C0AC95}"/>
                </a:ext>
              </a:extLst>
            </p:cNvPr>
            <p:cNvSpPr/>
            <p:nvPr/>
          </p:nvSpPr>
          <p:spPr>
            <a:xfrm>
              <a:off x="3482610" y="5389570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Ellipse 92">
              <a:extLst>
                <a:ext uri="{FF2B5EF4-FFF2-40B4-BE49-F238E27FC236}">
                  <a16:creationId xmlns:a16="http://schemas.microsoft.com/office/drawing/2014/main" id="{87F0D8B5-7107-444C-ABF1-095A21015228}"/>
                </a:ext>
              </a:extLst>
            </p:cNvPr>
            <p:cNvSpPr/>
            <p:nvPr/>
          </p:nvSpPr>
          <p:spPr>
            <a:xfrm>
              <a:off x="4593239" y="5388772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Ellipse 93">
              <a:extLst>
                <a:ext uri="{FF2B5EF4-FFF2-40B4-BE49-F238E27FC236}">
                  <a16:creationId xmlns:a16="http://schemas.microsoft.com/office/drawing/2014/main" id="{5DED08A3-62A8-604E-9F62-0F486FD9DF76}"/>
                </a:ext>
              </a:extLst>
            </p:cNvPr>
            <p:cNvSpPr/>
            <p:nvPr/>
          </p:nvSpPr>
          <p:spPr>
            <a:xfrm>
              <a:off x="5631920" y="5388772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Ellipse 94">
              <a:extLst>
                <a:ext uri="{FF2B5EF4-FFF2-40B4-BE49-F238E27FC236}">
                  <a16:creationId xmlns:a16="http://schemas.microsoft.com/office/drawing/2014/main" id="{55EB6D02-C6A5-234C-A8F6-FA76875FAD40}"/>
                </a:ext>
              </a:extLst>
            </p:cNvPr>
            <p:cNvSpPr/>
            <p:nvPr/>
          </p:nvSpPr>
          <p:spPr>
            <a:xfrm>
              <a:off x="6749643" y="5381547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Ellipse 95">
              <a:extLst>
                <a:ext uri="{FF2B5EF4-FFF2-40B4-BE49-F238E27FC236}">
                  <a16:creationId xmlns:a16="http://schemas.microsoft.com/office/drawing/2014/main" id="{0FEB0667-6AC9-AD46-8471-34F4B32579AF}"/>
                </a:ext>
              </a:extLst>
            </p:cNvPr>
            <p:cNvSpPr/>
            <p:nvPr/>
          </p:nvSpPr>
          <p:spPr>
            <a:xfrm>
              <a:off x="7903368" y="5380374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Ellipse 96">
              <a:extLst>
                <a:ext uri="{FF2B5EF4-FFF2-40B4-BE49-F238E27FC236}">
                  <a16:creationId xmlns:a16="http://schemas.microsoft.com/office/drawing/2014/main" id="{511A1B2C-843B-6D4B-BF2A-F94D172F821D}"/>
                </a:ext>
              </a:extLst>
            </p:cNvPr>
            <p:cNvSpPr/>
            <p:nvPr/>
          </p:nvSpPr>
          <p:spPr>
            <a:xfrm>
              <a:off x="9079478" y="5374052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0" name="Connecteur droit 99">
              <a:extLst>
                <a:ext uri="{FF2B5EF4-FFF2-40B4-BE49-F238E27FC236}">
                  <a16:creationId xmlns:a16="http://schemas.microsoft.com/office/drawing/2014/main" id="{BD8D7537-6C44-044D-B98C-B4C5BECF6301}"/>
                </a:ext>
              </a:extLst>
            </p:cNvPr>
            <p:cNvCxnSpPr>
              <a:cxnSpLocks/>
              <a:stCxn id="91" idx="6"/>
              <a:endCxn id="92" idx="2"/>
            </p:cNvCxnSpPr>
            <p:nvPr/>
          </p:nvCxnSpPr>
          <p:spPr>
            <a:xfrm>
              <a:off x="2746224" y="5574103"/>
              <a:ext cx="736386" cy="120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necteur droit 124">
              <a:extLst>
                <a:ext uri="{FF2B5EF4-FFF2-40B4-BE49-F238E27FC236}">
                  <a16:creationId xmlns:a16="http://schemas.microsoft.com/office/drawing/2014/main" id="{AA331686-CC52-054F-9091-6B23C3189B16}"/>
                </a:ext>
              </a:extLst>
            </p:cNvPr>
            <p:cNvCxnSpPr>
              <a:cxnSpLocks/>
              <a:stCxn id="96" idx="6"/>
              <a:endCxn id="97" idx="2"/>
            </p:cNvCxnSpPr>
            <p:nvPr/>
          </p:nvCxnSpPr>
          <p:spPr>
            <a:xfrm flipV="1">
              <a:off x="8274843" y="5559790"/>
              <a:ext cx="804635" cy="63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Connecteur droit 133">
              <a:extLst>
                <a:ext uri="{FF2B5EF4-FFF2-40B4-BE49-F238E27FC236}">
                  <a16:creationId xmlns:a16="http://schemas.microsoft.com/office/drawing/2014/main" id="{52219131-0DA9-444B-88C6-AEDCDCF78F21}"/>
                </a:ext>
              </a:extLst>
            </p:cNvPr>
            <p:cNvCxnSpPr>
              <a:cxnSpLocks/>
              <a:stCxn id="95" idx="6"/>
              <a:endCxn id="96" idx="2"/>
            </p:cNvCxnSpPr>
            <p:nvPr/>
          </p:nvCxnSpPr>
          <p:spPr>
            <a:xfrm flipV="1">
              <a:off x="7121118" y="5566112"/>
              <a:ext cx="782250" cy="11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Connecteur droit 136">
              <a:extLst>
                <a:ext uri="{FF2B5EF4-FFF2-40B4-BE49-F238E27FC236}">
                  <a16:creationId xmlns:a16="http://schemas.microsoft.com/office/drawing/2014/main" id="{93CEE686-E060-9D4F-BE3B-9093C3F6CD0C}"/>
                </a:ext>
              </a:extLst>
            </p:cNvPr>
            <p:cNvCxnSpPr>
              <a:cxnSpLocks/>
              <a:stCxn id="94" idx="6"/>
              <a:endCxn id="95" idx="2"/>
            </p:cNvCxnSpPr>
            <p:nvPr/>
          </p:nvCxnSpPr>
          <p:spPr>
            <a:xfrm flipV="1">
              <a:off x="6003395" y="5567285"/>
              <a:ext cx="746248" cy="72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Connecteur droit 139">
              <a:extLst>
                <a:ext uri="{FF2B5EF4-FFF2-40B4-BE49-F238E27FC236}">
                  <a16:creationId xmlns:a16="http://schemas.microsoft.com/office/drawing/2014/main" id="{FD023C0D-2B29-9D49-8AD5-D96D3828E797}"/>
                </a:ext>
              </a:extLst>
            </p:cNvPr>
            <p:cNvCxnSpPr>
              <a:cxnSpLocks/>
              <a:stCxn id="93" idx="6"/>
              <a:endCxn id="94" idx="2"/>
            </p:cNvCxnSpPr>
            <p:nvPr/>
          </p:nvCxnSpPr>
          <p:spPr>
            <a:xfrm>
              <a:off x="4964714" y="5574510"/>
              <a:ext cx="66720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Connecteur droit 142">
              <a:extLst>
                <a:ext uri="{FF2B5EF4-FFF2-40B4-BE49-F238E27FC236}">
                  <a16:creationId xmlns:a16="http://schemas.microsoft.com/office/drawing/2014/main" id="{B6D04993-6981-1345-A214-4B3702414108}"/>
                </a:ext>
              </a:extLst>
            </p:cNvPr>
            <p:cNvCxnSpPr>
              <a:cxnSpLocks/>
              <a:stCxn id="92" idx="6"/>
              <a:endCxn id="93" idx="2"/>
            </p:cNvCxnSpPr>
            <p:nvPr/>
          </p:nvCxnSpPr>
          <p:spPr>
            <a:xfrm flipV="1">
              <a:off x="3854085" y="5574510"/>
              <a:ext cx="739154" cy="79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8" name="Connecteur droit 147">
            <a:extLst>
              <a:ext uri="{FF2B5EF4-FFF2-40B4-BE49-F238E27FC236}">
                <a16:creationId xmlns:a16="http://schemas.microsoft.com/office/drawing/2014/main" id="{3C995601-9D3D-AC4D-918E-D07E4DDD0E4D}"/>
              </a:ext>
            </a:extLst>
          </p:cNvPr>
          <p:cNvCxnSpPr>
            <a:cxnSpLocks/>
            <a:stCxn id="85" idx="6"/>
            <a:endCxn id="86" idx="2"/>
          </p:cNvCxnSpPr>
          <p:nvPr/>
        </p:nvCxnSpPr>
        <p:spPr>
          <a:xfrm flipV="1">
            <a:off x="3858852" y="4550570"/>
            <a:ext cx="739154" cy="7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onnecteur droit 151">
            <a:extLst>
              <a:ext uri="{FF2B5EF4-FFF2-40B4-BE49-F238E27FC236}">
                <a16:creationId xmlns:a16="http://schemas.microsoft.com/office/drawing/2014/main" id="{CBCE3540-71D5-0442-A8B6-6006DDE3F30D}"/>
              </a:ext>
            </a:extLst>
          </p:cNvPr>
          <p:cNvCxnSpPr>
            <a:cxnSpLocks/>
            <a:stCxn id="86" idx="6"/>
            <a:endCxn id="87" idx="2"/>
          </p:cNvCxnSpPr>
          <p:nvPr/>
        </p:nvCxnSpPr>
        <p:spPr>
          <a:xfrm>
            <a:off x="4969481" y="4550570"/>
            <a:ext cx="66720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necteur droit 154">
            <a:extLst>
              <a:ext uri="{FF2B5EF4-FFF2-40B4-BE49-F238E27FC236}">
                <a16:creationId xmlns:a16="http://schemas.microsoft.com/office/drawing/2014/main" id="{BFEAB717-FC30-5E48-A2ED-57042A6884EA}"/>
              </a:ext>
            </a:extLst>
          </p:cNvPr>
          <p:cNvCxnSpPr>
            <a:cxnSpLocks/>
            <a:stCxn id="87" idx="6"/>
            <a:endCxn id="88" idx="2"/>
          </p:cNvCxnSpPr>
          <p:nvPr/>
        </p:nvCxnSpPr>
        <p:spPr>
          <a:xfrm flipV="1">
            <a:off x="6008162" y="4543345"/>
            <a:ext cx="746248" cy="72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Connecteur droit 157">
            <a:extLst>
              <a:ext uri="{FF2B5EF4-FFF2-40B4-BE49-F238E27FC236}">
                <a16:creationId xmlns:a16="http://schemas.microsoft.com/office/drawing/2014/main" id="{2DAB01D3-A969-9943-85DA-5247DD591494}"/>
              </a:ext>
            </a:extLst>
          </p:cNvPr>
          <p:cNvCxnSpPr>
            <a:cxnSpLocks/>
            <a:stCxn id="80" idx="6"/>
            <a:endCxn id="81" idx="2"/>
          </p:cNvCxnSpPr>
          <p:nvPr/>
        </p:nvCxnSpPr>
        <p:spPr>
          <a:xfrm flipV="1">
            <a:off x="6012925" y="3419390"/>
            <a:ext cx="746248" cy="72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necteur droit 160">
            <a:extLst>
              <a:ext uri="{FF2B5EF4-FFF2-40B4-BE49-F238E27FC236}">
                <a16:creationId xmlns:a16="http://schemas.microsoft.com/office/drawing/2014/main" id="{26C90609-B996-6743-AE1E-33B36E29E774}"/>
              </a:ext>
            </a:extLst>
          </p:cNvPr>
          <p:cNvCxnSpPr>
            <a:cxnSpLocks/>
            <a:stCxn id="79" idx="6"/>
            <a:endCxn id="80" idx="2"/>
          </p:cNvCxnSpPr>
          <p:nvPr/>
        </p:nvCxnSpPr>
        <p:spPr>
          <a:xfrm>
            <a:off x="4974244" y="3426615"/>
            <a:ext cx="66720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Connecteur droit 163">
            <a:extLst>
              <a:ext uri="{FF2B5EF4-FFF2-40B4-BE49-F238E27FC236}">
                <a16:creationId xmlns:a16="http://schemas.microsoft.com/office/drawing/2014/main" id="{E96B977F-6C7E-A645-BE90-D9E772F79D2D}"/>
              </a:ext>
            </a:extLst>
          </p:cNvPr>
          <p:cNvCxnSpPr>
            <a:cxnSpLocks/>
            <a:stCxn id="78" idx="6"/>
            <a:endCxn id="79" idx="2"/>
          </p:cNvCxnSpPr>
          <p:nvPr/>
        </p:nvCxnSpPr>
        <p:spPr>
          <a:xfrm flipV="1">
            <a:off x="3863615" y="3426615"/>
            <a:ext cx="739154" cy="7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Connecteur droit 166">
            <a:extLst>
              <a:ext uri="{FF2B5EF4-FFF2-40B4-BE49-F238E27FC236}">
                <a16:creationId xmlns:a16="http://schemas.microsoft.com/office/drawing/2014/main" id="{5DB3CBBF-F379-1B46-A6F3-63714ADD8AE8}"/>
              </a:ext>
            </a:extLst>
          </p:cNvPr>
          <p:cNvCxnSpPr>
            <a:cxnSpLocks/>
            <a:stCxn id="3" idx="4"/>
            <a:endCxn id="77" idx="0"/>
          </p:cNvCxnSpPr>
          <p:nvPr/>
        </p:nvCxnSpPr>
        <p:spPr>
          <a:xfrm flipH="1">
            <a:off x="2570017" y="2416557"/>
            <a:ext cx="4764" cy="8239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Connecteur droit 169">
            <a:extLst>
              <a:ext uri="{FF2B5EF4-FFF2-40B4-BE49-F238E27FC236}">
                <a16:creationId xmlns:a16="http://schemas.microsoft.com/office/drawing/2014/main" id="{783BA3B7-8903-E14A-BA1A-D49CC76F4C00}"/>
              </a:ext>
            </a:extLst>
          </p:cNvPr>
          <p:cNvCxnSpPr>
            <a:cxnSpLocks/>
            <a:stCxn id="77" idx="4"/>
            <a:endCxn id="84" idx="0"/>
          </p:cNvCxnSpPr>
          <p:nvPr/>
        </p:nvCxnSpPr>
        <p:spPr>
          <a:xfrm flipH="1">
            <a:off x="2565254" y="3611945"/>
            <a:ext cx="4763" cy="7524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Connecteur droit 172">
            <a:extLst>
              <a:ext uri="{FF2B5EF4-FFF2-40B4-BE49-F238E27FC236}">
                <a16:creationId xmlns:a16="http://schemas.microsoft.com/office/drawing/2014/main" id="{B8090EA7-0B62-2D41-9B53-B321A572E15D}"/>
              </a:ext>
            </a:extLst>
          </p:cNvPr>
          <p:cNvCxnSpPr>
            <a:cxnSpLocks/>
            <a:stCxn id="84" idx="4"/>
            <a:endCxn id="91" idx="0"/>
          </p:cNvCxnSpPr>
          <p:nvPr/>
        </p:nvCxnSpPr>
        <p:spPr>
          <a:xfrm flipH="1">
            <a:off x="2560487" y="4735900"/>
            <a:ext cx="4767" cy="6524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Connecteur droit 175">
            <a:extLst>
              <a:ext uri="{FF2B5EF4-FFF2-40B4-BE49-F238E27FC236}">
                <a16:creationId xmlns:a16="http://schemas.microsoft.com/office/drawing/2014/main" id="{0A378D24-AB25-8348-B783-5CA38919B883}"/>
              </a:ext>
            </a:extLst>
          </p:cNvPr>
          <p:cNvCxnSpPr>
            <a:cxnSpLocks/>
            <a:stCxn id="71" idx="4"/>
            <a:endCxn id="78" idx="0"/>
          </p:cNvCxnSpPr>
          <p:nvPr/>
        </p:nvCxnSpPr>
        <p:spPr>
          <a:xfrm flipH="1">
            <a:off x="3677878" y="2417762"/>
            <a:ext cx="4764" cy="8239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Connecteur droit 178">
            <a:extLst>
              <a:ext uri="{FF2B5EF4-FFF2-40B4-BE49-F238E27FC236}">
                <a16:creationId xmlns:a16="http://schemas.microsoft.com/office/drawing/2014/main" id="{11391DDE-B09F-A445-9F4B-1CEB62971414}"/>
              </a:ext>
            </a:extLst>
          </p:cNvPr>
          <p:cNvCxnSpPr>
            <a:cxnSpLocks/>
            <a:stCxn id="78" idx="4"/>
            <a:endCxn id="85" idx="0"/>
          </p:cNvCxnSpPr>
          <p:nvPr/>
        </p:nvCxnSpPr>
        <p:spPr>
          <a:xfrm flipH="1">
            <a:off x="3673115" y="3613150"/>
            <a:ext cx="4763" cy="7524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Connecteur droit 181">
            <a:extLst>
              <a:ext uri="{FF2B5EF4-FFF2-40B4-BE49-F238E27FC236}">
                <a16:creationId xmlns:a16="http://schemas.microsoft.com/office/drawing/2014/main" id="{242A0777-E725-634E-92BF-A4D10FD2B4AC}"/>
              </a:ext>
            </a:extLst>
          </p:cNvPr>
          <p:cNvCxnSpPr>
            <a:cxnSpLocks/>
            <a:stCxn id="85" idx="4"/>
            <a:endCxn id="92" idx="0"/>
          </p:cNvCxnSpPr>
          <p:nvPr/>
        </p:nvCxnSpPr>
        <p:spPr>
          <a:xfrm flipH="1">
            <a:off x="3668348" y="4737105"/>
            <a:ext cx="4767" cy="6524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Connecteur droit 184">
            <a:extLst>
              <a:ext uri="{FF2B5EF4-FFF2-40B4-BE49-F238E27FC236}">
                <a16:creationId xmlns:a16="http://schemas.microsoft.com/office/drawing/2014/main" id="{F7D5C42B-0555-5442-86B5-9200E1D2E220}"/>
              </a:ext>
            </a:extLst>
          </p:cNvPr>
          <p:cNvCxnSpPr>
            <a:cxnSpLocks/>
            <a:stCxn id="86" idx="4"/>
            <a:endCxn id="93" idx="0"/>
          </p:cNvCxnSpPr>
          <p:nvPr/>
        </p:nvCxnSpPr>
        <p:spPr>
          <a:xfrm flipH="1">
            <a:off x="4778977" y="4736307"/>
            <a:ext cx="4767" cy="6524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Connecteur droit 187">
            <a:extLst>
              <a:ext uri="{FF2B5EF4-FFF2-40B4-BE49-F238E27FC236}">
                <a16:creationId xmlns:a16="http://schemas.microsoft.com/office/drawing/2014/main" id="{330031F8-A068-304B-86F7-D5D707B83B8F}"/>
              </a:ext>
            </a:extLst>
          </p:cNvPr>
          <p:cNvCxnSpPr>
            <a:cxnSpLocks/>
            <a:stCxn id="79" idx="4"/>
            <a:endCxn id="86" idx="0"/>
          </p:cNvCxnSpPr>
          <p:nvPr/>
        </p:nvCxnSpPr>
        <p:spPr>
          <a:xfrm flipH="1">
            <a:off x="4783744" y="3612352"/>
            <a:ext cx="4763" cy="7524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Connecteur droit 190">
            <a:extLst>
              <a:ext uri="{FF2B5EF4-FFF2-40B4-BE49-F238E27FC236}">
                <a16:creationId xmlns:a16="http://schemas.microsoft.com/office/drawing/2014/main" id="{40809398-BD17-714D-92E5-BA674216B664}"/>
              </a:ext>
            </a:extLst>
          </p:cNvPr>
          <p:cNvCxnSpPr>
            <a:cxnSpLocks/>
            <a:stCxn id="72" idx="4"/>
            <a:endCxn id="79" idx="0"/>
          </p:cNvCxnSpPr>
          <p:nvPr/>
        </p:nvCxnSpPr>
        <p:spPr>
          <a:xfrm flipH="1">
            <a:off x="4788507" y="2416964"/>
            <a:ext cx="4764" cy="8239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Connecteur droit 193">
            <a:extLst>
              <a:ext uri="{FF2B5EF4-FFF2-40B4-BE49-F238E27FC236}">
                <a16:creationId xmlns:a16="http://schemas.microsoft.com/office/drawing/2014/main" id="{4DE6B530-9AF5-8E46-829A-1F494459A2A0}"/>
              </a:ext>
            </a:extLst>
          </p:cNvPr>
          <p:cNvCxnSpPr>
            <a:cxnSpLocks/>
            <a:stCxn id="73" idx="4"/>
            <a:endCxn id="80" idx="0"/>
          </p:cNvCxnSpPr>
          <p:nvPr/>
        </p:nvCxnSpPr>
        <p:spPr>
          <a:xfrm flipH="1">
            <a:off x="5827188" y="2416964"/>
            <a:ext cx="4764" cy="8239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Connecteur droit 196">
            <a:extLst>
              <a:ext uri="{FF2B5EF4-FFF2-40B4-BE49-F238E27FC236}">
                <a16:creationId xmlns:a16="http://schemas.microsoft.com/office/drawing/2014/main" id="{96FFA81B-9D71-F949-88C8-A2A6DC72E0BD}"/>
              </a:ext>
            </a:extLst>
          </p:cNvPr>
          <p:cNvCxnSpPr>
            <a:cxnSpLocks/>
            <a:stCxn id="80" idx="4"/>
            <a:endCxn id="87" idx="0"/>
          </p:cNvCxnSpPr>
          <p:nvPr/>
        </p:nvCxnSpPr>
        <p:spPr>
          <a:xfrm flipH="1">
            <a:off x="5822425" y="3612352"/>
            <a:ext cx="4763" cy="7524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Connecteur droit 199">
            <a:extLst>
              <a:ext uri="{FF2B5EF4-FFF2-40B4-BE49-F238E27FC236}">
                <a16:creationId xmlns:a16="http://schemas.microsoft.com/office/drawing/2014/main" id="{3C16F193-6C4D-814D-AD32-E2C99569E133}"/>
              </a:ext>
            </a:extLst>
          </p:cNvPr>
          <p:cNvCxnSpPr>
            <a:cxnSpLocks/>
            <a:stCxn id="87" idx="4"/>
            <a:endCxn id="94" idx="0"/>
          </p:cNvCxnSpPr>
          <p:nvPr/>
        </p:nvCxnSpPr>
        <p:spPr>
          <a:xfrm flipH="1">
            <a:off x="5817658" y="4736307"/>
            <a:ext cx="4767" cy="6524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Connecteur droit 202">
            <a:extLst>
              <a:ext uri="{FF2B5EF4-FFF2-40B4-BE49-F238E27FC236}">
                <a16:creationId xmlns:a16="http://schemas.microsoft.com/office/drawing/2014/main" id="{57402FCF-4FB8-964F-9F8C-9B7DCF2C7819}"/>
              </a:ext>
            </a:extLst>
          </p:cNvPr>
          <p:cNvCxnSpPr>
            <a:cxnSpLocks/>
            <a:stCxn id="88" idx="4"/>
            <a:endCxn id="95" idx="0"/>
          </p:cNvCxnSpPr>
          <p:nvPr/>
        </p:nvCxnSpPr>
        <p:spPr>
          <a:xfrm flipH="1">
            <a:off x="6935381" y="4729082"/>
            <a:ext cx="4767" cy="6524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Connecteur droit 206">
            <a:extLst>
              <a:ext uri="{FF2B5EF4-FFF2-40B4-BE49-F238E27FC236}">
                <a16:creationId xmlns:a16="http://schemas.microsoft.com/office/drawing/2014/main" id="{78B783D2-28AB-B34B-9611-BF51434BC11D}"/>
              </a:ext>
            </a:extLst>
          </p:cNvPr>
          <p:cNvCxnSpPr>
            <a:cxnSpLocks/>
            <a:stCxn id="81" idx="4"/>
            <a:endCxn id="88" idx="0"/>
          </p:cNvCxnSpPr>
          <p:nvPr/>
        </p:nvCxnSpPr>
        <p:spPr>
          <a:xfrm flipH="1">
            <a:off x="6940148" y="3605127"/>
            <a:ext cx="4763" cy="7524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Connecteur droit 209">
            <a:extLst>
              <a:ext uri="{FF2B5EF4-FFF2-40B4-BE49-F238E27FC236}">
                <a16:creationId xmlns:a16="http://schemas.microsoft.com/office/drawing/2014/main" id="{64C7D8DC-88BB-2C42-8752-04A8CB40AE09}"/>
              </a:ext>
            </a:extLst>
          </p:cNvPr>
          <p:cNvCxnSpPr>
            <a:cxnSpLocks/>
            <a:stCxn id="74" idx="4"/>
            <a:endCxn id="81" idx="0"/>
          </p:cNvCxnSpPr>
          <p:nvPr/>
        </p:nvCxnSpPr>
        <p:spPr>
          <a:xfrm flipH="1">
            <a:off x="6944911" y="2409739"/>
            <a:ext cx="4764" cy="8239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Connecteur droit 212">
            <a:extLst>
              <a:ext uri="{FF2B5EF4-FFF2-40B4-BE49-F238E27FC236}">
                <a16:creationId xmlns:a16="http://schemas.microsoft.com/office/drawing/2014/main" id="{3D3DA82C-6BE3-4A49-9707-F11CF67ADBE6}"/>
              </a:ext>
            </a:extLst>
          </p:cNvPr>
          <p:cNvCxnSpPr>
            <a:cxnSpLocks/>
            <a:stCxn id="75" idx="4"/>
            <a:endCxn id="82" idx="0"/>
          </p:cNvCxnSpPr>
          <p:nvPr/>
        </p:nvCxnSpPr>
        <p:spPr>
          <a:xfrm flipH="1">
            <a:off x="8098636" y="2408566"/>
            <a:ext cx="4764" cy="8239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Connecteur droit 215">
            <a:extLst>
              <a:ext uri="{FF2B5EF4-FFF2-40B4-BE49-F238E27FC236}">
                <a16:creationId xmlns:a16="http://schemas.microsoft.com/office/drawing/2014/main" id="{47FFE3EC-6F60-B643-AD42-268F92ADCB48}"/>
              </a:ext>
            </a:extLst>
          </p:cNvPr>
          <p:cNvCxnSpPr>
            <a:cxnSpLocks/>
            <a:stCxn id="82" idx="4"/>
            <a:endCxn id="89" idx="0"/>
          </p:cNvCxnSpPr>
          <p:nvPr/>
        </p:nvCxnSpPr>
        <p:spPr>
          <a:xfrm flipH="1">
            <a:off x="8093873" y="3603954"/>
            <a:ext cx="4763" cy="7524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Connecteur droit 218">
            <a:extLst>
              <a:ext uri="{FF2B5EF4-FFF2-40B4-BE49-F238E27FC236}">
                <a16:creationId xmlns:a16="http://schemas.microsoft.com/office/drawing/2014/main" id="{45FCDAC2-A573-FC44-8109-04A901AA25DE}"/>
              </a:ext>
            </a:extLst>
          </p:cNvPr>
          <p:cNvCxnSpPr>
            <a:cxnSpLocks/>
            <a:stCxn id="89" idx="4"/>
            <a:endCxn id="96" idx="0"/>
          </p:cNvCxnSpPr>
          <p:nvPr/>
        </p:nvCxnSpPr>
        <p:spPr>
          <a:xfrm flipH="1">
            <a:off x="8089106" y="4727909"/>
            <a:ext cx="4767" cy="6524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Connecteur droit 221">
            <a:extLst>
              <a:ext uri="{FF2B5EF4-FFF2-40B4-BE49-F238E27FC236}">
                <a16:creationId xmlns:a16="http://schemas.microsoft.com/office/drawing/2014/main" id="{3A49079E-CCBF-9749-B73B-DFF279666B41}"/>
              </a:ext>
            </a:extLst>
          </p:cNvPr>
          <p:cNvCxnSpPr>
            <a:cxnSpLocks/>
            <a:stCxn id="90" idx="4"/>
            <a:endCxn id="97" idx="0"/>
          </p:cNvCxnSpPr>
          <p:nvPr/>
        </p:nvCxnSpPr>
        <p:spPr>
          <a:xfrm flipH="1">
            <a:off x="9265216" y="4721587"/>
            <a:ext cx="4767" cy="6524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Connecteur droit 224">
            <a:extLst>
              <a:ext uri="{FF2B5EF4-FFF2-40B4-BE49-F238E27FC236}">
                <a16:creationId xmlns:a16="http://schemas.microsoft.com/office/drawing/2014/main" id="{22887D10-E913-284A-8DAB-634157792E8D}"/>
              </a:ext>
            </a:extLst>
          </p:cNvPr>
          <p:cNvCxnSpPr>
            <a:cxnSpLocks/>
            <a:stCxn id="83" idx="4"/>
            <a:endCxn id="90" idx="0"/>
          </p:cNvCxnSpPr>
          <p:nvPr/>
        </p:nvCxnSpPr>
        <p:spPr>
          <a:xfrm flipH="1">
            <a:off x="9269983" y="3597632"/>
            <a:ext cx="4763" cy="7524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Connecteur droit 227">
            <a:extLst>
              <a:ext uri="{FF2B5EF4-FFF2-40B4-BE49-F238E27FC236}">
                <a16:creationId xmlns:a16="http://schemas.microsoft.com/office/drawing/2014/main" id="{F877F5F1-1DE0-8A41-BE91-B84966D22160}"/>
              </a:ext>
            </a:extLst>
          </p:cNvPr>
          <p:cNvCxnSpPr>
            <a:cxnSpLocks/>
            <a:stCxn id="76" idx="4"/>
            <a:endCxn id="83" idx="0"/>
          </p:cNvCxnSpPr>
          <p:nvPr/>
        </p:nvCxnSpPr>
        <p:spPr>
          <a:xfrm flipH="1">
            <a:off x="9274746" y="2402244"/>
            <a:ext cx="4764" cy="8239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5C272660-5BFC-B948-BC63-3118C5540168}"/>
              </a:ext>
            </a:extLst>
          </p:cNvPr>
          <p:cNvGrpSpPr/>
          <p:nvPr/>
        </p:nvGrpSpPr>
        <p:grpSpPr>
          <a:xfrm>
            <a:off x="1353819" y="1232058"/>
            <a:ext cx="387513" cy="5360826"/>
            <a:chOff x="1353819" y="1232058"/>
            <a:chExt cx="387513" cy="5360826"/>
          </a:xfrm>
        </p:grpSpPr>
        <p:sp>
          <p:nvSpPr>
            <p:cNvPr id="177" name="Ellipse 176">
              <a:extLst>
                <a:ext uri="{FF2B5EF4-FFF2-40B4-BE49-F238E27FC236}">
                  <a16:creationId xmlns:a16="http://schemas.microsoft.com/office/drawing/2014/main" id="{E0F837CE-12BF-5C40-9AAA-78E44FBA87DD}"/>
                </a:ext>
              </a:extLst>
            </p:cNvPr>
            <p:cNvSpPr/>
            <p:nvPr/>
          </p:nvSpPr>
          <p:spPr>
            <a:xfrm>
              <a:off x="1369857" y="2054602"/>
              <a:ext cx="371475" cy="37147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Ellipse 177">
              <a:extLst>
                <a:ext uri="{FF2B5EF4-FFF2-40B4-BE49-F238E27FC236}">
                  <a16:creationId xmlns:a16="http://schemas.microsoft.com/office/drawing/2014/main" id="{96C9B0C7-90E7-FB4C-BA16-028A7FF781DC}"/>
                </a:ext>
              </a:extLst>
            </p:cNvPr>
            <p:cNvSpPr/>
            <p:nvPr/>
          </p:nvSpPr>
          <p:spPr>
            <a:xfrm>
              <a:off x="1365093" y="3249990"/>
              <a:ext cx="371475" cy="37147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Ellipse 179">
              <a:extLst>
                <a:ext uri="{FF2B5EF4-FFF2-40B4-BE49-F238E27FC236}">
                  <a16:creationId xmlns:a16="http://schemas.microsoft.com/office/drawing/2014/main" id="{8CB7E79B-D351-9F41-B5E8-42BA3AE1E460}"/>
                </a:ext>
              </a:extLst>
            </p:cNvPr>
            <p:cNvSpPr/>
            <p:nvPr/>
          </p:nvSpPr>
          <p:spPr>
            <a:xfrm>
              <a:off x="1360330" y="4373945"/>
              <a:ext cx="371475" cy="37147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Ellipse 180">
              <a:extLst>
                <a:ext uri="{FF2B5EF4-FFF2-40B4-BE49-F238E27FC236}">
                  <a16:creationId xmlns:a16="http://schemas.microsoft.com/office/drawing/2014/main" id="{FA8BBADC-DB5D-F546-AEA4-54256680076E}"/>
                </a:ext>
              </a:extLst>
            </p:cNvPr>
            <p:cNvSpPr/>
            <p:nvPr/>
          </p:nvSpPr>
          <p:spPr>
            <a:xfrm>
              <a:off x="1355563" y="5397885"/>
              <a:ext cx="371475" cy="37147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3" name="Connecteur droit 182">
              <a:extLst>
                <a:ext uri="{FF2B5EF4-FFF2-40B4-BE49-F238E27FC236}">
                  <a16:creationId xmlns:a16="http://schemas.microsoft.com/office/drawing/2014/main" id="{440EB1A2-A3B7-6742-85A5-121145EC82B3}"/>
                </a:ext>
              </a:extLst>
            </p:cNvPr>
            <p:cNvCxnSpPr>
              <a:cxnSpLocks/>
              <a:stCxn id="189" idx="4"/>
              <a:endCxn id="178" idx="0"/>
            </p:cNvCxnSpPr>
            <p:nvPr/>
          </p:nvCxnSpPr>
          <p:spPr>
            <a:xfrm>
              <a:off x="1539557" y="1603533"/>
              <a:ext cx="11274" cy="16464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Connecteur droit 183">
              <a:extLst>
                <a:ext uri="{FF2B5EF4-FFF2-40B4-BE49-F238E27FC236}">
                  <a16:creationId xmlns:a16="http://schemas.microsoft.com/office/drawing/2014/main" id="{7F0AD13A-433A-4E4B-9E40-CF05812171DB}"/>
                </a:ext>
              </a:extLst>
            </p:cNvPr>
            <p:cNvCxnSpPr>
              <a:cxnSpLocks/>
              <a:stCxn id="178" idx="4"/>
              <a:endCxn id="180" idx="0"/>
            </p:cNvCxnSpPr>
            <p:nvPr/>
          </p:nvCxnSpPr>
          <p:spPr>
            <a:xfrm flipH="1">
              <a:off x="1546068" y="3621465"/>
              <a:ext cx="4763" cy="7524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Connecteur droit 185">
              <a:extLst>
                <a:ext uri="{FF2B5EF4-FFF2-40B4-BE49-F238E27FC236}">
                  <a16:creationId xmlns:a16="http://schemas.microsoft.com/office/drawing/2014/main" id="{DAFB370B-84D4-7E4A-917B-78DEEF1C98CF}"/>
                </a:ext>
              </a:extLst>
            </p:cNvPr>
            <p:cNvCxnSpPr>
              <a:cxnSpLocks/>
              <a:stCxn id="180" idx="4"/>
              <a:endCxn id="187" idx="0"/>
            </p:cNvCxnSpPr>
            <p:nvPr/>
          </p:nvCxnSpPr>
          <p:spPr>
            <a:xfrm>
              <a:off x="1546068" y="4745420"/>
              <a:ext cx="9526" cy="147598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7" name="Ellipse 186">
              <a:extLst>
                <a:ext uri="{FF2B5EF4-FFF2-40B4-BE49-F238E27FC236}">
                  <a16:creationId xmlns:a16="http://schemas.microsoft.com/office/drawing/2014/main" id="{AF0B8E82-5473-6B47-B3D3-FB4751D0D5BC}"/>
                </a:ext>
              </a:extLst>
            </p:cNvPr>
            <p:cNvSpPr/>
            <p:nvPr/>
          </p:nvSpPr>
          <p:spPr>
            <a:xfrm>
              <a:off x="1369856" y="6221409"/>
              <a:ext cx="371475" cy="37147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Ellipse 188">
              <a:extLst>
                <a:ext uri="{FF2B5EF4-FFF2-40B4-BE49-F238E27FC236}">
                  <a16:creationId xmlns:a16="http://schemas.microsoft.com/office/drawing/2014/main" id="{C58FF42C-B33C-D940-9AFF-31FFAB641A26}"/>
                </a:ext>
              </a:extLst>
            </p:cNvPr>
            <p:cNvSpPr/>
            <p:nvPr/>
          </p:nvSpPr>
          <p:spPr>
            <a:xfrm>
              <a:off x="1353819" y="1232058"/>
              <a:ext cx="371475" cy="37147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0" name="Groupe 189">
            <a:extLst>
              <a:ext uri="{FF2B5EF4-FFF2-40B4-BE49-F238E27FC236}">
                <a16:creationId xmlns:a16="http://schemas.microsoft.com/office/drawing/2014/main" id="{49B9E188-65BC-9749-AB68-27FE8DAFFC1B}"/>
              </a:ext>
            </a:extLst>
          </p:cNvPr>
          <p:cNvGrpSpPr/>
          <p:nvPr/>
        </p:nvGrpSpPr>
        <p:grpSpPr>
          <a:xfrm>
            <a:off x="10091035" y="1213375"/>
            <a:ext cx="387513" cy="5360826"/>
            <a:chOff x="1353819" y="1232058"/>
            <a:chExt cx="387513" cy="5360826"/>
          </a:xfrm>
        </p:grpSpPr>
        <p:sp>
          <p:nvSpPr>
            <p:cNvPr id="192" name="Ellipse 191">
              <a:extLst>
                <a:ext uri="{FF2B5EF4-FFF2-40B4-BE49-F238E27FC236}">
                  <a16:creationId xmlns:a16="http://schemas.microsoft.com/office/drawing/2014/main" id="{3F5C3916-0CD1-304E-AEE3-C3F194D76DDB}"/>
                </a:ext>
              </a:extLst>
            </p:cNvPr>
            <p:cNvSpPr/>
            <p:nvPr/>
          </p:nvSpPr>
          <p:spPr>
            <a:xfrm>
              <a:off x="1369857" y="2054602"/>
              <a:ext cx="371475" cy="37147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Ellipse 192">
              <a:extLst>
                <a:ext uri="{FF2B5EF4-FFF2-40B4-BE49-F238E27FC236}">
                  <a16:creationId xmlns:a16="http://schemas.microsoft.com/office/drawing/2014/main" id="{0D4C5DBE-D9B2-8444-85EE-C2EBFD081FFC}"/>
                </a:ext>
              </a:extLst>
            </p:cNvPr>
            <p:cNvSpPr/>
            <p:nvPr/>
          </p:nvSpPr>
          <p:spPr>
            <a:xfrm>
              <a:off x="1365093" y="3249990"/>
              <a:ext cx="371475" cy="37147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Ellipse 194">
              <a:extLst>
                <a:ext uri="{FF2B5EF4-FFF2-40B4-BE49-F238E27FC236}">
                  <a16:creationId xmlns:a16="http://schemas.microsoft.com/office/drawing/2014/main" id="{642EC517-8E90-6F46-B259-D968D0490E61}"/>
                </a:ext>
              </a:extLst>
            </p:cNvPr>
            <p:cNvSpPr/>
            <p:nvPr/>
          </p:nvSpPr>
          <p:spPr>
            <a:xfrm>
              <a:off x="1360330" y="4373945"/>
              <a:ext cx="371475" cy="37147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Ellipse 195">
              <a:extLst>
                <a:ext uri="{FF2B5EF4-FFF2-40B4-BE49-F238E27FC236}">
                  <a16:creationId xmlns:a16="http://schemas.microsoft.com/office/drawing/2014/main" id="{EE29BC5D-1C2A-EA4D-A85D-6CE433BA6EC7}"/>
                </a:ext>
              </a:extLst>
            </p:cNvPr>
            <p:cNvSpPr/>
            <p:nvPr/>
          </p:nvSpPr>
          <p:spPr>
            <a:xfrm>
              <a:off x="1355563" y="5397885"/>
              <a:ext cx="371475" cy="37147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8" name="Connecteur droit 197">
              <a:extLst>
                <a:ext uri="{FF2B5EF4-FFF2-40B4-BE49-F238E27FC236}">
                  <a16:creationId xmlns:a16="http://schemas.microsoft.com/office/drawing/2014/main" id="{49A25F2C-3438-E94A-9AAE-AD624A3E79BC}"/>
                </a:ext>
              </a:extLst>
            </p:cNvPr>
            <p:cNvCxnSpPr>
              <a:cxnSpLocks/>
              <a:stCxn id="204" idx="4"/>
              <a:endCxn id="193" idx="0"/>
            </p:cNvCxnSpPr>
            <p:nvPr/>
          </p:nvCxnSpPr>
          <p:spPr>
            <a:xfrm>
              <a:off x="1539557" y="1603533"/>
              <a:ext cx="11274" cy="16464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Connecteur droit 198">
              <a:extLst>
                <a:ext uri="{FF2B5EF4-FFF2-40B4-BE49-F238E27FC236}">
                  <a16:creationId xmlns:a16="http://schemas.microsoft.com/office/drawing/2014/main" id="{6A4AD751-1519-1D4B-94B5-435DFB134DDC}"/>
                </a:ext>
              </a:extLst>
            </p:cNvPr>
            <p:cNvCxnSpPr>
              <a:cxnSpLocks/>
              <a:stCxn id="193" idx="4"/>
              <a:endCxn id="195" idx="0"/>
            </p:cNvCxnSpPr>
            <p:nvPr/>
          </p:nvCxnSpPr>
          <p:spPr>
            <a:xfrm flipH="1">
              <a:off x="1546068" y="3621465"/>
              <a:ext cx="4763" cy="7524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Connecteur droit 200">
              <a:extLst>
                <a:ext uri="{FF2B5EF4-FFF2-40B4-BE49-F238E27FC236}">
                  <a16:creationId xmlns:a16="http://schemas.microsoft.com/office/drawing/2014/main" id="{7057850D-B802-7A4A-B014-096BADBE72F8}"/>
                </a:ext>
              </a:extLst>
            </p:cNvPr>
            <p:cNvCxnSpPr>
              <a:cxnSpLocks/>
              <a:stCxn id="195" idx="4"/>
              <a:endCxn id="202" idx="0"/>
            </p:cNvCxnSpPr>
            <p:nvPr/>
          </p:nvCxnSpPr>
          <p:spPr>
            <a:xfrm>
              <a:off x="1546068" y="4745420"/>
              <a:ext cx="9526" cy="147598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2" name="Ellipse 201">
              <a:extLst>
                <a:ext uri="{FF2B5EF4-FFF2-40B4-BE49-F238E27FC236}">
                  <a16:creationId xmlns:a16="http://schemas.microsoft.com/office/drawing/2014/main" id="{D19AEF23-01F1-9740-860D-8D0749A50CDE}"/>
                </a:ext>
              </a:extLst>
            </p:cNvPr>
            <p:cNvSpPr/>
            <p:nvPr/>
          </p:nvSpPr>
          <p:spPr>
            <a:xfrm>
              <a:off x="1369856" y="6221409"/>
              <a:ext cx="371475" cy="37147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Ellipse 203">
              <a:extLst>
                <a:ext uri="{FF2B5EF4-FFF2-40B4-BE49-F238E27FC236}">
                  <a16:creationId xmlns:a16="http://schemas.microsoft.com/office/drawing/2014/main" id="{5BB6D8AA-28E5-934C-9E54-0813326B7DF8}"/>
                </a:ext>
              </a:extLst>
            </p:cNvPr>
            <p:cNvSpPr/>
            <p:nvPr/>
          </p:nvSpPr>
          <p:spPr>
            <a:xfrm>
              <a:off x="1353819" y="1232058"/>
              <a:ext cx="371475" cy="37147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5" name="Groupe 204">
            <a:extLst>
              <a:ext uri="{FF2B5EF4-FFF2-40B4-BE49-F238E27FC236}">
                <a16:creationId xmlns:a16="http://schemas.microsoft.com/office/drawing/2014/main" id="{E5B60F3A-911A-3440-BE6E-2608B21BA598}"/>
              </a:ext>
            </a:extLst>
          </p:cNvPr>
          <p:cNvGrpSpPr/>
          <p:nvPr/>
        </p:nvGrpSpPr>
        <p:grpSpPr>
          <a:xfrm>
            <a:off x="1727043" y="6197839"/>
            <a:ext cx="8365741" cy="386993"/>
            <a:chOff x="1723526" y="5374052"/>
            <a:chExt cx="8365741" cy="386993"/>
          </a:xfrm>
          <a:solidFill>
            <a:schemeClr val="tx1"/>
          </a:solidFill>
        </p:grpSpPr>
        <p:sp>
          <p:nvSpPr>
            <p:cNvPr id="206" name="Ellipse 205">
              <a:extLst>
                <a:ext uri="{FF2B5EF4-FFF2-40B4-BE49-F238E27FC236}">
                  <a16:creationId xmlns:a16="http://schemas.microsoft.com/office/drawing/2014/main" id="{EDA1B4A3-5CA9-2143-ACA2-15FB407DB00B}"/>
                </a:ext>
              </a:extLst>
            </p:cNvPr>
            <p:cNvSpPr/>
            <p:nvPr/>
          </p:nvSpPr>
          <p:spPr>
            <a:xfrm>
              <a:off x="2374749" y="5388365"/>
              <a:ext cx="371475" cy="37147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Ellipse 207">
              <a:extLst>
                <a:ext uri="{FF2B5EF4-FFF2-40B4-BE49-F238E27FC236}">
                  <a16:creationId xmlns:a16="http://schemas.microsoft.com/office/drawing/2014/main" id="{97C33AAC-FE35-BB43-B528-32D76643CEE8}"/>
                </a:ext>
              </a:extLst>
            </p:cNvPr>
            <p:cNvSpPr/>
            <p:nvPr/>
          </p:nvSpPr>
          <p:spPr>
            <a:xfrm>
              <a:off x="3468322" y="5389570"/>
              <a:ext cx="371475" cy="37147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Ellipse 208">
              <a:extLst>
                <a:ext uri="{FF2B5EF4-FFF2-40B4-BE49-F238E27FC236}">
                  <a16:creationId xmlns:a16="http://schemas.microsoft.com/office/drawing/2014/main" id="{91FFC732-2A68-DF4A-BBBE-9637470A1328}"/>
                </a:ext>
              </a:extLst>
            </p:cNvPr>
            <p:cNvSpPr/>
            <p:nvPr/>
          </p:nvSpPr>
          <p:spPr>
            <a:xfrm>
              <a:off x="4593239" y="5388772"/>
              <a:ext cx="371475" cy="37147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Ellipse 210">
              <a:extLst>
                <a:ext uri="{FF2B5EF4-FFF2-40B4-BE49-F238E27FC236}">
                  <a16:creationId xmlns:a16="http://schemas.microsoft.com/office/drawing/2014/main" id="{AE77A516-6D52-414C-9E11-33B0BDAC1831}"/>
                </a:ext>
              </a:extLst>
            </p:cNvPr>
            <p:cNvSpPr/>
            <p:nvPr/>
          </p:nvSpPr>
          <p:spPr>
            <a:xfrm>
              <a:off x="5631920" y="5388772"/>
              <a:ext cx="371475" cy="37147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Ellipse 211">
              <a:extLst>
                <a:ext uri="{FF2B5EF4-FFF2-40B4-BE49-F238E27FC236}">
                  <a16:creationId xmlns:a16="http://schemas.microsoft.com/office/drawing/2014/main" id="{BBC29AEB-3716-6F4C-AE95-BCD32F9B131A}"/>
                </a:ext>
              </a:extLst>
            </p:cNvPr>
            <p:cNvSpPr/>
            <p:nvPr/>
          </p:nvSpPr>
          <p:spPr>
            <a:xfrm>
              <a:off x="6749643" y="5381547"/>
              <a:ext cx="371475" cy="37147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Ellipse 213">
              <a:extLst>
                <a:ext uri="{FF2B5EF4-FFF2-40B4-BE49-F238E27FC236}">
                  <a16:creationId xmlns:a16="http://schemas.microsoft.com/office/drawing/2014/main" id="{1A6C28C4-88DE-C547-AB8A-3801F2DDDF07}"/>
                </a:ext>
              </a:extLst>
            </p:cNvPr>
            <p:cNvSpPr/>
            <p:nvPr/>
          </p:nvSpPr>
          <p:spPr>
            <a:xfrm>
              <a:off x="7903368" y="5380374"/>
              <a:ext cx="371475" cy="37147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Ellipse 214">
              <a:extLst>
                <a:ext uri="{FF2B5EF4-FFF2-40B4-BE49-F238E27FC236}">
                  <a16:creationId xmlns:a16="http://schemas.microsoft.com/office/drawing/2014/main" id="{81736616-0489-3C44-8BB1-1CEDAAFB2295}"/>
                </a:ext>
              </a:extLst>
            </p:cNvPr>
            <p:cNvSpPr/>
            <p:nvPr/>
          </p:nvSpPr>
          <p:spPr>
            <a:xfrm>
              <a:off x="9079478" y="5374052"/>
              <a:ext cx="371475" cy="37147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7" name="Connecteur droit 216">
              <a:extLst>
                <a:ext uri="{FF2B5EF4-FFF2-40B4-BE49-F238E27FC236}">
                  <a16:creationId xmlns:a16="http://schemas.microsoft.com/office/drawing/2014/main" id="{4AB10049-65B7-6D4A-AF92-565B74FED984}"/>
                </a:ext>
              </a:extLst>
            </p:cNvPr>
            <p:cNvCxnSpPr>
              <a:cxnSpLocks/>
              <a:stCxn id="187" idx="6"/>
              <a:endCxn id="208" idx="2"/>
            </p:cNvCxnSpPr>
            <p:nvPr/>
          </p:nvCxnSpPr>
          <p:spPr>
            <a:xfrm flipV="1">
              <a:off x="1723526" y="5575308"/>
              <a:ext cx="1744796" cy="8052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Connecteur droit 217">
              <a:extLst>
                <a:ext uri="{FF2B5EF4-FFF2-40B4-BE49-F238E27FC236}">
                  <a16:creationId xmlns:a16="http://schemas.microsoft.com/office/drawing/2014/main" id="{56875C66-4466-D249-8DA2-08E23F880AA4}"/>
                </a:ext>
              </a:extLst>
            </p:cNvPr>
            <p:cNvCxnSpPr>
              <a:cxnSpLocks/>
              <a:stCxn id="214" idx="6"/>
              <a:endCxn id="202" idx="2"/>
            </p:cNvCxnSpPr>
            <p:nvPr/>
          </p:nvCxnSpPr>
          <p:spPr>
            <a:xfrm flipV="1">
              <a:off x="8274843" y="5564677"/>
              <a:ext cx="1814424" cy="1435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Connecteur droit 219">
              <a:extLst>
                <a:ext uri="{FF2B5EF4-FFF2-40B4-BE49-F238E27FC236}">
                  <a16:creationId xmlns:a16="http://schemas.microsoft.com/office/drawing/2014/main" id="{2D886DC1-60C0-4246-B0C4-F35AA3E44E1E}"/>
                </a:ext>
              </a:extLst>
            </p:cNvPr>
            <p:cNvCxnSpPr>
              <a:cxnSpLocks/>
              <a:stCxn id="212" idx="6"/>
              <a:endCxn id="214" idx="2"/>
            </p:cNvCxnSpPr>
            <p:nvPr/>
          </p:nvCxnSpPr>
          <p:spPr>
            <a:xfrm flipV="1">
              <a:off x="7121118" y="5566112"/>
              <a:ext cx="782250" cy="1173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Connecteur droit 220">
              <a:extLst>
                <a:ext uri="{FF2B5EF4-FFF2-40B4-BE49-F238E27FC236}">
                  <a16:creationId xmlns:a16="http://schemas.microsoft.com/office/drawing/2014/main" id="{9BDF6A04-2A98-4D46-B67F-02CB1E47746A}"/>
                </a:ext>
              </a:extLst>
            </p:cNvPr>
            <p:cNvCxnSpPr>
              <a:cxnSpLocks/>
              <a:stCxn id="211" idx="6"/>
              <a:endCxn id="212" idx="2"/>
            </p:cNvCxnSpPr>
            <p:nvPr/>
          </p:nvCxnSpPr>
          <p:spPr>
            <a:xfrm flipV="1">
              <a:off x="6003395" y="5567285"/>
              <a:ext cx="746248" cy="7225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Connecteur droit 222">
              <a:extLst>
                <a:ext uri="{FF2B5EF4-FFF2-40B4-BE49-F238E27FC236}">
                  <a16:creationId xmlns:a16="http://schemas.microsoft.com/office/drawing/2014/main" id="{7CD5A89E-E062-6D44-BDF9-7E142708F491}"/>
                </a:ext>
              </a:extLst>
            </p:cNvPr>
            <p:cNvCxnSpPr>
              <a:cxnSpLocks/>
              <a:stCxn id="209" idx="6"/>
              <a:endCxn id="211" idx="2"/>
            </p:cNvCxnSpPr>
            <p:nvPr/>
          </p:nvCxnSpPr>
          <p:spPr>
            <a:xfrm>
              <a:off x="4964714" y="5574510"/>
              <a:ext cx="667206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Connecteur droit 223">
              <a:extLst>
                <a:ext uri="{FF2B5EF4-FFF2-40B4-BE49-F238E27FC236}">
                  <a16:creationId xmlns:a16="http://schemas.microsoft.com/office/drawing/2014/main" id="{128C5835-75AA-BC4F-9762-DDB518507398}"/>
                </a:ext>
              </a:extLst>
            </p:cNvPr>
            <p:cNvCxnSpPr>
              <a:cxnSpLocks/>
              <a:stCxn id="208" idx="6"/>
              <a:endCxn id="209" idx="2"/>
            </p:cNvCxnSpPr>
            <p:nvPr/>
          </p:nvCxnSpPr>
          <p:spPr>
            <a:xfrm flipV="1">
              <a:off x="3839797" y="5574510"/>
              <a:ext cx="753442" cy="798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7" name="Groupe 226">
            <a:extLst>
              <a:ext uri="{FF2B5EF4-FFF2-40B4-BE49-F238E27FC236}">
                <a16:creationId xmlns:a16="http://schemas.microsoft.com/office/drawing/2014/main" id="{E2E659E9-4DB2-C54F-AF48-26EB38A56603}"/>
              </a:ext>
            </a:extLst>
          </p:cNvPr>
          <p:cNvGrpSpPr/>
          <p:nvPr/>
        </p:nvGrpSpPr>
        <p:grpSpPr>
          <a:xfrm>
            <a:off x="1736568" y="1221678"/>
            <a:ext cx="8365741" cy="386993"/>
            <a:chOff x="1723526" y="5374052"/>
            <a:chExt cx="8365741" cy="386993"/>
          </a:xfrm>
          <a:solidFill>
            <a:schemeClr val="tx1"/>
          </a:solidFill>
        </p:grpSpPr>
        <p:sp>
          <p:nvSpPr>
            <p:cNvPr id="229" name="Ellipse 228">
              <a:extLst>
                <a:ext uri="{FF2B5EF4-FFF2-40B4-BE49-F238E27FC236}">
                  <a16:creationId xmlns:a16="http://schemas.microsoft.com/office/drawing/2014/main" id="{E3B9317C-EA95-794F-8EF1-F508E671EFB0}"/>
                </a:ext>
              </a:extLst>
            </p:cNvPr>
            <p:cNvSpPr/>
            <p:nvPr/>
          </p:nvSpPr>
          <p:spPr>
            <a:xfrm>
              <a:off x="2374749" y="5388365"/>
              <a:ext cx="371475" cy="37147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Ellipse 229">
              <a:extLst>
                <a:ext uri="{FF2B5EF4-FFF2-40B4-BE49-F238E27FC236}">
                  <a16:creationId xmlns:a16="http://schemas.microsoft.com/office/drawing/2014/main" id="{3B93F74F-4B54-F84F-A1CD-EDAB481014EA}"/>
                </a:ext>
              </a:extLst>
            </p:cNvPr>
            <p:cNvSpPr/>
            <p:nvPr/>
          </p:nvSpPr>
          <p:spPr>
            <a:xfrm>
              <a:off x="3482610" y="5389570"/>
              <a:ext cx="371475" cy="37147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Ellipse 252">
              <a:extLst>
                <a:ext uri="{FF2B5EF4-FFF2-40B4-BE49-F238E27FC236}">
                  <a16:creationId xmlns:a16="http://schemas.microsoft.com/office/drawing/2014/main" id="{2B7E7DAF-B52A-EF45-8B07-F6C5445A53A1}"/>
                </a:ext>
              </a:extLst>
            </p:cNvPr>
            <p:cNvSpPr/>
            <p:nvPr/>
          </p:nvSpPr>
          <p:spPr>
            <a:xfrm>
              <a:off x="4593239" y="5388772"/>
              <a:ext cx="371475" cy="37147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Ellipse 253">
              <a:extLst>
                <a:ext uri="{FF2B5EF4-FFF2-40B4-BE49-F238E27FC236}">
                  <a16:creationId xmlns:a16="http://schemas.microsoft.com/office/drawing/2014/main" id="{B5D29E73-6B0D-7041-898A-CD885B3750CA}"/>
                </a:ext>
              </a:extLst>
            </p:cNvPr>
            <p:cNvSpPr/>
            <p:nvPr/>
          </p:nvSpPr>
          <p:spPr>
            <a:xfrm>
              <a:off x="5631920" y="5388772"/>
              <a:ext cx="371475" cy="37147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Ellipse 254">
              <a:extLst>
                <a:ext uri="{FF2B5EF4-FFF2-40B4-BE49-F238E27FC236}">
                  <a16:creationId xmlns:a16="http://schemas.microsoft.com/office/drawing/2014/main" id="{D60738C3-BF29-D04B-9FFF-ABD5212C2D09}"/>
                </a:ext>
              </a:extLst>
            </p:cNvPr>
            <p:cNvSpPr/>
            <p:nvPr/>
          </p:nvSpPr>
          <p:spPr>
            <a:xfrm>
              <a:off x="6749643" y="5381547"/>
              <a:ext cx="371475" cy="37147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Ellipse 255">
              <a:extLst>
                <a:ext uri="{FF2B5EF4-FFF2-40B4-BE49-F238E27FC236}">
                  <a16:creationId xmlns:a16="http://schemas.microsoft.com/office/drawing/2014/main" id="{29ABA3BC-B7DF-094A-BF8A-82462059C8E0}"/>
                </a:ext>
              </a:extLst>
            </p:cNvPr>
            <p:cNvSpPr/>
            <p:nvPr/>
          </p:nvSpPr>
          <p:spPr>
            <a:xfrm>
              <a:off x="7903368" y="5380374"/>
              <a:ext cx="371475" cy="37147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Ellipse 256">
              <a:extLst>
                <a:ext uri="{FF2B5EF4-FFF2-40B4-BE49-F238E27FC236}">
                  <a16:creationId xmlns:a16="http://schemas.microsoft.com/office/drawing/2014/main" id="{E092F370-F643-3346-A64C-F01860020585}"/>
                </a:ext>
              </a:extLst>
            </p:cNvPr>
            <p:cNvSpPr/>
            <p:nvPr/>
          </p:nvSpPr>
          <p:spPr>
            <a:xfrm>
              <a:off x="9079478" y="5374052"/>
              <a:ext cx="371475" cy="37147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8" name="Connecteur droit 257">
              <a:extLst>
                <a:ext uri="{FF2B5EF4-FFF2-40B4-BE49-F238E27FC236}">
                  <a16:creationId xmlns:a16="http://schemas.microsoft.com/office/drawing/2014/main" id="{970EF866-F6AE-CE4E-BB46-2741D1E1900E}"/>
                </a:ext>
              </a:extLst>
            </p:cNvPr>
            <p:cNvCxnSpPr>
              <a:cxnSpLocks/>
              <a:endCxn id="230" idx="2"/>
            </p:cNvCxnSpPr>
            <p:nvPr/>
          </p:nvCxnSpPr>
          <p:spPr>
            <a:xfrm flipV="1">
              <a:off x="1723526" y="5575308"/>
              <a:ext cx="1759084" cy="8052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Connecteur droit 258">
              <a:extLst>
                <a:ext uri="{FF2B5EF4-FFF2-40B4-BE49-F238E27FC236}">
                  <a16:creationId xmlns:a16="http://schemas.microsoft.com/office/drawing/2014/main" id="{6B2B68EB-44C3-554D-ABD2-3C7DC8C98F4A}"/>
                </a:ext>
              </a:extLst>
            </p:cNvPr>
            <p:cNvCxnSpPr>
              <a:cxnSpLocks/>
              <a:stCxn id="256" idx="6"/>
            </p:cNvCxnSpPr>
            <p:nvPr/>
          </p:nvCxnSpPr>
          <p:spPr>
            <a:xfrm flipV="1">
              <a:off x="8274843" y="5564677"/>
              <a:ext cx="1814424" cy="1435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Connecteur droit 259">
              <a:extLst>
                <a:ext uri="{FF2B5EF4-FFF2-40B4-BE49-F238E27FC236}">
                  <a16:creationId xmlns:a16="http://schemas.microsoft.com/office/drawing/2014/main" id="{781390E8-CAA7-5D4E-8A09-CFF65C11B633}"/>
                </a:ext>
              </a:extLst>
            </p:cNvPr>
            <p:cNvCxnSpPr>
              <a:cxnSpLocks/>
              <a:stCxn id="255" idx="6"/>
              <a:endCxn id="256" idx="2"/>
            </p:cNvCxnSpPr>
            <p:nvPr/>
          </p:nvCxnSpPr>
          <p:spPr>
            <a:xfrm flipV="1">
              <a:off x="7121118" y="5566112"/>
              <a:ext cx="782250" cy="1173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Connecteur droit 260">
              <a:extLst>
                <a:ext uri="{FF2B5EF4-FFF2-40B4-BE49-F238E27FC236}">
                  <a16:creationId xmlns:a16="http://schemas.microsoft.com/office/drawing/2014/main" id="{B3B8F46B-1D02-0943-97D8-BB969D5D1841}"/>
                </a:ext>
              </a:extLst>
            </p:cNvPr>
            <p:cNvCxnSpPr>
              <a:cxnSpLocks/>
              <a:stCxn id="254" idx="6"/>
              <a:endCxn id="255" idx="2"/>
            </p:cNvCxnSpPr>
            <p:nvPr/>
          </p:nvCxnSpPr>
          <p:spPr>
            <a:xfrm flipV="1">
              <a:off x="6003395" y="5567285"/>
              <a:ext cx="746248" cy="7225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Connecteur droit 261">
              <a:extLst>
                <a:ext uri="{FF2B5EF4-FFF2-40B4-BE49-F238E27FC236}">
                  <a16:creationId xmlns:a16="http://schemas.microsoft.com/office/drawing/2014/main" id="{7EFB3016-7E95-6A44-B080-C06DFD171E84}"/>
                </a:ext>
              </a:extLst>
            </p:cNvPr>
            <p:cNvCxnSpPr>
              <a:cxnSpLocks/>
              <a:stCxn id="253" idx="6"/>
              <a:endCxn id="254" idx="2"/>
            </p:cNvCxnSpPr>
            <p:nvPr/>
          </p:nvCxnSpPr>
          <p:spPr>
            <a:xfrm>
              <a:off x="4964714" y="5574510"/>
              <a:ext cx="667206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Connecteur droit 262">
              <a:extLst>
                <a:ext uri="{FF2B5EF4-FFF2-40B4-BE49-F238E27FC236}">
                  <a16:creationId xmlns:a16="http://schemas.microsoft.com/office/drawing/2014/main" id="{209CD2A4-2F99-4745-9404-D78A1DC11929}"/>
                </a:ext>
              </a:extLst>
            </p:cNvPr>
            <p:cNvCxnSpPr>
              <a:cxnSpLocks/>
              <a:stCxn id="230" idx="6"/>
              <a:endCxn id="253" idx="2"/>
            </p:cNvCxnSpPr>
            <p:nvPr/>
          </p:nvCxnSpPr>
          <p:spPr>
            <a:xfrm flipV="1">
              <a:off x="3854085" y="5574510"/>
              <a:ext cx="739154" cy="798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4" name="Connecteur droit 263">
            <a:extLst>
              <a:ext uri="{FF2B5EF4-FFF2-40B4-BE49-F238E27FC236}">
                <a16:creationId xmlns:a16="http://schemas.microsoft.com/office/drawing/2014/main" id="{C4D99B22-33E9-F94A-84F4-41228AD5345F}"/>
              </a:ext>
            </a:extLst>
          </p:cNvPr>
          <p:cNvCxnSpPr>
            <a:cxnSpLocks/>
            <a:stCxn id="257" idx="4"/>
            <a:endCxn id="76" idx="0"/>
          </p:cNvCxnSpPr>
          <p:nvPr/>
        </p:nvCxnSpPr>
        <p:spPr>
          <a:xfrm>
            <a:off x="9278258" y="1593153"/>
            <a:ext cx="1252" cy="4376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Connecteur droit 264">
            <a:extLst>
              <a:ext uri="{FF2B5EF4-FFF2-40B4-BE49-F238E27FC236}">
                <a16:creationId xmlns:a16="http://schemas.microsoft.com/office/drawing/2014/main" id="{C0B686F9-84D8-8641-A0D1-28FEB8F45540}"/>
              </a:ext>
            </a:extLst>
          </p:cNvPr>
          <p:cNvCxnSpPr>
            <a:cxnSpLocks/>
            <a:stCxn id="256" idx="4"/>
            <a:endCxn id="75" idx="0"/>
          </p:cNvCxnSpPr>
          <p:nvPr/>
        </p:nvCxnSpPr>
        <p:spPr>
          <a:xfrm>
            <a:off x="8102148" y="1599475"/>
            <a:ext cx="1252" cy="4376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Connecteur droit 265">
            <a:extLst>
              <a:ext uri="{FF2B5EF4-FFF2-40B4-BE49-F238E27FC236}">
                <a16:creationId xmlns:a16="http://schemas.microsoft.com/office/drawing/2014/main" id="{CAF84E8C-5465-4449-A67F-17AFA7683055}"/>
              </a:ext>
            </a:extLst>
          </p:cNvPr>
          <p:cNvCxnSpPr>
            <a:cxnSpLocks/>
            <a:stCxn id="255" idx="4"/>
            <a:endCxn id="74" idx="0"/>
          </p:cNvCxnSpPr>
          <p:nvPr/>
        </p:nvCxnSpPr>
        <p:spPr>
          <a:xfrm>
            <a:off x="6948423" y="1600648"/>
            <a:ext cx="1252" cy="4376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Connecteur droit 267">
            <a:extLst>
              <a:ext uri="{FF2B5EF4-FFF2-40B4-BE49-F238E27FC236}">
                <a16:creationId xmlns:a16="http://schemas.microsoft.com/office/drawing/2014/main" id="{135D9964-C65F-FA4A-A110-518D91930B51}"/>
              </a:ext>
            </a:extLst>
          </p:cNvPr>
          <p:cNvCxnSpPr>
            <a:cxnSpLocks/>
            <a:endCxn id="72" idx="0"/>
          </p:cNvCxnSpPr>
          <p:nvPr/>
        </p:nvCxnSpPr>
        <p:spPr>
          <a:xfrm>
            <a:off x="4782891" y="1488732"/>
            <a:ext cx="10380" cy="5567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Connecteur droit 268">
            <a:extLst>
              <a:ext uri="{FF2B5EF4-FFF2-40B4-BE49-F238E27FC236}">
                <a16:creationId xmlns:a16="http://schemas.microsoft.com/office/drawing/2014/main" id="{6B98C40C-8E58-914C-B741-14FADAB45D3B}"/>
              </a:ext>
            </a:extLst>
          </p:cNvPr>
          <p:cNvCxnSpPr>
            <a:cxnSpLocks/>
            <a:stCxn id="230" idx="4"/>
            <a:endCxn id="71" idx="0"/>
          </p:cNvCxnSpPr>
          <p:nvPr/>
        </p:nvCxnSpPr>
        <p:spPr>
          <a:xfrm>
            <a:off x="3681390" y="1608671"/>
            <a:ext cx="1252" cy="4376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Connecteur droit 269">
            <a:extLst>
              <a:ext uri="{FF2B5EF4-FFF2-40B4-BE49-F238E27FC236}">
                <a16:creationId xmlns:a16="http://schemas.microsoft.com/office/drawing/2014/main" id="{51BDD4C4-BA88-C741-8F9E-B88986008CDA}"/>
              </a:ext>
            </a:extLst>
          </p:cNvPr>
          <p:cNvCxnSpPr>
            <a:cxnSpLocks/>
            <a:stCxn id="229" idx="4"/>
            <a:endCxn id="3" idx="0"/>
          </p:cNvCxnSpPr>
          <p:nvPr/>
        </p:nvCxnSpPr>
        <p:spPr>
          <a:xfrm>
            <a:off x="2573529" y="1607466"/>
            <a:ext cx="1252" cy="4376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Connecteur droit 270">
            <a:extLst>
              <a:ext uri="{FF2B5EF4-FFF2-40B4-BE49-F238E27FC236}">
                <a16:creationId xmlns:a16="http://schemas.microsoft.com/office/drawing/2014/main" id="{20CA9255-09B5-4348-8502-DF1F55E386B3}"/>
              </a:ext>
            </a:extLst>
          </p:cNvPr>
          <p:cNvCxnSpPr>
            <a:cxnSpLocks/>
            <a:stCxn id="177" idx="6"/>
            <a:endCxn id="3" idx="2"/>
          </p:cNvCxnSpPr>
          <p:nvPr/>
        </p:nvCxnSpPr>
        <p:spPr>
          <a:xfrm flipV="1">
            <a:off x="1741332" y="2230820"/>
            <a:ext cx="647711" cy="95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Connecteur droit 271">
            <a:extLst>
              <a:ext uri="{FF2B5EF4-FFF2-40B4-BE49-F238E27FC236}">
                <a16:creationId xmlns:a16="http://schemas.microsoft.com/office/drawing/2014/main" id="{EBD567DC-60FC-C446-9A0D-222BCF976C30}"/>
              </a:ext>
            </a:extLst>
          </p:cNvPr>
          <p:cNvCxnSpPr>
            <a:cxnSpLocks/>
            <a:stCxn id="178" idx="6"/>
            <a:endCxn id="77" idx="2"/>
          </p:cNvCxnSpPr>
          <p:nvPr/>
        </p:nvCxnSpPr>
        <p:spPr>
          <a:xfrm flipV="1">
            <a:off x="1736568" y="3426208"/>
            <a:ext cx="647711" cy="95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Connecteur droit 272">
            <a:extLst>
              <a:ext uri="{FF2B5EF4-FFF2-40B4-BE49-F238E27FC236}">
                <a16:creationId xmlns:a16="http://schemas.microsoft.com/office/drawing/2014/main" id="{4685B3D0-A18A-864E-A737-7225732529EA}"/>
              </a:ext>
            </a:extLst>
          </p:cNvPr>
          <p:cNvCxnSpPr>
            <a:cxnSpLocks/>
            <a:stCxn id="180" idx="6"/>
            <a:endCxn id="84" idx="2"/>
          </p:cNvCxnSpPr>
          <p:nvPr/>
        </p:nvCxnSpPr>
        <p:spPr>
          <a:xfrm flipV="1">
            <a:off x="1731805" y="4550163"/>
            <a:ext cx="647711" cy="95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Connecteur droit 273">
            <a:extLst>
              <a:ext uri="{FF2B5EF4-FFF2-40B4-BE49-F238E27FC236}">
                <a16:creationId xmlns:a16="http://schemas.microsoft.com/office/drawing/2014/main" id="{EB93BD71-5FF5-F948-9F9B-7A071E36EB3A}"/>
              </a:ext>
            </a:extLst>
          </p:cNvPr>
          <p:cNvCxnSpPr>
            <a:cxnSpLocks/>
            <a:stCxn id="181" idx="6"/>
            <a:endCxn id="91" idx="2"/>
          </p:cNvCxnSpPr>
          <p:nvPr/>
        </p:nvCxnSpPr>
        <p:spPr>
          <a:xfrm flipV="1">
            <a:off x="1727038" y="5574103"/>
            <a:ext cx="647711" cy="95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Connecteur droit 274">
            <a:extLst>
              <a:ext uri="{FF2B5EF4-FFF2-40B4-BE49-F238E27FC236}">
                <a16:creationId xmlns:a16="http://schemas.microsoft.com/office/drawing/2014/main" id="{E36EA941-9E2F-0644-B81F-2AF6DA41077C}"/>
              </a:ext>
            </a:extLst>
          </p:cNvPr>
          <p:cNvCxnSpPr>
            <a:cxnSpLocks/>
            <a:stCxn id="206" idx="0"/>
            <a:endCxn id="91" idx="4"/>
          </p:cNvCxnSpPr>
          <p:nvPr/>
        </p:nvCxnSpPr>
        <p:spPr>
          <a:xfrm flipH="1" flipV="1">
            <a:off x="2560487" y="5759840"/>
            <a:ext cx="3517" cy="4523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Connecteur droit 275">
            <a:extLst>
              <a:ext uri="{FF2B5EF4-FFF2-40B4-BE49-F238E27FC236}">
                <a16:creationId xmlns:a16="http://schemas.microsoft.com/office/drawing/2014/main" id="{A32ECFB1-B298-C745-872B-9E503430797C}"/>
              </a:ext>
            </a:extLst>
          </p:cNvPr>
          <p:cNvCxnSpPr>
            <a:cxnSpLocks/>
            <a:stCxn id="208" idx="0"/>
            <a:endCxn id="92" idx="4"/>
          </p:cNvCxnSpPr>
          <p:nvPr/>
        </p:nvCxnSpPr>
        <p:spPr>
          <a:xfrm flipV="1">
            <a:off x="3657577" y="5761045"/>
            <a:ext cx="10771" cy="4523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Connecteur droit 266">
            <a:extLst>
              <a:ext uri="{FF2B5EF4-FFF2-40B4-BE49-F238E27FC236}">
                <a16:creationId xmlns:a16="http://schemas.microsoft.com/office/drawing/2014/main" id="{29D9B18A-BD9D-024C-9695-370A34412D30}"/>
              </a:ext>
            </a:extLst>
          </p:cNvPr>
          <p:cNvCxnSpPr>
            <a:cxnSpLocks/>
            <a:stCxn id="254" idx="4"/>
            <a:endCxn id="73" idx="0"/>
          </p:cNvCxnSpPr>
          <p:nvPr/>
        </p:nvCxnSpPr>
        <p:spPr>
          <a:xfrm>
            <a:off x="5830700" y="1607873"/>
            <a:ext cx="1252" cy="4376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Connecteur droit 276">
            <a:extLst>
              <a:ext uri="{FF2B5EF4-FFF2-40B4-BE49-F238E27FC236}">
                <a16:creationId xmlns:a16="http://schemas.microsoft.com/office/drawing/2014/main" id="{AB35F9C6-0426-A74A-AB7D-CE7FB640E241}"/>
              </a:ext>
            </a:extLst>
          </p:cNvPr>
          <p:cNvCxnSpPr>
            <a:cxnSpLocks/>
            <a:stCxn id="209" idx="0"/>
            <a:endCxn id="93" idx="4"/>
          </p:cNvCxnSpPr>
          <p:nvPr/>
        </p:nvCxnSpPr>
        <p:spPr>
          <a:xfrm flipH="1" flipV="1">
            <a:off x="4778977" y="5760247"/>
            <a:ext cx="3517" cy="4523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Connecteur droit 277">
            <a:extLst>
              <a:ext uri="{FF2B5EF4-FFF2-40B4-BE49-F238E27FC236}">
                <a16:creationId xmlns:a16="http://schemas.microsoft.com/office/drawing/2014/main" id="{744B1EB5-EAE2-3E4D-B5CF-C92441B95469}"/>
              </a:ext>
            </a:extLst>
          </p:cNvPr>
          <p:cNvCxnSpPr>
            <a:cxnSpLocks/>
            <a:stCxn id="211" idx="0"/>
            <a:endCxn id="94" idx="4"/>
          </p:cNvCxnSpPr>
          <p:nvPr/>
        </p:nvCxnSpPr>
        <p:spPr>
          <a:xfrm flipH="1" flipV="1">
            <a:off x="5817658" y="5760247"/>
            <a:ext cx="3517" cy="4523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Connecteur droit 278">
            <a:extLst>
              <a:ext uri="{FF2B5EF4-FFF2-40B4-BE49-F238E27FC236}">
                <a16:creationId xmlns:a16="http://schemas.microsoft.com/office/drawing/2014/main" id="{9C982C86-1591-BF41-BFE9-939D4A8772E0}"/>
              </a:ext>
            </a:extLst>
          </p:cNvPr>
          <p:cNvCxnSpPr>
            <a:cxnSpLocks/>
            <a:stCxn id="212" idx="0"/>
            <a:endCxn id="95" idx="4"/>
          </p:cNvCxnSpPr>
          <p:nvPr/>
        </p:nvCxnSpPr>
        <p:spPr>
          <a:xfrm flipH="1" flipV="1">
            <a:off x="6935381" y="5753022"/>
            <a:ext cx="3517" cy="4523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Connecteur droit 279">
            <a:extLst>
              <a:ext uri="{FF2B5EF4-FFF2-40B4-BE49-F238E27FC236}">
                <a16:creationId xmlns:a16="http://schemas.microsoft.com/office/drawing/2014/main" id="{7664AAE6-BDC8-F941-9ED6-D2EB89D69957}"/>
              </a:ext>
            </a:extLst>
          </p:cNvPr>
          <p:cNvCxnSpPr>
            <a:cxnSpLocks/>
          </p:cNvCxnSpPr>
          <p:nvPr/>
        </p:nvCxnSpPr>
        <p:spPr>
          <a:xfrm flipH="1" flipV="1">
            <a:off x="8103845" y="5753022"/>
            <a:ext cx="3517" cy="4523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Connecteur droit 280">
            <a:extLst>
              <a:ext uri="{FF2B5EF4-FFF2-40B4-BE49-F238E27FC236}">
                <a16:creationId xmlns:a16="http://schemas.microsoft.com/office/drawing/2014/main" id="{345F8548-7139-A443-9E85-F49D4C41347B}"/>
              </a:ext>
            </a:extLst>
          </p:cNvPr>
          <p:cNvCxnSpPr>
            <a:cxnSpLocks/>
            <a:stCxn id="215" idx="0"/>
            <a:endCxn id="97" idx="4"/>
          </p:cNvCxnSpPr>
          <p:nvPr/>
        </p:nvCxnSpPr>
        <p:spPr>
          <a:xfrm flipH="1" flipV="1">
            <a:off x="9265216" y="5745527"/>
            <a:ext cx="3517" cy="4523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Connecteur droit 281">
            <a:extLst>
              <a:ext uri="{FF2B5EF4-FFF2-40B4-BE49-F238E27FC236}">
                <a16:creationId xmlns:a16="http://schemas.microsoft.com/office/drawing/2014/main" id="{7ED04D0A-29EB-6A4B-8701-435ADC29285A}"/>
              </a:ext>
            </a:extLst>
          </p:cNvPr>
          <p:cNvCxnSpPr>
            <a:cxnSpLocks/>
            <a:stCxn id="97" idx="6"/>
            <a:endCxn id="196" idx="2"/>
          </p:cNvCxnSpPr>
          <p:nvPr/>
        </p:nvCxnSpPr>
        <p:spPr>
          <a:xfrm>
            <a:off x="9450953" y="5559790"/>
            <a:ext cx="641826" cy="51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Connecteur droit 282">
            <a:extLst>
              <a:ext uri="{FF2B5EF4-FFF2-40B4-BE49-F238E27FC236}">
                <a16:creationId xmlns:a16="http://schemas.microsoft.com/office/drawing/2014/main" id="{D5D43C58-DE67-8041-8D0D-4080431C0F41}"/>
              </a:ext>
            </a:extLst>
          </p:cNvPr>
          <p:cNvCxnSpPr>
            <a:cxnSpLocks/>
            <a:stCxn id="90" idx="6"/>
            <a:endCxn id="195" idx="2"/>
          </p:cNvCxnSpPr>
          <p:nvPr/>
        </p:nvCxnSpPr>
        <p:spPr>
          <a:xfrm>
            <a:off x="9455720" y="4535850"/>
            <a:ext cx="641826" cy="51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Connecteur droit 283">
            <a:extLst>
              <a:ext uri="{FF2B5EF4-FFF2-40B4-BE49-F238E27FC236}">
                <a16:creationId xmlns:a16="http://schemas.microsoft.com/office/drawing/2014/main" id="{26009C32-C333-4549-92A1-2A871BD2BAD1}"/>
              </a:ext>
            </a:extLst>
          </p:cNvPr>
          <p:cNvCxnSpPr>
            <a:cxnSpLocks/>
            <a:stCxn id="83" idx="6"/>
            <a:endCxn id="193" idx="2"/>
          </p:cNvCxnSpPr>
          <p:nvPr/>
        </p:nvCxnSpPr>
        <p:spPr>
          <a:xfrm>
            <a:off x="9460483" y="3411895"/>
            <a:ext cx="641826" cy="51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Connecteur droit 284">
            <a:extLst>
              <a:ext uri="{FF2B5EF4-FFF2-40B4-BE49-F238E27FC236}">
                <a16:creationId xmlns:a16="http://schemas.microsoft.com/office/drawing/2014/main" id="{D3DDF23D-EE10-3C49-AD41-5545194F2432}"/>
              </a:ext>
            </a:extLst>
          </p:cNvPr>
          <p:cNvCxnSpPr>
            <a:cxnSpLocks/>
            <a:stCxn id="76" idx="6"/>
            <a:endCxn id="192" idx="2"/>
          </p:cNvCxnSpPr>
          <p:nvPr/>
        </p:nvCxnSpPr>
        <p:spPr>
          <a:xfrm>
            <a:off x="9465247" y="2216507"/>
            <a:ext cx="641826" cy="51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56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A6AED0-4BBE-054A-88FE-112C783D2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Robot skills: </a:t>
            </a:r>
            <a:r>
              <a:rPr lang="en-US" sz="3600" dirty="0">
                <a:solidFill>
                  <a:srgbClr val="FF0000"/>
                </a:solidFill>
              </a:rPr>
              <a:t>mobile</a:t>
            </a:r>
            <a:endParaRPr lang="en-US" sz="360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D5A1F0-9364-0248-9227-508412CA7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GRASTA'2022, Porquerolles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39C66FB6-A455-AA41-BCAF-F7229233010E}"/>
              </a:ext>
            </a:extLst>
          </p:cNvPr>
          <p:cNvSpPr/>
          <p:nvPr/>
        </p:nvSpPr>
        <p:spPr>
          <a:xfrm>
            <a:off x="2389043" y="2045082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F2AB99A7-3548-184A-9DE8-475EBB0E29AF}"/>
              </a:ext>
            </a:extLst>
          </p:cNvPr>
          <p:cNvSpPr/>
          <p:nvPr/>
        </p:nvSpPr>
        <p:spPr>
          <a:xfrm>
            <a:off x="3496904" y="2046287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Ellipse 71">
            <a:extLst>
              <a:ext uri="{FF2B5EF4-FFF2-40B4-BE49-F238E27FC236}">
                <a16:creationId xmlns:a16="http://schemas.microsoft.com/office/drawing/2014/main" id="{DC537375-91C9-F541-850F-61BAEEBE91B7}"/>
              </a:ext>
            </a:extLst>
          </p:cNvPr>
          <p:cNvSpPr/>
          <p:nvPr/>
        </p:nvSpPr>
        <p:spPr>
          <a:xfrm>
            <a:off x="4607533" y="2045489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3FEBB43E-7814-554E-9DB9-9FE7651DAD23}"/>
              </a:ext>
            </a:extLst>
          </p:cNvPr>
          <p:cNvSpPr/>
          <p:nvPr/>
        </p:nvSpPr>
        <p:spPr>
          <a:xfrm>
            <a:off x="5646214" y="2045489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50000"/>
                  <a:lumOff val="50000"/>
                </a:schemeClr>
              </a:solidFill>
              <a:highlight>
                <a:srgbClr val="000000"/>
              </a:highlight>
            </a:endParaRPr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id="{CEC8F815-5967-9A45-94AB-CAE715CECC7F}"/>
              </a:ext>
            </a:extLst>
          </p:cNvPr>
          <p:cNvSpPr/>
          <p:nvPr/>
        </p:nvSpPr>
        <p:spPr>
          <a:xfrm>
            <a:off x="6763937" y="2038264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C0F1BC3E-3E6C-B141-A5B7-8E353E5CA6A0}"/>
              </a:ext>
            </a:extLst>
          </p:cNvPr>
          <p:cNvSpPr/>
          <p:nvPr/>
        </p:nvSpPr>
        <p:spPr>
          <a:xfrm>
            <a:off x="7917662" y="2037091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Ellipse 75">
            <a:extLst>
              <a:ext uri="{FF2B5EF4-FFF2-40B4-BE49-F238E27FC236}">
                <a16:creationId xmlns:a16="http://schemas.microsoft.com/office/drawing/2014/main" id="{BAEF8F2E-D8AD-4841-A7CB-E0F066C05240}"/>
              </a:ext>
            </a:extLst>
          </p:cNvPr>
          <p:cNvSpPr/>
          <p:nvPr/>
        </p:nvSpPr>
        <p:spPr>
          <a:xfrm>
            <a:off x="9093772" y="2030769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Ellipse 76">
            <a:extLst>
              <a:ext uri="{FF2B5EF4-FFF2-40B4-BE49-F238E27FC236}">
                <a16:creationId xmlns:a16="http://schemas.microsoft.com/office/drawing/2014/main" id="{11065282-92E3-4044-BBC9-D82C0BA3C54C}"/>
              </a:ext>
            </a:extLst>
          </p:cNvPr>
          <p:cNvSpPr/>
          <p:nvPr/>
        </p:nvSpPr>
        <p:spPr>
          <a:xfrm>
            <a:off x="2384279" y="3240470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Ellipse 77">
            <a:extLst>
              <a:ext uri="{FF2B5EF4-FFF2-40B4-BE49-F238E27FC236}">
                <a16:creationId xmlns:a16="http://schemas.microsoft.com/office/drawing/2014/main" id="{32B869E9-A105-BE48-9DF0-7260124D26F2}"/>
              </a:ext>
            </a:extLst>
          </p:cNvPr>
          <p:cNvSpPr/>
          <p:nvPr/>
        </p:nvSpPr>
        <p:spPr>
          <a:xfrm>
            <a:off x="3492140" y="3241675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Ellipse 78">
            <a:extLst>
              <a:ext uri="{FF2B5EF4-FFF2-40B4-BE49-F238E27FC236}">
                <a16:creationId xmlns:a16="http://schemas.microsoft.com/office/drawing/2014/main" id="{406DE1E8-760B-B64B-97CB-596BA67EE4F1}"/>
              </a:ext>
            </a:extLst>
          </p:cNvPr>
          <p:cNvSpPr/>
          <p:nvPr/>
        </p:nvSpPr>
        <p:spPr>
          <a:xfrm>
            <a:off x="4602769" y="3240877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Ellipse 79">
            <a:extLst>
              <a:ext uri="{FF2B5EF4-FFF2-40B4-BE49-F238E27FC236}">
                <a16:creationId xmlns:a16="http://schemas.microsoft.com/office/drawing/2014/main" id="{D9424C45-EA0A-424F-8AA2-8205C106278E}"/>
              </a:ext>
            </a:extLst>
          </p:cNvPr>
          <p:cNvSpPr/>
          <p:nvPr/>
        </p:nvSpPr>
        <p:spPr>
          <a:xfrm>
            <a:off x="5641450" y="3240877"/>
            <a:ext cx="371475" cy="371475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Ellipse 80">
            <a:extLst>
              <a:ext uri="{FF2B5EF4-FFF2-40B4-BE49-F238E27FC236}">
                <a16:creationId xmlns:a16="http://schemas.microsoft.com/office/drawing/2014/main" id="{CC01978F-4DA7-794A-B8FE-9E3C2E2CA61D}"/>
              </a:ext>
            </a:extLst>
          </p:cNvPr>
          <p:cNvSpPr/>
          <p:nvPr/>
        </p:nvSpPr>
        <p:spPr>
          <a:xfrm>
            <a:off x="6759173" y="3233652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Ellipse 81">
            <a:extLst>
              <a:ext uri="{FF2B5EF4-FFF2-40B4-BE49-F238E27FC236}">
                <a16:creationId xmlns:a16="http://schemas.microsoft.com/office/drawing/2014/main" id="{6DBC97ED-2CC1-CD40-8961-66FB3C31B718}"/>
              </a:ext>
            </a:extLst>
          </p:cNvPr>
          <p:cNvSpPr/>
          <p:nvPr/>
        </p:nvSpPr>
        <p:spPr>
          <a:xfrm>
            <a:off x="7912898" y="3232479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50000"/>
                  <a:lumOff val="50000"/>
                </a:schemeClr>
              </a:solidFill>
              <a:highlight>
                <a:srgbClr val="000000"/>
              </a:highlight>
            </a:endParaRPr>
          </a:p>
        </p:txBody>
      </p:sp>
      <p:sp>
        <p:nvSpPr>
          <p:cNvPr id="83" name="Ellipse 82">
            <a:extLst>
              <a:ext uri="{FF2B5EF4-FFF2-40B4-BE49-F238E27FC236}">
                <a16:creationId xmlns:a16="http://schemas.microsoft.com/office/drawing/2014/main" id="{696D5899-DCDF-E145-8FEE-AEA8A770872D}"/>
              </a:ext>
            </a:extLst>
          </p:cNvPr>
          <p:cNvSpPr/>
          <p:nvPr/>
        </p:nvSpPr>
        <p:spPr>
          <a:xfrm>
            <a:off x="9089008" y="3226157"/>
            <a:ext cx="371475" cy="371475"/>
          </a:xfrm>
          <a:prstGeom prst="ellips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Ellipse 83">
            <a:extLst>
              <a:ext uri="{FF2B5EF4-FFF2-40B4-BE49-F238E27FC236}">
                <a16:creationId xmlns:a16="http://schemas.microsoft.com/office/drawing/2014/main" id="{D0E75544-FCAD-7F46-8314-3CDA2595509E}"/>
              </a:ext>
            </a:extLst>
          </p:cNvPr>
          <p:cNvSpPr/>
          <p:nvPr/>
        </p:nvSpPr>
        <p:spPr>
          <a:xfrm>
            <a:off x="2379516" y="4364425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Ellipse 84">
            <a:extLst>
              <a:ext uri="{FF2B5EF4-FFF2-40B4-BE49-F238E27FC236}">
                <a16:creationId xmlns:a16="http://schemas.microsoft.com/office/drawing/2014/main" id="{FDE0C3FB-43DE-F046-AA2C-D3E992B6DD1B}"/>
              </a:ext>
            </a:extLst>
          </p:cNvPr>
          <p:cNvSpPr/>
          <p:nvPr/>
        </p:nvSpPr>
        <p:spPr>
          <a:xfrm>
            <a:off x="3487377" y="4365630"/>
            <a:ext cx="371475" cy="371475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50000"/>
                  <a:lumOff val="50000"/>
                </a:schemeClr>
              </a:solidFill>
              <a:highlight>
                <a:srgbClr val="000000"/>
              </a:highlight>
            </a:endParaRPr>
          </a:p>
        </p:txBody>
      </p:sp>
      <p:sp>
        <p:nvSpPr>
          <p:cNvPr id="86" name="Ellipse 85">
            <a:extLst>
              <a:ext uri="{FF2B5EF4-FFF2-40B4-BE49-F238E27FC236}">
                <a16:creationId xmlns:a16="http://schemas.microsoft.com/office/drawing/2014/main" id="{2EDEC370-B3FE-5B4E-9CCD-01280BB1AEE0}"/>
              </a:ext>
            </a:extLst>
          </p:cNvPr>
          <p:cNvSpPr/>
          <p:nvPr/>
        </p:nvSpPr>
        <p:spPr>
          <a:xfrm>
            <a:off x="4598006" y="4364832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Ellipse 86">
            <a:extLst>
              <a:ext uri="{FF2B5EF4-FFF2-40B4-BE49-F238E27FC236}">
                <a16:creationId xmlns:a16="http://schemas.microsoft.com/office/drawing/2014/main" id="{68A228A0-1B06-0E43-9113-0D12B3BA75F5}"/>
              </a:ext>
            </a:extLst>
          </p:cNvPr>
          <p:cNvSpPr/>
          <p:nvPr/>
        </p:nvSpPr>
        <p:spPr>
          <a:xfrm>
            <a:off x="5636687" y="4364832"/>
            <a:ext cx="371475" cy="371475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Ellipse 87">
            <a:extLst>
              <a:ext uri="{FF2B5EF4-FFF2-40B4-BE49-F238E27FC236}">
                <a16:creationId xmlns:a16="http://schemas.microsoft.com/office/drawing/2014/main" id="{A1BB232E-36B6-504D-990B-1A1040D38CC7}"/>
              </a:ext>
            </a:extLst>
          </p:cNvPr>
          <p:cNvSpPr/>
          <p:nvPr/>
        </p:nvSpPr>
        <p:spPr>
          <a:xfrm>
            <a:off x="6754410" y="4357607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50000"/>
                  <a:lumOff val="50000"/>
                </a:schemeClr>
              </a:solidFill>
              <a:highlight>
                <a:srgbClr val="000000"/>
              </a:highlight>
            </a:endParaRPr>
          </a:p>
        </p:txBody>
      </p:sp>
      <p:sp>
        <p:nvSpPr>
          <p:cNvPr id="89" name="Ellipse 88">
            <a:extLst>
              <a:ext uri="{FF2B5EF4-FFF2-40B4-BE49-F238E27FC236}">
                <a16:creationId xmlns:a16="http://schemas.microsoft.com/office/drawing/2014/main" id="{497EC8D7-D3C2-6044-BC88-BB9E200AC690}"/>
              </a:ext>
            </a:extLst>
          </p:cNvPr>
          <p:cNvSpPr/>
          <p:nvPr/>
        </p:nvSpPr>
        <p:spPr>
          <a:xfrm>
            <a:off x="7908135" y="4356434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Ellipse 89">
            <a:extLst>
              <a:ext uri="{FF2B5EF4-FFF2-40B4-BE49-F238E27FC236}">
                <a16:creationId xmlns:a16="http://schemas.microsoft.com/office/drawing/2014/main" id="{AF52F52A-FE25-AA42-8E51-D371CCC29E1D}"/>
              </a:ext>
            </a:extLst>
          </p:cNvPr>
          <p:cNvSpPr/>
          <p:nvPr/>
        </p:nvSpPr>
        <p:spPr>
          <a:xfrm>
            <a:off x="9084245" y="4350112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B72729A7-5E2A-654A-A4D5-1C1BBCC5B0C1}"/>
              </a:ext>
            </a:extLst>
          </p:cNvPr>
          <p:cNvCxnSpPr>
            <a:stCxn id="3" idx="6"/>
            <a:endCxn id="71" idx="2"/>
          </p:cNvCxnSpPr>
          <p:nvPr/>
        </p:nvCxnSpPr>
        <p:spPr>
          <a:xfrm>
            <a:off x="2760518" y="2230820"/>
            <a:ext cx="736386" cy="12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97">
            <a:extLst>
              <a:ext uri="{FF2B5EF4-FFF2-40B4-BE49-F238E27FC236}">
                <a16:creationId xmlns:a16="http://schemas.microsoft.com/office/drawing/2014/main" id="{3CCC3902-E263-A94D-B87B-B7BF75A5B3C7}"/>
              </a:ext>
            </a:extLst>
          </p:cNvPr>
          <p:cNvCxnSpPr>
            <a:cxnSpLocks/>
            <a:stCxn id="77" idx="6"/>
            <a:endCxn id="78" idx="2"/>
          </p:cNvCxnSpPr>
          <p:nvPr/>
        </p:nvCxnSpPr>
        <p:spPr>
          <a:xfrm>
            <a:off x="2755754" y="3426208"/>
            <a:ext cx="736386" cy="12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98">
            <a:extLst>
              <a:ext uri="{FF2B5EF4-FFF2-40B4-BE49-F238E27FC236}">
                <a16:creationId xmlns:a16="http://schemas.microsoft.com/office/drawing/2014/main" id="{EEABDC10-4203-0D4F-9C4E-3C0EB0330941}"/>
              </a:ext>
            </a:extLst>
          </p:cNvPr>
          <p:cNvCxnSpPr>
            <a:cxnSpLocks/>
            <a:stCxn id="84" idx="6"/>
            <a:endCxn id="85" idx="2"/>
          </p:cNvCxnSpPr>
          <p:nvPr/>
        </p:nvCxnSpPr>
        <p:spPr>
          <a:xfrm>
            <a:off x="2750991" y="4550163"/>
            <a:ext cx="736386" cy="12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100">
            <a:extLst>
              <a:ext uri="{FF2B5EF4-FFF2-40B4-BE49-F238E27FC236}">
                <a16:creationId xmlns:a16="http://schemas.microsoft.com/office/drawing/2014/main" id="{6E0044A5-10AC-934C-AA10-4279A012CB28}"/>
              </a:ext>
            </a:extLst>
          </p:cNvPr>
          <p:cNvCxnSpPr>
            <a:cxnSpLocks/>
            <a:stCxn id="71" idx="6"/>
            <a:endCxn id="72" idx="2"/>
          </p:cNvCxnSpPr>
          <p:nvPr/>
        </p:nvCxnSpPr>
        <p:spPr>
          <a:xfrm flipV="1">
            <a:off x="3868379" y="2231227"/>
            <a:ext cx="739154" cy="7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cteur droit 104">
            <a:extLst>
              <a:ext uri="{FF2B5EF4-FFF2-40B4-BE49-F238E27FC236}">
                <a16:creationId xmlns:a16="http://schemas.microsoft.com/office/drawing/2014/main" id="{9C9B3232-2C28-B040-8FDF-C7788718ABA5}"/>
              </a:ext>
            </a:extLst>
          </p:cNvPr>
          <p:cNvCxnSpPr>
            <a:cxnSpLocks/>
            <a:stCxn id="72" idx="6"/>
            <a:endCxn id="73" idx="2"/>
          </p:cNvCxnSpPr>
          <p:nvPr/>
        </p:nvCxnSpPr>
        <p:spPr>
          <a:xfrm>
            <a:off x="4979008" y="2231227"/>
            <a:ext cx="66720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cteur droit 107">
            <a:extLst>
              <a:ext uri="{FF2B5EF4-FFF2-40B4-BE49-F238E27FC236}">
                <a16:creationId xmlns:a16="http://schemas.microsoft.com/office/drawing/2014/main" id="{6B3242D0-BBCA-764E-A123-674ED656488C}"/>
              </a:ext>
            </a:extLst>
          </p:cNvPr>
          <p:cNvCxnSpPr>
            <a:cxnSpLocks/>
            <a:stCxn id="73" idx="6"/>
            <a:endCxn id="74" idx="2"/>
          </p:cNvCxnSpPr>
          <p:nvPr/>
        </p:nvCxnSpPr>
        <p:spPr>
          <a:xfrm flipV="1">
            <a:off x="6017689" y="2224002"/>
            <a:ext cx="746248" cy="72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eur droit 110">
            <a:extLst>
              <a:ext uri="{FF2B5EF4-FFF2-40B4-BE49-F238E27FC236}">
                <a16:creationId xmlns:a16="http://schemas.microsoft.com/office/drawing/2014/main" id="{E939E34A-A870-3842-A0B1-E0022874EBE2}"/>
              </a:ext>
            </a:extLst>
          </p:cNvPr>
          <p:cNvCxnSpPr>
            <a:cxnSpLocks/>
            <a:stCxn id="74" idx="6"/>
            <a:endCxn id="75" idx="2"/>
          </p:cNvCxnSpPr>
          <p:nvPr/>
        </p:nvCxnSpPr>
        <p:spPr>
          <a:xfrm flipV="1">
            <a:off x="7135412" y="2222829"/>
            <a:ext cx="782250" cy="11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cteur droit 113">
            <a:extLst>
              <a:ext uri="{FF2B5EF4-FFF2-40B4-BE49-F238E27FC236}">
                <a16:creationId xmlns:a16="http://schemas.microsoft.com/office/drawing/2014/main" id="{044E6012-7CE5-304E-B4C5-DEA0DA45B014}"/>
              </a:ext>
            </a:extLst>
          </p:cNvPr>
          <p:cNvCxnSpPr>
            <a:cxnSpLocks/>
            <a:stCxn id="75" idx="6"/>
            <a:endCxn id="76" idx="2"/>
          </p:cNvCxnSpPr>
          <p:nvPr/>
        </p:nvCxnSpPr>
        <p:spPr>
          <a:xfrm flipV="1">
            <a:off x="8289137" y="2216507"/>
            <a:ext cx="804635" cy="6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eur droit 116">
            <a:extLst>
              <a:ext uri="{FF2B5EF4-FFF2-40B4-BE49-F238E27FC236}">
                <a16:creationId xmlns:a16="http://schemas.microsoft.com/office/drawing/2014/main" id="{867A72AD-46EE-BA44-ADCA-3F6CEAA0D43C}"/>
              </a:ext>
            </a:extLst>
          </p:cNvPr>
          <p:cNvCxnSpPr>
            <a:cxnSpLocks/>
            <a:stCxn id="82" idx="6"/>
            <a:endCxn id="83" idx="2"/>
          </p:cNvCxnSpPr>
          <p:nvPr/>
        </p:nvCxnSpPr>
        <p:spPr>
          <a:xfrm flipV="1">
            <a:off x="8284373" y="3411895"/>
            <a:ext cx="804635" cy="6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cteur droit 120">
            <a:extLst>
              <a:ext uri="{FF2B5EF4-FFF2-40B4-BE49-F238E27FC236}">
                <a16:creationId xmlns:a16="http://schemas.microsoft.com/office/drawing/2014/main" id="{1FBB64BF-AB23-3948-BDDE-C6CA13F3639B}"/>
              </a:ext>
            </a:extLst>
          </p:cNvPr>
          <p:cNvCxnSpPr>
            <a:cxnSpLocks/>
            <a:stCxn id="89" idx="6"/>
            <a:endCxn id="90" idx="2"/>
          </p:cNvCxnSpPr>
          <p:nvPr/>
        </p:nvCxnSpPr>
        <p:spPr>
          <a:xfrm flipV="1">
            <a:off x="8279610" y="4535850"/>
            <a:ext cx="804635" cy="6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necteur droit 127">
            <a:extLst>
              <a:ext uri="{FF2B5EF4-FFF2-40B4-BE49-F238E27FC236}">
                <a16:creationId xmlns:a16="http://schemas.microsoft.com/office/drawing/2014/main" id="{E21CD8F9-5EB0-5343-AB8C-795307C4EF5B}"/>
              </a:ext>
            </a:extLst>
          </p:cNvPr>
          <p:cNvCxnSpPr>
            <a:cxnSpLocks/>
            <a:stCxn id="81" idx="6"/>
            <a:endCxn id="82" idx="2"/>
          </p:cNvCxnSpPr>
          <p:nvPr/>
        </p:nvCxnSpPr>
        <p:spPr>
          <a:xfrm flipV="1">
            <a:off x="7130648" y="3418217"/>
            <a:ext cx="782250" cy="11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necteur droit 130">
            <a:extLst>
              <a:ext uri="{FF2B5EF4-FFF2-40B4-BE49-F238E27FC236}">
                <a16:creationId xmlns:a16="http://schemas.microsoft.com/office/drawing/2014/main" id="{16BE47F6-BDFC-A848-AC89-9FCB3AA9F78D}"/>
              </a:ext>
            </a:extLst>
          </p:cNvPr>
          <p:cNvCxnSpPr>
            <a:cxnSpLocks/>
            <a:stCxn id="88" idx="6"/>
            <a:endCxn id="89" idx="2"/>
          </p:cNvCxnSpPr>
          <p:nvPr/>
        </p:nvCxnSpPr>
        <p:spPr>
          <a:xfrm flipV="1">
            <a:off x="7125885" y="4542172"/>
            <a:ext cx="782250" cy="11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A85F44D2-CA51-7B43-876B-73BC180E5565}"/>
              </a:ext>
            </a:extLst>
          </p:cNvPr>
          <p:cNvGrpSpPr/>
          <p:nvPr/>
        </p:nvGrpSpPr>
        <p:grpSpPr>
          <a:xfrm>
            <a:off x="2374749" y="5374052"/>
            <a:ext cx="7076204" cy="386993"/>
            <a:chOff x="2374749" y="5374052"/>
            <a:chExt cx="7076204" cy="386993"/>
          </a:xfrm>
        </p:grpSpPr>
        <p:sp>
          <p:nvSpPr>
            <p:cNvPr id="91" name="Ellipse 90">
              <a:extLst>
                <a:ext uri="{FF2B5EF4-FFF2-40B4-BE49-F238E27FC236}">
                  <a16:creationId xmlns:a16="http://schemas.microsoft.com/office/drawing/2014/main" id="{A28552B3-7F9F-B74F-9964-3546B9AD4D9B}"/>
                </a:ext>
              </a:extLst>
            </p:cNvPr>
            <p:cNvSpPr/>
            <p:nvPr/>
          </p:nvSpPr>
          <p:spPr>
            <a:xfrm>
              <a:off x="2374749" y="5388365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Ellipse 91">
              <a:extLst>
                <a:ext uri="{FF2B5EF4-FFF2-40B4-BE49-F238E27FC236}">
                  <a16:creationId xmlns:a16="http://schemas.microsoft.com/office/drawing/2014/main" id="{AF996831-55F4-794B-AC10-0B3A64C0AC95}"/>
                </a:ext>
              </a:extLst>
            </p:cNvPr>
            <p:cNvSpPr/>
            <p:nvPr/>
          </p:nvSpPr>
          <p:spPr>
            <a:xfrm>
              <a:off x="3482610" y="5389570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Ellipse 92">
              <a:extLst>
                <a:ext uri="{FF2B5EF4-FFF2-40B4-BE49-F238E27FC236}">
                  <a16:creationId xmlns:a16="http://schemas.microsoft.com/office/drawing/2014/main" id="{87F0D8B5-7107-444C-ABF1-095A21015228}"/>
                </a:ext>
              </a:extLst>
            </p:cNvPr>
            <p:cNvSpPr/>
            <p:nvPr/>
          </p:nvSpPr>
          <p:spPr>
            <a:xfrm>
              <a:off x="4593239" y="5388772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Ellipse 93">
              <a:extLst>
                <a:ext uri="{FF2B5EF4-FFF2-40B4-BE49-F238E27FC236}">
                  <a16:creationId xmlns:a16="http://schemas.microsoft.com/office/drawing/2014/main" id="{5DED08A3-62A8-604E-9F62-0F486FD9DF76}"/>
                </a:ext>
              </a:extLst>
            </p:cNvPr>
            <p:cNvSpPr/>
            <p:nvPr/>
          </p:nvSpPr>
          <p:spPr>
            <a:xfrm>
              <a:off x="5631920" y="5388772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Ellipse 94">
              <a:extLst>
                <a:ext uri="{FF2B5EF4-FFF2-40B4-BE49-F238E27FC236}">
                  <a16:creationId xmlns:a16="http://schemas.microsoft.com/office/drawing/2014/main" id="{55EB6D02-C6A5-234C-A8F6-FA76875FAD40}"/>
                </a:ext>
              </a:extLst>
            </p:cNvPr>
            <p:cNvSpPr/>
            <p:nvPr/>
          </p:nvSpPr>
          <p:spPr>
            <a:xfrm>
              <a:off x="6749643" y="5381547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Ellipse 95">
              <a:extLst>
                <a:ext uri="{FF2B5EF4-FFF2-40B4-BE49-F238E27FC236}">
                  <a16:creationId xmlns:a16="http://schemas.microsoft.com/office/drawing/2014/main" id="{0FEB0667-6AC9-AD46-8471-34F4B32579AF}"/>
                </a:ext>
              </a:extLst>
            </p:cNvPr>
            <p:cNvSpPr/>
            <p:nvPr/>
          </p:nvSpPr>
          <p:spPr>
            <a:xfrm>
              <a:off x="7903368" y="5380374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Ellipse 96">
              <a:extLst>
                <a:ext uri="{FF2B5EF4-FFF2-40B4-BE49-F238E27FC236}">
                  <a16:creationId xmlns:a16="http://schemas.microsoft.com/office/drawing/2014/main" id="{511A1B2C-843B-6D4B-BF2A-F94D172F821D}"/>
                </a:ext>
              </a:extLst>
            </p:cNvPr>
            <p:cNvSpPr/>
            <p:nvPr/>
          </p:nvSpPr>
          <p:spPr>
            <a:xfrm>
              <a:off x="9079478" y="5374052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0" name="Connecteur droit 99">
              <a:extLst>
                <a:ext uri="{FF2B5EF4-FFF2-40B4-BE49-F238E27FC236}">
                  <a16:creationId xmlns:a16="http://schemas.microsoft.com/office/drawing/2014/main" id="{BD8D7537-6C44-044D-B98C-B4C5BECF6301}"/>
                </a:ext>
              </a:extLst>
            </p:cNvPr>
            <p:cNvCxnSpPr>
              <a:cxnSpLocks/>
              <a:stCxn id="91" idx="6"/>
              <a:endCxn id="92" idx="2"/>
            </p:cNvCxnSpPr>
            <p:nvPr/>
          </p:nvCxnSpPr>
          <p:spPr>
            <a:xfrm>
              <a:off x="2746224" y="5574103"/>
              <a:ext cx="736386" cy="120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necteur droit 124">
              <a:extLst>
                <a:ext uri="{FF2B5EF4-FFF2-40B4-BE49-F238E27FC236}">
                  <a16:creationId xmlns:a16="http://schemas.microsoft.com/office/drawing/2014/main" id="{AA331686-CC52-054F-9091-6B23C3189B16}"/>
                </a:ext>
              </a:extLst>
            </p:cNvPr>
            <p:cNvCxnSpPr>
              <a:cxnSpLocks/>
              <a:stCxn id="96" idx="6"/>
              <a:endCxn id="97" idx="2"/>
            </p:cNvCxnSpPr>
            <p:nvPr/>
          </p:nvCxnSpPr>
          <p:spPr>
            <a:xfrm flipV="1">
              <a:off x="8274843" y="5559790"/>
              <a:ext cx="804635" cy="63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Connecteur droit 133">
              <a:extLst>
                <a:ext uri="{FF2B5EF4-FFF2-40B4-BE49-F238E27FC236}">
                  <a16:creationId xmlns:a16="http://schemas.microsoft.com/office/drawing/2014/main" id="{52219131-0DA9-444B-88C6-AEDCDCF78F21}"/>
                </a:ext>
              </a:extLst>
            </p:cNvPr>
            <p:cNvCxnSpPr>
              <a:cxnSpLocks/>
              <a:stCxn id="95" idx="6"/>
              <a:endCxn id="96" idx="2"/>
            </p:cNvCxnSpPr>
            <p:nvPr/>
          </p:nvCxnSpPr>
          <p:spPr>
            <a:xfrm flipV="1">
              <a:off x="7121118" y="5566112"/>
              <a:ext cx="782250" cy="11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Connecteur droit 136">
              <a:extLst>
                <a:ext uri="{FF2B5EF4-FFF2-40B4-BE49-F238E27FC236}">
                  <a16:creationId xmlns:a16="http://schemas.microsoft.com/office/drawing/2014/main" id="{93CEE686-E060-9D4F-BE3B-9093C3F6CD0C}"/>
                </a:ext>
              </a:extLst>
            </p:cNvPr>
            <p:cNvCxnSpPr>
              <a:cxnSpLocks/>
              <a:stCxn id="94" idx="6"/>
              <a:endCxn id="95" idx="2"/>
            </p:cNvCxnSpPr>
            <p:nvPr/>
          </p:nvCxnSpPr>
          <p:spPr>
            <a:xfrm flipV="1">
              <a:off x="6003395" y="5567285"/>
              <a:ext cx="746248" cy="72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Connecteur droit 139">
              <a:extLst>
                <a:ext uri="{FF2B5EF4-FFF2-40B4-BE49-F238E27FC236}">
                  <a16:creationId xmlns:a16="http://schemas.microsoft.com/office/drawing/2014/main" id="{FD023C0D-2B29-9D49-8AD5-D96D3828E797}"/>
                </a:ext>
              </a:extLst>
            </p:cNvPr>
            <p:cNvCxnSpPr>
              <a:cxnSpLocks/>
              <a:stCxn id="93" idx="6"/>
              <a:endCxn id="94" idx="2"/>
            </p:cNvCxnSpPr>
            <p:nvPr/>
          </p:nvCxnSpPr>
          <p:spPr>
            <a:xfrm>
              <a:off x="4964714" y="5574510"/>
              <a:ext cx="66720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Connecteur droit 142">
              <a:extLst>
                <a:ext uri="{FF2B5EF4-FFF2-40B4-BE49-F238E27FC236}">
                  <a16:creationId xmlns:a16="http://schemas.microsoft.com/office/drawing/2014/main" id="{B6D04993-6981-1345-A214-4B3702414108}"/>
                </a:ext>
              </a:extLst>
            </p:cNvPr>
            <p:cNvCxnSpPr>
              <a:cxnSpLocks/>
              <a:stCxn id="92" idx="6"/>
              <a:endCxn id="93" idx="2"/>
            </p:cNvCxnSpPr>
            <p:nvPr/>
          </p:nvCxnSpPr>
          <p:spPr>
            <a:xfrm flipV="1">
              <a:off x="3854085" y="5574510"/>
              <a:ext cx="739154" cy="79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8" name="Connecteur droit 147">
            <a:extLst>
              <a:ext uri="{FF2B5EF4-FFF2-40B4-BE49-F238E27FC236}">
                <a16:creationId xmlns:a16="http://schemas.microsoft.com/office/drawing/2014/main" id="{3C995601-9D3D-AC4D-918E-D07E4DDD0E4D}"/>
              </a:ext>
            </a:extLst>
          </p:cNvPr>
          <p:cNvCxnSpPr>
            <a:cxnSpLocks/>
            <a:stCxn id="85" idx="6"/>
            <a:endCxn id="86" idx="2"/>
          </p:cNvCxnSpPr>
          <p:nvPr/>
        </p:nvCxnSpPr>
        <p:spPr>
          <a:xfrm flipV="1">
            <a:off x="3858852" y="4550570"/>
            <a:ext cx="739154" cy="7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onnecteur droit 151">
            <a:extLst>
              <a:ext uri="{FF2B5EF4-FFF2-40B4-BE49-F238E27FC236}">
                <a16:creationId xmlns:a16="http://schemas.microsoft.com/office/drawing/2014/main" id="{CBCE3540-71D5-0442-A8B6-6006DDE3F30D}"/>
              </a:ext>
            </a:extLst>
          </p:cNvPr>
          <p:cNvCxnSpPr>
            <a:cxnSpLocks/>
            <a:stCxn id="86" idx="6"/>
            <a:endCxn id="87" idx="2"/>
          </p:cNvCxnSpPr>
          <p:nvPr/>
        </p:nvCxnSpPr>
        <p:spPr>
          <a:xfrm>
            <a:off x="4969481" y="4550570"/>
            <a:ext cx="66720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necteur droit 154">
            <a:extLst>
              <a:ext uri="{FF2B5EF4-FFF2-40B4-BE49-F238E27FC236}">
                <a16:creationId xmlns:a16="http://schemas.microsoft.com/office/drawing/2014/main" id="{BFEAB717-FC30-5E48-A2ED-57042A6884EA}"/>
              </a:ext>
            </a:extLst>
          </p:cNvPr>
          <p:cNvCxnSpPr>
            <a:cxnSpLocks/>
            <a:stCxn id="87" idx="6"/>
            <a:endCxn id="88" idx="2"/>
          </p:cNvCxnSpPr>
          <p:nvPr/>
        </p:nvCxnSpPr>
        <p:spPr>
          <a:xfrm flipV="1">
            <a:off x="6008162" y="4543345"/>
            <a:ext cx="746248" cy="72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Connecteur droit 157">
            <a:extLst>
              <a:ext uri="{FF2B5EF4-FFF2-40B4-BE49-F238E27FC236}">
                <a16:creationId xmlns:a16="http://schemas.microsoft.com/office/drawing/2014/main" id="{2DAB01D3-A969-9943-85DA-5247DD591494}"/>
              </a:ext>
            </a:extLst>
          </p:cNvPr>
          <p:cNvCxnSpPr>
            <a:cxnSpLocks/>
            <a:stCxn id="80" idx="6"/>
            <a:endCxn id="81" idx="2"/>
          </p:cNvCxnSpPr>
          <p:nvPr/>
        </p:nvCxnSpPr>
        <p:spPr>
          <a:xfrm flipV="1">
            <a:off x="6012925" y="3419390"/>
            <a:ext cx="746248" cy="72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necteur droit 160">
            <a:extLst>
              <a:ext uri="{FF2B5EF4-FFF2-40B4-BE49-F238E27FC236}">
                <a16:creationId xmlns:a16="http://schemas.microsoft.com/office/drawing/2014/main" id="{26C90609-B996-6743-AE1E-33B36E29E774}"/>
              </a:ext>
            </a:extLst>
          </p:cNvPr>
          <p:cNvCxnSpPr>
            <a:cxnSpLocks/>
            <a:stCxn id="79" idx="6"/>
            <a:endCxn id="80" idx="2"/>
          </p:cNvCxnSpPr>
          <p:nvPr/>
        </p:nvCxnSpPr>
        <p:spPr>
          <a:xfrm>
            <a:off x="4974244" y="3426615"/>
            <a:ext cx="66720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Connecteur droit 163">
            <a:extLst>
              <a:ext uri="{FF2B5EF4-FFF2-40B4-BE49-F238E27FC236}">
                <a16:creationId xmlns:a16="http://schemas.microsoft.com/office/drawing/2014/main" id="{E96B977F-6C7E-A645-BE90-D9E772F79D2D}"/>
              </a:ext>
            </a:extLst>
          </p:cNvPr>
          <p:cNvCxnSpPr>
            <a:cxnSpLocks/>
            <a:stCxn id="78" idx="6"/>
            <a:endCxn id="79" idx="2"/>
          </p:cNvCxnSpPr>
          <p:nvPr/>
        </p:nvCxnSpPr>
        <p:spPr>
          <a:xfrm flipV="1">
            <a:off x="3863615" y="3426615"/>
            <a:ext cx="739154" cy="7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Connecteur droit 166">
            <a:extLst>
              <a:ext uri="{FF2B5EF4-FFF2-40B4-BE49-F238E27FC236}">
                <a16:creationId xmlns:a16="http://schemas.microsoft.com/office/drawing/2014/main" id="{5DB3CBBF-F379-1B46-A6F3-63714ADD8AE8}"/>
              </a:ext>
            </a:extLst>
          </p:cNvPr>
          <p:cNvCxnSpPr>
            <a:cxnSpLocks/>
            <a:stCxn id="3" idx="4"/>
            <a:endCxn id="77" idx="0"/>
          </p:cNvCxnSpPr>
          <p:nvPr/>
        </p:nvCxnSpPr>
        <p:spPr>
          <a:xfrm flipH="1">
            <a:off x="2570017" y="2416557"/>
            <a:ext cx="4764" cy="8239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Connecteur droit 169">
            <a:extLst>
              <a:ext uri="{FF2B5EF4-FFF2-40B4-BE49-F238E27FC236}">
                <a16:creationId xmlns:a16="http://schemas.microsoft.com/office/drawing/2014/main" id="{783BA3B7-8903-E14A-BA1A-D49CC76F4C00}"/>
              </a:ext>
            </a:extLst>
          </p:cNvPr>
          <p:cNvCxnSpPr>
            <a:cxnSpLocks/>
            <a:stCxn id="77" idx="4"/>
            <a:endCxn id="84" idx="0"/>
          </p:cNvCxnSpPr>
          <p:nvPr/>
        </p:nvCxnSpPr>
        <p:spPr>
          <a:xfrm flipH="1">
            <a:off x="2565254" y="3611945"/>
            <a:ext cx="4763" cy="7524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Connecteur droit 172">
            <a:extLst>
              <a:ext uri="{FF2B5EF4-FFF2-40B4-BE49-F238E27FC236}">
                <a16:creationId xmlns:a16="http://schemas.microsoft.com/office/drawing/2014/main" id="{B8090EA7-0B62-2D41-9B53-B321A572E15D}"/>
              </a:ext>
            </a:extLst>
          </p:cNvPr>
          <p:cNvCxnSpPr>
            <a:cxnSpLocks/>
            <a:stCxn id="84" idx="4"/>
            <a:endCxn id="91" idx="0"/>
          </p:cNvCxnSpPr>
          <p:nvPr/>
        </p:nvCxnSpPr>
        <p:spPr>
          <a:xfrm flipH="1">
            <a:off x="2560487" y="4735900"/>
            <a:ext cx="4767" cy="6524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Connecteur droit 175">
            <a:extLst>
              <a:ext uri="{FF2B5EF4-FFF2-40B4-BE49-F238E27FC236}">
                <a16:creationId xmlns:a16="http://schemas.microsoft.com/office/drawing/2014/main" id="{0A378D24-AB25-8348-B783-5CA38919B883}"/>
              </a:ext>
            </a:extLst>
          </p:cNvPr>
          <p:cNvCxnSpPr>
            <a:cxnSpLocks/>
            <a:stCxn id="71" idx="4"/>
            <a:endCxn id="78" idx="0"/>
          </p:cNvCxnSpPr>
          <p:nvPr/>
        </p:nvCxnSpPr>
        <p:spPr>
          <a:xfrm flipH="1">
            <a:off x="3677878" y="2417762"/>
            <a:ext cx="4764" cy="8239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Connecteur droit 178">
            <a:extLst>
              <a:ext uri="{FF2B5EF4-FFF2-40B4-BE49-F238E27FC236}">
                <a16:creationId xmlns:a16="http://schemas.microsoft.com/office/drawing/2014/main" id="{11391DDE-B09F-A445-9F4B-1CEB62971414}"/>
              </a:ext>
            </a:extLst>
          </p:cNvPr>
          <p:cNvCxnSpPr>
            <a:cxnSpLocks/>
            <a:stCxn id="78" idx="4"/>
            <a:endCxn id="85" idx="0"/>
          </p:cNvCxnSpPr>
          <p:nvPr/>
        </p:nvCxnSpPr>
        <p:spPr>
          <a:xfrm flipH="1">
            <a:off x="3673115" y="3613150"/>
            <a:ext cx="4763" cy="7524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Connecteur droit 181">
            <a:extLst>
              <a:ext uri="{FF2B5EF4-FFF2-40B4-BE49-F238E27FC236}">
                <a16:creationId xmlns:a16="http://schemas.microsoft.com/office/drawing/2014/main" id="{242A0777-E725-634E-92BF-A4D10FD2B4AC}"/>
              </a:ext>
            </a:extLst>
          </p:cNvPr>
          <p:cNvCxnSpPr>
            <a:cxnSpLocks/>
            <a:stCxn id="85" idx="4"/>
            <a:endCxn id="92" idx="0"/>
          </p:cNvCxnSpPr>
          <p:nvPr/>
        </p:nvCxnSpPr>
        <p:spPr>
          <a:xfrm flipH="1">
            <a:off x="3668348" y="4737105"/>
            <a:ext cx="4767" cy="6524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Connecteur droit 184">
            <a:extLst>
              <a:ext uri="{FF2B5EF4-FFF2-40B4-BE49-F238E27FC236}">
                <a16:creationId xmlns:a16="http://schemas.microsoft.com/office/drawing/2014/main" id="{F7D5C42B-0555-5442-86B5-9200E1D2E220}"/>
              </a:ext>
            </a:extLst>
          </p:cNvPr>
          <p:cNvCxnSpPr>
            <a:cxnSpLocks/>
            <a:stCxn id="86" idx="4"/>
            <a:endCxn id="93" idx="0"/>
          </p:cNvCxnSpPr>
          <p:nvPr/>
        </p:nvCxnSpPr>
        <p:spPr>
          <a:xfrm flipH="1">
            <a:off x="4778977" y="4736307"/>
            <a:ext cx="4767" cy="6524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Connecteur droit 187">
            <a:extLst>
              <a:ext uri="{FF2B5EF4-FFF2-40B4-BE49-F238E27FC236}">
                <a16:creationId xmlns:a16="http://schemas.microsoft.com/office/drawing/2014/main" id="{330031F8-A068-304B-86F7-D5D707B83B8F}"/>
              </a:ext>
            </a:extLst>
          </p:cNvPr>
          <p:cNvCxnSpPr>
            <a:cxnSpLocks/>
            <a:stCxn id="79" idx="4"/>
            <a:endCxn id="86" idx="0"/>
          </p:cNvCxnSpPr>
          <p:nvPr/>
        </p:nvCxnSpPr>
        <p:spPr>
          <a:xfrm flipH="1">
            <a:off x="4783744" y="3612352"/>
            <a:ext cx="4763" cy="7524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Connecteur droit 190">
            <a:extLst>
              <a:ext uri="{FF2B5EF4-FFF2-40B4-BE49-F238E27FC236}">
                <a16:creationId xmlns:a16="http://schemas.microsoft.com/office/drawing/2014/main" id="{40809398-BD17-714D-92E5-BA674216B664}"/>
              </a:ext>
            </a:extLst>
          </p:cNvPr>
          <p:cNvCxnSpPr>
            <a:cxnSpLocks/>
            <a:stCxn id="72" idx="4"/>
            <a:endCxn id="79" idx="0"/>
          </p:cNvCxnSpPr>
          <p:nvPr/>
        </p:nvCxnSpPr>
        <p:spPr>
          <a:xfrm flipH="1">
            <a:off x="4788507" y="2416964"/>
            <a:ext cx="4764" cy="8239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Connecteur droit 193">
            <a:extLst>
              <a:ext uri="{FF2B5EF4-FFF2-40B4-BE49-F238E27FC236}">
                <a16:creationId xmlns:a16="http://schemas.microsoft.com/office/drawing/2014/main" id="{4DE6B530-9AF5-8E46-829A-1F494459A2A0}"/>
              </a:ext>
            </a:extLst>
          </p:cNvPr>
          <p:cNvCxnSpPr>
            <a:cxnSpLocks/>
            <a:stCxn id="73" idx="4"/>
            <a:endCxn id="80" idx="0"/>
          </p:cNvCxnSpPr>
          <p:nvPr/>
        </p:nvCxnSpPr>
        <p:spPr>
          <a:xfrm flipH="1">
            <a:off x="5827188" y="2416964"/>
            <a:ext cx="4764" cy="8239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Connecteur droit 196">
            <a:extLst>
              <a:ext uri="{FF2B5EF4-FFF2-40B4-BE49-F238E27FC236}">
                <a16:creationId xmlns:a16="http://schemas.microsoft.com/office/drawing/2014/main" id="{96FFA81B-9D71-F949-88C8-A2A6DC72E0BD}"/>
              </a:ext>
            </a:extLst>
          </p:cNvPr>
          <p:cNvCxnSpPr>
            <a:cxnSpLocks/>
            <a:stCxn id="80" idx="4"/>
            <a:endCxn id="87" idx="0"/>
          </p:cNvCxnSpPr>
          <p:nvPr/>
        </p:nvCxnSpPr>
        <p:spPr>
          <a:xfrm flipH="1">
            <a:off x="5822425" y="3612352"/>
            <a:ext cx="4763" cy="7524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Connecteur droit 199">
            <a:extLst>
              <a:ext uri="{FF2B5EF4-FFF2-40B4-BE49-F238E27FC236}">
                <a16:creationId xmlns:a16="http://schemas.microsoft.com/office/drawing/2014/main" id="{3C16F193-6C4D-814D-AD32-E2C99569E133}"/>
              </a:ext>
            </a:extLst>
          </p:cNvPr>
          <p:cNvCxnSpPr>
            <a:cxnSpLocks/>
            <a:stCxn id="87" idx="4"/>
            <a:endCxn id="94" idx="0"/>
          </p:cNvCxnSpPr>
          <p:nvPr/>
        </p:nvCxnSpPr>
        <p:spPr>
          <a:xfrm flipH="1">
            <a:off x="5817658" y="4736307"/>
            <a:ext cx="4767" cy="6524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Connecteur droit 202">
            <a:extLst>
              <a:ext uri="{FF2B5EF4-FFF2-40B4-BE49-F238E27FC236}">
                <a16:creationId xmlns:a16="http://schemas.microsoft.com/office/drawing/2014/main" id="{57402FCF-4FB8-964F-9F8C-9B7DCF2C7819}"/>
              </a:ext>
            </a:extLst>
          </p:cNvPr>
          <p:cNvCxnSpPr>
            <a:cxnSpLocks/>
            <a:stCxn id="88" idx="4"/>
            <a:endCxn id="95" idx="0"/>
          </p:cNvCxnSpPr>
          <p:nvPr/>
        </p:nvCxnSpPr>
        <p:spPr>
          <a:xfrm flipH="1">
            <a:off x="6935381" y="4729082"/>
            <a:ext cx="4767" cy="6524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Connecteur droit 206">
            <a:extLst>
              <a:ext uri="{FF2B5EF4-FFF2-40B4-BE49-F238E27FC236}">
                <a16:creationId xmlns:a16="http://schemas.microsoft.com/office/drawing/2014/main" id="{78B783D2-28AB-B34B-9611-BF51434BC11D}"/>
              </a:ext>
            </a:extLst>
          </p:cNvPr>
          <p:cNvCxnSpPr>
            <a:cxnSpLocks/>
            <a:stCxn id="81" idx="4"/>
            <a:endCxn id="88" idx="0"/>
          </p:cNvCxnSpPr>
          <p:nvPr/>
        </p:nvCxnSpPr>
        <p:spPr>
          <a:xfrm flipH="1">
            <a:off x="6940148" y="3605127"/>
            <a:ext cx="4763" cy="7524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Connecteur droit 209">
            <a:extLst>
              <a:ext uri="{FF2B5EF4-FFF2-40B4-BE49-F238E27FC236}">
                <a16:creationId xmlns:a16="http://schemas.microsoft.com/office/drawing/2014/main" id="{64C7D8DC-88BB-2C42-8752-04A8CB40AE09}"/>
              </a:ext>
            </a:extLst>
          </p:cNvPr>
          <p:cNvCxnSpPr>
            <a:cxnSpLocks/>
            <a:stCxn id="74" idx="4"/>
            <a:endCxn id="81" idx="0"/>
          </p:cNvCxnSpPr>
          <p:nvPr/>
        </p:nvCxnSpPr>
        <p:spPr>
          <a:xfrm flipH="1">
            <a:off x="6944911" y="2409739"/>
            <a:ext cx="4764" cy="8239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Connecteur droit 212">
            <a:extLst>
              <a:ext uri="{FF2B5EF4-FFF2-40B4-BE49-F238E27FC236}">
                <a16:creationId xmlns:a16="http://schemas.microsoft.com/office/drawing/2014/main" id="{3D3DA82C-6BE3-4A49-9707-F11CF67ADBE6}"/>
              </a:ext>
            </a:extLst>
          </p:cNvPr>
          <p:cNvCxnSpPr>
            <a:cxnSpLocks/>
            <a:stCxn id="75" idx="4"/>
            <a:endCxn id="82" idx="0"/>
          </p:cNvCxnSpPr>
          <p:nvPr/>
        </p:nvCxnSpPr>
        <p:spPr>
          <a:xfrm flipH="1">
            <a:off x="8098636" y="2408566"/>
            <a:ext cx="4764" cy="8239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Connecteur droit 215">
            <a:extLst>
              <a:ext uri="{FF2B5EF4-FFF2-40B4-BE49-F238E27FC236}">
                <a16:creationId xmlns:a16="http://schemas.microsoft.com/office/drawing/2014/main" id="{47FFE3EC-6F60-B643-AD42-268F92ADCB48}"/>
              </a:ext>
            </a:extLst>
          </p:cNvPr>
          <p:cNvCxnSpPr>
            <a:cxnSpLocks/>
            <a:stCxn id="82" idx="4"/>
            <a:endCxn id="89" idx="0"/>
          </p:cNvCxnSpPr>
          <p:nvPr/>
        </p:nvCxnSpPr>
        <p:spPr>
          <a:xfrm flipH="1">
            <a:off x="8093873" y="3603954"/>
            <a:ext cx="4763" cy="7524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Connecteur droit 218">
            <a:extLst>
              <a:ext uri="{FF2B5EF4-FFF2-40B4-BE49-F238E27FC236}">
                <a16:creationId xmlns:a16="http://schemas.microsoft.com/office/drawing/2014/main" id="{45FCDAC2-A573-FC44-8109-04A901AA25DE}"/>
              </a:ext>
            </a:extLst>
          </p:cNvPr>
          <p:cNvCxnSpPr>
            <a:cxnSpLocks/>
            <a:stCxn id="89" idx="4"/>
            <a:endCxn id="96" idx="0"/>
          </p:cNvCxnSpPr>
          <p:nvPr/>
        </p:nvCxnSpPr>
        <p:spPr>
          <a:xfrm flipH="1">
            <a:off x="8089106" y="4727909"/>
            <a:ext cx="4767" cy="6524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Connecteur droit 221">
            <a:extLst>
              <a:ext uri="{FF2B5EF4-FFF2-40B4-BE49-F238E27FC236}">
                <a16:creationId xmlns:a16="http://schemas.microsoft.com/office/drawing/2014/main" id="{3A49079E-CCBF-9749-B73B-DFF279666B41}"/>
              </a:ext>
            </a:extLst>
          </p:cNvPr>
          <p:cNvCxnSpPr>
            <a:cxnSpLocks/>
            <a:stCxn id="90" idx="4"/>
            <a:endCxn id="97" idx="0"/>
          </p:cNvCxnSpPr>
          <p:nvPr/>
        </p:nvCxnSpPr>
        <p:spPr>
          <a:xfrm flipH="1">
            <a:off x="9265216" y="4721587"/>
            <a:ext cx="4767" cy="6524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Connecteur droit 224">
            <a:extLst>
              <a:ext uri="{FF2B5EF4-FFF2-40B4-BE49-F238E27FC236}">
                <a16:creationId xmlns:a16="http://schemas.microsoft.com/office/drawing/2014/main" id="{22887D10-E913-284A-8DAB-634157792E8D}"/>
              </a:ext>
            </a:extLst>
          </p:cNvPr>
          <p:cNvCxnSpPr>
            <a:cxnSpLocks/>
            <a:stCxn id="83" idx="4"/>
            <a:endCxn id="90" idx="0"/>
          </p:cNvCxnSpPr>
          <p:nvPr/>
        </p:nvCxnSpPr>
        <p:spPr>
          <a:xfrm flipH="1">
            <a:off x="9269983" y="3597632"/>
            <a:ext cx="4763" cy="7524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Connecteur droit 227">
            <a:extLst>
              <a:ext uri="{FF2B5EF4-FFF2-40B4-BE49-F238E27FC236}">
                <a16:creationId xmlns:a16="http://schemas.microsoft.com/office/drawing/2014/main" id="{F877F5F1-1DE0-8A41-BE91-B84966D22160}"/>
              </a:ext>
            </a:extLst>
          </p:cNvPr>
          <p:cNvCxnSpPr>
            <a:cxnSpLocks/>
            <a:stCxn id="76" idx="4"/>
            <a:endCxn id="83" idx="0"/>
          </p:cNvCxnSpPr>
          <p:nvPr/>
        </p:nvCxnSpPr>
        <p:spPr>
          <a:xfrm flipH="1">
            <a:off x="9274746" y="2402244"/>
            <a:ext cx="4764" cy="8239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5C272660-5BFC-B948-BC63-3118C5540168}"/>
              </a:ext>
            </a:extLst>
          </p:cNvPr>
          <p:cNvGrpSpPr/>
          <p:nvPr/>
        </p:nvGrpSpPr>
        <p:grpSpPr>
          <a:xfrm>
            <a:off x="1353819" y="1232058"/>
            <a:ext cx="387513" cy="5360826"/>
            <a:chOff x="1353819" y="1232058"/>
            <a:chExt cx="387513" cy="5360826"/>
          </a:xfrm>
        </p:grpSpPr>
        <p:sp>
          <p:nvSpPr>
            <p:cNvPr id="177" name="Ellipse 176">
              <a:extLst>
                <a:ext uri="{FF2B5EF4-FFF2-40B4-BE49-F238E27FC236}">
                  <a16:creationId xmlns:a16="http://schemas.microsoft.com/office/drawing/2014/main" id="{E0F837CE-12BF-5C40-9AAA-78E44FBA87DD}"/>
                </a:ext>
              </a:extLst>
            </p:cNvPr>
            <p:cNvSpPr/>
            <p:nvPr/>
          </p:nvSpPr>
          <p:spPr>
            <a:xfrm>
              <a:off x="1369857" y="2054602"/>
              <a:ext cx="371475" cy="37147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Ellipse 177">
              <a:extLst>
                <a:ext uri="{FF2B5EF4-FFF2-40B4-BE49-F238E27FC236}">
                  <a16:creationId xmlns:a16="http://schemas.microsoft.com/office/drawing/2014/main" id="{96C9B0C7-90E7-FB4C-BA16-028A7FF781DC}"/>
                </a:ext>
              </a:extLst>
            </p:cNvPr>
            <p:cNvSpPr/>
            <p:nvPr/>
          </p:nvSpPr>
          <p:spPr>
            <a:xfrm>
              <a:off x="1365093" y="3249990"/>
              <a:ext cx="371475" cy="37147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Ellipse 179">
              <a:extLst>
                <a:ext uri="{FF2B5EF4-FFF2-40B4-BE49-F238E27FC236}">
                  <a16:creationId xmlns:a16="http://schemas.microsoft.com/office/drawing/2014/main" id="{8CB7E79B-D351-9F41-B5E8-42BA3AE1E460}"/>
                </a:ext>
              </a:extLst>
            </p:cNvPr>
            <p:cNvSpPr/>
            <p:nvPr/>
          </p:nvSpPr>
          <p:spPr>
            <a:xfrm>
              <a:off x="1360330" y="4373945"/>
              <a:ext cx="371475" cy="37147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Ellipse 180">
              <a:extLst>
                <a:ext uri="{FF2B5EF4-FFF2-40B4-BE49-F238E27FC236}">
                  <a16:creationId xmlns:a16="http://schemas.microsoft.com/office/drawing/2014/main" id="{FA8BBADC-DB5D-F546-AEA4-54256680076E}"/>
                </a:ext>
              </a:extLst>
            </p:cNvPr>
            <p:cNvSpPr/>
            <p:nvPr/>
          </p:nvSpPr>
          <p:spPr>
            <a:xfrm>
              <a:off x="1355563" y="5397885"/>
              <a:ext cx="371475" cy="37147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3" name="Connecteur droit 182">
              <a:extLst>
                <a:ext uri="{FF2B5EF4-FFF2-40B4-BE49-F238E27FC236}">
                  <a16:creationId xmlns:a16="http://schemas.microsoft.com/office/drawing/2014/main" id="{440EB1A2-A3B7-6742-85A5-121145EC82B3}"/>
                </a:ext>
              </a:extLst>
            </p:cNvPr>
            <p:cNvCxnSpPr>
              <a:cxnSpLocks/>
              <a:stCxn id="189" idx="4"/>
              <a:endCxn id="178" idx="0"/>
            </p:cNvCxnSpPr>
            <p:nvPr/>
          </p:nvCxnSpPr>
          <p:spPr>
            <a:xfrm>
              <a:off x="1539557" y="1603533"/>
              <a:ext cx="11274" cy="16464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Connecteur droit 183">
              <a:extLst>
                <a:ext uri="{FF2B5EF4-FFF2-40B4-BE49-F238E27FC236}">
                  <a16:creationId xmlns:a16="http://schemas.microsoft.com/office/drawing/2014/main" id="{7F0AD13A-433A-4E4B-9E40-CF05812171DB}"/>
                </a:ext>
              </a:extLst>
            </p:cNvPr>
            <p:cNvCxnSpPr>
              <a:cxnSpLocks/>
              <a:stCxn id="178" idx="4"/>
              <a:endCxn id="180" idx="0"/>
            </p:cNvCxnSpPr>
            <p:nvPr/>
          </p:nvCxnSpPr>
          <p:spPr>
            <a:xfrm flipH="1">
              <a:off x="1546068" y="3621465"/>
              <a:ext cx="4763" cy="7524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Connecteur droit 185">
              <a:extLst>
                <a:ext uri="{FF2B5EF4-FFF2-40B4-BE49-F238E27FC236}">
                  <a16:creationId xmlns:a16="http://schemas.microsoft.com/office/drawing/2014/main" id="{DAFB370B-84D4-7E4A-917B-78DEEF1C98CF}"/>
                </a:ext>
              </a:extLst>
            </p:cNvPr>
            <p:cNvCxnSpPr>
              <a:cxnSpLocks/>
              <a:stCxn id="180" idx="4"/>
              <a:endCxn id="187" idx="0"/>
            </p:cNvCxnSpPr>
            <p:nvPr/>
          </p:nvCxnSpPr>
          <p:spPr>
            <a:xfrm>
              <a:off x="1546068" y="4745420"/>
              <a:ext cx="9526" cy="147598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7" name="Ellipse 186">
              <a:extLst>
                <a:ext uri="{FF2B5EF4-FFF2-40B4-BE49-F238E27FC236}">
                  <a16:creationId xmlns:a16="http://schemas.microsoft.com/office/drawing/2014/main" id="{AF0B8E82-5473-6B47-B3D3-FB4751D0D5BC}"/>
                </a:ext>
              </a:extLst>
            </p:cNvPr>
            <p:cNvSpPr/>
            <p:nvPr/>
          </p:nvSpPr>
          <p:spPr>
            <a:xfrm>
              <a:off x="1369856" y="6221409"/>
              <a:ext cx="371475" cy="37147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Ellipse 188">
              <a:extLst>
                <a:ext uri="{FF2B5EF4-FFF2-40B4-BE49-F238E27FC236}">
                  <a16:creationId xmlns:a16="http://schemas.microsoft.com/office/drawing/2014/main" id="{C58FF42C-B33C-D940-9AFF-31FFAB641A26}"/>
                </a:ext>
              </a:extLst>
            </p:cNvPr>
            <p:cNvSpPr/>
            <p:nvPr/>
          </p:nvSpPr>
          <p:spPr>
            <a:xfrm>
              <a:off x="1353819" y="1232058"/>
              <a:ext cx="371475" cy="37147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0" name="Groupe 189">
            <a:extLst>
              <a:ext uri="{FF2B5EF4-FFF2-40B4-BE49-F238E27FC236}">
                <a16:creationId xmlns:a16="http://schemas.microsoft.com/office/drawing/2014/main" id="{49B9E188-65BC-9749-AB68-27FE8DAFFC1B}"/>
              </a:ext>
            </a:extLst>
          </p:cNvPr>
          <p:cNvGrpSpPr/>
          <p:nvPr/>
        </p:nvGrpSpPr>
        <p:grpSpPr>
          <a:xfrm>
            <a:off x="10091035" y="1213375"/>
            <a:ext cx="387513" cy="5360826"/>
            <a:chOff x="1353819" y="1232058"/>
            <a:chExt cx="387513" cy="5360826"/>
          </a:xfrm>
        </p:grpSpPr>
        <p:sp>
          <p:nvSpPr>
            <p:cNvPr id="192" name="Ellipse 191">
              <a:extLst>
                <a:ext uri="{FF2B5EF4-FFF2-40B4-BE49-F238E27FC236}">
                  <a16:creationId xmlns:a16="http://schemas.microsoft.com/office/drawing/2014/main" id="{3F5C3916-0CD1-304E-AEE3-C3F194D76DDB}"/>
                </a:ext>
              </a:extLst>
            </p:cNvPr>
            <p:cNvSpPr/>
            <p:nvPr/>
          </p:nvSpPr>
          <p:spPr>
            <a:xfrm>
              <a:off x="1369857" y="2054602"/>
              <a:ext cx="371475" cy="37147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Ellipse 192">
              <a:extLst>
                <a:ext uri="{FF2B5EF4-FFF2-40B4-BE49-F238E27FC236}">
                  <a16:creationId xmlns:a16="http://schemas.microsoft.com/office/drawing/2014/main" id="{0D4C5DBE-D9B2-8444-85EE-C2EBFD081FFC}"/>
                </a:ext>
              </a:extLst>
            </p:cNvPr>
            <p:cNvSpPr/>
            <p:nvPr/>
          </p:nvSpPr>
          <p:spPr>
            <a:xfrm>
              <a:off x="1365093" y="3249990"/>
              <a:ext cx="371475" cy="37147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Ellipse 194">
              <a:extLst>
                <a:ext uri="{FF2B5EF4-FFF2-40B4-BE49-F238E27FC236}">
                  <a16:creationId xmlns:a16="http://schemas.microsoft.com/office/drawing/2014/main" id="{642EC517-8E90-6F46-B259-D968D0490E61}"/>
                </a:ext>
              </a:extLst>
            </p:cNvPr>
            <p:cNvSpPr/>
            <p:nvPr/>
          </p:nvSpPr>
          <p:spPr>
            <a:xfrm>
              <a:off x="1360330" y="4373945"/>
              <a:ext cx="371475" cy="37147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Ellipse 195">
              <a:extLst>
                <a:ext uri="{FF2B5EF4-FFF2-40B4-BE49-F238E27FC236}">
                  <a16:creationId xmlns:a16="http://schemas.microsoft.com/office/drawing/2014/main" id="{EE29BC5D-1C2A-EA4D-A85D-6CE433BA6EC7}"/>
                </a:ext>
              </a:extLst>
            </p:cNvPr>
            <p:cNvSpPr/>
            <p:nvPr/>
          </p:nvSpPr>
          <p:spPr>
            <a:xfrm>
              <a:off x="1355563" y="5397885"/>
              <a:ext cx="371475" cy="37147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8" name="Connecteur droit 197">
              <a:extLst>
                <a:ext uri="{FF2B5EF4-FFF2-40B4-BE49-F238E27FC236}">
                  <a16:creationId xmlns:a16="http://schemas.microsoft.com/office/drawing/2014/main" id="{49A25F2C-3438-E94A-9AAE-AD624A3E79BC}"/>
                </a:ext>
              </a:extLst>
            </p:cNvPr>
            <p:cNvCxnSpPr>
              <a:cxnSpLocks/>
              <a:stCxn id="204" idx="4"/>
              <a:endCxn id="193" idx="0"/>
            </p:cNvCxnSpPr>
            <p:nvPr/>
          </p:nvCxnSpPr>
          <p:spPr>
            <a:xfrm>
              <a:off x="1539557" y="1603533"/>
              <a:ext cx="11274" cy="16464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Connecteur droit 198">
              <a:extLst>
                <a:ext uri="{FF2B5EF4-FFF2-40B4-BE49-F238E27FC236}">
                  <a16:creationId xmlns:a16="http://schemas.microsoft.com/office/drawing/2014/main" id="{6A4AD751-1519-1D4B-94B5-435DFB134DDC}"/>
                </a:ext>
              </a:extLst>
            </p:cNvPr>
            <p:cNvCxnSpPr>
              <a:cxnSpLocks/>
              <a:stCxn id="193" idx="4"/>
              <a:endCxn id="195" idx="0"/>
            </p:cNvCxnSpPr>
            <p:nvPr/>
          </p:nvCxnSpPr>
          <p:spPr>
            <a:xfrm flipH="1">
              <a:off x="1546068" y="3621465"/>
              <a:ext cx="4763" cy="7524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Connecteur droit 200">
              <a:extLst>
                <a:ext uri="{FF2B5EF4-FFF2-40B4-BE49-F238E27FC236}">
                  <a16:creationId xmlns:a16="http://schemas.microsoft.com/office/drawing/2014/main" id="{7057850D-B802-7A4A-B014-096BADBE72F8}"/>
                </a:ext>
              </a:extLst>
            </p:cNvPr>
            <p:cNvCxnSpPr>
              <a:cxnSpLocks/>
              <a:stCxn id="195" idx="4"/>
              <a:endCxn id="202" idx="0"/>
            </p:cNvCxnSpPr>
            <p:nvPr/>
          </p:nvCxnSpPr>
          <p:spPr>
            <a:xfrm>
              <a:off x="1546068" y="4745420"/>
              <a:ext cx="9526" cy="147598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2" name="Ellipse 201">
              <a:extLst>
                <a:ext uri="{FF2B5EF4-FFF2-40B4-BE49-F238E27FC236}">
                  <a16:creationId xmlns:a16="http://schemas.microsoft.com/office/drawing/2014/main" id="{D19AEF23-01F1-9740-860D-8D0749A50CDE}"/>
                </a:ext>
              </a:extLst>
            </p:cNvPr>
            <p:cNvSpPr/>
            <p:nvPr/>
          </p:nvSpPr>
          <p:spPr>
            <a:xfrm>
              <a:off x="1369856" y="6221409"/>
              <a:ext cx="371475" cy="37147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Ellipse 203">
              <a:extLst>
                <a:ext uri="{FF2B5EF4-FFF2-40B4-BE49-F238E27FC236}">
                  <a16:creationId xmlns:a16="http://schemas.microsoft.com/office/drawing/2014/main" id="{5BB6D8AA-28E5-934C-9E54-0813326B7DF8}"/>
                </a:ext>
              </a:extLst>
            </p:cNvPr>
            <p:cNvSpPr/>
            <p:nvPr/>
          </p:nvSpPr>
          <p:spPr>
            <a:xfrm>
              <a:off x="1353819" y="1232058"/>
              <a:ext cx="371475" cy="37147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5" name="Groupe 204">
            <a:extLst>
              <a:ext uri="{FF2B5EF4-FFF2-40B4-BE49-F238E27FC236}">
                <a16:creationId xmlns:a16="http://schemas.microsoft.com/office/drawing/2014/main" id="{E5B60F3A-911A-3440-BE6E-2608B21BA598}"/>
              </a:ext>
            </a:extLst>
          </p:cNvPr>
          <p:cNvGrpSpPr/>
          <p:nvPr/>
        </p:nvGrpSpPr>
        <p:grpSpPr>
          <a:xfrm>
            <a:off x="1727043" y="6197839"/>
            <a:ext cx="8365741" cy="386993"/>
            <a:chOff x="1723526" y="5374052"/>
            <a:chExt cx="8365741" cy="386993"/>
          </a:xfrm>
          <a:solidFill>
            <a:schemeClr val="tx1"/>
          </a:solidFill>
        </p:grpSpPr>
        <p:sp>
          <p:nvSpPr>
            <p:cNvPr id="206" name="Ellipse 205">
              <a:extLst>
                <a:ext uri="{FF2B5EF4-FFF2-40B4-BE49-F238E27FC236}">
                  <a16:creationId xmlns:a16="http://schemas.microsoft.com/office/drawing/2014/main" id="{EDA1B4A3-5CA9-2143-ACA2-15FB407DB00B}"/>
                </a:ext>
              </a:extLst>
            </p:cNvPr>
            <p:cNvSpPr/>
            <p:nvPr/>
          </p:nvSpPr>
          <p:spPr>
            <a:xfrm>
              <a:off x="2374749" y="5388365"/>
              <a:ext cx="371475" cy="37147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Ellipse 207">
              <a:extLst>
                <a:ext uri="{FF2B5EF4-FFF2-40B4-BE49-F238E27FC236}">
                  <a16:creationId xmlns:a16="http://schemas.microsoft.com/office/drawing/2014/main" id="{97C33AAC-FE35-BB43-B528-32D76643CEE8}"/>
                </a:ext>
              </a:extLst>
            </p:cNvPr>
            <p:cNvSpPr/>
            <p:nvPr/>
          </p:nvSpPr>
          <p:spPr>
            <a:xfrm>
              <a:off x="3468322" y="5389570"/>
              <a:ext cx="371475" cy="37147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Ellipse 208">
              <a:extLst>
                <a:ext uri="{FF2B5EF4-FFF2-40B4-BE49-F238E27FC236}">
                  <a16:creationId xmlns:a16="http://schemas.microsoft.com/office/drawing/2014/main" id="{91FFC732-2A68-DF4A-BBBE-9637470A1328}"/>
                </a:ext>
              </a:extLst>
            </p:cNvPr>
            <p:cNvSpPr/>
            <p:nvPr/>
          </p:nvSpPr>
          <p:spPr>
            <a:xfrm>
              <a:off x="4593239" y="5388772"/>
              <a:ext cx="371475" cy="37147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Ellipse 210">
              <a:extLst>
                <a:ext uri="{FF2B5EF4-FFF2-40B4-BE49-F238E27FC236}">
                  <a16:creationId xmlns:a16="http://schemas.microsoft.com/office/drawing/2014/main" id="{AE77A516-6D52-414C-9E11-33B0BDAC1831}"/>
                </a:ext>
              </a:extLst>
            </p:cNvPr>
            <p:cNvSpPr/>
            <p:nvPr/>
          </p:nvSpPr>
          <p:spPr>
            <a:xfrm>
              <a:off x="5631920" y="5388772"/>
              <a:ext cx="371475" cy="37147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Ellipse 211">
              <a:extLst>
                <a:ext uri="{FF2B5EF4-FFF2-40B4-BE49-F238E27FC236}">
                  <a16:creationId xmlns:a16="http://schemas.microsoft.com/office/drawing/2014/main" id="{BBC29AEB-3716-6F4C-AE95-BCD32F9B131A}"/>
                </a:ext>
              </a:extLst>
            </p:cNvPr>
            <p:cNvSpPr/>
            <p:nvPr/>
          </p:nvSpPr>
          <p:spPr>
            <a:xfrm>
              <a:off x="6749643" y="5381547"/>
              <a:ext cx="371475" cy="37147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Ellipse 213">
              <a:extLst>
                <a:ext uri="{FF2B5EF4-FFF2-40B4-BE49-F238E27FC236}">
                  <a16:creationId xmlns:a16="http://schemas.microsoft.com/office/drawing/2014/main" id="{1A6C28C4-88DE-C547-AB8A-3801F2DDDF07}"/>
                </a:ext>
              </a:extLst>
            </p:cNvPr>
            <p:cNvSpPr/>
            <p:nvPr/>
          </p:nvSpPr>
          <p:spPr>
            <a:xfrm>
              <a:off x="7903368" y="5380374"/>
              <a:ext cx="371475" cy="37147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Ellipse 214">
              <a:extLst>
                <a:ext uri="{FF2B5EF4-FFF2-40B4-BE49-F238E27FC236}">
                  <a16:creationId xmlns:a16="http://schemas.microsoft.com/office/drawing/2014/main" id="{81736616-0489-3C44-8BB1-1CEDAAFB2295}"/>
                </a:ext>
              </a:extLst>
            </p:cNvPr>
            <p:cNvSpPr/>
            <p:nvPr/>
          </p:nvSpPr>
          <p:spPr>
            <a:xfrm>
              <a:off x="9079478" y="5374052"/>
              <a:ext cx="371475" cy="37147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7" name="Connecteur droit 216">
              <a:extLst>
                <a:ext uri="{FF2B5EF4-FFF2-40B4-BE49-F238E27FC236}">
                  <a16:creationId xmlns:a16="http://schemas.microsoft.com/office/drawing/2014/main" id="{4AB10049-65B7-6D4A-AF92-565B74FED984}"/>
                </a:ext>
              </a:extLst>
            </p:cNvPr>
            <p:cNvCxnSpPr>
              <a:cxnSpLocks/>
              <a:stCxn id="187" idx="6"/>
              <a:endCxn id="208" idx="2"/>
            </p:cNvCxnSpPr>
            <p:nvPr/>
          </p:nvCxnSpPr>
          <p:spPr>
            <a:xfrm flipV="1">
              <a:off x="1723526" y="5575308"/>
              <a:ext cx="1744796" cy="8052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Connecteur droit 217">
              <a:extLst>
                <a:ext uri="{FF2B5EF4-FFF2-40B4-BE49-F238E27FC236}">
                  <a16:creationId xmlns:a16="http://schemas.microsoft.com/office/drawing/2014/main" id="{56875C66-4466-D249-8DA2-08E23F880AA4}"/>
                </a:ext>
              </a:extLst>
            </p:cNvPr>
            <p:cNvCxnSpPr>
              <a:cxnSpLocks/>
              <a:stCxn id="214" idx="6"/>
              <a:endCxn id="202" idx="2"/>
            </p:cNvCxnSpPr>
            <p:nvPr/>
          </p:nvCxnSpPr>
          <p:spPr>
            <a:xfrm flipV="1">
              <a:off x="8274843" y="5564677"/>
              <a:ext cx="1814424" cy="1435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Connecteur droit 219">
              <a:extLst>
                <a:ext uri="{FF2B5EF4-FFF2-40B4-BE49-F238E27FC236}">
                  <a16:creationId xmlns:a16="http://schemas.microsoft.com/office/drawing/2014/main" id="{2D886DC1-60C0-4246-B0C4-F35AA3E44E1E}"/>
                </a:ext>
              </a:extLst>
            </p:cNvPr>
            <p:cNvCxnSpPr>
              <a:cxnSpLocks/>
              <a:stCxn id="212" idx="6"/>
              <a:endCxn id="214" idx="2"/>
            </p:cNvCxnSpPr>
            <p:nvPr/>
          </p:nvCxnSpPr>
          <p:spPr>
            <a:xfrm flipV="1">
              <a:off x="7121118" y="5566112"/>
              <a:ext cx="782250" cy="1173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Connecteur droit 220">
              <a:extLst>
                <a:ext uri="{FF2B5EF4-FFF2-40B4-BE49-F238E27FC236}">
                  <a16:creationId xmlns:a16="http://schemas.microsoft.com/office/drawing/2014/main" id="{9BDF6A04-2A98-4D46-B67F-02CB1E47746A}"/>
                </a:ext>
              </a:extLst>
            </p:cNvPr>
            <p:cNvCxnSpPr>
              <a:cxnSpLocks/>
              <a:stCxn id="211" idx="6"/>
              <a:endCxn id="212" idx="2"/>
            </p:cNvCxnSpPr>
            <p:nvPr/>
          </p:nvCxnSpPr>
          <p:spPr>
            <a:xfrm flipV="1">
              <a:off x="6003395" y="5567285"/>
              <a:ext cx="746248" cy="7225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Connecteur droit 222">
              <a:extLst>
                <a:ext uri="{FF2B5EF4-FFF2-40B4-BE49-F238E27FC236}">
                  <a16:creationId xmlns:a16="http://schemas.microsoft.com/office/drawing/2014/main" id="{7CD5A89E-E062-6D44-BDF9-7E142708F491}"/>
                </a:ext>
              </a:extLst>
            </p:cNvPr>
            <p:cNvCxnSpPr>
              <a:cxnSpLocks/>
              <a:stCxn id="209" idx="6"/>
              <a:endCxn id="211" idx="2"/>
            </p:cNvCxnSpPr>
            <p:nvPr/>
          </p:nvCxnSpPr>
          <p:spPr>
            <a:xfrm>
              <a:off x="4964714" y="5574510"/>
              <a:ext cx="667206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Connecteur droit 223">
              <a:extLst>
                <a:ext uri="{FF2B5EF4-FFF2-40B4-BE49-F238E27FC236}">
                  <a16:creationId xmlns:a16="http://schemas.microsoft.com/office/drawing/2014/main" id="{128C5835-75AA-BC4F-9762-DDB518507398}"/>
                </a:ext>
              </a:extLst>
            </p:cNvPr>
            <p:cNvCxnSpPr>
              <a:cxnSpLocks/>
              <a:stCxn id="208" idx="6"/>
              <a:endCxn id="209" idx="2"/>
            </p:cNvCxnSpPr>
            <p:nvPr/>
          </p:nvCxnSpPr>
          <p:spPr>
            <a:xfrm flipV="1">
              <a:off x="3839797" y="5574510"/>
              <a:ext cx="753442" cy="798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7" name="Groupe 226">
            <a:extLst>
              <a:ext uri="{FF2B5EF4-FFF2-40B4-BE49-F238E27FC236}">
                <a16:creationId xmlns:a16="http://schemas.microsoft.com/office/drawing/2014/main" id="{E2E659E9-4DB2-C54F-AF48-26EB38A56603}"/>
              </a:ext>
            </a:extLst>
          </p:cNvPr>
          <p:cNvGrpSpPr/>
          <p:nvPr/>
        </p:nvGrpSpPr>
        <p:grpSpPr>
          <a:xfrm>
            <a:off x="1736568" y="1221678"/>
            <a:ext cx="8365741" cy="386993"/>
            <a:chOff x="1723526" y="5374052"/>
            <a:chExt cx="8365741" cy="386993"/>
          </a:xfrm>
          <a:solidFill>
            <a:schemeClr val="tx1"/>
          </a:solidFill>
        </p:grpSpPr>
        <p:sp>
          <p:nvSpPr>
            <p:cNvPr id="229" name="Ellipse 228">
              <a:extLst>
                <a:ext uri="{FF2B5EF4-FFF2-40B4-BE49-F238E27FC236}">
                  <a16:creationId xmlns:a16="http://schemas.microsoft.com/office/drawing/2014/main" id="{E3B9317C-EA95-794F-8EF1-F508E671EFB0}"/>
                </a:ext>
              </a:extLst>
            </p:cNvPr>
            <p:cNvSpPr/>
            <p:nvPr/>
          </p:nvSpPr>
          <p:spPr>
            <a:xfrm>
              <a:off x="2374749" y="5388365"/>
              <a:ext cx="371475" cy="37147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Ellipse 229">
              <a:extLst>
                <a:ext uri="{FF2B5EF4-FFF2-40B4-BE49-F238E27FC236}">
                  <a16:creationId xmlns:a16="http://schemas.microsoft.com/office/drawing/2014/main" id="{3B93F74F-4B54-F84F-A1CD-EDAB481014EA}"/>
                </a:ext>
              </a:extLst>
            </p:cNvPr>
            <p:cNvSpPr/>
            <p:nvPr/>
          </p:nvSpPr>
          <p:spPr>
            <a:xfrm>
              <a:off x="3482610" y="5389570"/>
              <a:ext cx="371475" cy="37147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Ellipse 252">
              <a:extLst>
                <a:ext uri="{FF2B5EF4-FFF2-40B4-BE49-F238E27FC236}">
                  <a16:creationId xmlns:a16="http://schemas.microsoft.com/office/drawing/2014/main" id="{2B7E7DAF-B52A-EF45-8B07-F6C5445A53A1}"/>
                </a:ext>
              </a:extLst>
            </p:cNvPr>
            <p:cNvSpPr/>
            <p:nvPr/>
          </p:nvSpPr>
          <p:spPr>
            <a:xfrm>
              <a:off x="4593239" y="5388772"/>
              <a:ext cx="371475" cy="37147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Ellipse 253">
              <a:extLst>
                <a:ext uri="{FF2B5EF4-FFF2-40B4-BE49-F238E27FC236}">
                  <a16:creationId xmlns:a16="http://schemas.microsoft.com/office/drawing/2014/main" id="{B5D29E73-6B0D-7041-898A-CD885B3750CA}"/>
                </a:ext>
              </a:extLst>
            </p:cNvPr>
            <p:cNvSpPr/>
            <p:nvPr/>
          </p:nvSpPr>
          <p:spPr>
            <a:xfrm>
              <a:off x="5631920" y="5388772"/>
              <a:ext cx="371475" cy="37147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Ellipse 254">
              <a:extLst>
                <a:ext uri="{FF2B5EF4-FFF2-40B4-BE49-F238E27FC236}">
                  <a16:creationId xmlns:a16="http://schemas.microsoft.com/office/drawing/2014/main" id="{D60738C3-BF29-D04B-9FFF-ABD5212C2D09}"/>
                </a:ext>
              </a:extLst>
            </p:cNvPr>
            <p:cNvSpPr/>
            <p:nvPr/>
          </p:nvSpPr>
          <p:spPr>
            <a:xfrm>
              <a:off x="6749643" y="5381547"/>
              <a:ext cx="371475" cy="37147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Ellipse 255">
              <a:extLst>
                <a:ext uri="{FF2B5EF4-FFF2-40B4-BE49-F238E27FC236}">
                  <a16:creationId xmlns:a16="http://schemas.microsoft.com/office/drawing/2014/main" id="{29ABA3BC-B7DF-094A-BF8A-82462059C8E0}"/>
                </a:ext>
              </a:extLst>
            </p:cNvPr>
            <p:cNvSpPr/>
            <p:nvPr/>
          </p:nvSpPr>
          <p:spPr>
            <a:xfrm>
              <a:off x="7903368" y="5380374"/>
              <a:ext cx="371475" cy="37147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Ellipse 256">
              <a:extLst>
                <a:ext uri="{FF2B5EF4-FFF2-40B4-BE49-F238E27FC236}">
                  <a16:creationId xmlns:a16="http://schemas.microsoft.com/office/drawing/2014/main" id="{E092F370-F643-3346-A64C-F01860020585}"/>
                </a:ext>
              </a:extLst>
            </p:cNvPr>
            <p:cNvSpPr/>
            <p:nvPr/>
          </p:nvSpPr>
          <p:spPr>
            <a:xfrm>
              <a:off x="9079478" y="5374052"/>
              <a:ext cx="371475" cy="37147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8" name="Connecteur droit 257">
              <a:extLst>
                <a:ext uri="{FF2B5EF4-FFF2-40B4-BE49-F238E27FC236}">
                  <a16:creationId xmlns:a16="http://schemas.microsoft.com/office/drawing/2014/main" id="{970EF866-F6AE-CE4E-BB46-2741D1E1900E}"/>
                </a:ext>
              </a:extLst>
            </p:cNvPr>
            <p:cNvCxnSpPr>
              <a:cxnSpLocks/>
              <a:endCxn id="230" idx="2"/>
            </p:cNvCxnSpPr>
            <p:nvPr/>
          </p:nvCxnSpPr>
          <p:spPr>
            <a:xfrm flipV="1">
              <a:off x="1723526" y="5575308"/>
              <a:ext cx="1759084" cy="8052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Connecteur droit 258">
              <a:extLst>
                <a:ext uri="{FF2B5EF4-FFF2-40B4-BE49-F238E27FC236}">
                  <a16:creationId xmlns:a16="http://schemas.microsoft.com/office/drawing/2014/main" id="{6B2B68EB-44C3-554D-ABD2-3C7DC8C98F4A}"/>
                </a:ext>
              </a:extLst>
            </p:cNvPr>
            <p:cNvCxnSpPr>
              <a:cxnSpLocks/>
              <a:stCxn id="256" idx="6"/>
            </p:cNvCxnSpPr>
            <p:nvPr/>
          </p:nvCxnSpPr>
          <p:spPr>
            <a:xfrm flipV="1">
              <a:off x="8274843" y="5564677"/>
              <a:ext cx="1814424" cy="1435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Connecteur droit 259">
              <a:extLst>
                <a:ext uri="{FF2B5EF4-FFF2-40B4-BE49-F238E27FC236}">
                  <a16:creationId xmlns:a16="http://schemas.microsoft.com/office/drawing/2014/main" id="{781390E8-CAA7-5D4E-8A09-CFF65C11B633}"/>
                </a:ext>
              </a:extLst>
            </p:cNvPr>
            <p:cNvCxnSpPr>
              <a:cxnSpLocks/>
              <a:stCxn id="255" idx="6"/>
              <a:endCxn id="256" idx="2"/>
            </p:cNvCxnSpPr>
            <p:nvPr/>
          </p:nvCxnSpPr>
          <p:spPr>
            <a:xfrm flipV="1">
              <a:off x="7121118" y="5566112"/>
              <a:ext cx="782250" cy="1173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Connecteur droit 260">
              <a:extLst>
                <a:ext uri="{FF2B5EF4-FFF2-40B4-BE49-F238E27FC236}">
                  <a16:creationId xmlns:a16="http://schemas.microsoft.com/office/drawing/2014/main" id="{B3B8F46B-1D02-0943-97D8-BB969D5D1841}"/>
                </a:ext>
              </a:extLst>
            </p:cNvPr>
            <p:cNvCxnSpPr>
              <a:cxnSpLocks/>
              <a:stCxn id="254" idx="6"/>
              <a:endCxn id="255" idx="2"/>
            </p:cNvCxnSpPr>
            <p:nvPr/>
          </p:nvCxnSpPr>
          <p:spPr>
            <a:xfrm flipV="1">
              <a:off x="6003395" y="5567285"/>
              <a:ext cx="746248" cy="7225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Connecteur droit 261">
              <a:extLst>
                <a:ext uri="{FF2B5EF4-FFF2-40B4-BE49-F238E27FC236}">
                  <a16:creationId xmlns:a16="http://schemas.microsoft.com/office/drawing/2014/main" id="{7EFB3016-7E95-6A44-B080-C06DFD171E84}"/>
                </a:ext>
              </a:extLst>
            </p:cNvPr>
            <p:cNvCxnSpPr>
              <a:cxnSpLocks/>
              <a:stCxn id="253" idx="6"/>
              <a:endCxn id="254" idx="2"/>
            </p:cNvCxnSpPr>
            <p:nvPr/>
          </p:nvCxnSpPr>
          <p:spPr>
            <a:xfrm>
              <a:off x="4964714" y="5574510"/>
              <a:ext cx="667206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Connecteur droit 262">
              <a:extLst>
                <a:ext uri="{FF2B5EF4-FFF2-40B4-BE49-F238E27FC236}">
                  <a16:creationId xmlns:a16="http://schemas.microsoft.com/office/drawing/2014/main" id="{209CD2A4-2F99-4745-9404-D78A1DC11929}"/>
                </a:ext>
              </a:extLst>
            </p:cNvPr>
            <p:cNvCxnSpPr>
              <a:cxnSpLocks/>
              <a:stCxn id="230" idx="6"/>
              <a:endCxn id="253" idx="2"/>
            </p:cNvCxnSpPr>
            <p:nvPr/>
          </p:nvCxnSpPr>
          <p:spPr>
            <a:xfrm flipV="1">
              <a:off x="3854085" y="5574510"/>
              <a:ext cx="739154" cy="798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4" name="Connecteur droit 263">
            <a:extLst>
              <a:ext uri="{FF2B5EF4-FFF2-40B4-BE49-F238E27FC236}">
                <a16:creationId xmlns:a16="http://schemas.microsoft.com/office/drawing/2014/main" id="{C4D99B22-33E9-F94A-84F4-41228AD5345F}"/>
              </a:ext>
            </a:extLst>
          </p:cNvPr>
          <p:cNvCxnSpPr>
            <a:cxnSpLocks/>
            <a:stCxn id="257" idx="4"/>
            <a:endCxn id="76" idx="0"/>
          </p:cNvCxnSpPr>
          <p:nvPr/>
        </p:nvCxnSpPr>
        <p:spPr>
          <a:xfrm>
            <a:off x="9278258" y="1593153"/>
            <a:ext cx="1252" cy="4376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Connecteur droit 264">
            <a:extLst>
              <a:ext uri="{FF2B5EF4-FFF2-40B4-BE49-F238E27FC236}">
                <a16:creationId xmlns:a16="http://schemas.microsoft.com/office/drawing/2014/main" id="{C0B686F9-84D8-8641-A0D1-28FEB8F45540}"/>
              </a:ext>
            </a:extLst>
          </p:cNvPr>
          <p:cNvCxnSpPr>
            <a:cxnSpLocks/>
            <a:stCxn id="256" idx="4"/>
            <a:endCxn id="75" idx="0"/>
          </p:cNvCxnSpPr>
          <p:nvPr/>
        </p:nvCxnSpPr>
        <p:spPr>
          <a:xfrm>
            <a:off x="8102148" y="1599475"/>
            <a:ext cx="1252" cy="4376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Connecteur droit 265">
            <a:extLst>
              <a:ext uri="{FF2B5EF4-FFF2-40B4-BE49-F238E27FC236}">
                <a16:creationId xmlns:a16="http://schemas.microsoft.com/office/drawing/2014/main" id="{CAF84E8C-5465-4449-A67F-17AFA7683055}"/>
              </a:ext>
            </a:extLst>
          </p:cNvPr>
          <p:cNvCxnSpPr>
            <a:cxnSpLocks/>
            <a:stCxn id="255" idx="4"/>
            <a:endCxn id="74" idx="0"/>
          </p:cNvCxnSpPr>
          <p:nvPr/>
        </p:nvCxnSpPr>
        <p:spPr>
          <a:xfrm>
            <a:off x="6948423" y="1600648"/>
            <a:ext cx="1252" cy="4376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Connecteur droit 267">
            <a:extLst>
              <a:ext uri="{FF2B5EF4-FFF2-40B4-BE49-F238E27FC236}">
                <a16:creationId xmlns:a16="http://schemas.microsoft.com/office/drawing/2014/main" id="{135D9964-C65F-FA4A-A110-518D91930B51}"/>
              </a:ext>
            </a:extLst>
          </p:cNvPr>
          <p:cNvCxnSpPr>
            <a:cxnSpLocks/>
            <a:endCxn id="72" idx="0"/>
          </p:cNvCxnSpPr>
          <p:nvPr/>
        </p:nvCxnSpPr>
        <p:spPr>
          <a:xfrm>
            <a:off x="4782891" y="1488732"/>
            <a:ext cx="10380" cy="5567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Connecteur droit 268">
            <a:extLst>
              <a:ext uri="{FF2B5EF4-FFF2-40B4-BE49-F238E27FC236}">
                <a16:creationId xmlns:a16="http://schemas.microsoft.com/office/drawing/2014/main" id="{6B98C40C-8E58-914C-B741-14FADAB45D3B}"/>
              </a:ext>
            </a:extLst>
          </p:cNvPr>
          <p:cNvCxnSpPr>
            <a:cxnSpLocks/>
            <a:stCxn id="230" idx="4"/>
            <a:endCxn id="71" idx="0"/>
          </p:cNvCxnSpPr>
          <p:nvPr/>
        </p:nvCxnSpPr>
        <p:spPr>
          <a:xfrm>
            <a:off x="3681390" y="1608671"/>
            <a:ext cx="1252" cy="4376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Connecteur droit 269">
            <a:extLst>
              <a:ext uri="{FF2B5EF4-FFF2-40B4-BE49-F238E27FC236}">
                <a16:creationId xmlns:a16="http://schemas.microsoft.com/office/drawing/2014/main" id="{51BDD4C4-BA88-C741-8F9E-B88986008CDA}"/>
              </a:ext>
            </a:extLst>
          </p:cNvPr>
          <p:cNvCxnSpPr>
            <a:cxnSpLocks/>
            <a:stCxn id="229" idx="4"/>
            <a:endCxn id="3" idx="0"/>
          </p:cNvCxnSpPr>
          <p:nvPr/>
        </p:nvCxnSpPr>
        <p:spPr>
          <a:xfrm>
            <a:off x="2573529" y="1607466"/>
            <a:ext cx="1252" cy="4376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Connecteur droit 270">
            <a:extLst>
              <a:ext uri="{FF2B5EF4-FFF2-40B4-BE49-F238E27FC236}">
                <a16:creationId xmlns:a16="http://schemas.microsoft.com/office/drawing/2014/main" id="{20CA9255-09B5-4348-8502-DF1F55E386B3}"/>
              </a:ext>
            </a:extLst>
          </p:cNvPr>
          <p:cNvCxnSpPr>
            <a:cxnSpLocks/>
            <a:stCxn id="177" idx="6"/>
            <a:endCxn id="3" idx="2"/>
          </p:cNvCxnSpPr>
          <p:nvPr/>
        </p:nvCxnSpPr>
        <p:spPr>
          <a:xfrm flipV="1">
            <a:off x="1741332" y="2230820"/>
            <a:ext cx="647711" cy="95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Connecteur droit 271">
            <a:extLst>
              <a:ext uri="{FF2B5EF4-FFF2-40B4-BE49-F238E27FC236}">
                <a16:creationId xmlns:a16="http://schemas.microsoft.com/office/drawing/2014/main" id="{EBD567DC-60FC-C446-9A0D-222BCF976C30}"/>
              </a:ext>
            </a:extLst>
          </p:cNvPr>
          <p:cNvCxnSpPr>
            <a:cxnSpLocks/>
            <a:stCxn id="178" idx="6"/>
            <a:endCxn id="77" idx="2"/>
          </p:cNvCxnSpPr>
          <p:nvPr/>
        </p:nvCxnSpPr>
        <p:spPr>
          <a:xfrm flipV="1">
            <a:off x="1736568" y="3426208"/>
            <a:ext cx="647711" cy="95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Connecteur droit 272">
            <a:extLst>
              <a:ext uri="{FF2B5EF4-FFF2-40B4-BE49-F238E27FC236}">
                <a16:creationId xmlns:a16="http://schemas.microsoft.com/office/drawing/2014/main" id="{4685B3D0-A18A-864E-A737-7225732529EA}"/>
              </a:ext>
            </a:extLst>
          </p:cNvPr>
          <p:cNvCxnSpPr>
            <a:cxnSpLocks/>
            <a:stCxn id="180" idx="6"/>
            <a:endCxn id="84" idx="2"/>
          </p:cNvCxnSpPr>
          <p:nvPr/>
        </p:nvCxnSpPr>
        <p:spPr>
          <a:xfrm flipV="1">
            <a:off x="1731805" y="4550163"/>
            <a:ext cx="647711" cy="95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Connecteur droit 273">
            <a:extLst>
              <a:ext uri="{FF2B5EF4-FFF2-40B4-BE49-F238E27FC236}">
                <a16:creationId xmlns:a16="http://schemas.microsoft.com/office/drawing/2014/main" id="{EB93BD71-5FF5-F948-9F9B-7A071E36EB3A}"/>
              </a:ext>
            </a:extLst>
          </p:cNvPr>
          <p:cNvCxnSpPr>
            <a:cxnSpLocks/>
            <a:stCxn id="181" idx="6"/>
            <a:endCxn id="91" idx="2"/>
          </p:cNvCxnSpPr>
          <p:nvPr/>
        </p:nvCxnSpPr>
        <p:spPr>
          <a:xfrm flipV="1">
            <a:off x="1727038" y="5574103"/>
            <a:ext cx="647711" cy="95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Connecteur droit 274">
            <a:extLst>
              <a:ext uri="{FF2B5EF4-FFF2-40B4-BE49-F238E27FC236}">
                <a16:creationId xmlns:a16="http://schemas.microsoft.com/office/drawing/2014/main" id="{E36EA941-9E2F-0644-B81F-2AF6DA41077C}"/>
              </a:ext>
            </a:extLst>
          </p:cNvPr>
          <p:cNvCxnSpPr>
            <a:cxnSpLocks/>
            <a:stCxn id="206" idx="0"/>
            <a:endCxn id="91" idx="4"/>
          </p:cNvCxnSpPr>
          <p:nvPr/>
        </p:nvCxnSpPr>
        <p:spPr>
          <a:xfrm flipH="1" flipV="1">
            <a:off x="2560487" y="5759840"/>
            <a:ext cx="3517" cy="4523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Connecteur droit 275">
            <a:extLst>
              <a:ext uri="{FF2B5EF4-FFF2-40B4-BE49-F238E27FC236}">
                <a16:creationId xmlns:a16="http://schemas.microsoft.com/office/drawing/2014/main" id="{A32ECFB1-B298-C745-872B-9E503430797C}"/>
              </a:ext>
            </a:extLst>
          </p:cNvPr>
          <p:cNvCxnSpPr>
            <a:cxnSpLocks/>
            <a:stCxn id="208" idx="0"/>
            <a:endCxn id="92" idx="4"/>
          </p:cNvCxnSpPr>
          <p:nvPr/>
        </p:nvCxnSpPr>
        <p:spPr>
          <a:xfrm flipV="1">
            <a:off x="3657577" y="5761045"/>
            <a:ext cx="10771" cy="4523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Connecteur droit 266">
            <a:extLst>
              <a:ext uri="{FF2B5EF4-FFF2-40B4-BE49-F238E27FC236}">
                <a16:creationId xmlns:a16="http://schemas.microsoft.com/office/drawing/2014/main" id="{29D9B18A-BD9D-024C-9695-370A34412D30}"/>
              </a:ext>
            </a:extLst>
          </p:cNvPr>
          <p:cNvCxnSpPr>
            <a:cxnSpLocks/>
            <a:stCxn id="254" idx="4"/>
            <a:endCxn id="73" idx="0"/>
          </p:cNvCxnSpPr>
          <p:nvPr/>
        </p:nvCxnSpPr>
        <p:spPr>
          <a:xfrm>
            <a:off x="5830700" y="1607873"/>
            <a:ext cx="1252" cy="4376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Connecteur droit 276">
            <a:extLst>
              <a:ext uri="{FF2B5EF4-FFF2-40B4-BE49-F238E27FC236}">
                <a16:creationId xmlns:a16="http://schemas.microsoft.com/office/drawing/2014/main" id="{AB35F9C6-0426-A74A-AB7D-CE7FB640E241}"/>
              </a:ext>
            </a:extLst>
          </p:cNvPr>
          <p:cNvCxnSpPr>
            <a:cxnSpLocks/>
            <a:stCxn id="209" idx="0"/>
            <a:endCxn id="93" idx="4"/>
          </p:cNvCxnSpPr>
          <p:nvPr/>
        </p:nvCxnSpPr>
        <p:spPr>
          <a:xfrm flipH="1" flipV="1">
            <a:off x="4778977" y="5760247"/>
            <a:ext cx="3517" cy="4523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Connecteur droit 277">
            <a:extLst>
              <a:ext uri="{FF2B5EF4-FFF2-40B4-BE49-F238E27FC236}">
                <a16:creationId xmlns:a16="http://schemas.microsoft.com/office/drawing/2014/main" id="{744B1EB5-EAE2-3E4D-B5CF-C92441B95469}"/>
              </a:ext>
            </a:extLst>
          </p:cNvPr>
          <p:cNvCxnSpPr>
            <a:cxnSpLocks/>
            <a:stCxn id="211" idx="0"/>
            <a:endCxn id="94" idx="4"/>
          </p:cNvCxnSpPr>
          <p:nvPr/>
        </p:nvCxnSpPr>
        <p:spPr>
          <a:xfrm flipH="1" flipV="1">
            <a:off x="5817658" y="5760247"/>
            <a:ext cx="3517" cy="4523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Connecteur droit 278">
            <a:extLst>
              <a:ext uri="{FF2B5EF4-FFF2-40B4-BE49-F238E27FC236}">
                <a16:creationId xmlns:a16="http://schemas.microsoft.com/office/drawing/2014/main" id="{9C982C86-1591-BF41-BFE9-939D4A8772E0}"/>
              </a:ext>
            </a:extLst>
          </p:cNvPr>
          <p:cNvCxnSpPr>
            <a:cxnSpLocks/>
            <a:stCxn id="212" idx="0"/>
            <a:endCxn id="95" idx="4"/>
          </p:cNvCxnSpPr>
          <p:nvPr/>
        </p:nvCxnSpPr>
        <p:spPr>
          <a:xfrm flipH="1" flipV="1">
            <a:off x="6935381" y="5753022"/>
            <a:ext cx="3517" cy="4523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Connecteur droit 279">
            <a:extLst>
              <a:ext uri="{FF2B5EF4-FFF2-40B4-BE49-F238E27FC236}">
                <a16:creationId xmlns:a16="http://schemas.microsoft.com/office/drawing/2014/main" id="{7664AAE6-BDC8-F941-9ED6-D2EB89D69957}"/>
              </a:ext>
            </a:extLst>
          </p:cNvPr>
          <p:cNvCxnSpPr>
            <a:cxnSpLocks/>
          </p:cNvCxnSpPr>
          <p:nvPr/>
        </p:nvCxnSpPr>
        <p:spPr>
          <a:xfrm flipH="1" flipV="1">
            <a:off x="8103845" y="5753022"/>
            <a:ext cx="3517" cy="4523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Connecteur droit 280">
            <a:extLst>
              <a:ext uri="{FF2B5EF4-FFF2-40B4-BE49-F238E27FC236}">
                <a16:creationId xmlns:a16="http://schemas.microsoft.com/office/drawing/2014/main" id="{345F8548-7139-A443-9E85-F49D4C41347B}"/>
              </a:ext>
            </a:extLst>
          </p:cNvPr>
          <p:cNvCxnSpPr>
            <a:cxnSpLocks/>
            <a:stCxn id="215" idx="0"/>
            <a:endCxn id="97" idx="4"/>
          </p:cNvCxnSpPr>
          <p:nvPr/>
        </p:nvCxnSpPr>
        <p:spPr>
          <a:xfrm flipH="1" flipV="1">
            <a:off x="9265216" y="5745527"/>
            <a:ext cx="3517" cy="4523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Connecteur droit 281">
            <a:extLst>
              <a:ext uri="{FF2B5EF4-FFF2-40B4-BE49-F238E27FC236}">
                <a16:creationId xmlns:a16="http://schemas.microsoft.com/office/drawing/2014/main" id="{7ED04D0A-29EB-6A4B-8701-435ADC29285A}"/>
              </a:ext>
            </a:extLst>
          </p:cNvPr>
          <p:cNvCxnSpPr>
            <a:cxnSpLocks/>
            <a:stCxn id="97" idx="6"/>
            <a:endCxn id="196" idx="2"/>
          </p:cNvCxnSpPr>
          <p:nvPr/>
        </p:nvCxnSpPr>
        <p:spPr>
          <a:xfrm>
            <a:off x="9450953" y="5559790"/>
            <a:ext cx="641826" cy="51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Connecteur droit 282">
            <a:extLst>
              <a:ext uri="{FF2B5EF4-FFF2-40B4-BE49-F238E27FC236}">
                <a16:creationId xmlns:a16="http://schemas.microsoft.com/office/drawing/2014/main" id="{D5D43C58-DE67-8041-8D0D-4080431C0F41}"/>
              </a:ext>
            </a:extLst>
          </p:cNvPr>
          <p:cNvCxnSpPr>
            <a:cxnSpLocks/>
            <a:stCxn id="90" idx="6"/>
            <a:endCxn id="195" idx="2"/>
          </p:cNvCxnSpPr>
          <p:nvPr/>
        </p:nvCxnSpPr>
        <p:spPr>
          <a:xfrm>
            <a:off x="9455720" y="4535850"/>
            <a:ext cx="641826" cy="51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Connecteur droit 283">
            <a:extLst>
              <a:ext uri="{FF2B5EF4-FFF2-40B4-BE49-F238E27FC236}">
                <a16:creationId xmlns:a16="http://schemas.microsoft.com/office/drawing/2014/main" id="{26009C32-C333-4549-92A1-2A871BD2BAD1}"/>
              </a:ext>
            </a:extLst>
          </p:cNvPr>
          <p:cNvCxnSpPr>
            <a:cxnSpLocks/>
            <a:stCxn id="83" idx="6"/>
            <a:endCxn id="193" idx="2"/>
          </p:cNvCxnSpPr>
          <p:nvPr/>
        </p:nvCxnSpPr>
        <p:spPr>
          <a:xfrm>
            <a:off x="9460483" y="3411895"/>
            <a:ext cx="641826" cy="51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Connecteur droit 284">
            <a:extLst>
              <a:ext uri="{FF2B5EF4-FFF2-40B4-BE49-F238E27FC236}">
                <a16:creationId xmlns:a16="http://schemas.microsoft.com/office/drawing/2014/main" id="{D3DDF23D-EE10-3C49-AD41-5545194F2432}"/>
              </a:ext>
            </a:extLst>
          </p:cNvPr>
          <p:cNvCxnSpPr>
            <a:cxnSpLocks/>
            <a:stCxn id="76" idx="6"/>
            <a:endCxn id="192" idx="2"/>
          </p:cNvCxnSpPr>
          <p:nvPr/>
        </p:nvCxnSpPr>
        <p:spPr>
          <a:xfrm>
            <a:off x="9465247" y="2216507"/>
            <a:ext cx="641826" cy="51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4776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A6AED0-4BBE-054A-88FE-112C783D2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Robot skills: </a:t>
            </a:r>
            <a:r>
              <a:rPr lang="en-US" sz="3600" dirty="0">
                <a:solidFill>
                  <a:srgbClr val="FF0000"/>
                </a:solidFill>
              </a:rPr>
              <a:t>mobile</a:t>
            </a:r>
            <a:endParaRPr lang="en-US" sz="360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D5A1F0-9364-0248-9227-508412CA7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GRASTA'2022, Porquerolles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39C66FB6-A455-AA41-BCAF-F7229233010E}"/>
              </a:ext>
            </a:extLst>
          </p:cNvPr>
          <p:cNvSpPr/>
          <p:nvPr/>
        </p:nvSpPr>
        <p:spPr>
          <a:xfrm>
            <a:off x="2389043" y="2045082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F2AB99A7-3548-184A-9DE8-475EBB0E29AF}"/>
              </a:ext>
            </a:extLst>
          </p:cNvPr>
          <p:cNvSpPr/>
          <p:nvPr/>
        </p:nvSpPr>
        <p:spPr>
          <a:xfrm>
            <a:off x="3496904" y="2046287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Ellipse 71">
            <a:extLst>
              <a:ext uri="{FF2B5EF4-FFF2-40B4-BE49-F238E27FC236}">
                <a16:creationId xmlns:a16="http://schemas.microsoft.com/office/drawing/2014/main" id="{DC537375-91C9-F541-850F-61BAEEBE91B7}"/>
              </a:ext>
            </a:extLst>
          </p:cNvPr>
          <p:cNvSpPr/>
          <p:nvPr/>
        </p:nvSpPr>
        <p:spPr>
          <a:xfrm>
            <a:off x="4607533" y="2045489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3FEBB43E-7814-554E-9DB9-9FE7651DAD23}"/>
              </a:ext>
            </a:extLst>
          </p:cNvPr>
          <p:cNvSpPr/>
          <p:nvPr/>
        </p:nvSpPr>
        <p:spPr>
          <a:xfrm>
            <a:off x="5646214" y="2045489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50000"/>
                  <a:lumOff val="50000"/>
                </a:schemeClr>
              </a:solidFill>
              <a:highlight>
                <a:srgbClr val="000000"/>
              </a:highlight>
            </a:endParaRPr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id="{CEC8F815-5967-9A45-94AB-CAE715CECC7F}"/>
              </a:ext>
            </a:extLst>
          </p:cNvPr>
          <p:cNvSpPr/>
          <p:nvPr/>
        </p:nvSpPr>
        <p:spPr>
          <a:xfrm>
            <a:off x="6763937" y="2038264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C0F1BC3E-3E6C-B141-A5B7-8E353E5CA6A0}"/>
              </a:ext>
            </a:extLst>
          </p:cNvPr>
          <p:cNvSpPr/>
          <p:nvPr/>
        </p:nvSpPr>
        <p:spPr>
          <a:xfrm>
            <a:off x="7917662" y="2037091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Ellipse 75">
            <a:extLst>
              <a:ext uri="{FF2B5EF4-FFF2-40B4-BE49-F238E27FC236}">
                <a16:creationId xmlns:a16="http://schemas.microsoft.com/office/drawing/2014/main" id="{BAEF8F2E-D8AD-4841-A7CB-E0F066C05240}"/>
              </a:ext>
            </a:extLst>
          </p:cNvPr>
          <p:cNvSpPr/>
          <p:nvPr/>
        </p:nvSpPr>
        <p:spPr>
          <a:xfrm>
            <a:off x="9093772" y="2030769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Ellipse 76">
            <a:extLst>
              <a:ext uri="{FF2B5EF4-FFF2-40B4-BE49-F238E27FC236}">
                <a16:creationId xmlns:a16="http://schemas.microsoft.com/office/drawing/2014/main" id="{11065282-92E3-4044-BBC9-D82C0BA3C54C}"/>
              </a:ext>
            </a:extLst>
          </p:cNvPr>
          <p:cNvSpPr/>
          <p:nvPr/>
        </p:nvSpPr>
        <p:spPr>
          <a:xfrm>
            <a:off x="2384279" y="3240470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Ellipse 77">
            <a:extLst>
              <a:ext uri="{FF2B5EF4-FFF2-40B4-BE49-F238E27FC236}">
                <a16:creationId xmlns:a16="http://schemas.microsoft.com/office/drawing/2014/main" id="{32B869E9-A105-BE48-9DF0-7260124D26F2}"/>
              </a:ext>
            </a:extLst>
          </p:cNvPr>
          <p:cNvSpPr/>
          <p:nvPr/>
        </p:nvSpPr>
        <p:spPr>
          <a:xfrm>
            <a:off x="3492140" y="3241675"/>
            <a:ext cx="371475" cy="371475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Ellipse 78">
            <a:extLst>
              <a:ext uri="{FF2B5EF4-FFF2-40B4-BE49-F238E27FC236}">
                <a16:creationId xmlns:a16="http://schemas.microsoft.com/office/drawing/2014/main" id="{406DE1E8-760B-B64B-97CB-596BA67EE4F1}"/>
              </a:ext>
            </a:extLst>
          </p:cNvPr>
          <p:cNvSpPr/>
          <p:nvPr/>
        </p:nvSpPr>
        <p:spPr>
          <a:xfrm>
            <a:off x="4602769" y="3240877"/>
            <a:ext cx="371475" cy="371475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Ellipse 79">
            <a:extLst>
              <a:ext uri="{FF2B5EF4-FFF2-40B4-BE49-F238E27FC236}">
                <a16:creationId xmlns:a16="http://schemas.microsoft.com/office/drawing/2014/main" id="{D9424C45-EA0A-424F-8AA2-8205C106278E}"/>
              </a:ext>
            </a:extLst>
          </p:cNvPr>
          <p:cNvSpPr/>
          <p:nvPr/>
        </p:nvSpPr>
        <p:spPr>
          <a:xfrm>
            <a:off x="5641450" y="3240877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Ellipse 80">
            <a:extLst>
              <a:ext uri="{FF2B5EF4-FFF2-40B4-BE49-F238E27FC236}">
                <a16:creationId xmlns:a16="http://schemas.microsoft.com/office/drawing/2014/main" id="{CC01978F-4DA7-794A-B8FE-9E3C2E2CA61D}"/>
              </a:ext>
            </a:extLst>
          </p:cNvPr>
          <p:cNvSpPr/>
          <p:nvPr/>
        </p:nvSpPr>
        <p:spPr>
          <a:xfrm>
            <a:off x="6759173" y="3233652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Ellipse 81">
            <a:extLst>
              <a:ext uri="{FF2B5EF4-FFF2-40B4-BE49-F238E27FC236}">
                <a16:creationId xmlns:a16="http://schemas.microsoft.com/office/drawing/2014/main" id="{6DBC97ED-2CC1-CD40-8961-66FB3C31B718}"/>
              </a:ext>
            </a:extLst>
          </p:cNvPr>
          <p:cNvSpPr/>
          <p:nvPr/>
        </p:nvSpPr>
        <p:spPr>
          <a:xfrm>
            <a:off x="7912898" y="3232479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50000"/>
                  <a:lumOff val="50000"/>
                </a:schemeClr>
              </a:solidFill>
              <a:highlight>
                <a:srgbClr val="000000"/>
              </a:highlight>
            </a:endParaRPr>
          </a:p>
        </p:txBody>
      </p:sp>
      <p:sp>
        <p:nvSpPr>
          <p:cNvPr id="83" name="Ellipse 82">
            <a:extLst>
              <a:ext uri="{FF2B5EF4-FFF2-40B4-BE49-F238E27FC236}">
                <a16:creationId xmlns:a16="http://schemas.microsoft.com/office/drawing/2014/main" id="{696D5899-DCDF-E145-8FEE-AEA8A770872D}"/>
              </a:ext>
            </a:extLst>
          </p:cNvPr>
          <p:cNvSpPr/>
          <p:nvPr/>
        </p:nvSpPr>
        <p:spPr>
          <a:xfrm>
            <a:off x="9089008" y="3226157"/>
            <a:ext cx="371475" cy="371475"/>
          </a:xfrm>
          <a:prstGeom prst="ellips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Ellipse 83">
            <a:extLst>
              <a:ext uri="{FF2B5EF4-FFF2-40B4-BE49-F238E27FC236}">
                <a16:creationId xmlns:a16="http://schemas.microsoft.com/office/drawing/2014/main" id="{D0E75544-FCAD-7F46-8314-3CDA2595509E}"/>
              </a:ext>
            </a:extLst>
          </p:cNvPr>
          <p:cNvSpPr/>
          <p:nvPr/>
        </p:nvSpPr>
        <p:spPr>
          <a:xfrm>
            <a:off x="2379516" y="4364425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Ellipse 84">
            <a:extLst>
              <a:ext uri="{FF2B5EF4-FFF2-40B4-BE49-F238E27FC236}">
                <a16:creationId xmlns:a16="http://schemas.microsoft.com/office/drawing/2014/main" id="{FDE0C3FB-43DE-F046-AA2C-D3E992B6DD1B}"/>
              </a:ext>
            </a:extLst>
          </p:cNvPr>
          <p:cNvSpPr/>
          <p:nvPr/>
        </p:nvSpPr>
        <p:spPr>
          <a:xfrm>
            <a:off x="3487377" y="4365630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50000"/>
                  <a:lumOff val="50000"/>
                </a:schemeClr>
              </a:solidFill>
              <a:highlight>
                <a:srgbClr val="000000"/>
              </a:highlight>
            </a:endParaRPr>
          </a:p>
        </p:txBody>
      </p:sp>
      <p:sp>
        <p:nvSpPr>
          <p:cNvPr id="86" name="Ellipse 85">
            <a:extLst>
              <a:ext uri="{FF2B5EF4-FFF2-40B4-BE49-F238E27FC236}">
                <a16:creationId xmlns:a16="http://schemas.microsoft.com/office/drawing/2014/main" id="{2EDEC370-B3FE-5B4E-9CCD-01280BB1AEE0}"/>
              </a:ext>
            </a:extLst>
          </p:cNvPr>
          <p:cNvSpPr/>
          <p:nvPr/>
        </p:nvSpPr>
        <p:spPr>
          <a:xfrm>
            <a:off x="4598006" y="4364832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Ellipse 86">
            <a:extLst>
              <a:ext uri="{FF2B5EF4-FFF2-40B4-BE49-F238E27FC236}">
                <a16:creationId xmlns:a16="http://schemas.microsoft.com/office/drawing/2014/main" id="{68A228A0-1B06-0E43-9113-0D12B3BA75F5}"/>
              </a:ext>
            </a:extLst>
          </p:cNvPr>
          <p:cNvSpPr/>
          <p:nvPr/>
        </p:nvSpPr>
        <p:spPr>
          <a:xfrm>
            <a:off x="5636687" y="4364832"/>
            <a:ext cx="371475" cy="371475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Ellipse 87">
            <a:extLst>
              <a:ext uri="{FF2B5EF4-FFF2-40B4-BE49-F238E27FC236}">
                <a16:creationId xmlns:a16="http://schemas.microsoft.com/office/drawing/2014/main" id="{A1BB232E-36B6-504D-990B-1A1040D38CC7}"/>
              </a:ext>
            </a:extLst>
          </p:cNvPr>
          <p:cNvSpPr/>
          <p:nvPr/>
        </p:nvSpPr>
        <p:spPr>
          <a:xfrm>
            <a:off x="6754410" y="4357607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50000"/>
                  <a:lumOff val="50000"/>
                </a:schemeClr>
              </a:solidFill>
              <a:highlight>
                <a:srgbClr val="000000"/>
              </a:highlight>
            </a:endParaRPr>
          </a:p>
        </p:txBody>
      </p:sp>
      <p:sp>
        <p:nvSpPr>
          <p:cNvPr id="89" name="Ellipse 88">
            <a:extLst>
              <a:ext uri="{FF2B5EF4-FFF2-40B4-BE49-F238E27FC236}">
                <a16:creationId xmlns:a16="http://schemas.microsoft.com/office/drawing/2014/main" id="{497EC8D7-D3C2-6044-BC88-BB9E200AC690}"/>
              </a:ext>
            </a:extLst>
          </p:cNvPr>
          <p:cNvSpPr/>
          <p:nvPr/>
        </p:nvSpPr>
        <p:spPr>
          <a:xfrm>
            <a:off x="7908135" y="4356434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Ellipse 89">
            <a:extLst>
              <a:ext uri="{FF2B5EF4-FFF2-40B4-BE49-F238E27FC236}">
                <a16:creationId xmlns:a16="http://schemas.microsoft.com/office/drawing/2014/main" id="{AF52F52A-FE25-AA42-8E51-D371CCC29E1D}"/>
              </a:ext>
            </a:extLst>
          </p:cNvPr>
          <p:cNvSpPr/>
          <p:nvPr/>
        </p:nvSpPr>
        <p:spPr>
          <a:xfrm>
            <a:off x="9084245" y="4350112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B72729A7-5E2A-654A-A4D5-1C1BBCC5B0C1}"/>
              </a:ext>
            </a:extLst>
          </p:cNvPr>
          <p:cNvCxnSpPr>
            <a:stCxn id="3" idx="6"/>
            <a:endCxn id="71" idx="2"/>
          </p:cNvCxnSpPr>
          <p:nvPr/>
        </p:nvCxnSpPr>
        <p:spPr>
          <a:xfrm>
            <a:off x="2760518" y="2230820"/>
            <a:ext cx="736386" cy="12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97">
            <a:extLst>
              <a:ext uri="{FF2B5EF4-FFF2-40B4-BE49-F238E27FC236}">
                <a16:creationId xmlns:a16="http://schemas.microsoft.com/office/drawing/2014/main" id="{3CCC3902-E263-A94D-B87B-B7BF75A5B3C7}"/>
              </a:ext>
            </a:extLst>
          </p:cNvPr>
          <p:cNvCxnSpPr>
            <a:cxnSpLocks/>
            <a:stCxn id="77" idx="6"/>
            <a:endCxn id="78" idx="2"/>
          </p:cNvCxnSpPr>
          <p:nvPr/>
        </p:nvCxnSpPr>
        <p:spPr>
          <a:xfrm>
            <a:off x="2755754" y="3426208"/>
            <a:ext cx="736386" cy="12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98">
            <a:extLst>
              <a:ext uri="{FF2B5EF4-FFF2-40B4-BE49-F238E27FC236}">
                <a16:creationId xmlns:a16="http://schemas.microsoft.com/office/drawing/2014/main" id="{EEABDC10-4203-0D4F-9C4E-3C0EB0330941}"/>
              </a:ext>
            </a:extLst>
          </p:cNvPr>
          <p:cNvCxnSpPr>
            <a:cxnSpLocks/>
            <a:stCxn id="84" idx="6"/>
            <a:endCxn id="85" idx="2"/>
          </p:cNvCxnSpPr>
          <p:nvPr/>
        </p:nvCxnSpPr>
        <p:spPr>
          <a:xfrm>
            <a:off x="2750991" y="4550163"/>
            <a:ext cx="736386" cy="12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100">
            <a:extLst>
              <a:ext uri="{FF2B5EF4-FFF2-40B4-BE49-F238E27FC236}">
                <a16:creationId xmlns:a16="http://schemas.microsoft.com/office/drawing/2014/main" id="{6E0044A5-10AC-934C-AA10-4279A012CB28}"/>
              </a:ext>
            </a:extLst>
          </p:cNvPr>
          <p:cNvCxnSpPr>
            <a:cxnSpLocks/>
            <a:stCxn id="71" idx="6"/>
            <a:endCxn id="72" idx="2"/>
          </p:cNvCxnSpPr>
          <p:nvPr/>
        </p:nvCxnSpPr>
        <p:spPr>
          <a:xfrm flipV="1">
            <a:off x="3868379" y="2231227"/>
            <a:ext cx="739154" cy="7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cteur droit 104">
            <a:extLst>
              <a:ext uri="{FF2B5EF4-FFF2-40B4-BE49-F238E27FC236}">
                <a16:creationId xmlns:a16="http://schemas.microsoft.com/office/drawing/2014/main" id="{9C9B3232-2C28-B040-8FDF-C7788718ABA5}"/>
              </a:ext>
            </a:extLst>
          </p:cNvPr>
          <p:cNvCxnSpPr>
            <a:cxnSpLocks/>
            <a:stCxn id="72" idx="6"/>
            <a:endCxn id="73" idx="2"/>
          </p:cNvCxnSpPr>
          <p:nvPr/>
        </p:nvCxnSpPr>
        <p:spPr>
          <a:xfrm>
            <a:off x="4979008" y="2231227"/>
            <a:ext cx="66720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cteur droit 107">
            <a:extLst>
              <a:ext uri="{FF2B5EF4-FFF2-40B4-BE49-F238E27FC236}">
                <a16:creationId xmlns:a16="http://schemas.microsoft.com/office/drawing/2014/main" id="{6B3242D0-BBCA-764E-A123-674ED656488C}"/>
              </a:ext>
            </a:extLst>
          </p:cNvPr>
          <p:cNvCxnSpPr>
            <a:cxnSpLocks/>
            <a:stCxn id="73" idx="6"/>
            <a:endCxn id="74" idx="2"/>
          </p:cNvCxnSpPr>
          <p:nvPr/>
        </p:nvCxnSpPr>
        <p:spPr>
          <a:xfrm flipV="1">
            <a:off x="6017689" y="2224002"/>
            <a:ext cx="746248" cy="72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eur droit 110">
            <a:extLst>
              <a:ext uri="{FF2B5EF4-FFF2-40B4-BE49-F238E27FC236}">
                <a16:creationId xmlns:a16="http://schemas.microsoft.com/office/drawing/2014/main" id="{E939E34A-A870-3842-A0B1-E0022874EBE2}"/>
              </a:ext>
            </a:extLst>
          </p:cNvPr>
          <p:cNvCxnSpPr>
            <a:cxnSpLocks/>
            <a:stCxn id="74" idx="6"/>
            <a:endCxn id="75" idx="2"/>
          </p:cNvCxnSpPr>
          <p:nvPr/>
        </p:nvCxnSpPr>
        <p:spPr>
          <a:xfrm flipV="1">
            <a:off x="7135412" y="2222829"/>
            <a:ext cx="782250" cy="11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cteur droit 113">
            <a:extLst>
              <a:ext uri="{FF2B5EF4-FFF2-40B4-BE49-F238E27FC236}">
                <a16:creationId xmlns:a16="http://schemas.microsoft.com/office/drawing/2014/main" id="{044E6012-7CE5-304E-B4C5-DEA0DA45B014}"/>
              </a:ext>
            </a:extLst>
          </p:cNvPr>
          <p:cNvCxnSpPr>
            <a:cxnSpLocks/>
            <a:stCxn id="75" idx="6"/>
            <a:endCxn id="76" idx="2"/>
          </p:cNvCxnSpPr>
          <p:nvPr/>
        </p:nvCxnSpPr>
        <p:spPr>
          <a:xfrm flipV="1">
            <a:off x="8289137" y="2216507"/>
            <a:ext cx="804635" cy="6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eur droit 116">
            <a:extLst>
              <a:ext uri="{FF2B5EF4-FFF2-40B4-BE49-F238E27FC236}">
                <a16:creationId xmlns:a16="http://schemas.microsoft.com/office/drawing/2014/main" id="{867A72AD-46EE-BA44-ADCA-3F6CEAA0D43C}"/>
              </a:ext>
            </a:extLst>
          </p:cNvPr>
          <p:cNvCxnSpPr>
            <a:cxnSpLocks/>
            <a:stCxn id="82" idx="6"/>
            <a:endCxn id="83" idx="2"/>
          </p:cNvCxnSpPr>
          <p:nvPr/>
        </p:nvCxnSpPr>
        <p:spPr>
          <a:xfrm flipV="1">
            <a:off x="8284373" y="3411895"/>
            <a:ext cx="804635" cy="6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cteur droit 120">
            <a:extLst>
              <a:ext uri="{FF2B5EF4-FFF2-40B4-BE49-F238E27FC236}">
                <a16:creationId xmlns:a16="http://schemas.microsoft.com/office/drawing/2014/main" id="{1FBB64BF-AB23-3948-BDDE-C6CA13F3639B}"/>
              </a:ext>
            </a:extLst>
          </p:cNvPr>
          <p:cNvCxnSpPr>
            <a:cxnSpLocks/>
            <a:stCxn id="89" idx="6"/>
            <a:endCxn id="90" idx="2"/>
          </p:cNvCxnSpPr>
          <p:nvPr/>
        </p:nvCxnSpPr>
        <p:spPr>
          <a:xfrm flipV="1">
            <a:off x="8279610" y="4535850"/>
            <a:ext cx="804635" cy="6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necteur droit 127">
            <a:extLst>
              <a:ext uri="{FF2B5EF4-FFF2-40B4-BE49-F238E27FC236}">
                <a16:creationId xmlns:a16="http://schemas.microsoft.com/office/drawing/2014/main" id="{E21CD8F9-5EB0-5343-AB8C-795307C4EF5B}"/>
              </a:ext>
            </a:extLst>
          </p:cNvPr>
          <p:cNvCxnSpPr>
            <a:cxnSpLocks/>
            <a:stCxn id="81" idx="6"/>
            <a:endCxn id="82" idx="2"/>
          </p:cNvCxnSpPr>
          <p:nvPr/>
        </p:nvCxnSpPr>
        <p:spPr>
          <a:xfrm flipV="1">
            <a:off x="7130648" y="3418217"/>
            <a:ext cx="782250" cy="11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necteur droit 130">
            <a:extLst>
              <a:ext uri="{FF2B5EF4-FFF2-40B4-BE49-F238E27FC236}">
                <a16:creationId xmlns:a16="http://schemas.microsoft.com/office/drawing/2014/main" id="{16BE47F6-BDFC-A848-AC89-9FCB3AA9F78D}"/>
              </a:ext>
            </a:extLst>
          </p:cNvPr>
          <p:cNvCxnSpPr>
            <a:cxnSpLocks/>
            <a:stCxn id="88" idx="6"/>
            <a:endCxn id="89" idx="2"/>
          </p:cNvCxnSpPr>
          <p:nvPr/>
        </p:nvCxnSpPr>
        <p:spPr>
          <a:xfrm flipV="1">
            <a:off x="7125885" y="4542172"/>
            <a:ext cx="782250" cy="11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A85F44D2-CA51-7B43-876B-73BC180E5565}"/>
              </a:ext>
            </a:extLst>
          </p:cNvPr>
          <p:cNvGrpSpPr/>
          <p:nvPr/>
        </p:nvGrpSpPr>
        <p:grpSpPr>
          <a:xfrm>
            <a:off x="2374749" y="5374052"/>
            <a:ext cx="7076204" cy="386993"/>
            <a:chOff x="2374749" y="5374052"/>
            <a:chExt cx="7076204" cy="386993"/>
          </a:xfrm>
        </p:grpSpPr>
        <p:sp>
          <p:nvSpPr>
            <p:cNvPr id="91" name="Ellipse 90">
              <a:extLst>
                <a:ext uri="{FF2B5EF4-FFF2-40B4-BE49-F238E27FC236}">
                  <a16:creationId xmlns:a16="http://schemas.microsoft.com/office/drawing/2014/main" id="{A28552B3-7F9F-B74F-9964-3546B9AD4D9B}"/>
                </a:ext>
              </a:extLst>
            </p:cNvPr>
            <p:cNvSpPr/>
            <p:nvPr/>
          </p:nvSpPr>
          <p:spPr>
            <a:xfrm>
              <a:off x="2374749" y="5388365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Ellipse 91">
              <a:extLst>
                <a:ext uri="{FF2B5EF4-FFF2-40B4-BE49-F238E27FC236}">
                  <a16:creationId xmlns:a16="http://schemas.microsoft.com/office/drawing/2014/main" id="{AF996831-55F4-794B-AC10-0B3A64C0AC95}"/>
                </a:ext>
              </a:extLst>
            </p:cNvPr>
            <p:cNvSpPr/>
            <p:nvPr/>
          </p:nvSpPr>
          <p:spPr>
            <a:xfrm>
              <a:off x="3482610" y="5389570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Ellipse 92">
              <a:extLst>
                <a:ext uri="{FF2B5EF4-FFF2-40B4-BE49-F238E27FC236}">
                  <a16:creationId xmlns:a16="http://schemas.microsoft.com/office/drawing/2014/main" id="{87F0D8B5-7107-444C-ABF1-095A21015228}"/>
                </a:ext>
              </a:extLst>
            </p:cNvPr>
            <p:cNvSpPr/>
            <p:nvPr/>
          </p:nvSpPr>
          <p:spPr>
            <a:xfrm>
              <a:off x="4593239" y="5388772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Ellipse 93">
              <a:extLst>
                <a:ext uri="{FF2B5EF4-FFF2-40B4-BE49-F238E27FC236}">
                  <a16:creationId xmlns:a16="http://schemas.microsoft.com/office/drawing/2014/main" id="{5DED08A3-62A8-604E-9F62-0F486FD9DF76}"/>
                </a:ext>
              </a:extLst>
            </p:cNvPr>
            <p:cNvSpPr/>
            <p:nvPr/>
          </p:nvSpPr>
          <p:spPr>
            <a:xfrm>
              <a:off x="5631920" y="5388772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Ellipse 94">
              <a:extLst>
                <a:ext uri="{FF2B5EF4-FFF2-40B4-BE49-F238E27FC236}">
                  <a16:creationId xmlns:a16="http://schemas.microsoft.com/office/drawing/2014/main" id="{55EB6D02-C6A5-234C-A8F6-FA76875FAD40}"/>
                </a:ext>
              </a:extLst>
            </p:cNvPr>
            <p:cNvSpPr/>
            <p:nvPr/>
          </p:nvSpPr>
          <p:spPr>
            <a:xfrm>
              <a:off x="6749643" y="5381547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Ellipse 95">
              <a:extLst>
                <a:ext uri="{FF2B5EF4-FFF2-40B4-BE49-F238E27FC236}">
                  <a16:creationId xmlns:a16="http://schemas.microsoft.com/office/drawing/2014/main" id="{0FEB0667-6AC9-AD46-8471-34F4B32579AF}"/>
                </a:ext>
              </a:extLst>
            </p:cNvPr>
            <p:cNvSpPr/>
            <p:nvPr/>
          </p:nvSpPr>
          <p:spPr>
            <a:xfrm>
              <a:off x="7903368" y="5380374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Ellipse 96">
              <a:extLst>
                <a:ext uri="{FF2B5EF4-FFF2-40B4-BE49-F238E27FC236}">
                  <a16:creationId xmlns:a16="http://schemas.microsoft.com/office/drawing/2014/main" id="{511A1B2C-843B-6D4B-BF2A-F94D172F821D}"/>
                </a:ext>
              </a:extLst>
            </p:cNvPr>
            <p:cNvSpPr/>
            <p:nvPr/>
          </p:nvSpPr>
          <p:spPr>
            <a:xfrm>
              <a:off x="9079478" y="5374052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0" name="Connecteur droit 99">
              <a:extLst>
                <a:ext uri="{FF2B5EF4-FFF2-40B4-BE49-F238E27FC236}">
                  <a16:creationId xmlns:a16="http://schemas.microsoft.com/office/drawing/2014/main" id="{BD8D7537-6C44-044D-B98C-B4C5BECF6301}"/>
                </a:ext>
              </a:extLst>
            </p:cNvPr>
            <p:cNvCxnSpPr>
              <a:cxnSpLocks/>
              <a:stCxn id="91" idx="6"/>
              <a:endCxn id="92" idx="2"/>
            </p:cNvCxnSpPr>
            <p:nvPr/>
          </p:nvCxnSpPr>
          <p:spPr>
            <a:xfrm>
              <a:off x="2746224" y="5574103"/>
              <a:ext cx="736386" cy="120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necteur droit 124">
              <a:extLst>
                <a:ext uri="{FF2B5EF4-FFF2-40B4-BE49-F238E27FC236}">
                  <a16:creationId xmlns:a16="http://schemas.microsoft.com/office/drawing/2014/main" id="{AA331686-CC52-054F-9091-6B23C3189B16}"/>
                </a:ext>
              </a:extLst>
            </p:cNvPr>
            <p:cNvCxnSpPr>
              <a:cxnSpLocks/>
              <a:stCxn id="96" idx="6"/>
              <a:endCxn id="97" idx="2"/>
            </p:cNvCxnSpPr>
            <p:nvPr/>
          </p:nvCxnSpPr>
          <p:spPr>
            <a:xfrm flipV="1">
              <a:off x="8274843" y="5559790"/>
              <a:ext cx="804635" cy="63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Connecteur droit 133">
              <a:extLst>
                <a:ext uri="{FF2B5EF4-FFF2-40B4-BE49-F238E27FC236}">
                  <a16:creationId xmlns:a16="http://schemas.microsoft.com/office/drawing/2014/main" id="{52219131-0DA9-444B-88C6-AEDCDCF78F21}"/>
                </a:ext>
              </a:extLst>
            </p:cNvPr>
            <p:cNvCxnSpPr>
              <a:cxnSpLocks/>
              <a:stCxn id="95" idx="6"/>
              <a:endCxn id="96" idx="2"/>
            </p:cNvCxnSpPr>
            <p:nvPr/>
          </p:nvCxnSpPr>
          <p:spPr>
            <a:xfrm flipV="1">
              <a:off x="7121118" y="5566112"/>
              <a:ext cx="782250" cy="11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Connecteur droit 136">
              <a:extLst>
                <a:ext uri="{FF2B5EF4-FFF2-40B4-BE49-F238E27FC236}">
                  <a16:creationId xmlns:a16="http://schemas.microsoft.com/office/drawing/2014/main" id="{93CEE686-E060-9D4F-BE3B-9093C3F6CD0C}"/>
                </a:ext>
              </a:extLst>
            </p:cNvPr>
            <p:cNvCxnSpPr>
              <a:cxnSpLocks/>
              <a:stCxn id="94" idx="6"/>
              <a:endCxn id="95" idx="2"/>
            </p:cNvCxnSpPr>
            <p:nvPr/>
          </p:nvCxnSpPr>
          <p:spPr>
            <a:xfrm flipV="1">
              <a:off x="6003395" y="5567285"/>
              <a:ext cx="746248" cy="72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Connecteur droit 139">
              <a:extLst>
                <a:ext uri="{FF2B5EF4-FFF2-40B4-BE49-F238E27FC236}">
                  <a16:creationId xmlns:a16="http://schemas.microsoft.com/office/drawing/2014/main" id="{FD023C0D-2B29-9D49-8AD5-D96D3828E797}"/>
                </a:ext>
              </a:extLst>
            </p:cNvPr>
            <p:cNvCxnSpPr>
              <a:cxnSpLocks/>
              <a:stCxn id="93" idx="6"/>
              <a:endCxn id="94" idx="2"/>
            </p:cNvCxnSpPr>
            <p:nvPr/>
          </p:nvCxnSpPr>
          <p:spPr>
            <a:xfrm>
              <a:off x="4964714" y="5574510"/>
              <a:ext cx="66720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Connecteur droit 142">
              <a:extLst>
                <a:ext uri="{FF2B5EF4-FFF2-40B4-BE49-F238E27FC236}">
                  <a16:creationId xmlns:a16="http://schemas.microsoft.com/office/drawing/2014/main" id="{B6D04993-6981-1345-A214-4B3702414108}"/>
                </a:ext>
              </a:extLst>
            </p:cNvPr>
            <p:cNvCxnSpPr>
              <a:cxnSpLocks/>
              <a:stCxn id="92" idx="6"/>
              <a:endCxn id="93" idx="2"/>
            </p:cNvCxnSpPr>
            <p:nvPr/>
          </p:nvCxnSpPr>
          <p:spPr>
            <a:xfrm flipV="1">
              <a:off x="3854085" y="5574510"/>
              <a:ext cx="739154" cy="79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8" name="Connecteur droit 147">
            <a:extLst>
              <a:ext uri="{FF2B5EF4-FFF2-40B4-BE49-F238E27FC236}">
                <a16:creationId xmlns:a16="http://schemas.microsoft.com/office/drawing/2014/main" id="{3C995601-9D3D-AC4D-918E-D07E4DDD0E4D}"/>
              </a:ext>
            </a:extLst>
          </p:cNvPr>
          <p:cNvCxnSpPr>
            <a:cxnSpLocks/>
            <a:stCxn id="85" idx="6"/>
            <a:endCxn id="86" idx="2"/>
          </p:cNvCxnSpPr>
          <p:nvPr/>
        </p:nvCxnSpPr>
        <p:spPr>
          <a:xfrm flipV="1">
            <a:off x="3858852" y="4550570"/>
            <a:ext cx="739154" cy="7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onnecteur droit 151">
            <a:extLst>
              <a:ext uri="{FF2B5EF4-FFF2-40B4-BE49-F238E27FC236}">
                <a16:creationId xmlns:a16="http://schemas.microsoft.com/office/drawing/2014/main" id="{CBCE3540-71D5-0442-A8B6-6006DDE3F30D}"/>
              </a:ext>
            </a:extLst>
          </p:cNvPr>
          <p:cNvCxnSpPr>
            <a:cxnSpLocks/>
            <a:stCxn id="86" idx="6"/>
            <a:endCxn id="87" idx="2"/>
          </p:cNvCxnSpPr>
          <p:nvPr/>
        </p:nvCxnSpPr>
        <p:spPr>
          <a:xfrm>
            <a:off x="4969481" y="4550570"/>
            <a:ext cx="66720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necteur droit 154">
            <a:extLst>
              <a:ext uri="{FF2B5EF4-FFF2-40B4-BE49-F238E27FC236}">
                <a16:creationId xmlns:a16="http://schemas.microsoft.com/office/drawing/2014/main" id="{BFEAB717-FC30-5E48-A2ED-57042A6884EA}"/>
              </a:ext>
            </a:extLst>
          </p:cNvPr>
          <p:cNvCxnSpPr>
            <a:cxnSpLocks/>
            <a:stCxn id="87" idx="6"/>
            <a:endCxn id="88" idx="2"/>
          </p:cNvCxnSpPr>
          <p:nvPr/>
        </p:nvCxnSpPr>
        <p:spPr>
          <a:xfrm flipV="1">
            <a:off x="6008162" y="4543345"/>
            <a:ext cx="746248" cy="72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Connecteur droit 157">
            <a:extLst>
              <a:ext uri="{FF2B5EF4-FFF2-40B4-BE49-F238E27FC236}">
                <a16:creationId xmlns:a16="http://schemas.microsoft.com/office/drawing/2014/main" id="{2DAB01D3-A969-9943-85DA-5247DD591494}"/>
              </a:ext>
            </a:extLst>
          </p:cNvPr>
          <p:cNvCxnSpPr>
            <a:cxnSpLocks/>
            <a:stCxn id="80" idx="6"/>
            <a:endCxn id="81" idx="2"/>
          </p:cNvCxnSpPr>
          <p:nvPr/>
        </p:nvCxnSpPr>
        <p:spPr>
          <a:xfrm flipV="1">
            <a:off x="6012925" y="3419390"/>
            <a:ext cx="746248" cy="72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necteur droit 160">
            <a:extLst>
              <a:ext uri="{FF2B5EF4-FFF2-40B4-BE49-F238E27FC236}">
                <a16:creationId xmlns:a16="http://schemas.microsoft.com/office/drawing/2014/main" id="{26C90609-B996-6743-AE1E-33B36E29E774}"/>
              </a:ext>
            </a:extLst>
          </p:cNvPr>
          <p:cNvCxnSpPr>
            <a:cxnSpLocks/>
            <a:stCxn id="79" idx="6"/>
            <a:endCxn id="80" idx="2"/>
          </p:cNvCxnSpPr>
          <p:nvPr/>
        </p:nvCxnSpPr>
        <p:spPr>
          <a:xfrm>
            <a:off x="4974244" y="3426615"/>
            <a:ext cx="66720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Connecteur droit 163">
            <a:extLst>
              <a:ext uri="{FF2B5EF4-FFF2-40B4-BE49-F238E27FC236}">
                <a16:creationId xmlns:a16="http://schemas.microsoft.com/office/drawing/2014/main" id="{E96B977F-6C7E-A645-BE90-D9E772F79D2D}"/>
              </a:ext>
            </a:extLst>
          </p:cNvPr>
          <p:cNvCxnSpPr>
            <a:cxnSpLocks/>
            <a:stCxn id="78" idx="6"/>
            <a:endCxn id="79" idx="2"/>
          </p:cNvCxnSpPr>
          <p:nvPr/>
        </p:nvCxnSpPr>
        <p:spPr>
          <a:xfrm flipV="1">
            <a:off x="3863615" y="3426615"/>
            <a:ext cx="739154" cy="7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Connecteur droit 166">
            <a:extLst>
              <a:ext uri="{FF2B5EF4-FFF2-40B4-BE49-F238E27FC236}">
                <a16:creationId xmlns:a16="http://schemas.microsoft.com/office/drawing/2014/main" id="{5DB3CBBF-F379-1B46-A6F3-63714ADD8AE8}"/>
              </a:ext>
            </a:extLst>
          </p:cNvPr>
          <p:cNvCxnSpPr>
            <a:cxnSpLocks/>
            <a:stCxn id="3" idx="4"/>
            <a:endCxn id="77" idx="0"/>
          </p:cNvCxnSpPr>
          <p:nvPr/>
        </p:nvCxnSpPr>
        <p:spPr>
          <a:xfrm flipH="1">
            <a:off x="2570017" y="2416557"/>
            <a:ext cx="4764" cy="8239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Connecteur droit 169">
            <a:extLst>
              <a:ext uri="{FF2B5EF4-FFF2-40B4-BE49-F238E27FC236}">
                <a16:creationId xmlns:a16="http://schemas.microsoft.com/office/drawing/2014/main" id="{783BA3B7-8903-E14A-BA1A-D49CC76F4C00}"/>
              </a:ext>
            </a:extLst>
          </p:cNvPr>
          <p:cNvCxnSpPr>
            <a:cxnSpLocks/>
            <a:stCxn id="77" idx="4"/>
            <a:endCxn id="84" idx="0"/>
          </p:cNvCxnSpPr>
          <p:nvPr/>
        </p:nvCxnSpPr>
        <p:spPr>
          <a:xfrm flipH="1">
            <a:off x="2565254" y="3611945"/>
            <a:ext cx="4763" cy="7524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Connecteur droit 172">
            <a:extLst>
              <a:ext uri="{FF2B5EF4-FFF2-40B4-BE49-F238E27FC236}">
                <a16:creationId xmlns:a16="http://schemas.microsoft.com/office/drawing/2014/main" id="{B8090EA7-0B62-2D41-9B53-B321A572E15D}"/>
              </a:ext>
            </a:extLst>
          </p:cNvPr>
          <p:cNvCxnSpPr>
            <a:cxnSpLocks/>
            <a:stCxn id="84" idx="4"/>
            <a:endCxn id="91" idx="0"/>
          </p:cNvCxnSpPr>
          <p:nvPr/>
        </p:nvCxnSpPr>
        <p:spPr>
          <a:xfrm flipH="1">
            <a:off x="2560487" y="4735900"/>
            <a:ext cx="4767" cy="6524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Connecteur droit 175">
            <a:extLst>
              <a:ext uri="{FF2B5EF4-FFF2-40B4-BE49-F238E27FC236}">
                <a16:creationId xmlns:a16="http://schemas.microsoft.com/office/drawing/2014/main" id="{0A378D24-AB25-8348-B783-5CA38919B883}"/>
              </a:ext>
            </a:extLst>
          </p:cNvPr>
          <p:cNvCxnSpPr>
            <a:cxnSpLocks/>
            <a:stCxn id="71" idx="4"/>
            <a:endCxn id="78" idx="0"/>
          </p:cNvCxnSpPr>
          <p:nvPr/>
        </p:nvCxnSpPr>
        <p:spPr>
          <a:xfrm flipH="1">
            <a:off x="3677878" y="2417762"/>
            <a:ext cx="4764" cy="8239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Connecteur droit 178">
            <a:extLst>
              <a:ext uri="{FF2B5EF4-FFF2-40B4-BE49-F238E27FC236}">
                <a16:creationId xmlns:a16="http://schemas.microsoft.com/office/drawing/2014/main" id="{11391DDE-B09F-A445-9F4B-1CEB62971414}"/>
              </a:ext>
            </a:extLst>
          </p:cNvPr>
          <p:cNvCxnSpPr>
            <a:cxnSpLocks/>
            <a:stCxn id="78" idx="4"/>
            <a:endCxn id="85" idx="0"/>
          </p:cNvCxnSpPr>
          <p:nvPr/>
        </p:nvCxnSpPr>
        <p:spPr>
          <a:xfrm flipH="1">
            <a:off x="3673115" y="3613150"/>
            <a:ext cx="4763" cy="7524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Connecteur droit 181">
            <a:extLst>
              <a:ext uri="{FF2B5EF4-FFF2-40B4-BE49-F238E27FC236}">
                <a16:creationId xmlns:a16="http://schemas.microsoft.com/office/drawing/2014/main" id="{242A0777-E725-634E-92BF-A4D10FD2B4AC}"/>
              </a:ext>
            </a:extLst>
          </p:cNvPr>
          <p:cNvCxnSpPr>
            <a:cxnSpLocks/>
            <a:stCxn id="85" idx="4"/>
            <a:endCxn id="92" idx="0"/>
          </p:cNvCxnSpPr>
          <p:nvPr/>
        </p:nvCxnSpPr>
        <p:spPr>
          <a:xfrm flipH="1">
            <a:off x="3668348" y="4737105"/>
            <a:ext cx="4767" cy="6524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Connecteur droit 184">
            <a:extLst>
              <a:ext uri="{FF2B5EF4-FFF2-40B4-BE49-F238E27FC236}">
                <a16:creationId xmlns:a16="http://schemas.microsoft.com/office/drawing/2014/main" id="{F7D5C42B-0555-5442-86B5-9200E1D2E220}"/>
              </a:ext>
            </a:extLst>
          </p:cNvPr>
          <p:cNvCxnSpPr>
            <a:cxnSpLocks/>
            <a:stCxn id="86" idx="4"/>
            <a:endCxn id="93" idx="0"/>
          </p:cNvCxnSpPr>
          <p:nvPr/>
        </p:nvCxnSpPr>
        <p:spPr>
          <a:xfrm flipH="1">
            <a:off x="4778977" y="4736307"/>
            <a:ext cx="4767" cy="6524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Connecteur droit 187">
            <a:extLst>
              <a:ext uri="{FF2B5EF4-FFF2-40B4-BE49-F238E27FC236}">
                <a16:creationId xmlns:a16="http://schemas.microsoft.com/office/drawing/2014/main" id="{330031F8-A068-304B-86F7-D5D707B83B8F}"/>
              </a:ext>
            </a:extLst>
          </p:cNvPr>
          <p:cNvCxnSpPr>
            <a:cxnSpLocks/>
            <a:stCxn id="79" idx="4"/>
            <a:endCxn id="86" idx="0"/>
          </p:cNvCxnSpPr>
          <p:nvPr/>
        </p:nvCxnSpPr>
        <p:spPr>
          <a:xfrm flipH="1">
            <a:off x="4783744" y="3612352"/>
            <a:ext cx="4763" cy="7524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Connecteur droit 190">
            <a:extLst>
              <a:ext uri="{FF2B5EF4-FFF2-40B4-BE49-F238E27FC236}">
                <a16:creationId xmlns:a16="http://schemas.microsoft.com/office/drawing/2014/main" id="{40809398-BD17-714D-92E5-BA674216B664}"/>
              </a:ext>
            </a:extLst>
          </p:cNvPr>
          <p:cNvCxnSpPr>
            <a:cxnSpLocks/>
            <a:stCxn id="72" idx="4"/>
            <a:endCxn id="79" idx="0"/>
          </p:cNvCxnSpPr>
          <p:nvPr/>
        </p:nvCxnSpPr>
        <p:spPr>
          <a:xfrm flipH="1">
            <a:off x="4788507" y="2416964"/>
            <a:ext cx="4764" cy="8239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Connecteur droit 193">
            <a:extLst>
              <a:ext uri="{FF2B5EF4-FFF2-40B4-BE49-F238E27FC236}">
                <a16:creationId xmlns:a16="http://schemas.microsoft.com/office/drawing/2014/main" id="{4DE6B530-9AF5-8E46-829A-1F494459A2A0}"/>
              </a:ext>
            </a:extLst>
          </p:cNvPr>
          <p:cNvCxnSpPr>
            <a:cxnSpLocks/>
            <a:stCxn id="73" idx="4"/>
            <a:endCxn id="80" idx="0"/>
          </p:cNvCxnSpPr>
          <p:nvPr/>
        </p:nvCxnSpPr>
        <p:spPr>
          <a:xfrm flipH="1">
            <a:off x="5827188" y="2416964"/>
            <a:ext cx="4764" cy="8239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Connecteur droit 196">
            <a:extLst>
              <a:ext uri="{FF2B5EF4-FFF2-40B4-BE49-F238E27FC236}">
                <a16:creationId xmlns:a16="http://schemas.microsoft.com/office/drawing/2014/main" id="{96FFA81B-9D71-F949-88C8-A2A6DC72E0BD}"/>
              </a:ext>
            </a:extLst>
          </p:cNvPr>
          <p:cNvCxnSpPr>
            <a:cxnSpLocks/>
            <a:stCxn id="80" idx="4"/>
            <a:endCxn id="87" idx="0"/>
          </p:cNvCxnSpPr>
          <p:nvPr/>
        </p:nvCxnSpPr>
        <p:spPr>
          <a:xfrm flipH="1">
            <a:off x="5822425" y="3612352"/>
            <a:ext cx="4763" cy="7524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Connecteur droit 199">
            <a:extLst>
              <a:ext uri="{FF2B5EF4-FFF2-40B4-BE49-F238E27FC236}">
                <a16:creationId xmlns:a16="http://schemas.microsoft.com/office/drawing/2014/main" id="{3C16F193-6C4D-814D-AD32-E2C99569E133}"/>
              </a:ext>
            </a:extLst>
          </p:cNvPr>
          <p:cNvCxnSpPr>
            <a:cxnSpLocks/>
            <a:stCxn id="87" idx="4"/>
            <a:endCxn id="94" idx="0"/>
          </p:cNvCxnSpPr>
          <p:nvPr/>
        </p:nvCxnSpPr>
        <p:spPr>
          <a:xfrm flipH="1">
            <a:off x="5817658" y="4736307"/>
            <a:ext cx="4767" cy="6524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Connecteur droit 202">
            <a:extLst>
              <a:ext uri="{FF2B5EF4-FFF2-40B4-BE49-F238E27FC236}">
                <a16:creationId xmlns:a16="http://schemas.microsoft.com/office/drawing/2014/main" id="{57402FCF-4FB8-964F-9F8C-9B7DCF2C7819}"/>
              </a:ext>
            </a:extLst>
          </p:cNvPr>
          <p:cNvCxnSpPr>
            <a:cxnSpLocks/>
            <a:stCxn id="88" idx="4"/>
            <a:endCxn id="95" idx="0"/>
          </p:cNvCxnSpPr>
          <p:nvPr/>
        </p:nvCxnSpPr>
        <p:spPr>
          <a:xfrm flipH="1">
            <a:off x="6935381" y="4729082"/>
            <a:ext cx="4767" cy="6524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Connecteur droit 206">
            <a:extLst>
              <a:ext uri="{FF2B5EF4-FFF2-40B4-BE49-F238E27FC236}">
                <a16:creationId xmlns:a16="http://schemas.microsoft.com/office/drawing/2014/main" id="{78B783D2-28AB-B34B-9611-BF51434BC11D}"/>
              </a:ext>
            </a:extLst>
          </p:cNvPr>
          <p:cNvCxnSpPr>
            <a:cxnSpLocks/>
            <a:stCxn id="81" idx="4"/>
            <a:endCxn id="88" idx="0"/>
          </p:cNvCxnSpPr>
          <p:nvPr/>
        </p:nvCxnSpPr>
        <p:spPr>
          <a:xfrm flipH="1">
            <a:off x="6940148" y="3605127"/>
            <a:ext cx="4763" cy="7524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Connecteur droit 209">
            <a:extLst>
              <a:ext uri="{FF2B5EF4-FFF2-40B4-BE49-F238E27FC236}">
                <a16:creationId xmlns:a16="http://schemas.microsoft.com/office/drawing/2014/main" id="{64C7D8DC-88BB-2C42-8752-04A8CB40AE09}"/>
              </a:ext>
            </a:extLst>
          </p:cNvPr>
          <p:cNvCxnSpPr>
            <a:cxnSpLocks/>
            <a:stCxn id="74" idx="4"/>
            <a:endCxn id="81" idx="0"/>
          </p:cNvCxnSpPr>
          <p:nvPr/>
        </p:nvCxnSpPr>
        <p:spPr>
          <a:xfrm flipH="1">
            <a:off x="6944911" y="2409739"/>
            <a:ext cx="4764" cy="8239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Connecteur droit 212">
            <a:extLst>
              <a:ext uri="{FF2B5EF4-FFF2-40B4-BE49-F238E27FC236}">
                <a16:creationId xmlns:a16="http://schemas.microsoft.com/office/drawing/2014/main" id="{3D3DA82C-6BE3-4A49-9707-F11CF67ADBE6}"/>
              </a:ext>
            </a:extLst>
          </p:cNvPr>
          <p:cNvCxnSpPr>
            <a:cxnSpLocks/>
            <a:stCxn id="75" idx="4"/>
            <a:endCxn id="82" idx="0"/>
          </p:cNvCxnSpPr>
          <p:nvPr/>
        </p:nvCxnSpPr>
        <p:spPr>
          <a:xfrm flipH="1">
            <a:off x="8098636" y="2408566"/>
            <a:ext cx="4764" cy="8239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Connecteur droit 215">
            <a:extLst>
              <a:ext uri="{FF2B5EF4-FFF2-40B4-BE49-F238E27FC236}">
                <a16:creationId xmlns:a16="http://schemas.microsoft.com/office/drawing/2014/main" id="{47FFE3EC-6F60-B643-AD42-268F92ADCB48}"/>
              </a:ext>
            </a:extLst>
          </p:cNvPr>
          <p:cNvCxnSpPr>
            <a:cxnSpLocks/>
            <a:stCxn id="82" idx="4"/>
            <a:endCxn id="89" idx="0"/>
          </p:cNvCxnSpPr>
          <p:nvPr/>
        </p:nvCxnSpPr>
        <p:spPr>
          <a:xfrm flipH="1">
            <a:off x="8093873" y="3603954"/>
            <a:ext cx="4763" cy="7524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Connecteur droit 218">
            <a:extLst>
              <a:ext uri="{FF2B5EF4-FFF2-40B4-BE49-F238E27FC236}">
                <a16:creationId xmlns:a16="http://schemas.microsoft.com/office/drawing/2014/main" id="{45FCDAC2-A573-FC44-8109-04A901AA25DE}"/>
              </a:ext>
            </a:extLst>
          </p:cNvPr>
          <p:cNvCxnSpPr>
            <a:cxnSpLocks/>
            <a:stCxn id="89" idx="4"/>
            <a:endCxn id="96" idx="0"/>
          </p:cNvCxnSpPr>
          <p:nvPr/>
        </p:nvCxnSpPr>
        <p:spPr>
          <a:xfrm flipH="1">
            <a:off x="8089106" y="4727909"/>
            <a:ext cx="4767" cy="6524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Connecteur droit 221">
            <a:extLst>
              <a:ext uri="{FF2B5EF4-FFF2-40B4-BE49-F238E27FC236}">
                <a16:creationId xmlns:a16="http://schemas.microsoft.com/office/drawing/2014/main" id="{3A49079E-CCBF-9749-B73B-DFF279666B41}"/>
              </a:ext>
            </a:extLst>
          </p:cNvPr>
          <p:cNvCxnSpPr>
            <a:cxnSpLocks/>
            <a:stCxn id="90" idx="4"/>
            <a:endCxn id="97" idx="0"/>
          </p:cNvCxnSpPr>
          <p:nvPr/>
        </p:nvCxnSpPr>
        <p:spPr>
          <a:xfrm flipH="1">
            <a:off x="9265216" y="4721587"/>
            <a:ext cx="4767" cy="6524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Connecteur droit 224">
            <a:extLst>
              <a:ext uri="{FF2B5EF4-FFF2-40B4-BE49-F238E27FC236}">
                <a16:creationId xmlns:a16="http://schemas.microsoft.com/office/drawing/2014/main" id="{22887D10-E913-284A-8DAB-634157792E8D}"/>
              </a:ext>
            </a:extLst>
          </p:cNvPr>
          <p:cNvCxnSpPr>
            <a:cxnSpLocks/>
            <a:stCxn id="83" idx="4"/>
            <a:endCxn id="90" idx="0"/>
          </p:cNvCxnSpPr>
          <p:nvPr/>
        </p:nvCxnSpPr>
        <p:spPr>
          <a:xfrm flipH="1">
            <a:off x="9269983" y="3597632"/>
            <a:ext cx="4763" cy="7524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Connecteur droit 227">
            <a:extLst>
              <a:ext uri="{FF2B5EF4-FFF2-40B4-BE49-F238E27FC236}">
                <a16:creationId xmlns:a16="http://schemas.microsoft.com/office/drawing/2014/main" id="{F877F5F1-1DE0-8A41-BE91-B84966D22160}"/>
              </a:ext>
            </a:extLst>
          </p:cNvPr>
          <p:cNvCxnSpPr>
            <a:cxnSpLocks/>
            <a:stCxn id="76" idx="4"/>
            <a:endCxn id="83" idx="0"/>
          </p:cNvCxnSpPr>
          <p:nvPr/>
        </p:nvCxnSpPr>
        <p:spPr>
          <a:xfrm flipH="1">
            <a:off x="9274746" y="2402244"/>
            <a:ext cx="4764" cy="8239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5C272660-5BFC-B948-BC63-3118C5540168}"/>
              </a:ext>
            </a:extLst>
          </p:cNvPr>
          <p:cNvGrpSpPr/>
          <p:nvPr/>
        </p:nvGrpSpPr>
        <p:grpSpPr>
          <a:xfrm>
            <a:off x="1353819" y="1232058"/>
            <a:ext cx="387513" cy="5360826"/>
            <a:chOff x="1353819" y="1232058"/>
            <a:chExt cx="387513" cy="5360826"/>
          </a:xfrm>
        </p:grpSpPr>
        <p:sp>
          <p:nvSpPr>
            <p:cNvPr id="177" name="Ellipse 176">
              <a:extLst>
                <a:ext uri="{FF2B5EF4-FFF2-40B4-BE49-F238E27FC236}">
                  <a16:creationId xmlns:a16="http://schemas.microsoft.com/office/drawing/2014/main" id="{E0F837CE-12BF-5C40-9AAA-78E44FBA87DD}"/>
                </a:ext>
              </a:extLst>
            </p:cNvPr>
            <p:cNvSpPr/>
            <p:nvPr/>
          </p:nvSpPr>
          <p:spPr>
            <a:xfrm>
              <a:off x="1369857" y="2054602"/>
              <a:ext cx="371475" cy="37147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Ellipse 177">
              <a:extLst>
                <a:ext uri="{FF2B5EF4-FFF2-40B4-BE49-F238E27FC236}">
                  <a16:creationId xmlns:a16="http://schemas.microsoft.com/office/drawing/2014/main" id="{96C9B0C7-90E7-FB4C-BA16-028A7FF781DC}"/>
                </a:ext>
              </a:extLst>
            </p:cNvPr>
            <p:cNvSpPr/>
            <p:nvPr/>
          </p:nvSpPr>
          <p:spPr>
            <a:xfrm>
              <a:off x="1365093" y="3249990"/>
              <a:ext cx="371475" cy="37147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Ellipse 179">
              <a:extLst>
                <a:ext uri="{FF2B5EF4-FFF2-40B4-BE49-F238E27FC236}">
                  <a16:creationId xmlns:a16="http://schemas.microsoft.com/office/drawing/2014/main" id="{8CB7E79B-D351-9F41-B5E8-42BA3AE1E460}"/>
                </a:ext>
              </a:extLst>
            </p:cNvPr>
            <p:cNvSpPr/>
            <p:nvPr/>
          </p:nvSpPr>
          <p:spPr>
            <a:xfrm>
              <a:off x="1360330" y="4373945"/>
              <a:ext cx="371475" cy="37147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Ellipse 180">
              <a:extLst>
                <a:ext uri="{FF2B5EF4-FFF2-40B4-BE49-F238E27FC236}">
                  <a16:creationId xmlns:a16="http://schemas.microsoft.com/office/drawing/2014/main" id="{FA8BBADC-DB5D-F546-AEA4-54256680076E}"/>
                </a:ext>
              </a:extLst>
            </p:cNvPr>
            <p:cNvSpPr/>
            <p:nvPr/>
          </p:nvSpPr>
          <p:spPr>
            <a:xfrm>
              <a:off x="1355563" y="5397885"/>
              <a:ext cx="371475" cy="37147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3" name="Connecteur droit 182">
              <a:extLst>
                <a:ext uri="{FF2B5EF4-FFF2-40B4-BE49-F238E27FC236}">
                  <a16:creationId xmlns:a16="http://schemas.microsoft.com/office/drawing/2014/main" id="{440EB1A2-A3B7-6742-85A5-121145EC82B3}"/>
                </a:ext>
              </a:extLst>
            </p:cNvPr>
            <p:cNvCxnSpPr>
              <a:cxnSpLocks/>
              <a:stCxn id="189" idx="4"/>
              <a:endCxn id="178" idx="0"/>
            </p:cNvCxnSpPr>
            <p:nvPr/>
          </p:nvCxnSpPr>
          <p:spPr>
            <a:xfrm>
              <a:off x="1539557" y="1603533"/>
              <a:ext cx="11274" cy="16464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Connecteur droit 183">
              <a:extLst>
                <a:ext uri="{FF2B5EF4-FFF2-40B4-BE49-F238E27FC236}">
                  <a16:creationId xmlns:a16="http://schemas.microsoft.com/office/drawing/2014/main" id="{7F0AD13A-433A-4E4B-9E40-CF05812171DB}"/>
                </a:ext>
              </a:extLst>
            </p:cNvPr>
            <p:cNvCxnSpPr>
              <a:cxnSpLocks/>
              <a:stCxn id="178" idx="4"/>
              <a:endCxn id="180" idx="0"/>
            </p:cNvCxnSpPr>
            <p:nvPr/>
          </p:nvCxnSpPr>
          <p:spPr>
            <a:xfrm flipH="1">
              <a:off x="1546068" y="3621465"/>
              <a:ext cx="4763" cy="7524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Connecteur droit 185">
              <a:extLst>
                <a:ext uri="{FF2B5EF4-FFF2-40B4-BE49-F238E27FC236}">
                  <a16:creationId xmlns:a16="http://schemas.microsoft.com/office/drawing/2014/main" id="{DAFB370B-84D4-7E4A-917B-78DEEF1C98CF}"/>
                </a:ext>
              </a:extLst>
            </p:cNvPr>
            <p:cNvCxnSpPr>
              <a:cxnSpLocks/>
              <a:stCxn id="180" idx="4"/>
              <a:endCxn id="187" idx="0"/>
            </p:cNvCxnSpPr>
            <p:nvPr/>
          </p:nvCxnSpPr>
          <p:spPr>
            <a:xfrm>
              <a:off x="1546068" y="4745420"/>
              <a:ext cx="9526" cy="147598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7" name="Ellipse 186">
              <a:extLst>
                <a:ext uri="{FF2B5EF4-FFF2-40B4-BE49-F238E27FC236}">
                  <a16:creationId xmlns:a16="http://schemas.microsoft.com/office/drawing/2014/main" id="{AF0B8E82-5473-6B47-B3D3-FB4751D0D5BC}"/>
                </a:ext>
              </a:extLst>
            </p:cNvPr>
            <p:cNvSpPr/>
            <p:nvPr/>
          </p:nvSpPr>
          <p:spPr>
            <a:xfrm>
              <a:off x="1369856" y="6221409"/>
              <a:ext cx="371475" cy="37147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Ellipse 188">
              <a:extLst>
                <a:ext uri="{FF2B5EF4-FFF2-40B4-BE49-F238E27FC236}">
                  <a16:creationId xmlns:a16="http://schemas.microsoft.com/office/drawing/2014/main" id="{C58FF42C-B33C-D940-9AFF-31FFAB641A26}"/>
                </a:ext>
              </a:extLst>
            </p:cNvPr>
            <p:cNvSpPr/>
            <p:nvPr/>
          </p:nvSpPr>
          <p:spPr>
            <a:xfrm>
              <a:off x="1353819" y="1232058"/>
              <a:ext cx="371475" cy="37147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0" name="Groupe 189">
            <a:extLst>
              <a:ext uri="{FF2B5EF4-FFF2-40B4-BE49-F238E27FC236}">
                <a16:creationId xmlns:a16="http://schemas.microsoft.com/office/drawing/2014/main" id="{49B9E188-65BC-9749-AB68-27FE8DAFFC1B}"/>
              </a:ext>
            </a:extLst>
          </p:cNvPr>
          <p:cNvGrpSpPr/>
          <p:nvPr/>
        </p:nvGrpSpPr>
        <p:grpSpPr>
          <a:xfrm>
            <a:off x="10091035" y="1213375"/>
            <a:ext cx="387513" cy="5360826"/>
            <a:chOff x="1353819" y="1232058"/>
            <a:chExt cx="387513" cy="5360826"/>
          </a:xfrm>
        </p:grpSpPr>
        <p:sp>
          <p:nvSpPr>
            <p:cNvPr id="192" name="Ellipse 191">
              <a:extLst>
                <a:ext uri="{FF2B5EF4-FFF2-40B4-BE49-F238E27FC236}">
                  <a16:creationId xmlns:a16="http://schemas.microsoft.com/office/drawing/2014/main" id="{3F5C3916-0CD1-304E-AEE3-C3F194D76DDB}"/>
                </a:ext>
              </a:extLst>
            </p:cNvPr>
            <p:cNvSpPr/>
            <p:nvPr/>
          </p:nvSpPr>
          <p:spPr>
            <a:xfrm>
              <a:off x="1369857" y="2054602"/>
              <a:ext cx="371475" cy="37147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Ellipse 192">
              <a:extLst>
                <a:ext uri="{FF2B5EF4-FFF2-40B4-BE49-F238E27FC236}">
                  <a16:creationId xmlns:a16="http://schemas.microsoft.com/office/drawing/2014/main" id="{0D4C5DBE-D9B2-8444-85EE-C2EBFD081FFC}"/>
                </a:ext>
              </a:extLst>
            </p:cNvPr>
            <p:cNvSpPr/>
            <p:nvPr/>
          </p:nvSpPr>
          <p:spPr>
            <a:xfrm>
              <a:off x="1365093" y="3249990"/>
              <a:ext cx="371475" cy="37147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Ellipse 194">
              <a:extLst>
                <a:ext uri="{FF2B5EF4-FFF2-40B4-BE49-F238E27FC236}">
                  <a16:creationId xmlns:a16="http://schemas.microsoft.com/office/drawing/2014/main" id="{642EC517-8E90-6F46-B259-D968D0490E61}"/>
                </a:ext>
              </a:extLst>
            </p:cNvPr>
            <p:cNvSpPr/>
            <p:nvPr/>
          </p:nvSpPr>
          <p:spPr>
            <a:xfrm>
              <a:off x="1360330" y="4373945"/>
              <a:ext cx="371475" cy="37147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Ellipse 195">
              <a:extLst>
                <a:ext uri="{FF2B5EF4-FFF2-40B4-BE49-F238E27FC236}">
                  <a16:creationId xmlns:a16="http://schemas.microsoft.com/office/drawing/2014/main" id="{EE29BC5D-1C2A-EA4D-A85D-6CE433BA6EC7}"/>
                </a:ext>
              </a:extLst>
            </p:cNvPr>
            <p:cNvSpPr/>
            <p:nvPr/>
          </p:nvSpPr>
          <p:spPr>
            <a:xfrm>
              <a:off x="1355563" y="5397885"/>
              <a:ext cx="371475" cy="37147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8" name="Connecteur droit 197">
              <a:extLst>
                <a:ext uri="{FF2B5EF4-FFF2-40B4-BE49-F238E27FC236}">
                  <a16:creationId xmlns:a16="http://schemas.microsoft.com/office/drawing/2014/main" id="{49A25F2C-3438-E94A-9AAE-AD624A3E79BC}"/>
                </a:ext>
              </a:extLst>
            </p:cNvPr>
            <p:cNvCxnSpPr>
              <a:cxnSpLocks/>
              <a:stCxn id="204" idx="4"/>
              <a:endCxn id="193" idx="0"/>
            </p:cNvCxnSpPr>
            <p:nvPr/>
          </p:nvCxnSpPr>
          <p:spPr>
            <a:xfrm>
              <a:off x="1539557" y="1603533"/>
              <a:ext cx="11274" cy="16464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Connecteur droit 198">
              <a:extLst>
                <a:ext uri="{FF2B5EF4-FFF2-40B4-BE49-F238E27FC236}">
                  <a16:creationId xmlns:a16="http://schemas.microsoft.com/office/drawing/2014/main" id="{6A4AD751-1519-1D4B-94B5-435DFB134DDC}"/>
                </a:ext>
              </a:extLst>
            </p:cNvPr>
            <p:cNvCxnSpPr>
              <a:cxnSpLocks/>
              <a:stCxn id="193" idx="4"/>
              <a:endCxn id="195" idx="0"/>
            </p:cNvCxnSpPr>
            <p:nvPr/>
          </p:nvCxnSpPr>
          <p:spPr>
            <a:xfrm flipH="1">
              <a:off x="1546068" y="3621465"/>
              <a:ext cx="4763" cy="7524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Connecteur droit 200">
              <a:extLst>
                <a:ext uri="{FF2B5EF4-FFF2-40B4-BE49-F238E27FC236}">
                  <a16:creationId xmlns:a16="http://schemas.microsoft.com/office/drawing/2014/main" id="{7057850D-B802-7A4A-B014-096BADBE72F8}"/>
                </a:ext>
              </a:extLst>
            </p:cNvPr>
            <p:cNvCxnSpPr>
              <a:cxnSpLocks/>
              <a:stCxn id="195" idx="4"/>
              <a:endCxn id="202" idx="0"/>
            </p:cNvCxnSpPr>
            <p:nvPr/>
          </p:nvCxnSpPr>
          <p:spPr>
            <a:xfrm>
              <a:off x="1546068" y="4745420"/>
              <a:ext cx="9526" cy="147598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2" name="Ellipse 201">
              <a:extLst>
                <a:ext uri="{FF2B5EF4-FFF2-40B4-BE49-F238E27FC236}">
                  <a16:creationId xmlns:a16="http://schemas.microsoft.com/office/drawing/2014/main" id="{D19AEF23-01F1-9740-860D-8D0749A50CDE}"/>
                </a:ext>
              </a:extLst>
            </p:cNvPr>
            <p:cNvSpPr/>
            <p:nvPr/>
          </p:nvSpPr>
          <p:spPr>
            <a:xfrm>
              <a:off x="1369856" y="6221409"/>
              <a:ext cx="371475" cy="37147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Ellipse 203">
              <a:extLst>
                <a:ext uri="{FF2B5EF4-FFF2-40B4-BE49-F238E27FC236}">
                  <a16:creationId xmlns:a16="http://schemas.microsoft.com/office/drawing/2014/main" id="{5BB6D8AA-28E5-934C-9E54-0813326B7DF8}"/>
                </a:ext>
              </a:extLst>
            </p:cNvPr>
            <p:cNvSpPr/>
            <p:nvPr/>
          </p:nvSpPr>
          <p:spPr>
            <a:xfrm>
              <a:off x="1353819" y="1232058"/>
              <a:ext cx="371475" cy="37147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5" name="Groupe 204">
            <a:extLst>
              <a:ext uri="{FF2B5EF4-FFF2-40B4-BE49-F238E27FC236}">
                <a16:creationId xmlns:a16="http://schemas.microsoft.com/office/drawing/2014/main" id="{E5B60F3A-911A-3440-BE6E-2608B21BA598}"/>
              </a:ext>
            </a:extLst>
          </p:cNvPr>
          <p:cNvGrpSpPr/>
          <p:nvPr/>
        </p:nvGrpSpPr>
        <p:grpSpPr>
          <a:xfrm>
            <a:off x="1727043" y="6197839"/>
            <a:ext cx="8365741" cy="386993"/>
            <a:chOff x="1723526" y="5374052"/>
            <a:chExt cx="8365741" cy="386993"/>
          </a:xfrm>
          <a:solidFill>
            <a:schemeClr val="tx1"/>
          </a:solidFill>
        </p:grpSpPr>
        <p:sp>
          <p:nvSpPr>
            <p:cNvPr id="206" name="Ellipse 205">
              <a:extLst>
                <a:ext uri="{FF2B5EF4-FFF2-40B4-BE49-F238E27FC236}">
                  <a16:creationId xmlns:a16="http://schemas.microsoft.com/office/drawing/2014/main" id="{EDA1B4A3-5CA9-2143-ACA2-15FB407DB00B}"/>
                </a:ext>
              </a:extLst>
            </p:cNvPr>
            <p:cNvSpPr/>
            <p:nvPr/>
          </p:nvSpPr>
          <p:spPr>
            <a:xfrm>
              <a:off x="2374749" y="5388365"/>
              <a:ext cx="371475" cy="37147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Ellipse 207">
              <a:extLst>
                <a:ext uri="{FF2B5EF4-FFF2-40B4-BE49-F238E27FC236}">
                  <a16:creationId xmlns:a16="http://schemas.microsoft.com/office/drawing/2014/main" id="{97C33AAC-FE35-BB43-B528-32D76643CEE8}"/>
                </a:ext>
              </a:extLst>
            </p:cNvPr>
            <p:cNvSpPr/>
            <p:nvPr/>
          </p:nvSpPr>
          <p:spPr>
            <a:xfrm>
              <a:off x="3468322" y="5389570"/>
              <a:ext cx="371475" cy="37147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Ellipse 208">
              <a:extLst>
                <a:ext uri="{FF2B5EF4-FFF2-40B4-BE49-F238E27FC236}">
                  <a16:creationId xmlns:a16="http://schemas.microsoft.com/office/drawing/2014/main" id="{91FFC732-2A68-DF4A-BBBE-9637470A1328}"/>
                </a:ext>
              </a:extLst>
            </p:cNvPr>
            <p:cNvSpPr/>
            <p:nvPr/>
          </p:nvSpPr>
          <p:spPr>
            <a:xfrm>
              <a:off x="4593239" y="5388772"/>
              <a:ext cx="371475" cy="37147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Ellipse 210">
              <a:extLst>
                <a:ext uri="{FF2B5EF4-FFF2-40B4-BE49-F238E27FC236}">
                  <a16:creationId xmlns:a16="http://schemas.microsoft.com/office/drawing/2014/main" id="{AE77A516-6D52-414C-9E11-33B0BDAC1831}"/>
                </a:ext>
              </a:extLst>
            </p:cNvPr>
            <p:cNvSpPr/>
            <p:nvPr/>
          </p:nvSpPr>
          <p:spPr>
            <a:xfrm>
              <a:off x="5631920" y="5388772"/>
              <a:ext cx="371475" cy="37147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Ellipse 211">
              <a:extLst>
                <a:ext uri="{FF2B5EF4-FFF2-40B4-BE49-F238E27FC236}">
                  <a16:creationId xmlns:a16="http://schemas.microsoft.com/office/drawing/2014/main" id="{BBC29AEB-3716-6F4C-AE95-BCD32F9B131A}"/>
                </a:ext>
              </a:extLst>
            </p:cNvPr>
            <p:cNvSpPr/>
            <p:nvPr/>
          </p:nvSpPr>
          <p:spPr>
            <a:xfrm>
              <a:off x="6749643" y="5381547"/>
              <a:ext cx="371475" cy="37147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Ellipse 213">
              <a:extLst>
                <a:ext uri="{FF2B5EF4-FFF2-40B4-BE49-F238E27FC236}">
                  <a16:creationId xmlns:a16="http://schemas.microsoft.com/office/drawing/2014/main" id="{1A6C28C4-88DE-C547-AB8A-3801F2DDDF07}"/>
                </a:ext>
              </a:extLst>
            </p:cNvPr>
            <p:cNvSpPr/>
            <p:nvPr/>
          </p:nvSpPr>
          <p:spPr>
            <a:xfrm>
              <a:off x="7903368" y="5380374"/>
              <a:ext cx="371475" cy="37147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Ellipse 214">
              <a:extLst>
                <a:ext uri="{FF2B5EF4-FFF2-40B4-BE49-F238E27FC236}">
                  <a16:creationId xmlns:a16="http://schemas.microsoft.com/office/drawing/2014/main" id="{81736616-0489-3C44-8BB1-1CEDAAFB2295}"/>
                </a:ext>
              </a:extLst>
            </p:cNvPr>
            <p:cNvSpPr/>
            <p:nvPr/>
          </p:nvSpPr>
          <p:spPr>
            <a:xfrm>
              <a:off x="9079478" y="5374052"/>
              <a:ext cx="371475" cy="37147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7" name="Connecteur droit 216">
              <a:extLst>
                <a:ext uri="{FF2B5EF4-FFF2-40B4-BE49-F238E27FC236}">
                  <a16:creationId xmlns:a16="http://schemas.microsoft.com/office/drawing/2014/main" id="{4AB10049-65B7-6D4A-AF92-565B74FED984}"/>
                </a:ext>
              </a:extLst>
            </p:cNvPr>
            <p:cNvCxnSpPr>
              <a:cxnSpLocks/>
              <a:stCxn id="187" idx="6"/>
              <a:endCxn id="208" idx="2"/>
            </p:cNvCxnSpPr>
            <p:nvPr/>
          </p:nvCxnSpPr>
          <p:spPr>
            <a:xfrm flipV="1">
              <a:off x="1723526" y="5575308"/>
              <a:ext cx="1744796" cy="8052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Connecteur droit 217">
              <a:extLst>
                <a:ext uri="{FF2B5EF4-FFF2-40B4-BE49-F238E27FC236}">
                  <a16:creationId xmlns:a16="http://schemas.microsoft.com/office/drawing/2014/main" id="{56875C66-4466-D249-8DA2-08E23F880AA4}"/>
                </a:ext>
              </a:extLst>
            </p:cNvPr>
            <p:cNvCxnSpPr>
              <a:cxnSpLocks/>
              <a:stCxn id="214" idx="6"/>
              <a:endCxn id="202" idx="2"/>
            </p:cNvCxnSpPr>
            <p:nvPr/>
          </p:nvCxnSpPr>
          <p:spPr>
            <a:xfrm flipV="1">
              <a:off x="8274843" y="5564677"/>
              <a:ext cx="1814424" cy="1435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Connecteur droit 219">
              <a:extLst>
                <a:ext uri="{FF2B5EF4-FFF2-40B4-BE49-F238E27FC236}">
                  <a16:creationId xmlns:a16="http://schemas.microsoft.com/office/drawing/2014/main" id="{2D886DC1-60C0-4246-B0C4-F35AA3E44E1E}"/>
                </a:ext>
              </a:extLst>
            </p:cNvPr>
            <p:cNvCxnSpPr>
              <a:cxnSpLocks/>
              <a:stCxn id="212" idx="6"/>
              <a:endCxn id="214" idx="2"/>
            </p:cNvCxnSpPr>
            <p:nvPr/>
          </p:nvCxnSpPr>
          <p:spPr>
            <a:xfrm flipV="1">
              <a:off x="7121118" y="5566112"/>
              <a:ext cx="782250" cy="1173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Connecteur droit 220">
              <a:extLst>
                <a:ext uri="{FF2B5EF4-FFF2-40B4-BE49-F238E27FC236}">
                  <a16:creationId xmlns:a16="http://schemas.microsoft.com/office/drawing/2014/main" id="{9BDF6A04-2A98-4D46-B67F-02CB1E47746A}"/>
                </a:ext>
              </a:extLst>
            </p:cNvPr>
            <p:cNvCxnSpPr>
              <a:cxnSpLocks/>
              <a:stCxn id="211" idx="6"/>
              <a:endCxn id="212" idx="2"/>
            </p:cNvCxnSpPr>
            <p:nvPr/>
          </p:nvCxnSpPr>
          <p:spPr>
            <a:xfrm flipV="1">
              <a:off x="6003395" y="5567285"/>
              <a:ext cx="746248" cy="7225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Connecteur droit 222">
              <a:extLst>
                <a:ext uri="{FF2B5EF4-FFF2-40B4-BE49-F238E27FC236}">
                  <a16:creationId xmlns:a16="http://schemas.microsoft.com/office/drawing/2014/main" id="{7CD5A89E-E062-6D44-BDF9-7E142708F491}"/>
                </a:ext>
              </a:extLst>
            </p:cNvPr>
            <p:cNvCxnSpPr>
              <a:cxnSpLocks/>
              <a:stCxn id="209" idx="6"/>
              <a:endCxn id="211" idx="2"/>
            </p:cNvCxnSpPr>
            <p:nvPr/>
          </p:nvCxnSpPr>
          <p:spPr>
            <a:xfrm>
              <a:off x="4964714" y="5574510"/>
              <a:ext cx="667206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Connecteur droit 223">
              <a:extLst>
                <a:ext uri="{FF2B5EF4-FFF2-40B4-BE49-F238E27FC236}">
                  <a16:creationId xmlns:a16="http://schemas.microsoft.com/office/drawing/2014/main" id="{128C5835-75AA-BC4F-9762-DDB518507398}"/>
                </a:ext>
              </a:extLst>
            </p:cNvPr>
            <p:cNvCxnSpPr>
              <a:cxnSpLocks/>
              <a:stCxn id="208" idx="6"/>
              <a:endCxn id="209" idx="2"/>
            </p:cNvCxnSpPr>
            <p:nvPr/>
          </p:nvCxnSpPr>
          <p:spPr>
            <a:xfrm flipV="1">
              <a:off x="3839797" y="5574510"/>
              <a:ext cx="753442" cy="798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7" name="Groupe 226">
            <a:extLst>
              <a:ext uri="{FF2B5EF4-FFF2-40B4-BE49-F238E27FC236}">
                <a16:creationId xmlns:a16="http://schemas.microsoft.com/office/drawing/2014/main" id="{E2E659E9-4DB2-C54F-AF48-26EB38A56603}"/>
              </a:ext>
            </a:extLst>
          </p:cNvPr>
          <p:cNvGrpSpPr/>
          <p:nvPr/>
        </p:nvGrpSpPr>
        <p:grpSpPr>
          <a:xfrm>
            <a:off x="1736568" y="1221678"/>
            <a:ext cx="8365741" cy="386993"/>
            <a:chOff x="1723526" y="5374052"/>
            <a:chExt cx="8365741" cy="386993"/>
          </a:xfrm>
          <a:solidFill>
            <a:schemeClr val="tx1"/>
          </a:solidFill>
        </p:grpSpPr>
        <p:sp>
          <p:nvSpPr>
            <p:cNvPr id="229" name="Ellipse 228">
              <a:extLst>
                <a:ext uri="{FF2B5EF4-FFF2-40B4-BE49-F238E27FC236}">
                  <a16:creationId xmlns:a16="http://schemas.microsoft.com/office/drawing/2014/main" id="{E3B9317C-EA95-794F-8EF1-F508E671EFB0}"/>
                </a:ext>
              </a:extLst>
            </p:cNvPr>
            <p:cNvSpPr/>
            <p:nvPr/>
          </p:nvSpPr>
          <p:spPr>
            <a:xfrm>
              <a:off x="2374749" y="5388365"/>
              <a:ext cx="371475" cy="37147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Ellipse 229">
              <a:extLst>
                <a:ext uri="{FF2B5EF4-FFF2-40B4-BE49-F238E27FC236}">
                  <a16:creationId xmlns:a16="http://schemas.microsoft.com/office/drawing/2014/main" id="{3B93F74F-4B54-F84F-A1CD-EDAB481014EA}"/>
                </a:ext>
              </a:extLst>
            </p:cNvPr>
            <p:cNvSpPr/>
            <p:nvPr/>
          </p:nvSpPr>
          <p:spPr>
            <a:xfrm>
              <a:off x="3482610" y="5389570"/>
              <a:ext cx="371475" cy="37147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Ellipse 252">
              <a:extLst>
                <a:ext uri="{FF2B5EF4-FFF2-40B4-BE49-F238E27FC236}">
                  <a16:creationId xmlns:a16="http://schemas.microsoft.com/office/drawing/2014/main" id="{2B7E7DAF-B52A-EF45-8B07-F6C5445A53A1}"/>
                </a:ext>
              </a:extLst>
            </p:cNvPr>
            <p:cNvSpPr/>
            <p:nvPr/>
          </p:nvSpPr>
          <p:spPr>
            <a:xfrm>
              <a:off x="4593239" y="5388772"/>
              <a:ext cx="371475" cy="37147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Ellipse 253">
              <a:extLst>
                <a:ext uri="{FF2B5EF4-FFF2-40B4-BE49-F238E27FC236}">
                  <a16:creationId xmlns:a16="http://schemas.microsoft.com/office/drawing/2014/main" id="{B5D29E73-6B0D-7041-898A-CD885B3750CA}"/>
                </a:ext>
              </a:extLst>
            </p:cNvPr>
            <p:cNvSpPr/>
            <p:nvPr/>
          </p:nvSpPr>
          <p:spPr>
            <a:xfrm>
              <a:off x="5631920" y="5388772"/>
              <a:ext cx="371475" cy="37147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Ellipse 254">
              <a:extLst>
                <a:ext uri="{FF2B5EF4-FFF2-40B4-BE49-F238E27FC236}">
                  <a16:creationId xmlns:a16="http://schemas.microsoft.com/office/drawing/2014/main" id="{D60738C3-BF29-D04B-9FFF-ABD5212C2D09}"/>
                </a:ext>
              </a:extLst>
            </p:cNvPr>
            <p:cNvSpPr/>
            <p:nvPr/>
          </p:nvSpPr>
          <p:spPr>
            <a:xfrm>
              <a:off x="6749643" y="5381547"/>
              <a:ext cx="371475" cy="37147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Ellipse 255">
              <a:extLst>
                <a:ext uri="{FF2B5EF4-FFF2-40B4-BE49-F238E27FC236}">
                  <a16:creationId xmlns:a16="http://schemas.microsoft.com/office/drawing/2014/main" id="{29ABA3BC-B7DF-094A-BF8A-82462059C8E0}"/>
                </a:ext>
              </a:extLst>
            </p:cNvPr>
            <p:cNvSpPr/>
            <p:nvPr/>
          </p:nvSpPr>
          <p:spPr>
            <a:xfrm>
              <a:off x="7903368" y="5380374"/>
              <a:ext cx="371475" cy="37147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Ellipse 256">
              <a:extLst>
                <a:ext uri="{FF2B5EF4-FFF2-40B4-BE49-F238E27FC236}">
                  <a16:creationId xmlns:a16="http://schemas.microsoft.com/office/drawing/2014/main" id="{E092F370-F643-3346-A64C-F01860020585}"/>
                </a:ext>
              </a:extLst>
            </p:cNvPr>
            <p:cNvSpPr/>
            <p:nvPr/>
          </p:nvSpPr>
          <p:spPr>
            <a:xfrm>
              <a:off x="9079478" y="5374052"/>
              <a:ext cx="371475" cy="37147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8" name="Connecteur droit 257">
              <a:extLst>
                <a:ext uri="{FF2B5EF4-FFF2-40B4-BE49-F238E27FC236}">
                  <a16:creationId xmlns:a16="http://schemas.microsoft.com/office/drawing/2014/main" id="{970EF866-F6AE-CE4E-BB46-2741D1E1900E}"/>
                </a:ext>
              </a:extLst>
            </p:cNvPr>
            <p:cNvCxnSpPr>
              <a:cxnSpLocks/>
              <a:endCxn id="230" idx="2"/>
            </p:cNvCxnSpPr>
            <p:nvPr/>
          </p:nvCxnSpPr>
          <p:spPr>
            <a:xfrm flipV="1">
              <a:off x="1723526" y="5575308"/>
              <a:ext cx="1759084" cy="8052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Connecteur droit 258">
              <a:extLst>
                <a:ext uri="{FF2B5EF4-FFF2-40B4-BE49-F238E27FC236}">
                  <a16:creationId xmlns:a16="http://schemas.microsoft.com/office/drawing/2014/main" id="{6B2B68EB-44C3-554D-ABD2-3C7DC8C98F4A}"/>
                </a:ext>
              </a:extLst>
            </p:cNvPr>
            <p:cNvCxnSpPr>
              <a:cxnSpLocks/>
              <a:stCxn id="256" idx="6"/>
            </p:cNvCxnSpPr>
            <p:nvPr/>
          </p:nvCxnSpPr>
          <p:spPr>
            <a:xfrm flipV="1">
              <a:off x="8274843" y="5564677"/>
              <a:ext cx="1814424" cy="1435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Connecteur droit 259">
              <a:extLst>
                <a:ext uri="{FF2B5EF4-FFF2-40B4-BE49-F238E27FC236}">
                  <a16:creationId xmlns:a16="http://schemas.microsoft.com/office/drawing/2014/main" id="{781390E8-CAA7-5D4E-8A09-CFF65C11B633}"/>
                </a:ext>
              </a:extLst>
            </p:cNvPr>
            <p:cNvCxnSpPr>
              <a:cxnSpLocks/>
              <a:stCxn id="255" idx="6"/>
              <a:endCxn id="256" idx="2"/>
            </p:cNvCxnSpPr>
            <p:nvPr/>
          </p:nvCxnSpPr>
          <p:spPr>
            <a:xfrm flipV="1">
              <a:off x="7121118" y="5566112"/>
              <a:ext cx="782250" cy="1173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Connecteur droit 260">
              <a:extLst>
                <a:ext uri="{FF2B5EF4-FFF2-40B4-BE49-F238E27FC236}">
                  <a16:creationId xmlns:a16="http://schemas.microsoft.com/office/drawing/2014/main" id="{B3B8F46B-1D02-0943-97D8-BB969D5D1841}"/>
                </a:ext>
              </a:extLst>
            </p:cNvPr>
            <p:cNvCxnSpPr>
              <a:cxnSpLocks/>
              <a:stCxn id="254" idx="6"/>
              <a:endCxn id="255" idx="2"/>
            </p:cNvCxnSpPr>
            <p:nvPr/>
          </p:nvCxnSpPr>
          <p:spPr>
            <a:xfrm flipV="1">
              <a:off x="6003395" y="5567285"/>
              <a:ext cx="746248" cy="7225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Connecteur droit 261">
              <a:extLst>
                <a:ext uri="{FF2B5EF4-FFF2-40B4-BE49-F238E27FC236}">
                  <a16:creationId xmlns:a16="http://schemas.microsoft.com/office/drawing/2014/main" id="{7EFB3016-7E95-6A44-B080-C06DFD171E84}"/>
                </a:ext>
              </a:extLst>
            </p:cNvPr>
            <p:cNvCxnSpPr>
              <a:cxnSpLocks/>
              <a:stCxn id="253" idx="6"/>
              <a:endCxn id="254" idx="2"/>
            </p:cNvCxnSpPr>
            <p:nvPr/>
          </p:nvCxnSpPr>
          <p:spPr>
            <a:xfrm>
              <a:off x="4964714" y="5574510"/>
              <a:ext cx="667206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Connecteur droit 262">
              <a:extLst>
                <a:ext uri="{FF2B5EF4-FFF2-40B4-BE49-F238E27FC236}">
                  <a16:creationId xmlns:a16="http://schemas.microsoft.com/office/drawing/2014/main" id="{209CD2A4-2F99-4745-9404-D78A1DC11929}"/>
                </a:ext>
              </a:extLst>
            </p:cNvPr>
            <p:cNvCxnSpPr>
              <a:cxnSpLocks/>
              <a:stCxn id="230" idx="6"/>
              <a:endCxn id="253" idx="2"/>
            </p:cNvCxnSpPr>
            <p:nvPr/>
          </p:nvCxnSpPr>
          <p:spPr>
            <a:xfrm flipV="1">
              <a:off x="3854085" y="5574510"/>
              <a:ext cx="739154" cy="798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4" name="Connecteur droit 263">
            <a:extLst>
              <a:ext uri="{FF2B5EF4-FFF2-40B4-BE49-F238E27FC236}">
                <a16:creationId xmlns:a16="http://schemas.microsoft.com/office/drawing/2014/main" id="{C4D99B22-33E9-F94A-84F4-41228AD5345F}"/>
              </a:ext>
            </a:extLst>
          </p:cNvPr>
          <p:cNvCxnSpPr>
            <a:cxnSpLocks/>
            <a:stCxn id="257" idx="4"/>
            <a:endCxn id="76" idx="0"/>
          </p:cNvCxnSpPr>
          <p:nvPr/>
        </p:nvCxnSpPr>
        <p:spPr>
          <a:xfrm>
            <a:off x="9278258" y="1593153"/>
            <a:ext cx="1252" cy="4376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Connecteur droit 264">
            <a:extLst>
              <a:ext uri="{FF2B5EF4-FFF2-40B4-BE49-F238E27FC236}">
                <a16:creationId xmlns:a16="http://schemas.microsoft.com/office/drawing/2014/main" id="{C0B686F9-84D8-8641-A0D1-28FEB8F45540}"/>
              </a:ext>
            </a:extLst>
          </p:cNvPr>
          <p:cNvCxnSpPr>
            <a:cxnSpLocks/>
            <a:stCxn id="256" idx="4"/>
            <a:endCxn id="75" idx="0"/>
          </p:cNvCxnSpPr>
          <p:nvPr/>
        </p:nvCxnSpPr>
        <p:spPr>
          <a:xfrm>
            <a:off x="8102148" y="1599475"/>
            <a:ext cx="1252" cy="4376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Connecteur droit 265">
            <a:extLst>
              <a:ext uri="{FF2B5EF4-FFF2-40B4-BE49-F238E27FC236}">
                <a16:creationId xmlns:a16="http://schemas.microsoft.com/office/drawing/2014/main" id="{CAF84E8C-5465-4449-A67F-17AFA7683055}"/>
              </a:ext>
            </a:extLst>
          </p:cNvPr>
          <p:cNvCxnSpPr>
            <a:cxnSpLocks/>
            <a:stCxn id="255" idx="4"/>
            <a:endCxn id="74" idx="0"/>
          </p:cNvCxnSpPr>
          <p:nvPr/>
        </p:nvCxnSpPr>
        <p:spPr>
          <a:xfrm>
            <a:off x="6948423" y="1600648"/>
            <a:ext cx="1252" cy="4376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Connecteur droit 267">
            <a:extLst>
              <a:ext uri="{FF2B5EF4-FFF2-40B4-BE49-F238E27FC236}">
                <a16:creationId xmlns:a16="http://schemas.microsoft.com/office/drawing/2014/main" id="{135D9964-C65F-FA4A-A110-518D91930B51}"/>
              </a:ext>
            </a:extLst>
          </p:cNvPr>
          <p:cNvCxnSpPr>
            <a:cxnSpLocks/>
            <a:endCxn id="72" idx="0"/>
          </p:cNvCxnSpPr>
          <p:nvPr/>
        </p:nvCxnSpPr>
        <p:spPr>
          <a:xfrm>
            <a:off x="4782891" y="1488732"/>
            <a:ext cx="10380" cy="5567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Connecteur droit 268">
            <a:extLst>
              <a:ext uri="{FF2B5EF4-FFF2-40B4-BE49-F238E27FC236}">
                <a16:creationId xmlns:a16="http://schemas.microsoft.com/office/drawing/2014/main" id="{6B98C40C-8E58-914C-B741-14FADAB45D3B}"/>
              </a:ext>
            </a:extLst>
          </p:cNvPr>
          <p:cNvCxnSpPr>
            <a:cxnSpLocks/>
            <a:stCxn id="230" idx="4"/>
            <a:endCxn id="71" idx="0"/>
          </p:cNvCxnSpPr>
          <p:nvPr/>
        </p:nvCxnSpPr>
        <p:spPr>
          <a:xfrm>
            <a:off x="3681390" y="1608671"/>
            <a:ext cx="1252" cy="4376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Connecteur droit 269">
            <a:extLst>
              <a:ext uri="{FF2B5EF4-FFF2-40B4-BE49-F238E27FC236}">
                <a16:creationId xmlns:a16="http://schemas.microsoft.com/office/drawing/2014/main" id="{51BDD4C4-BA88-C741-8F9E-B88986008CDA}"/>
              </a:ext>
            </a:extLst>
          </p:cNvPr>
          <p:cNvCxnSpPr>
            <a:cxnSpLocks/>
            <a:stCxn id="229" idx="4"/>
            <a:endCxn id="3" idx="0"/>
          </p:cNvCxnSpPr>
          <p:nvPr/>
        </p:nvCxnSpPr>
        <p:spPr>
          <a:xfrm>
            <a:off x="2573529" y="1607466"/>
            <a:ext cx="1252" cy="4376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Connecteur droit 270">
            <a:extLst>
              <a:ext uri="{FF2B5EF4-FFF2-40B4-BE49-F238E27FC236}">
                <a16:creationId xmlns:a16="http://schemas.microsoft.com/office/drawing/2014/main" id="{20CA9255-09B5-4348-8502-DF1F55E386B3}"/>
              </a:ext>
            </a:extLst>
          </p:cNvPr>
          <p:cNvCxnSpPr>
            <a:cxnSpLocks/>
            <a:stCxn id="177" idx="6"/>
            <a:endCxn id="3" idx="2"/>
          </p:cNvCxnSpPr>
          <p:nvPr/>
        </p:nvCxnSpPr>
        <p:spPr>
          <a:xfrm flipV="1">
            <a:off x="1741332" y="2230820"/>
            <a:ext cx="647711" cy="95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Connecteur droit 271">
            <a:extLst>
              <a:ext uri="{FF2B5EF4-FFF2-40B4-BE49-F238E27FC236}">
                <a16:creationId xmlns:a16="http://schemas.microsoft.com/office/drawing/2014/main" id="{EBD567DC-60FC-C446-9A0D-222BCF976C30}"/>
              </a:ext>
            </a:extLst>
          </p:cNvPr>
          <p:cNvCxnSpPr>
            <a:cxnSpLocks/>
            <a:stCxn id="178" idx="6"/>
            <a:endCxn id="77" idx="2"/>
          </p:cNvCxnSpPr>
          <p:nvPr/>
        </p:nvCxnSpPr>
        <p:spPr>
          <a:xfrm flipV="1">
            <a:off x="1736568" y="3426208"/>
            <a:ext cx="647711" cy="95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Connecteur droit 272">
            <a:extLst>
              <a:ext uri="{FF2B5EF4-FFF2-40B4-BE49-F238E27FC236}">
                <a16:creationId xmlns:a16="http://schemas.microsoft.com/office/drawing/2014/main" id="{4685B3D0-A18A-864E-A737-7225732529EA}"/>
              </a:ext>
            </a:extLst>
          </p:cNvPr>
          <p:cNvCxnSpPr>
            <a:cxnSpLocks/>
            <a:stCxn id="180" idx="6"/>
            <a:endCxn id="84" idx="2"/>
          </p:cNvCxnSpPr>
          <p:nvPr/>
        </p:nvCxnSpPr>
        <p:spPr>
          <a:xfrm flipV="1">
            <a:off x="1731805" y="4550163"/>
            <a:ext cx="647711" cy="95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Connecteur droit 273">
            <a:extLst>
              <a:ext uri="{FF2B5EF4-FFF2-40B4-BE49-F238E27FC236}">
                <a16:creationId xmlns:a16="http://schemas.microsoft.com/office/drawing/2014/main" id="{EB93BD71-5FF5-F948-9F9B-7A071E36EB3A}"/>
              </a:ext>
            </a:extLst>
          </p:cNvPr>
          <p:cNvCxnSpPr>
            <a:cxnSpLocks/>
            <a:stCxn id="181" idx="6"/>
            <a:endCxn id="91" idx="2"/>
          </p:cNvCxnSpPr>
          <p:nvPr/>
        </p:nvCxnSpPr>
        <p:spPr>
          <a:xfrm flipV="1">
            <a:off x="1727038" y="5574103"/>
            <a:ext cx="647711" cy="95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Connecteur droit 274">
            <a:extLst>
              <a:ext uri="{FF2B5EF4-FFF2-40B4-BE49-F238E27FC236}">
                <a16:creationId xmlns:a16="http://schemas.microsoft.com/office/drawing/2014/main" id="{E36EA941-9E2F-0644-B81F-2AF6DA41077C}"/>
              </a:ext>
            </a:extLst>
          </p:cNvPr>
          <p:cNvCxnSpPr>
            <a:cxnSpLocks/>
            <a:stCxn id="206" idx="0"/>
            <a:endCxn id="91" idx="4"/>
          </p:cNvCxnSpPr>
          <p:nvPr/>
        </p:nvCxnSpPr>
        <p:spPr>
          <a:xfrm flipH="1" flipV="1">
            <a:off x="2560487" y="5759840"/>
            <a:ext cx="3517" cy="4523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Connecteur droit 275">
            <a:extLst>
              <a:ext uri="{FF2B5EF4-FFF2-40B4-BE49-F238E27FC236}">
                <a16:creationId xmlns:a16="http://schemas.microsoft.com/office/drawing/2014/main" id="{A32ECFB1-B298-C745-872B-9E503430797C}"/>
              </a:ext>
            </a:extLst>
          </p:cNvPr>
          <p:cNvCxnSpPr>
            <a:cxnSpLocks/>
            <a:stCxn id="208" idx="0"/>
            <a:endCxn id="92" idx="4"/>
          </p:cNvCxnSpPr>
          <p:nvPr/>
        </p:nvCxnSpPr>
        <p:spPr>
          <a:xfrm flipV="1">
            <a:off x="3657577" y="5761045"/>
            <a:ext cx="10771" cy="4523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Connecteur droit 266">
            <a:extLst>
              <a:ext uri="{FF2B5EF4-FFF2-40B4-BE49-F238E27FC236}">
                <a16:creationId xmlns:a16="http://schemas.microsoft.com/office/drawing/2014/main" id="{29D9B18A-BD9D-024C-9695-370A34412D30}"/>
              </a:ext>
            </a:extLst>
          </p:cNvPr>
          <p:cNvCxnSpPr>
            <a:cxnSpLocks/>
            <a:stCxn id="254" idx="4"/>
            <a:endCxn id="73" idx="0"/>
          </p:cNvCxnSpPr>
          <p:nvPr/>
        </p:nvCxnSpPr>
        <p:spPr>
          <a:xfrm>
            <a:off x="5830700" y="1607873"/>
            <a:ext cx="1252" cy="4376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Connecteur droit 276">
            <a:extLst>
              <a:ext uri="{FF2B5EF4-FFF2-40B4-BE49-F238E27FC236}">
                <a16:creationId xmlns:a16="http://schemas.microsoft.com/office/drawing/2014/main" id="{AB35F9C6-0426-A74A-AB7D-CE7FB640E241}"/>
              </a:ext>
            </a:extLst>
          </p:cNvPr>
          <p:cNvCxnSpPr>
            <a:cxnSpLocks/>
            <a:stCxn id="209" idx="0"/>
            <a:endCxn id="93" idx="4"/>
          </p:cNvCxnSpPr>
          <p:nvPr/>
        </p:nvCxnSpPr>
        <p:spPr>
          <a:xfrm flipH="1" flipV="1">
            <a:off x="4778977" y="5760247"/>
            <a:ext cx="3517" cy="4523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Connecteur droit 277">
            <a:extLst>
              <a:ext uri="{FF2B5EF4-FFF2-40B4-BE49-F238E27FC236}">
                <a16:creationId xmlns:a16="http://schemas.microsoft.com/office/drawing/2014/main" id="{744B1EB5-EAE2-3E4D-B5CF-C92441B95469}"/>
              </a:ext>
            </a:extLst>
          </p:cNvPr>
          <p:cNvCxnSpPr>
            <a:cxnSpLocks/>
            <a:stCxn id="211" idx="0"/>
            <a:endCxn id="94" idx="4"/>
          </p:cNvCxnSpPr>
          <p:nvPr/>
        </p:nvCxnSpPr>
        <p:spPr>
          <a:xfrm flipH="1" flipV="1">
            <a:off x="5817658" y="5760247"/>
            <a:ext cx="3517" cy="4523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Connecteur droit 278">
            <a:extLst>
              <a:ext uri="{FF2B5EF4-FFF2-40B4-BE49-F238E27FC236}">
                <a16:creationId xmlns:a16="http://schemas.microsoft.com/office/drawing/2014/main" id="{9C982C86-1591-BF41-BFE9-939D4A8772E0}"/>
              </a:ext>
            </a:extLst>
          </p:cNvPr>
          <p:cNvCxnSpPr>
            <a:cxnSpLocks/>
            <a:stCxn id="212" idx="0"/>
            <a:endCxn id="95" idx="4"/>
          </p:cNvCxnSpPr>
          <p:nvPr/>
        </p:nvCxnSpPr>
        <p:spPr>
          <a:xfrm flipH="1" flipV="1">
            <a:off x="6935381" y="5753022"/>
            <a:ext cx="3517" cy="4523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Connecteur droit 279">
            <a:extLst>
              <a:ext uri="{FF2B5EF4-FFF2-40B4-BE49-F238E27FC236}">
                <a16:creationId xmlns:a16="http://schemas.microsoft.com/office/drawing/2014/main" id="{7664AAE6-BDC8-F941-9ED6-D2EB89D69957}"/>
              </a:ext>
            </a:extLst>
          </p:cNvPr>
          <p:cNvCxnSpPr>
            <a:cxnSpLocks/>
          </p:cNvCxnSpPr>
          <p:nvPr/>
        </p:nvCxnSpPr>
        <p:spPr>
          <a:xfrm flipH="1" flipV="1">
            <a:off x="8103845" y="5753022"/>
            <a:ext cx="3517" cy="4523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Connecteur droit 280">
            <a:extLst>
              <a:ext uri="{FF2B5EF4-FFF2-40B4-BE49-F238E27FC236}">
                <a16:creationId xmlns:a16="http://schemas.microsoft.com/office/drawing/2014/main" id="{345F8548-7139-A443-9E85-F49D4C41347B}"/>
              </a:ext>
            </a:extLst>
          </p:cNvPr>
          <p:cNvCxnSpPr>
            <a:cxnSpLocks/>
            <a:stCxn id="215" idx="0"/>
            <a:endCxn id="97" idx="4"/>
          </p:cNvCxnSpPr>
          <p:nvPr/>
        </p:nvCxnSpPr>
        <p:spPr>
          <a:xfrm flipH="1" flipV="1">
            <a:off x="9265216" y="5745527"/>
            <a:ext cx="3517" cy="4523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Connecteur droit 281">
            <a:extLst>
              <a:ext uri="{FF2B5EF4-FFF2-40B4-BE49-F238E27FC236}">
                <a16:creationId xmlns:a16="http://schemas.microsoft.com/office/drawing/2014/main" id="{7ED04D0A-29EB-6A4B-8701-435ADC29285A}"/>
              </a:ext>
            </a:extLst>
          </p:cNvPr>
          <p:cNvCxnSpPr>
            <a:cxnSpLocks/>
            <a:stCxn id="97" idx="6"/>
            <a:endCxn id="196" idx="2"/>
          </p:cNvCxnSpPr>
          <p:nvPr/>
        </p:nvCxnSpPr>
        <p:spPr>
          <a:xfrm>
            <a:off x="9450953" y="5559790"/>
            <a:ext cx="641826" cy="51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Connecteur droit 282">
            <a:extLst>
              <a:ext uri="{FF2B5EF4-FFF2-40B4-BE49-F238E27FC236}">
                <a16:creationId xmlns:a16="http://schemas.microsoft.com/office/drawing/2014/main" id="{D5D43C58-DE67-8041-8D0D-4080431C0F41}"/>
              </a:ext>
            </a:extLst>
          </p:cNvPr>
          <p:cNvCxnSpPr>
            <a:cxnSpLocks/>
            <a:stCxn id="90" idx="6"/>
            <a:endCxn id="195" idx="2"/>
          </p:cNvCxnSpPr>
          <p:nvPr/>
        </p:nvCxnSpPr>
        <p:spPr>
          <a:xfrm>
            <a:off x="9455720" y="4535850"/>
            <a:ext cx="641826" cy="51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Connecteur droit 283">
            <a:extLst>
              <a:ext uri="{FF2B5EF4-FFF2-40B4-BE49-F238E27FC236}">
                <a16:creationId xmlns:a16="http://schemas.microsoft.com/office/drawing/2014/main" id="{26009C32-C333-4549-92A1-2A871BD2BAD1}"/>
              </a:ext>
            </a:extLst>
          </p:cNvPr>
          <p:cNvCxnSpPr>
            <a:cxnSpLocks/>
            <a:stCxn id="83" idx="6"/>
            <a:endCxn id="193" idx="2"/>
          </p:cNvCxnSpPr>
          <p:nvPr/>
        </p:nvCxnSpPr>
        <p:spPr>
          <a:xfrm>
            <a:off x="9460483" y="3411895"/>
            <a:ext cx="641826" cy="51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Connecteur droit 284">
            <a:extLst>
              <a:ext uri="{FF2B5EF4-FFF2-40B4-BE49-F238E27FC236}">
                <a16:creationId xmlns:a16="http://schemas.microsoft.com/office/drawing/2014/main" id="{D3DDF23D-EE10-3C49-AD41-5545194F2432}"/>
              </a:ext>
            </a:extLst>
          </p:cNvPr>
          <p:cNvCxnSpPr>
            <a:cxnSpLocks/>
            <a:stCxn id="76" idx="6"/>
            <a:endCxn id="192" idx="2"/>
          </p:cNvCxnSpPr>
          <p:nvPr/>
        </p:nvCxnSpPr>
        <p:spPr>
          <a:xfrm>
            <a:off x="9465247" y="2216507"/>
            <a:ext cx="641826" cy="51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0679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A6AED0-4BBE-054A-88FE-112C783D2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Robot skills: </a:t>
            </a:r>
            <a:r>
              <a:rPr lang="en-US" sz="3600" dirty="0">
                <a:solidFill>
                  <a:srgbClr val="FF0000"/>
                </a:solidFill>
              </a:rPr>
              <a:t>mobile</a:t>
            </a:r>
            <a:endParaRPr lang="en-US" sz="360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D5A1F0-9364-0248-9227-508412CA7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GRASTA'2022, Porquerolles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39C66FB6-A455-AA41-BCAF-F7229233010E}"/>
              </a:ext>
            </a:extLst>
          </p:cNvPr>
          <p:cNvSpPr/>
          <p:nvPr/>
        </p:nvSpPr>
        <p:spPr>
          <a:xfrm>
            <a:off x="2389043" y="2045082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F2AB99A7-3548-184A-9DE8-475EBB0E29AF}"/>
              </a:ext>
            </a:extLst>
          </p:cNvPr>
          <p:cNvSpPr/>
          <p:nvPr/>
        </p:nvSpPr>
        <p:spPr>
          <a:xfrm>
            <a:off x="3496904" y="2046287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Ellipse 71">
            <a:extLst>
              <a:ext uri="{FF2B5EF4-FFF2-40B4-BE49-F238E27FC236}">
                <a16:creationId xmlns:a16="http://schemas.microsoft.com/office/drawing/2014/main" id="{DC537375-91C9-F541-850F-61BAEEBE91B7}"/>
              </a:ext>
            </a:extLst>
          </p:cNvPr>
          <p:cNvSpPr/>
          <p:nvPr/>
        </p:nvSpPr>
        <p:spPr>
          <a:xfrm>
            <a:off x="4607533" y="2045489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3FEBB43E-7814-554E-9DB9-9FE7651DAD23}"/>
              </a:ext>
            </a:extLst>
          </p:cNvPr>
          <p:cNvSpPr/>
          <p:nvPr/>
        </p:nvSpPr>
        <p:spPr>
          <a:xfrm>
            <a:off x="5646214" y="2045489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50000"/>
                  <a:lumOff val="50000"/>
                </a:schemeClr>
              </a:solidFill>
              <a:highlight>
                <a:srgbClr val="000000"/>
              </a:highlight>
            </a:endParaRPr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id="{CEC8F815-5967-9A45-94AB-CAE715CECC7F}"/>
              </a:ext>
            </a:extLst>
          </p:cNvPr>
          <p:cNvSpPr/>
          <p:nvPr/>
        </p:nvSpPr>
        <p:spPr>
          <a:xfrm>
            <a:off x="6763937" y="2038264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C0F1BC3E-3E6C-B141-A5B7-8E353E5CA6A0}"/>
              </a:ext>
            </a:extLst>
          </p:cNvPr>
          <p:cNvSpPr/>
          <p:nvPr/>
        </p:nvSpPr>
        <p:spPr>
          <a:xfrm>
            <a:off x="7917662" y="2037091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Ellipse 75">
            <a:extLst>
              <a:ext uri="{FF2B5EF4-FFF2-40B4-BE49-F238E27FC236}">
                <a16:creationId xmlns:a16="http://schemas.microsoft.com/office/drawing/2014/main" id="{BAEF8F2E-D8AD-4841-A7CB-E0F066C05240}"/>
              </a:ext>
            </a:extLst>
          </p:cNvPr>
          <p:cNvSpPr/>
          <p:nvPr/>
        </p:nvSpPr>
        <p:spPr>
          <a:xfrm>
            <a:off x="9093772" y="2030769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Ellipse 76">
            <a:extLst>
              <a:ext uri="{FF2B5EF4-FFF2-40B4-BE49-F238E27FC236}">
                <a16:creationId xmlns:a16="http://schemas.microsoft.com/office/drawing/2014/main" id="{11065282-92E3-4044-BBC9-D82C0BA3C54C}"/>
              </a:ext>
            </a:extLst>
          </p:cNvPr>
          <p:cNvSpPr/>
          <p:nvPr/>
        </p:nvSpPr>
        <p:spPr>
          <a:xfrm>
            <a:off x="2384279" y="3240470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Ellipse 77">
            <a:extLst>
              <a:ext uri="{FF2B5EF4-FFF2-40B4-BE49-F238E27FC236}">
                <a16:creationId xmlns:a16="http://schemas.microsoft.com/office/drawing/2014/main" id="{32B869E9-A105-BE48-9DF0-7260124D26F2}"/>
              </a:ext>
            </a:extLst>
          </p:cNvPr>
          <p:cNvSpPr/>
          <p:nvPr/>
        </p:nvSpPr>
        <p:spPr>
          <a:xfrm>
            <a:off x="3492140" y="3241675"/>
            <a:ext cx="371475" cy="371475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Ellipse 78">
            <a:extLst>
              <a:ext uri="{FF2B5EF4-FFF2-40B4-BE49-F238E27FC236}">
                <a16:creationId xmlns:a16="http://schemas.microsoft.com/office/drawing/2014/main" id="{406DE1E8-760B-B64B-97CB-596BA67EE4F1}"/>
              </a:ext>
            </a:extLst>
          </p:cNvPr>
          <p:cNvSpPr/>
          <p:nvPr/>
        </p:nvSpPr>
        <p:spPr>
          <a:xfrm>
            <a:off x="4602769" y="3240877"/>
            <a:ext cx="371475" cy="371475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Ellipse 79">
            <a:extLst>
              <a:ext uri="{FF2B5EF4-FFF2-40B4-BE49-F238E27FC236}">
                <a16:creationId xmlns:a16="http://schemas.microsoft.com/office/drawing/2014/main" id="{D9424C45-EA0A-424F-8AA2-8205C106278E}"/>
              </a:ext>
            </a:extLst>
          </p:cNvPr>
          <p:cNvSpPr/>
          <p:nvPr/>
        </p:nvSpPr>
        <p:spPr>
          <a:xfrm>
            <a:off x="5641450" y="3240877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Ellipse 80">
            <a:extLst>
              <a:ext uri="{FF2B5EF4-FFF2-40B4-BE49-F238E27FC236}">
                <a16:creationId xmlns:a16="http://schemas.microsoft.com/office/drawing/2014/main" id="{CC01978F-4DA7-794A-B8FE-9E3C2E2CA61D}"/>
              </a:ext>
            </a:extLst>
          </p:cNvPr>
          <p:cNvSpPr/>
          <p:nvPr/>
        </p:nvSpPr>
        <p:spPr>
          <a:xfrm>
            <a:off x="6759173" y="3233652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Ellipse 81">
            <a:extLst>
              <a:ext uri="{FF2B5EF4-FFF2-40B4-BE49-F238E27FC236}">
                <a16:creationId xmlns:a16="http://schemas.microsoft.com/office/drawing/2014/main" id="{6DBC97ED-2CC1-CD40-8961-66FB3C31B718}"/>
              </a:ext>
            </a:extLst>
          </p:cNvPr>
          <p:cNvSpPr/>
          <p:nvPr/>
        </p:nvSpPr>
        <p:spPr>
          <a:xfrm>
            <a:off x="7912898" y="3232479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50000"/>
                  <a:lumOff val="50000"/>
                </a:schemeClr>
              </a:solidFill>
              <a:highlight>
                <a:srgbClr val="000000"/>
              </a:highlight>
            </a:endParaRPr>
          </a:p>
        </p:txBody>
      </p:sp>
      <p:sp>
        <p:nvSpPr>
          <p:cNvPr id="83" name="Ellipse 82">
            <a:extLst>
              <a:ext uri="{FF2B5EF4-FFF2-40B4-BE49-F238E27FC236}">
                <a16:creationId xmlns:a16="http://schemas.microsoft.com/office/drawing/2014/main" id="{696D5899-DCDF-E145-8FEE-AEA8A770872D}"/>
              </a:ext>
            </a:extLst>
          </p:cNvPr>
          <p:cNvSpPr/>
          <p:nvPr/>
        </p:nvSpPr>
        <p:spPr>
          <a:xfrm>
            <a:off x="9089008" y="3226157"/>
            <a:ext cx="371475" cy="371475"/>
          </a:xfrm>
          <a:prstGeom prst="ellips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Ellipse 83">
            <a:extLst>
              <a:ext uri="{FF2B5EF4-FFF2-40B4-BE49-F238E27FC236}">
                <a16:creationId xmlns:a16="http://schemas.microsoft.com/office/drawing/2014/main" id="{D0E75544-FCAD-7F46-8314-3CDA2595509E}"/>
              </a:ext>
            </a:extLst>
          </p:cNvPr>
          <p:cNvSpPr/>
          <p:nvPr/>
        </p:nvSpPr>
        <p:spPr>
          <a:xfrm>
            <a:off x="2379516" y="4364425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Ellipse 84">
            <a:extLst>
              <a:ext uri="{FF2B5EF4-FFF2-40B4-BE49-F238E27FC236}">
                <a16:creationId xmlns:a16="http://schemas.microsoft.com/office/drawing/2014/main" id="{FDE0C3FB-43DE-F046-AA2C-D3E992B6DD1B}"/>
              </a:ext>
            </a:extLst>
          </p:cNvPr>
          <p:cNvSpPr/>
          <p:nvPr/>
        </p:nvSpPr>
        <p:spPr>
          <a:xfrm>
            <a:off x="3487377" y="4365630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50000"/>
                  <a:lumOff val="50000"/>
                </a:schemeClr>
              </a:solidFill>
              <a:highlight>
                <a:srgbClr val="000000"/>
              </a:highlight>
            </a:endParaRPr>
          </a:p>
        </p:txBody>
      </p:sp>
      <p:sp>
        <p:nvSpPr>
          <p:cNvPr id="86" name="Ellipse 85">
            <a:extLst>
              <a:ext uri="{FF2B5EF4-FFF2-40B4-BE49-F238E27FC236}">
                <a16:creationId xmlns:a16="http://schemas.microsoft.com/office/drawing/2014/main" id="{2EDEC370-B3FE-5B4E-9CCD-01280BB1AEE0}"/>
              </a:ext>
            </a:extLst>
          </p:cNvPr>
          <p:cNvSpPr/>
          <p:nvPr/>
        </p:nvSpPr>
        <p:spPr>
          <a:xfrm>
            <a:off x="4598006" y="4364832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Ellipse 86">
            <a:extLst>
              <a:ext uri="{FF2B5EF4-FFF2-40B4-BE49-F238E27FC236}">
                <a16:creationId xmlns:a16="http://schemas.microsoft.com/office/drawing/2014/main" id="{68A228A0-1B06-0E43-9113-0D12B3BA75F5}"/>
              </a:ext>
            </a:extLst>
          </p:cNvPr>
          <p:cNvSpPr/>
          <p:nvPr/>
        </p:nvSpPr>
        <p:spPr>
          <a:xfrm>
            <a:off x="5636687" y="4364832"/>
            <a:ext cx="371475" cy="371475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Ellipse 87">
            <a:extLst>
              <a:ext uri="{FF2B5EF4-FFF2-40B4-BE49-F238E27FC236}">
                <a16:creationId xmlns:a16="http://schemas.microsoft.com/office/drawing/2014/main" id="{A1BB232E-36B6-504D-990B-1A1040D38CC7}"/>
              </a:ext>
            </a:extLst>
          </p:cNvPr>
          <p:cNvSpPr/>
          <p:nvPr/>
        </p:nvSpPr>
        <p:spPr>
          <a:xfrm>
            <a:off x="6754410" y="4357607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50000"/>
                  <a:lumOff val="50000"/>
                </a:schemeClr>
              </a:solidFill>
              <a:highlight>
                <a:srgbClr val="000000"/>
              </a:highlight>
            </a:endParaRPr>
          </a:p>
        </p:txBody>
      </p:sp>
      <p:sp>
        <p:nvSpPr>
          <p:cNvPr id="89" name="Ellipse 88">
            <a:extLst>
              <a:ext uri="{FF2B5EF4-FFF2-40B4-BE49-F238E27FC236}">
                <a16:creationId xmlns:a16="http://schemas.microsoft.com/office/drawing/2014/main" id="{497EC8D7-D3C2-6044-BC88-BB9E200AC690}"/>
              </a:ext>
            </a:extLst>
          </p:cNvPr>
          <p:cNvSpPr/>
          <p:nvPr/>
        </p:nvSpPr>
        <p:spPr>
          <a:xfrm>
            <a:off x="7908135" y="4356434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Ellipse 89">
            <a:extLst>
              <a:ext uri="{FF2B5EF4-FFF2-40B4-BE49-F238E27FC236}">
                <a16:creationId xmlns:a16="http://schemas.microsoft.com/office/drawing/2014/main" id="{AF52F52A-FE25-AA42-8E51-D371CCC29E1D}"/>
              </a:ext>
            </a:extLst>
          </p:cNvPr>
          <p:cNvSpPr/>
          <p:nvPr/>
        </p:nvSpPr>
        <p:spPr>
          <a:xfrm>
            <a:off x="9084245" y="4350112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B72729A7-5E2A-654A-A4D5-1C1BBCC5B0C1}"/>
              </a:ext>
            </a:extLst>
          </p:cNvPr>
          <p:cNvCxnSpPr>
            <a:stCxn id="3" idx="6"/>
            <a:endCxn id="71" idx="2"/>
          </p:cNvCxnSpPr>
          <p:nvPr/>
        </p:nvCxnSpPr>
        <p:spPr>
          <a:xfrm>
            <a:off x="2760518" y="2230820"/>
            <a:ext cx="736386" cy="12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97">
            <a:extLst>
              <a:ext uri="{FF2B5EF4-FFF2-40B4-BE49-F238E27FC236}">
                <a16:creationId xmlns:a16="http://schemas.microsoft.com/office/drawing/2014/main" id="{3CCC3902-E263-A94D-B87B-B7BF75A5B3C7}"/>
              </a:ext>
            </a:extLst>
          </p:cNvPr>
          <p:cNvCxnSpPr>
            <a:cxnSpLocks/>
            <a:stCxn id="77" idx="6"/>
            <a:endCxn id="78" idx="2"/>
          </p:cNvCxnSpPr>
          <p:nvPr/>
        </p:nvCxnSpPr>
        <p:spPr>
          <a:xfrm>
            <a:off x="2755754" y="3426208"/>
            <a:ext cx="736386" cy="12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98">
            <a:extLst>
              <a:ext uri="{FF2B5EF4-FFF2-40B4-BE49-F238E27FC236}">
                <a16:creationId xmlns:a16="http://schemas.microsoft.com/office/drawing/2014/main" id="{EEABDC10-4203-0D4F-9C4E-3C0EB0330941}"/>
              </a:ext>
            </a:extLst>
          </p:cNvPr>
          <p:cNvCxnSpPr>
            <a:cxnSpLocks/>
            <a:stCxn id="84" idx="6"/>
            <a:endCxn id="85" idx="2"/>
          </p:cNvCxnSpPr>
          <p:nvPr/>
        </p:nvCxnSpPr>
        <p:spPr>
          <a:xfrm>
            <a:off x="2750991" y="4550163"/>
            <a:ext cx="736386" cy="12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100">
            <a:extLst>
              <a:ext uri="{FF2B5EF4-FFF2-40B4-BE49-F238E27FC236}">
                <a16:creationId xmlns:a16="http://schemas.microsoft.com/office/drawing/2014/main" id="{6E0044A5-10AC-934C-AA10-4279A012CB28}"/>
              </a:ext>
            </a:extLst>
          </p:cNvPr>
          <p:cNvCxnSpPr>
            <a:cxnSpLocks/>
            <a:stCxn id="71" idx="6"/>
            <a:endCxn id="72" idx="2"/>
          </p:cNvCxnSpPr>
          <p:nvPr/>
        </p:nvCxnSpPr>
        <p:spPr>
          <a:xfrm flipV="1">
            <a:off x="3868379" y="2231227"/>
            <a:ext cx="739154" cy="7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cteur droit 104">
            <a:extLst>
              <a:ext uri="{FF2B5EF4-FFF2-40B4-BE49-F238E27FC236}">
                <a16:creationId xmlns:a16="http://schemas.microsoft.com/office/drawing/2014/main" id="{9C9B3232-2C28-B040-8FDF-C7788718ABA5}"/>
              </a:ext>
            </a:extLst>
          </p:cNvPr>
          <p:cNvCxnSpPr>
            <a:cxnSpLocks/>
            <a:stCxn id="72" idx="6"/>
            <a:endCxn id="73" idx="2"/>
          </p:cNvCxnSpPr>
          <p:nvPr/>
        </p:nvCxnSpPr>
        <p:spPr>
          <a:xfrm>
            <a:off x="4979008" y="2231227"/>
            <a:ext cx="66720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cteur droit 107">
            <a:extLst>
              <a:ext uri="{FF2B5EF4-FFF2-40B4-BE49-F238E27FC236}">
                <a16:creationId xmlns:a16="http://schemas.microsoft.com/office/drawing/2014/main" id="{6B3242D0-BBCA-764E-A123-674ED656488C}"/>
              </a:ext>
            </a:extLst>
          </p:cNvPr>
          <p:cNvCxnSpPr>
            <a:cxnSpLocks/>
            <a:stCxn id="73" idx="6"/>
            <a:endCxn id="74" idx="2"/>
          </p:cNvCxnSpPr>
          <p:nvPr/>
        </p:nvCxnSpPr>
        <p:spPr>
          <a:xfrm flipV="1">
            <a:off x="6017689" y="2224002"/>
            <a:ext cx="746248" cy="72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eur droit 110">
            <a:extLst>
              <a:ext uri="{FF2B5EF4-FFF2-40B4-BE49-F238E27FC236}">
                <a16:creationId xmlns:a16="http://schemas.microsoft.com/office/drawing/2014/main" id="{E939E34A-A870-3842-A0B1-E0022874EBE2}"/>
              </a:ext>
            </a:extLst>
          </p:cNvPr>
          <p:cNvCxnSpPr>
            <a:cxnSpLocks/>
            <a:stCxn id="74" idx="6"/>
            <a:endCxn id="75" idx="2"/>
          </p:cNvCxnSpPr>
          <p:nvPr/>
        </p:nvCxnSpPr>
        <p:spPr>
          <a:xfrm flipV="1">
            <a:off x="7135412" y="2222829"/>
            <a:ext cx="782250" cy="11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cteur droit 113">
            <a:extLst>
              <a:ext uri="{FF2B5EF4-FFF2-40B4-BE49-F238E27FC236}">
                <a16:creationId xmlns:a16="http://schemas.microsoft.com/office/drawing/2014/main" id="{044E6012-7CE5-304E-B4C5-DEA0DA45B014}"/>
              </a:ext>
            </a:extLst>
          </p:cNvPr>
          <p:cNvCxnSpPr>
            <a:cxnSpLocks/>
            <a:stCxn id="75" idx="6"/>
            <a:endCxn id="76" idx="2"/>
          </p:cNvCxnSpPr>
          <p:nvPr/>
        </p:nvCxnSpPr>
        <p:spPr>
          <a:xfrm flipV="1">
            <a:off x="8289137" y="2216507"/>
            <a:ext cx="804635" cy="6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eur droit 116">
            <a:extLst>
              <a:ext uri="{FF2B5EF4-FFF2-40B4-BE49-F238E27FC236}">
                <a16:creationId xmlns:a16="http://schemas.microsoft.com/office/drawing/2014/main" id="{867A72AD-46EE-BA44-ADCA-3F6CEAA0D43C}"/>
              </a:ext>
            </a:extLst>
          </p:cNvPr>
          <p:cNvCxnSpPr>
            <a:cxnSpLocks/>
            <a:stCxn id="82" idx="6"/>
            <a:endCxn id="83" idx="2"/>
          </p:cNvCxnSpPr>
          <p:nvPr/>
        </p:nvCxnSpPr>
        <p:spPr>
          <a:xfrm flipV="1">
            <a:off x="8284373" y="3411895"/>
            <a:ext cx="804635" cy="6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cteur droit 120">
            <a:extLst>
              <a:ext uri="{FF2B5EF4-FFF2-40B4-BE49-F238E27FC236}">
                <a16:creationId xmlns:a16="http://schemas.microsoft.com/office/drawing/2014/main" id="{1FBB64BF-AB23-3948-BDDE-C6CA13F3639B}"/>
              </a:ext>
            </a:extLst>
          </p:cNvPr>
          <p:cNvCxnSpPr>
            <a:cxnSpLocks/>
            <a:stCxn id="89" idx="6"/>
            <a:endCxn id="90" idx="2"/>
          </p:cNvCxnSpPr>
          <p:nvPr/>
        </p:nvCxnSpPr>
        <p:spPr>
          <a:xfrm flipV="1">
            <a:off x="8279610" y="4535850"/>
            <a:ext cx="804635" cy="6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necteur droit 127">
            <a:extLst>
              <a:ext uri="{FF2B5EF4-FFF2-40B4-BE49-F238E27FC236}">
                <a16:creationId xmlns:a16="http://schemas.microsoft.com/office/drawing/2014/main" id="{E21CD8F9-5EB0-5343-AB8C-795307C4EF5B}"/>
              </a:ext>
            </a:extLst>
          </p:cNvPr>
          <p:cNvCxnSpPr>
            <a:cxnSpLocks/>
            <a:stCxn id="81" idx="6"/>
            <a:endCxn id="82" idx="2"/>
          </p:cNvCxnSpPr>
          <p:nvPr/>
        </p:nvCxnSpPr>
        <p:spPr>
          <a:xfrm flipV="1">
            <a:off x="7130648" y="3418217"/>
            <a:ext cx="782250" cy="11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necteur droit 130">
            <a:extLst>
              <a:ext uri="{FF2B5EF4-FFF2-40B4-BE49-F238E27FC236}">
                <a16:creationId xmlns:a16="http://schemas.microsoft.com/office/drawing/2014/main" id="{16BE47F6-BDFC-A848-AC89-9FCB3AA9F78D}"/>
              </a:ext>
            </a:extLst>
          </p:cNvPr>
          <p:cNvCxnSpPr>
            <a:cxnSpLocks/>
            <a:stCxn id="88" idx="6"/>
            <a:endCxn id="89" idx="2"/>
          </p:cNvCxnSpPr>
          <p:nvPr/>
        </p:nvCxnSpPr>
        <p:spPr>
          <a:xfrm flipV="1">
            <a:off x="7125885" y="4542172"/>
            <a:ext cx="782250" cy="11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A85F44D2-CA51-7B43-876B-73BC180E5565}"/>
              </a:ext>
            </a:extLst>
          </p:cNvPr>
          <p:cNvGrpSpPr/>
          <p:nvPr/>
        </p:nvGrpSpPr>
        <p:grpSpPr>
          <a:xfrm>
            <a:off x="2374749" y="5374052"/>
            <a:ext cx="7076204" cy="386993"/>
            <a:chOff x="2374749" y="5374052"/>
            <a:chExt cx="7076204" cy="386993"/>
          </a:xfrm>
        </p:grpSpPr>
        <p:sp>
          <p:nvSpPr>
            <p:cNvPr id="91" name="Ellipse 90">
              <a:extLst>
                <a:ext uri="{FF2B5EF4-FFF2-40B4-BE49-F238E27FC236}">
                  <a16:creationId xmlns:a16="http://schemas.microsoft.com/office/drawing/2014/main" id="{A28552B3-7F9F-B74F-9964-3546B9AD4D9B}"/>
                </a:ext>
              </a:extLst>
            </p:cNvPr>
            <p:cNvSpPr/>
            <p:nvPr/>
          </p:nvSpPr>
          <p:spPr>
            <a:xfrm>
              <a:off x="2374749" y="5388365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Ellipse 91">
              <a:extLst>
                <a:ext uri="{FF2B5EF4-FFF2-40B4-BE49-F238E27FC236}">
                  <a16:creationId xmlns:a16="http://schemas.microsoft.com/office/drawing/2014/main" id="{AF996831-55F4-794B-AC10-0B3A64C0AC95}"/>
                </a:ext>
              </a:extLst>
            </p:cNvPr>
            <p:cNvSpPr/>
            <p:nvPr/>
          </p:nvSpPr>
          <p:spPr>
            <a:xfrm>
              <a:off x="3482610" y="5389570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Ellipse 92">
              <a:extLst>
                <a:ext uri="{FF2B5EF4-FFF2-40B4-BE49-F238E27FC236}">
                  <a16:creationId xmlns:a16="http://schemas.microsoft.com/office/drawing/2014/main" id="{87F0D8B5-7107-444C-ABF1-095A21015228}"/>
                </a:ext>
              </a:extLst>
            </p:cNvPr>
            <p:cNvSpPr/>
            <p:nvPr/>
          </p:nvSpPr>
          <p:spPr>
            <a:xfrm>
              <a:off x="4593239" y="5388772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Ellipse 93">
              <a:extLst>
                <a:ext uri="{FF2B5EF4-FFF2-40B4-BE49-F238E27FC236}">
                  <a16:creationId xmlns:a16="http://schemas.microsoft.com/office/drawing/2014/main" id="{5DED08A3-62A8-604E-9F62-0F486FD9DF76}"/>
                </a:ext>
              </a:extLst>
            </p:cNvPr>
            <p:cNvSpPr/>
            <p:nvPr/>
          </p:nvSpPr>
          <p:spPr>
            <a:xfrm>
              <a:off x="5631920" y="5388772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Ellipse 94">
              <a:extLst>
                <a:ext uri="{FF2B5EF4-FFF2-40B4-BE49-F238E27FC236}">
                  <a16:creationId xmlns:a16="http://schemas.microsoft.com/office/drawing/2014/main" id="{55EB6D02-C6A5-234C-A8F6-FA76875FAD40}"/>
                </a:ext>
              </a:extLst>
            </p:cNvPr>
            <p:cNvSpPr/>
            <p:nvPr/>
          </p:nvSpPr>
          <p:spPr>
            <a:xfrm>
              <a:off x="6749643" y="5381547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Ellipse 95">
              <a:extLst>
                <a:ext uri="{FF2B5EF4-FFF2-40B4-BE49-F238E27FC236}">
                  <a16:creationId xmlns:a16="http://schemas.microsoft.com/office/drawing/2014/main" id="{0FEB0667-6AC9-AD46-8471-34F4B32579AF}"/>
                </a:ext>
              </a:extLst>
            </p:cNvPr>
            <p:cNvSpPr/>
            <p:nvPr/>
          </p:nvSpPr>
          <p:spPr>
            <a:xfrm>
              <a:off x="7903368" y="5380374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Ellipse 96">
              <a:extLst>
                <a:ext uri="{FF2B5EF4-FFF2-40B4-BE49-F238E27FC236}">
                  <a16:creationId xmlns:a16="http://schemas.microsoft.com/office/drawing/2014/main" id="{511A1B2C-843B-6D4B-BF2A-F94D172F821D}"/>
                </a:ext>
              </a:extLst>
            </p:cNvPr>
            <p:cNvSpPr/>
            <p:nvPr/>
          </p:nvSpPr>
          <p:spPr>
            <a:xfrm>
              <a:off x="9079478" y="5374052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0" name="Connecteur droit 99">
              <a:extLst>
                <a:ext uri="{FF2B5EF4-FFF2-40B4-BE49-F238E27FC236}">
                  <a16:creationId xmlns:a16="http://schemas.microsoft.com/office/drawing/2014/main" id="{BD8D7537-6C44-044D-B98C-B4C5BECF6301}"/>
                </a:ext>
              </a:extLst>
            </p:cNvPr>
            <p:cNvCxnSpPr>
              <a:cxnSpLocks/>
              <a:stCxn id="91" idx="6"/>
              <a:endCxn id="92" idx="2"/>
            </p:cNvCxnSpPr>
            <p:nvPr/>
          </p:nvCxnSpPr>
          <p:spPr>
            <a:xfrm>
              <a:off x="2746224" y="5574103"/>
              <a:ext cx="736386" cy="120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necteur droit 124">
              <a:extLst>
                <a:ext uri="{FF2B5EF4-FFF2-40B4-BE49-F238E27FC236}">
                  <a16:creationId xmlns:a16="http://schemas.microsoft.com/office/drawing/2014/main" id="{AA331686-CC52-054F-9091-6B23C3189B16}"/>
                </a:ext>
              </a:extLst>
            </p:cNvPr>
            <p:cNvCxnSpPr>
              <a:cxnSpLocks/>
              <a:stCxn id="96" idx="6"/>
              <a:endCxn id="97" idx="2"/>
            </p:cNvCxnSpPr>
            <p:nvPr/>
          </p:nvCxnSpPr>
          <p:spPr>
            <a:xfrm flipV="1">
              <a:off x="8274843" y="5559790"/>
              <a:ext cx="804635" cy="63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Connecteur droit 133">
              <a:extLst>
                <a:ext uri="{FF2B5EF4-FFF2-40B4-BE49-F238E27FC236}">
                  <a16:creationId xmlns:a16="http://schemas.microsoft.com/office/drawing/2014/main" id="{52219131-0DA9-444B-88C6-AEDCDCF78F21}"/>
                </a:ext>
              </a:extLst>
            </p:cNvPr>
            <p:cNvCxnSpPr>
              <a:cxnSpLocks/>
              <a:stCxn id="95" idx="6"/>
              <a:endCxn id="96" idx="2"/>
            </p:cNvCxnSpPr>
            <p:nvPr/>
          </p:nvCxnSpPr>
          <p:spPr>
            <a:xfrm flipV="1">
              <a:off x="7121118" y="5566112"/>
              <a:ext cx="782250" cy="11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Connecteur droit 136">
              <a:extLst>
                <a:ext uri="{FF2B5EF4-FFF2-40B4-BE49-F238E27FC236}">
                  <a16:creationId xmlns:a16="http://schemas.microsoft.com/office/drawing/2014/main" id="{93CEE686-E060-9D4F-BE3B-9093C3F6CD0C}"/>
                </a:ext>
              </a:extLst>
            </p:cNvPr>
            <p:cNvCxnSpPr>
              <a:cxnSpLocks/>
              <a:stCxn id="94" idx="6"/>
              <a:endCxn id="95" idx="2"/>
            </p:cNvCxnSpPr>
            <p:nvPr/>
          </p:nvCxnSpPr>
          <p:spPr>
            <a:xfrm flipV="1">
              <a:off x="6003395" y="5567285"/>
              <a:ext cx="746248" cy="72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Connecteur droit 139">
              <a:extLst>
                <a:ext uri="{FF2B5EF4-FFF2-40B4-BE49-F238E27FC236}">
                  <a16:creationId xmlns:a16="http://schemas.microsoft.com/office/drawing/2014/main" id="{FD023C0D-2B29-9D49-8AD5-D96D3828E797}"/>
                </a:ext>
              </a:extLst>
            </p:cNvPr>
            <p:cNvCxnSpPr>
              <a:cxnSpLocks/>
              <a:stCxn id="93" idx="6"/>
              <a:endCxn id="94" idx="2"/>
            </p:cNvCxnSpPr>
            <p:nvPr/>
          </p:nvCxnSpPr>
          <p:spPr>
            <a:xfrm>
              <a:off x="4964714" y="5574510"/>
              <a:ext cx="66720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Connecteur droit 142">
              <a:extLst>
                <a:ext uri="{FF2B5EF4-FFF2-40B4-BE49-F238E27FC236}">
                  <a16:creationId xmlns:a16="http://schemas.microsoft.com/office/drawing/2014/main" id="{B6D04993-6981-1345-A214-4B3702414108}"/>
                </a:ext>
              </a:extLst>
            </p:cNvPr>
            <p:cNvCxnSpPr>
              <a:cxnSpLocks/>
              <a:stCxn id="92" idx="6"/>
              <a:endCxn id="93" idx="2"/>
            </p:cNvCxnSpPr>
            <p:nvPr/>
          </p:nvCxnSpPr>
          <p:spPr>
            <a:xfrm flipV="1">
              <a:off x="3854085" y="5574510"/>
              <a:ext cx="739154" cy="79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8" name="Connecteur droit 147">
            <a:extLst>
              <a:ext uri="{FF2B5EF4-FFF2-40B4-BE49-F238E27FC236}">
                <a16:creationId xmlns:a16="http://schemas.microsoft.com/office/drawing/2014/main" id="{3C995601-9D3D-AC4D-918E-D07E4DDD0E4D}"/>
              </a:ext>
            </a:extLst>
          </p:cNvPr>
          <p:cNvCxnSpPr>
            <a:cxnSpLocks/>
            <a:stCxn id="85" idx="6"/>
            <a:endCxn id="86" idx="2"/>
          </p:cNvCxnSpPr>
          <p:nvPr/>
        </p:nvCxnSpPr>
        <p:spPr>
          <a:xfrm flipV="1">
            <a:off x="3858852" y="4550570"/>
            <a:ext cx="739154" cy="7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onnecteur droit 151">
            <a:extLst>
              <a:ext uri="{FF2B5EF4-FFF2-40B4-BE49-F238E27FC236}">
                <a16:creationId xmlns:a16="http://schemas.microsoft.com/office/drawing/2014/main" id="{CBCE3540-71D5-0442-A8B6-6006DDE3F30D}"/>
              </a:ext>
            </a:extLst>
          </p:cNvPr>
          <p:cNvCxnSpPr>
            <a:cxnSpLocks/>
            <a:stCxn id="86" idx="6"/>
            <a:endCxn id="87" idx="2"/>
          </p:cNvCxnSpPr>
          <p:nvPr/>
        </p:nvCxnSpPr>
        <p:spPr>
          <a:xfrm>
            <a:off x="4969481" y="4550570"/>
            <a:ext cx="66720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necteur droit 154">
            <a:extLst>
              <a:ext uri="{FF2B5EF4-FFF2-40B4-BE49-F238E27FC236}">
                <a16:creationId xmlns:a16="http://schemas.microsoft.com/office/drawing/2014/main" id="{BFEAB717-FC30-5E48-A2ED-57042A6884EA}"/>
              </a:ext>
            </a:extLst>
          </p:cNvPr>
          <p:cNvCxnSpPr>
            <a:cxnSpLocks/>
            <a:stCxn id="87" idx="6"/>
            <a:endCxn id="88" idx="2"/>
          </p:cNvCxnSpPr>
          <p:nvPr/>
        </p:nvCxnSpPr>
        <p:spPr>
          <a:xfrm flipV="1">
            <a:off x="6008162" y="4543345"/>
            <a:ext cx="746248" cy="72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Connecteur droit 157">
            <a:extLst>
              <a:ext uri="{FF2B5EF4-FFF2-40B4-BE49-F238E27FC236}">
                <a16:creationId xmlns:a16="http://schemas.microsoft.com/office/drawing/2014/main" id="{2DAB01D3-A969-9943-85DA-5247DD591494}"/>
              </a:ext>
            </a:extLst>
          </p:cNvPr>
          <p:cNvCxnSpPr>
            <a:cxnSpLocks/>
            <a:stCxn id="80" idx="6"/>
            <a:endCxn id="81" idx="2"/>
          </p:cNvCxnSpPr>
          <p:nvPr/>
        </p:nvCxnSpPr>
        <p:spPr>
          <a:xfrm flipV="1">
            <a:off x="6012925" y="3419390"/>
            <a:ext cx="746248" cy="72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necteur droit 160">
            <a:extLst>
              <a:ext uri="{FF2B5EF4-FFF2-40B4-BE49-F238E27FC236}">
                <a16:creationId xmlns:a16="http://schemas.microsoft.com/office/drawing/2014/main" id="{26C90609-B996-6743-AE1E-33B36E29E774}"/>
              </a:ext>
            </a:extLst>
          </p:cNvPr>
          <p:cNvCxnSpPr>
            <a:cxnSpLocks/>
            <a:stCxn id="79" idx="6"/>
            <a:endCxn id="80" idx="2"/>
          </p:cNvCxnSpPr>
          <p:nvPr/>
        </p:nvCxnSpPr>
        <p:spPr>
          <a:xfrm>
            <a:off x="4974244" y="3426615"/>
            <a:ext cx="66720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Connecteur droit 163">
            <a:extLst>
              <a:ext uri="{FF2B5EF4-FFF2-40B4-BE49-F238E27FC236}">
                <a16:creationId xmlns:a16="http://schemas.microsoft.com/office/drawing/2014/main" id="{E96B977F-6C7E-A645-BE90-D9E772F79D2D}"/>
              </a:ext>
            </a:extLst>
          </p:cNvPr>
          <p:cNvCxnSpPr>
            <a:cxnSpLocks/>
            <a:stCxn id="78" idx="6"/>
            <a:endCxn id="79" idx="2"/>
          </p:cNvCxnSpPr>
          <p:nvPr/>
        </p:nvCxnSpPr>
        <p:spPr>
          <a:xfrm flipV="1">
            <a:off x="3863615" y="3426615"/>
            <a:ext cx="739154" cy="7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Connecteur droit 166">
            <a:extLst>
              <a:ext uri="{FF2B5EF4-FFF2-40B4-BE49-F238E27FC236}">
                <a16:creationId xmlns:a16="http://schemas.microsoft.com/office/drawing/2014/main" id="{5DB3CBBF-F379-1B46-A6F3-63714ADD8AE8}"/>
              </a:ext>
            </a:extLst>
          </p:cNvPr>
          <p:cNvCxnSpPr>
            <a:cxnSpLocks/>
            <a:stCxn id="3" idx="4"/>
            <a:endCxn id="77" idx="0"/>
          </p:cNvCxnSpPr>
          <p:nvPr/>
        </p:nvCxnSpPr>
        <p:spPr>
          <a:xfrm flipH="1">
            <a:off x="2570017" y="2416557"/>
            <a:ext cx="4764" cy="8239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Connecteur droit 169">
            <a:extLst>
              <a:ext uri="{FF2B5EF4-FFF2-40B4-BE49-F238E27FC236}">
                <a16:creationId xmlns:a16="http://schemas.microsoft.com/office/drawing/2014/main" id="{783BA3B7-8903-E14A-BA1A-D49CC76F4C00}"/>
              </a:ext>
            </a:extLst>
          </p:cNvPr>
          <p:cNvCxnSpPr>
            <a:cxnSpLocks/>
            <a:stCxn id="77" idx="4"/>
            <a:endCxn id="84" idx="0"/>
          </p:cNvCxnSpPr>
          <p:nvPr/>
        </p:nvCxnSpPr>
        <p:spPr>
          <a:xfrm flipH="1">
            <a:off x="2565254" y="3611945"/>
            <a:ext cx="4763" cy="7524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Connecteur droit 172">
            <a:extLst>
              <a:ext uri="{FF2B5EF4-FFF2-40B4-BE49-F238E27FC236}">
                <a16:creationId xmlns:a16="http://schemas.microsoft.com/office/drawing/2014/main" id="{B8090EA7-0B62-2D41-9B53-B321A572E15D}"/>
              </a:ext>
            </a:extLst>
          </p:cNvPr>
          <p:cNvCxnSpPr>
            <a:cxnSpLocks/>
            <a:stCxn id="84" idx="4"/>
            <a:endCxn id="91" idx="0"/>
          </p:cNvCxnSpPr>
          <p:nvPr/>
        </p:nvCxnSpPr>
        <p:spPr>
          <a:xfrm flipH="1">
            <a:off x="2560487" y="4735900"/>
            <a:ext cx="4767" cy="6524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Connecteur droit 175">
            <a:extLst>
              <a:ext uri="{FF2B5EF4-FFF2-40B4-BE49-F238E27FC236}">
                <a16:creationId xmlns:a16="http://schemas.microsoft.com/office/drawing/2014/main" id="{0A378D24-AB25-8348-B783-5CA38919B883}"/>
              </a:ext>
            </a:extLst>
          </p:cNvPr>
          <p:cNvCxnSpPr>
            <a:cxnSpLocks/>
            <a:stCxn id="71" idx="4"/>
            <a:endCxn id="78" idx="0"/>
          </p:cNvCxnSpPr>
          <p:nvPr/>
        </p:nvCxnSpPr>
        <p:spPr>
          <a:xfrm flipH="1">
            <a:off x="3677878" y="2417762"/>
            <a:ext cx="4764" cy="8239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Connecteur droit 178">
            <a:extLst>
              <a:ext uri="{FF2B5EF4-FFF2-40B4-BE49-F238E27FC236}">
                <a16:creationId xmlns:a16="http://schemas.microsoft.com/office/drawing/2014/main" id="{11391DDE-B09F-A445-9F4B-1CEB62971414}"/>
              </a:ext>
            </a:extLst>
          </p:cNvPr>
          <p:cNvCxnSpPr>
            <a:cxnSpLocks/>
            <a:stCxn id="78" idx="4"/>
            <a:endCxn id="85" idx="0"/>
          </p:cNvCxnSpPr>
          <p:nvPr/>
        </p:nvCxnSpPr>
        <p:spPr>
          <a:xfrm flipH="1">
            <a:off x="3673115" y="3613150"/>
            <a:ext cx="4763" cy="7524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Connecteur droit 181">
            <a:extLst>
              <a:ext uri="{FF2B5EF4-FFF2-40B4-BE49-F238E27FC236}">
                <a16:creationId xmlns:a16="http://schemas.microsoft.com/office/drawing/2014/main" id="{242A0777-E725-634E-92BF-A4D10FD2B4AC}"/>
              </a:ext>
            </a:extLst>
          </p:cNvPr>
          <p:cNvCxnSpPr>
            <a:cxnSpLocks/>
            <a:stCxn id="85" idx="4"/>
            <a:endCxn id="92" idx="0"/>
          </p:cNvCxnSpPr>
          <p:nvPr/>
        </p:nvCxnSpPr>
        <p:spPr>
          <a:xfrm flipH="1">
            <a:off x="3668348" y="4737105"/>
            <a:ext cx="4767" cy="6524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Connecteur droit 184">
            <a:extLst>
              <a:ext uri="{FF2B5EF4-FFF2-40B4-BE49-F238E27FC236}">
                <a16:creationId xmlns:a16="http://schemas.microsoft.com/office/drawing/2014/main" id="{F7D5C42B-0555-5442-86B5-9200E1D2E220}"/>
              </a:ext>
            </a:extLst>
          </p:cNvPr>
          <p:cNvCxnSpPr>
            <a:cxnSpLocks/>
            <a:stCxn id="86" idx="4"/>
            <a:endCxn id="93" idx="0"/>
          </p:cNvCxnSpPr>
          <p:nvPr/>
        </p:nvCxnSpPr>
        <p:spPr>
          <a:xfrm flipH="1">
            <a:off x="4778977" y="4736307"/>
            <a:ext cx="4767" cy="6524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Connecteur droit 187">
            <a:extLst>
              <a:ext uri="{FF2B5EF4-FFF2-40B4-BE49-F238E27FC236}">
                <a16:creationId xmlns:a16="http://schemas.microsoft.com/office/drawing/2014/main" id="{330031F8-A068-304B-86F7-D5D707B83B8F}"/>
              </a:ext>
            </a:extLst>
          </p:cNvPr>
          <p:cNvCxnSpPr>
            <a:cxnSpLocks/>
            <a:stCxn id="79" idx="4"/>
            <a:endCxn id="86" idx="0"/>
          </p:cNvCxnSpPr>
          <p:nvPr/>
        </p:nvCxnSpPr>
        <p:spPr>
          <a:xfrm flipH="1">
            <a:off x="4783744" y="3612352"/>
            <a:ext cx="4763" cy="7524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Connecteur droit 190">
            <a:extLst>
              <a:ext uri="{FF2B5EF4-FFF2-40B4-BE49-F238E27FC236}">
                <a16:creationId xmlns:a16="http://schemas.microsoft.com/office/drawing/2014/main" id="{40809398-BD17-714D-92E5-BA674216B664}"/>
              </a:ext>
            </a:extLst>
          </p:cNvPr>
          <p:cNvCxnSpPr>
            <a:cxnSpLocks/>
            <a:stCxn id="72" idx="4"/>
            <a:endCxn id="79" idx="0"/>
          </p:cNvCxnSpPr>
          <p:nvPr/>
        </p:nvCxnSpPr>
        <p:spPr>
          <a:xfrm flipH="1">
            <a:off x="4788507" y="2416964"/>
            <a:ext cx="4764" cy="8239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Connecteur droit 193">
            <a:extLst>
              <a:ext uri="{FF2B5EF4-FFF2-40B4-BE49-F238E27FC236}">
                <a16:creationId xmlns:a16="http://schemas.microsoft.com/office/drawing/2014/main" id="{4DE6B530-9AF5-8E46-829A-1F494459A2A0}"/>
              </a:ext>
            </a:extLst>
          </p:cNvPr>
          <p:cNvCxnSpPr>
            <a:cxnSpLocks/>
            <a:stCxn id="73" idx="4"/>
            <a:endCxn id="80" idx="0"/>
          </p:cNvCxnSpPr>
          <p:nvPr/>
        </p:nvCxnSpPr>
        <p:spPr>
          <a:xfrm flipH="1">
            <a:off x="5827188" y="2416964"/>
            <a:ext cx="4764" cy="8239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Connecteur droit 196">
            <a:extLst>
              <a:ext uri="{FF2B5EF4-FFF2-40B4-BE49-F238E27FC236}">
                <a16:creationId xmlns:a16="http://schemas.microsoft.com/office/drawing/2014/main" id="{96FFA81B-9D71-F949-88C8-A2A6DC72E0BD}"/>
              </a:ext>
            </a:extLst>
          </p:cNvPr>
          <p:cNvCxnSpPr>
            <a:cxnSpLocks/>
            <a:stCxn id="80" idx="4"/>
            <a:endCxn id="87" idx="0"/>
          </p:cNvCxnSpPr>
          <p:nvPr/>
        </p:nvCxnSpPr>
        <p:spPr>
          <a:xfrm flipH="1">
            <a:off x="5822425" y="3612352"/>
            <a:ext cx="4763" cy="7524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Connecteur droit 199">
            <a:extLst>
              <a:ext uri="{FF2B5EF4-FFF2-40B4-BE49-F238E27FC236}">
                <a16:creationId xmlns:a16="http://schemas.microsoft.com/office/drawing/2014/main" id="{3C16F193-6C4D-814D-AD32-E2C99569E133}"/>
              </a:ext>
            </a:extLst>
          </p:cNvPr>
          <p:cNvCxnSpPr>
            <a:cxnSpLocks/>
            <a:stCxn id="87" idx="4"/>
            <a:endCxn id="94" idx="0"/>
          </p:cNvCxnSpPr>
          <p:nvPr/>
        </p:nvCxnSpPr>
        <p:spPr>
          <a:xfrm flipH="1">
            <a:off x="5817658" y="4736307"/>
            <a:ext cx="4767" cy="6524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Connecteur droit 202">
            <a:extLst>
              <a:ext uri="{FF2B5EF4-FFF2-40B4-BE49-F238E27FC236}">
                <a16:creationId xmlns:a16="http://schemas.microsoft.com/office/drawing/2014/main" id="{57402FCF-4FB8-964F-9F8C-9B7DCF2C7819}"/>
              </a:ext>
            </a:extLst>
          </p:cNvPr>
          <p:cNvCxnSpPr>
            <a:cxnSpLocks/>
            <a:stCxn id="88" idx="4"/>
            <a:endCxn id="95" idx="0"/>
          </p:cNvCxnSpPr>
          <p:nvPr/>
        </p:nvCxnSpPr>
        <p:spPr>
          <a:xfrm flipH="1">
            <a:off x="6935381" y="4729082"/>
            <a:ext cx="4767" cy="6524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Connecteur droit 206">
            <a:extLst>
              <a:ext uri="{FF2B5EF4-FFF2-40B4-BE49-F238E27FC236}">
                <a16:creationId xmlns:a16="http://schemas.microsoft.com/office/drawing/2014/main" id="{78B783D2-28AB-B34B-9611-BF51434BC11D}"/>
              </a:ext>
            </a:extLst>
          </p:cNvPr>
          <p:cNvCxnSpPr>
            <a:cxnSpLocks/>
            <a:stCxn id="81" idx="4"/>
            <a:endCxn id="88" idx="0"/>
          </p:cNvCxnSpPr>
          <p:nvPr/>
        </p:nvCxnSpPr>
        <p:spPr>
          <a:xfrm flipH="1">
            <a:off x="6940148" y="3605127"/>
            <a:ext cx="4763" cy="7524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Connecteur droit 209">
            <a:extLst>
              <a:ext uri="{FF2B5EF4-FFF2-40B4-BE49-F238E27FC236}">
                <a16:creationId xmlns:a16="http://schemas.microsoft.com/office/drawing/2014/main" id="{64C7D8DC-88BB-2C42-8752-04A8CB40AE09}"/>
              </a:ext>
            </a:extLst>
          </p:cNvPr>
          <p:cNvCxnSpPr>
            <a:cxnSpLocks/>
            <a:stCxn id="74" idx="4"/>
            <a:endCxn id="81" idx="0"/>
          </p:cNvCxnSpPr>
          <p:nvPr/>
        </p:nvCxnSpPr>
        <p:spPr>
          <a:xfrm flipH="1">
            <a:off x="6944911" y="2409739"/>
            <a:ext cx="4764" cy="8239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Connecteur droit 212">
            <a:extLst>
              <a:ext uri="{FF2B5EF4-FFF2-40B4-BE49-F238E27FC236}">
                <a16:creationId xmlns:a16="http://schemas.microsoft.com/office/drawing/2014/main" id="{3D3DA82C-6BE3-4A49-9707-F11CF67ADBE6}"/>
              </a:ext>
            </a:extLst>
          </p:cNvPr>
          <p:cNvCxnSpPr>
            <a:cxnSpLocks/>
            <a:stCxn id="75" idx="4"/>
            <a:endCxn id="82" idx="0"/>
          </p:cNvCxnSpPr>
          <p:nvPr/>
        </p:nvCxnSpPr>
        <p:spPr>
          <a:xfrm flipH="1">
            <a:off x="8098636" y="2408566"/>
            <a:ext cx="4764" cy="8239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Connecteur droit 215">
            <a:extLst>
              <a:ext uri="{FF2B5EF4-FFF2-40B4-BE49-F238E27FC236}">
                <a16:creationId xmlns:a16="http://schemas.microsoft.com/office/drawing/2014/main" id="{47FFE3EC-6F60-B643-AD42-268F92ADCB48}"/>
              </a:ext>
            </a:extLst>
          </p:cNvPr>
          <p:cNvCxnSpPr>
            <a:cxnSpLocks/>
            <a:stCxn id="82" idx="4"/>
            <a:endCxn id="89" idx="0"/>
          </p:cNvCxnSpPr>
          <p:nvPr/>
        </p:nvCxnSpPr>
        <p:spPr>
          <a:xfrm flipH="1">
            <a:off x="8093873" y="3603954"/>
            <a:ext cx="4763" cy="7524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Connecteur droit 218">
            <a:extLst>
              <a:ext uri="{FF2B5EF4-FFF2-40B4-BE49-F238E27FC236}">
                <a16:creationId xmlns:a16="http://schemas.microsoft.com/office/drawing/2014/main" id="{45FCDAC2-A573-FC44-8109-04A901AA25DE}"/>
              </a:ext>
            </a:extLst>
          </p:cNvPr>
          <p:cNvCxnSpPr>
            <a:cxnSpLocks/>
            <a:stCxn id="89" idx="4"/>
            <a:endCxn id="96" idx="0"/>
          </p:cNvCxnSpPr>
          <p:nvPr/>
        </p:nvCxnSpPr>
        <p:spPr>
          <a:xfrm flipH="1">
            <a:off x="8089106" y="4727909"/>
            <a:ext cx="4767" cy="6524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Connecteur droit 221">
            <a:extLst>
              <a:ext uri="{FF2B5EF4-FFF2-40B4-BE49-F238E27FC236}">
                <a16:creationId xmlns:a16="http://schemas.microsoft.com/office/drawing/2014/main" id="{3A49079E-CCBF-9749-B73B-DFF279666B41}"/>
              </a:ext>
            </a:extLst>
          </p:cNvPr>
          <p:cNvCxnSpPr>
            <a:cxnSpLocks/>
            <a:stCxn id="90" idx="4"/>
            <a:endCxn id="97" idx="0"/>
          </p:cNvCxnSpPr>
          <p:nvPr/>
        </p:nvCxnSpPr>
        <p:spPr>
          <a:xfrm flipH="1">
            <a:off x="9265216" y="4721587"/>
            <a:ext cx="4767" cy="6524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Connecteur droit 224">
            <a:extLst>
              <a:ext uri="{FF2B5EF4-FFF2-40B4-BE49-F238E27FC236}">
                <a16:creationId xmlns:a16="http://schemas.microsoft.com/office/drawing/2014/main" id="{22887D10-E913-284A-8DAB-634157792E8D}"/>
              </a:ext>
            </a:extLst>
          </p:cNvPr>
          <p:cNvCxnSpPr>
            <a:cxnSpLocks/>
            <a:stCxn id="83" idx="4"/>
            <a:endCxn id="90" idx="0"/>
          </p:cNvCxnSpPr>
          <p:nvPr/>
        </p:nvCxnSpPr>
        <p:spPr>
          <a:xfrm flipH="1">
            <a:off x="9269983" y="3597632"/>
            <a:ext cx="4763" cy="7524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Connecteur droit 227">
            <a:extLst>
              <a:ext uri="{FF2B5EF4-FFF2-40B4-BE49-F238E27FC236}">
                <a16:creationId xmlns:a16="http://schemas.microsoft.com/office/drawing/2014/main" id="{F877F5F1-1DE0-8A41-BE91-B84966D22160}"/>
              </a:ext>
            </a:extLst>
          </p:cNvPr>
          <p:cNvCxnSpPr>
            <a:cxnSpLocks/>
            <a:stCxn id="76" idx="4"/>
            <a:endCxn id="83" idx="0"/>
          </p:cNvCxnSpPr>
          <p:nvPr/>
        </p:nvCxnSpPr>
        <p:spPr>
          <a:xfrm flipH="1">
            <a:off x="9274746" y="2402244"/>
            <a:ext cx="4764" cy="8239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5C272660-5BFC-B948-BC63-3118C5540168}"/>
              </a:ext>
            </a:extLst>
          </p:cNvPr>
          <p:cNvGrpSpPr/>
          <p:nvPr/>
        </p:nvGrpSpPr>
        <p:grpSpPr>
          <a:xfrm>
            <a:off x="1353819" y="1232058"/>
            <a:ext cx="387513" cy="5360826"/>
            <a:chOff x="1353819" y="1232058"/>
            <a:chExt cx="387513" cy="5360826"/>
          </a:xfrm>
        </p:grpSpPr>
        <p:sp>
          <p:nvSpPr>
            <p:cNvPr id="177" name="Ellipse 176">
              <a:extLst>
                <a:ext uri="{FF2B5EF4-FFF2-40B4-BE49-F238E27FC236}">
                  <a16:creationId xmlns:a16="http://schemas.microsoft.com/office/drawing/2014/main" id="{E0F837CE-12BF-5C40-9AAA-78E44FBA87DD}"/>
                </a:ext>
              </a:extLst>
            </p:cNvPr>
            <p:cNvSpPr/>
            <p:nvPr/>
          </p:nvSpPr>
          <p:spPr>
            <a:xfrm>
              <a:off x="1369857" y="2054602"/>
              <a:ext cx="371475" cy="37147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Ellipse 177">
              <a:extLst>
                <a:ext uri="{FF2B5EF4-FFF2-40B4-BE49-F238E27FC236}">
                  <a16:creationId xmlns:a16="http://schemas.microsoft.com/office/drawing/2014/main" id="{96C9B0C7-90E7-FB4C-BA16-028A7FF781DC}"/>
                </a:ext>
              </a:extLst>
            </p:cNvPr>
            <p:cNvSpPr/>
            <p:nvPr/>
          </p:nvSpPr>
          <p:spPr>
            <a:xfrm>
              <a:off x="1365093" y="3249990"/>
              <a:ext cx="371475" cy="37147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Ellipse 179">
              <a:extLst>
                <a:ext uri="{FF2B5EF4-FFF2-40B4-BE49-F238E27FC236}">
                  <a16:creationId xmlns:a16="http://schemas.microsoft.com/office/drawing/2014/main" id="{8CB7E79B-D351-9F41-B5E8-42BA3AE1E460}"/>
                </a:ext>
              </a:extLst>
            </p:cNvPr>
            <p:cNvSpPr/>
            <p:nvPr/>
          </p:nvSpPr>
          <p:spPr>
            <a:xfrm>
              <a:off x="1360330" y="4373945"/>
              <a:ext cx="371475" cy="37147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Ellipse 180">
              <a:extLst>
                <a:ext uri="{FF2B5EF4-FFF2-40B4-BE49-F238E27FC236}">
                  <a16:creationId xmlns:a16="http://schemas.microsoft.com/office/drawing/2014/main" id="{FA8BBADC-DB5D-F546-AEA4-54256680076E}"/>
                </a:ext>
              </a:extLst>
            </p:cNvPr>
            <p:cNvSpPr/>
            <p:nvPr/>
          </p:nvSpPr>
          <p:spPr>
            <a:xfrm>
              <a:off x="1355563" y="5397885"/>
              <a:ext cx="371475" cy="37147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3" name="Connecteur droit 182">
              <a:extLst>
                <a:ext uri="{FF2B5EF4-FFF2-40B4-BE49-F238E27FC236}">
                  <a16:creationId xmlns:a16="http://schemas.microsoft.com/office/drawing/2014/main" id="{440EB1A2-A3B7-6742-85A5-121145EC82B3}"/>
                </a:ext>
              </a:extLst>
            </p:cNvPr>
            <p:cNvCxnSpPr>
              <a:cxnSpLocks/>
              <a:stCxn id="189" idx="4"/>
              <a:endCxn id="178" idx="0"/>
            </p:cNvCxnSpPr>
            <p:nvPr/>
          </p:nvCxnSpPr>
          <p:spPr>
            <a:xfrm>
              <a:off x="1539557" y="1603533"/>
              <a:ext cx="11274" cy="16464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Connecteur droit 183">
              <a:extLst>
                <a:ext uri="{FF2B5EF4-FFF2-40B4-BE49-F238E27FC236}">
                  <a16:creationId xmlns:a16="http://schemas.microsoft.com/office/drawing/2014/main" id="{7F0AD13A-433A-4E4B-9E40-CF05812171DB}"/>
                </a:ext>
              </a:extLst>
            </p:cNvPr>
            <p:cNvCxnSpPr>
              <a:cxnSpLocks/>
              <a:stCxn id="178" idx="4"/>
              <a:endCxn id="180" idx="0"/>
            </p:cNvCxnSpPr>
            <p:nvPr/>
          </p:nvCxnSpPr>
          <p:spPr>
            <a:xfrm flipH="1">
              <a:off x="1546068" y="3621465"/>
              <a:ext cx="4763" cy="7524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Connecteur droit 185">
              <a:extLst>
                <a:ext uri="{FF2B5EF4-FFF2-40B4-BE49-F238E27FC236}">
                  <a16:creationId xmlns:a16="http://schemas.microsoft.com/office/drawing/2014/main" id="{DAFB370B-84D4-7E4A-917B-78DEEF1C98CF}"/>
                </a:ext>
              </a:extLst>
            </p:cNvPr>
            <p:cNvCxnSpPr>
              <a:cxnSpLocks/>
              <a:stCxn id="180" idx="4"/>
              <a:endCxn id="187" idx="0"/>
            </p:cNvCxnSpPr>
            <p:nvPr/>
          </p:nvCxnSpPr>
          <p:spPr>
            <a:xfrm>
              <a:off x="1546068" y="4745420"/>
              <a:ext cx="9526" cy="147598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7" name="Ellipse 186">
              <a:extLst>
                <a:ext uri="{FF2B5EF4-FFF2-40B4-BE49-F238E27FC236}">
                  <a16:creationId xmlns:a16="http://schemas.microsoft.com/office/drawing/2014/main" id="{AF0B8E82-5473-6B47-B3D3-FB4751D0D5BC}"/>
                </a:ext>
              </a:extLst>
            </p:cNvPr>
            <p:cNvSpPr/>
            <p:nvPr/>
          </p:nvSpPr>
          <p:spPr>
            <a:xfrm>
              <a:off x="1369856" y="6221409"/>
              <a:ext cx="371475" cy="37147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Ellipse 188">
              <a:extLst>
                <a:ext uri="{FF2B5EF4-FFF2-40B4-BE49-F238E27FC236}">
                  <a16:creationId xmlns:a16="http://schemas.microsoft.com/office/drawing/2014/main" id="{C58FF42C-B33C-D940-9AFF-31FFAB641A26}"/>
                </a:ext>
              </a:extLst>
            </p:cNvPr>
            <p:cNvSpPr/>
            <p:nvPr/>
          </p:nvSpPr>
          <p:spPr>
            <a:xfrm>
              <a:off x="1353819" y="1232058"/>
              <a:ext cx="371475" cy="37147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0" name="Groupe 189">
            <a:extLst>
              <a:ext uri="{FF2B5EF4-FFF2-40B4-BE49-F238E27FC236}">
                <a16:creationId xmlns:a16="http://schemas.microsoft.com/office/drawing/2014/main" id="{49B9E188-65BC-9749-AB68-27FE8DAFFC1B}"/>
              </a:ext>
            </a:extLst>
          </p:cNvPr>
          <p:cNvGrpSpPr/>
          <p:nvPr/>
        </p:nvGrpSpPr>
        <p:grpSpPr>
          <a:xfrm>
            <a:off x="10091035" y="1213375"/>
            <a:ext cx="387513" cy="5360826"/>
            <a:chOff x="1353819" y="1232058"/>
            <a:chExt cx="387513" cy="5360826"/>
          </a:xfrm>
        </p:grpSpPr>
        <p:sp>
          <p:nvSpPr>
            <p:cNvPr id="192" name="Ellipse 191">
              <a:extLst>
                <a:ext uri="{FF2B5EF4-FFF2-40B4-BE49-F238E27FC236}">
                  <a16:creationId xmlns:a16="http://schemas.microsoft.com/office/drawing/2014/main" id="{3F5C3916-0CD1-304E-AEE3-C3F194D76DDB}"/>
                </a:ext>
              </a:extLst>
            </p:cNvPr>
            <p:cNvSpPr/>
            <p:nvPr/>
          </p:nvSpPr>
          <p:spPr>
            <a:xfrm>
              <a:off x="1369857" y="2054602"/>
              <a:ext cx="371475" cy="37147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Ellipse 192">
              <a:extLst>
                <a:ext uri="{FF2B5EF4-FFF2-40B4-BE49-F238E27FC236}">
                  <a16:creationId xmlns:a16="http://schemas.microsoft.com/office/drawing/2014/main" id="{0D4C5DBE-D9B2-8444-85EE-C2EBFD081FFC}"/>
                </a:ext>
              </a:extLst>
            </p:cNvPr>
            <p:cNvSpPr/>
            <p:nvPr/>
          </p:nvSpPr>
          <p:spPr>
            <a:xfrm>
              <a:off x="1365093" y="3249990"/>
              <a:ext cx="371475" cy="37147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Ellipse 194">
              <a:extLst>
                <a:ext uri="{FF2B5EF4-FFF2-40B4-BE49-F238E27FC236}">
                  <a16:creationId xmlns:a16="http://schemas.microsoft.com/office/drawing/2014/main" id="{642EC517-8E90-6F46-B259-D968D0490E61}"/>
                </a:ext>
              </a:extLst>
            </p:cNvPr>
            <p:cNvSpPr/>
            <p:nvPr/>
          </p:nvSpPr>
          <p:spPr>
            <a:xfrm>
              <a:off x="1360330" y="4373945"/>
              <a:ext cx="371475" cy="37147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Ellipse 195">
              <a:extLst>
                <a:ext uri="{FF2B5EF4-FFF2-40B4-BE49-F238E27FC236}">
                  <a16:creationId xmlns:a16="http://schemas.microsoft.com/office/drawing/2014/main" id="{EE29BC5D-1C2A-EA4D-A85D-6CE433BA6EC7}"/>
                </a:ext>
              </a:extLst>
            </p:cNvPr>
            <p:cNvSpPr/>
            <p:nvPr/>
          </p:nvSpPr>
          <p:spPr>
            <a:xfrm>
              <a:off x="1355563" y="5397885"/>
              <a:ext cx="371475" cy="37147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8" name="Connecteur droit 197">
              <a:extLst>
                <a:ext uri="{FF2B5EF4-FFF2-40B4-BE49-F238E27FC236}">
                  <a16:creationId xmlns:a16="http://schemas.microsoft.com/office/drawing/2014/main" id="{49A25F2C-3438-E94A-9AAE-AD624A3E79BC}"/>
                </a:ext>
              </a:extLst>
            </p:cNvPr>
            <p:cNvCxnSpPr>
              <a:cxnSpLocks/>
              <a:stCxn id="204" idx="4"/>
              <a:endCxn id="193" idx="0"/>
            </p:cNvCxnSpPr>
            <p:nvPr/>
          </p:nvCxnSpPr>
          <p:spPr>
            <a:xfrm>
              <a:off x="1539557" y="1603533"/>
              <a:ext cx="11274" cy="16464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Connecteur droit 198">
              <a:extLst>
                <a:ext uri="{FF2B5EF4-FFF2-40B4-BE49-F238E27FC236}">
                  <a16:creationId xmlns:a16="http://schemas.microsoft.com/office/drawing/2014/main" id="{6A4AD751-1519-1D4B-94B5-435DFB134DDC}"/>
                </a:ext>
              </a:extLst>
            </p:cNvPr>
            <p:cNvCxnSpPr>
              <a:cxnSpLocks/>
              <a:stCxn id="193" idx="4"/>
              <a:endCxn id="195" idx="0"/>
            </p:cNvCxnSpPr>
            <p:nvPr/>
          </p:nvCxnSpPr>
          <p:spPr>
            <a:xfrm flipH="1">
              <a:off x="1546068" y="3621465"/>
              <a:ext cx="4763" cy="7524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Connecteur droit 200">
              <a:extLst>
                <a:ext uri="{FF2B5EF4-FFF2-40B4-BE49-F238E27FC236}">
                  <a16:creationId xmlns:a16="http://schemas.microsoft.com/office/drawing/2014/main" id="{7057850D-B802-7A4A-B014-096BADBE72F8}"/>
                </a:ext>
              </a:extLst>
            </p:cNvPr>
            <p:cNvCxnSpPr>
              <a:cxnSpLocks/>
              <a:stCxn id="195" idx="4"/>
              <a:endCxn id="202" idx="0"/>
            </p:cNvCxnSpPr>
            <p:nvPr/>
          </p:nvCxnSpPr>
          <p:spPr>
            <a:xfrm>
              <a:off x="1546068" y="4745420"/>
              <a:ext cx="9526" cy="147598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2" name="Ellipse 201">
              <a:extLst>
                <a:ext uri="{FF2B5EF4-FFF2-40B4-BE49-F238E27FC236}">
                  <a16:creationId xmlns:a16="http://schemas.microsoft.com/office/drawing/2014/main" id="{D19AEF23-01F1-9740-860D-8D0749A50CDE}"/>
                </a:ext>
              </a:extLst>
            </p:cNvPr>
            <p:cNvSpPr/>
            <p:nvPr/>
          </p:nvSpPr>
          <p:spPr>
            <a:xfrm>
              <a:off x="1369856" y="6221409"/>
              <a:ext cx="371475" cy="37147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Ellipse 203">
              <a:extLst>
                <a:ext uri="{FF2B5EF4-FFF2-40B4-BE49-F238E27FC236}">
                  <a16:creationId xmlns:a16="http://schemas.microsoft.com/office/drawing/2014/main" id="{5BB6D8AA-28E5-934C-9E54-0813326B7DF8}"/>
                </a:ext>
              </a:extLst>
            </p:cNvPr>
            <p:cNvSpPr/>
            <p:nvPr/>
          </p:nvSpPr>
          <p:spPr>
            <a:xfrm>
              <a:off x="1353819" y="1232058"/>
              <a:ext cx="371475" cy="37147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5" name="Groupe 204">
            <a:extLst>
              <a:ext uri="{FF2B5EF4-FFF2-40B4-BE49-F238E27FC236}">
                <a16:creationId xmlns:a16="http://schemas.microsoft.com/office/drawing/2014/main" id="{E5B60F3A-911A-3440-BE6E-2608B21BA598}"/>
              </a:ext>
            </a:extLst>
          </p:cNvPr>
          <p:cNvGrpSpPr/>
          <p:nvPr/>
        </p:nvGrpSpPr>
        <p:grpSpPr>
          <a:xfrm>
            <a:off x="1727043" y="6197839"/>
            <a:ext cx="8365741" cy="386993"/>
            <a:chOff x="1723526" y="5374052"/>
            <a:chExt cx="8365741" cy="386993"/>
          </a:xfrm>
          <a:solidFill>
            <a:schemeClr val="tx1"/>
          </a:solidFill>
        </p:grpSpPr>
        <p:sp>
          <p:nvSpPr>
            <p:cNvPr id="206" name="Ellipse 205">
              <a:extLst>
                <a:ext uri="{FF2B5EF4-FFF2-40B4-BE49-F238E27FC236}">
                  <a16:creationId xmlns:a16="http://schemas.microsoft.com/office/drawing/2014/main" id="{EDA1B4A3-5CA9-2143-ACA2-15FB407DB00B}"/>
                </a:ext>
              </a:extLst>
            </p:cNvPr>
            <p:cNvSpPr/>
            <p:nvPr/>
          </p:nvSpPr>
          <p:spPr>
            <a:xfrm>
              <a:off x="2374749" y="5388365"/>
              <a:ext cx="371475" cy="37147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Ellipse 207">
              <a:extLst>
                <a:ext uri="{FF2B5EF4-FFF2-40B4-BE49-F238E27FC236}">
                  <a16:creationId xmlns:a16="http://schemas.microsoft.com/office/drawing/2014/main" id="{97C33AAC-FE35-BB43-B528-32D76643CEE8}"/>
                </a:ext>
              </a:extLst>
            </p:cNvPr>
            <p:cNvSpPr/>
            <p:nvPr/>
          </p:nvSpPr>
          <p:spPr>
            <a:xfrm>
              <a:off x="3468322" y="5389570"/>
              <a:ext cx="371475" cy="37147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Ellipse 208">
              <a:extLst>
                <a:ext uri="{FF2B5EF4-FFF2-40B4-BE49-F238E27FC236}">
                  <a16:creationId xmlns:a16="http://schemas.microsoft.com/office/drawing/2014/main" id="{91FFC732-2A68-DF4A-BBBE-9637470A1328}"/>
                </a:ext>
              </a:extLst>
            </p:cNvPr>
            <p:cNvSpPr/>
            <p:nvPr/>
          </p:nvSpPr>
          <p:spPr>
            <a:xfrm>
              <a:off x="4593239" y="5388772"/>
              <a:ext cx="371475" cy="37147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Ellipse 210">
              <a:extLst>
                <a:ext uri="{FF2B5EF4-FFF2-40B4-BE49-F238E27FC236}">
                  <a16:creationId xmlns:a16="http://schemas.microsoft.com/office/drawing/2014/main" id="{AE77A516-6D52-414C-9E11-33B0BDAC1831}"/>
                </a:ext>
              </a:extLst>
            </p:cNvPr>
            <p:cNvSpPr/>
            <p:nvPr/>
          </p:nvSpPr>
          <p:spPr>
            <a:xfrm>
              <a:off x="5631920" y="5388772"/>
              <a:ext cx="371475" cy="37147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Ellipse 211">
              <a:extLst>
                <a:ext uri="{FF2B5EF4-FFF2-40B4-BE49-F238E27FC236}">
                  <a16:creationId xmlns:a16="http://schemas.microsoft.com/office/drawing/2014/main" id="{BBC29AEB-3716-6F4C-AE95-BCD32F9B131A}"/>
                </a:ext>
              </a:extLst>
            </p:cNvPr>
            <p:cNvSpPr/>
            <p:nvPr/>
          </p:nvSpPr>
          <p:spPr>
            <a:xfrm>
              <a:off x="6749643" y="5381547"/>
              <a:ext cx="371475" cy="37147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Ellipse 213">
              <a:extLst>
                <a:ext uri="{FF2B5EF4-FFF2-40B4-BE49-F238E27FC236}">
                  <a16:creationId xmlns:a16="http://schemas.microsoft.com/office/drawing/2014/main" id="{1A6C28C4-88DE-C547-AB8A-3801F2DDDF07}"/>
                </a:ext>
              </a:extLst>
            </p:cNvPr>
            <p:cNvSpPr/>
            <p:nvPr/>
          </p:nvSpPr>
          <p:spPr>
            <a:xfrm>
              <a:off x="7903368" y="5380374"/>
              <a:ext cx="371475" cy="37147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Ellipse 214">
              <a:extLst>
                <a:ext uri="{FF2B5EF4-FFF2-40B4-BE49-F238E27FC236}">
                  <a16:creationId xmlns:a16="http://schemas.microsoft.com/office/drawing/2014/main" id="{81736616-0489-3C44-8BB1-1CEDAAFB2295}"/>
                </a:ext>
              </a:extLst>
            </p:cNvPr>
            <p:cNvSpPr/>
            <p:nvPr/>
          </p:nvSpPr>
          <p:spPr>
            <a:xfrm>
              <a:off x="9079478" y="5374052"/>
              <a:ext cx="371475" cy="37147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7" name="Connecteur droit 216">
              <a:extLst>
                <a:ext uri="{FF2B5EF4-FFF2-40B4-BE49-F238E27FC236}">
                  <a16:creationId xmlns:a16="http://schemas.microsoft.com/office/drawing/2014/main" id="{4AB10049-65B7-6D4A-AF92-565B74FED984}"/>
                </a:ext>
              </a:extLst>
            </p:cNvPr>
            <p:cNvCxnSpPr>
              <a:cxnSpLocks/>
              <a:stCxn id="187" idx="6"/>
              <a:endCxn id="208" idx="2"/>
            </p:cNvCxnSpPr>
            <p:nvPr/>
          </p:nvCxnSpPr>
          <p:spPr>
            <a:xfrm flipV="1">
              <a:off x="1723526" y="5575308"/>
              <a:ext cx="1744796" cy="8052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Connecteur droit 217">
              <a:extLst>
                <a:ext uri="{FF2B5EF4-FFF2-40B4-BE49-F238E27FC236}">
                  <a16:creationId xmlns:a16="http://schemas.microsoft.com/office/drawing/2014/main" id="{56875C66-4466-D249-8DA2-08E23F880AA4}"/>
                </a:ext>
              </a:extLst>
            </p:cNvPr>
            <p:cNvCxnSpPr>
              <a:cxnSpLocks/>
              <a:stCxn id="214" idx="6"/>
              <a:endCxn id="202" idx="2"/>
            </p:cNvCxnSpPr>
            <p:nvPr/>
          </p:nvCxnSpPr>
          <p:spPr>
            <a:xfrm flipV="1">
              <a:off x="8274843" y="5564677"/>
              <a:ext cx="1814424" cy="1435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Connecteur droit 219">
              <a:extLst>
                <a:ext uri="{FF2B5EF4-FFF2-40B4-BE49-F238E27FC236}">
                  <a16:creationId xmlns:a16="http://schemas.microsoft.com/office/drawing/2014/main" id="{2D886DC1-60C0-4246-B0C4-F35AA3E44E1E}"/>
                </a:ext>
              </a:extLst>
            </p:cNvPr>
            <p:cNvCxnSpPr>
              <a:cxnSpLocks/>
              <a:stCxn id="212" idx="6"/>
              <a:endCxn id="214" idx="2"/>
            </p:cNvCxnSpPr>
            <p:nvPr/>
          </p:nvCxnSpPr>
          <p:spPr>
            <a:xfrm flipV="1">
              <a:off x="7121118" y="5566112"/>
              <a:ext cx="782250" cy="1173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Connecteur droit 220">
              <a:extLst>
                <a:ext uri="{FF2B5EF4-FFF2-40B4-BE49-F238E27FC236}">
                  <a16:creationId xmlns:a16="http://schemas.microsoft.com/office/drawing/2014/main" id="{9BDF6A04-2A98-4D46-B67F-02CB1E47746A}"/>
                </a:ext>
              </a:extLst>
            </p:cNvPr>
            <p:cNvCxnSpPr>
              <a:cxnSpLocks/>
              <a:stCxn id="211" idx="6"/>
              <a:endCxn id="212" idx="2"/>
            </p:cNvCxnSpPr>
            <p:nvPr/>
          </p:nvCxnSpPr>
          <p:spPr>
            <a:xfrm flipV="1">
              <a:off x="6003395" y="5567285"/>
              <a:ext cx="746248" cy="7225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Connecteur droit 222">
              <a:extLst>
                <a:ext uri="{FF2B5EF4-FFF2-40B4-BE49-F238E27FC236}">
                  <a16:creationId xmlns:a16="http://schemas.microsoft.com/office/drawing/2014/main" id="{7CD5A89E-E062-6D44-BDF9-7E142708F491}"/>
                </a:ext>
              </a:extLst>
            </p:cNvPr>
            <p:cNvCxnSpPr>
              <a:cxnSpLocks/>
              <a:stCxn id="209" idx="6"/>
              <a:endCxn id="211" idx="2"/>
            </p:cNvCxnSpPr>
            <p:nvPr/>
          </p:nvCxnSpPr>
          <p:spPr>
            <a:xfrm>
              <a:off x="4964714" y="5574510"/>
              <a:ext cx="667206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Connecteur droit 223">
              <a:extLst>
                <a:ext uri="{FF2B5EF4-FFF2-40B4-BE49-F238E27FC236}">
                  <a16:creationId xmlns:a16="http://schemas.microsoft.com/office/drawing/2014/main" id="{128C5835-75AA-BC4F-9762-DDB518507398}"/>
                </a:ext>
              </a:extLst>
            </p:cNvPr>
            <p:cNvCxnSpPr>
              <a:cxnSpLocks/>
              <a:stCxn id="208" idx="6"/>
              <a:endCxn id="209" idx="2"/>
            </p:cNvCxnSpPr>
            <p:nvPr/>
          </p:nvCxnSpPr>
          <p:spPr>
            <a:xfrm flipV="1">
              <a:off x="3839797" y="5574510"/>
              <a:ext cx="753442" cy="798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7" name="Groupe 226">
            <a:extLst>
              <a:ext uri="{FF2B5EF4-FFF2-40B4-BE49-F238E27FC236}">
                <a16:creationId xmlns:a16="http://schemas.microsoft.com/office/drawing/2014/main" id="{E2E659E9-4DB2-C54F-AF48-26EB38A56603}"/>
              </a:ext>
            </a:extLst>
          </p:cNvPr>
          <p:cNvGrpSpPr/>
          <p:nvPr/>
        </p:nvGrpSpPr>
        <p:grpSpPr>
          <a:xfrm>
            <a:off x="1736568" y="1221678"/>
            <a:ext cx="8365741" cy="386993"/>
            <a:chOff x="1723526" y="5374052"/>
            <a:chExt cx="8365741" cy="386993"/>
          </a:xfrm>
          <a:solidFill>
            <a:schemeClr val="tx1"/>
          </a:solidFill>
        </p:grpSpPr>
        <p:sp>
          <p:nvSpPr>
            <p:cNvPr id="229" name="Ellipse 228">
              <a:extLst>
                <a:ext uri="{FF2B5EF4-FFF2-40B4-BE49-F238E27FC236}">
                  <a16:creationId xmlns:a16="http://schemas.microsoft.com/office/drawing/2014/main" id="{E3B9317C-EA95-794F-8EF1-F508E671EFB0}"/>
                </a:ext>
              </a:extLst>
            </p:cNvPr>
            <p:cNvSpPr/>
            <p:nvPr/>
          </p:nvSpPr>
          <p:spPr>
            <a:xfrm>
              <a:off x="2374749" y="5388365"/>
              <a:ext cx="371475" cy="37147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Ellipse 229">
              <a:extLst>
                <a:ext uri="{FF2B5EF4-FFF2-40B4-BE49-F238E27FC236}">
                  <a16:creationId xmlns:a16="http://schemas.microsoft.com/office/drawing/2014/main" id="{3B93F74F-4B54-F84F-A1CD-EDAB481014EA}"/>
                </a:ext>
              </a:extLst>
            </p:cNvPr>
            <p:cNvSpPr/>
            <p:nvPr/>
          </p:nvSpPr>
          <p:spPr>
            <a:xfrm>
              <a:off x="3482610" y="5389570"/>
              <a:ext cx="371475" cy="37147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Ellipse 252">
              <a:extLst>
                <a:ext uri="{FF2B5EF4-FFF2-40B4-BE49-F238E27FC236}">
                  <a16:creationId xmlns:a16="http://schemas.microsoft.com/office/drawing/2014/main" id="{2B7E7DAF-B52A-EF45-8B07-F6C5445A53A1}"/>
                </a:ext>
              </a:extLst>
            </p:cNvPr>
            <p:cNvSpPr/>
            <p:nvPr/>
          </p:nvSpPr>
          <p:spPr>
            <a:xfrm>
              <a:off x="4593239" y="5388772"/>
              <a:ext cx="371475" cy="37147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Ellipse 253">
              <a:extLst>
                <a:ext uri="{FF2B5EF4-FFF2-40B4-BE49-F238E27FC236}">
                  <a16:creationId xmlns:a16="http://schemas.microsoft.com/office/drawing/2014/main" id="{B5D29E73-6B0D-7041-898A-CD885B3750CA}"/>
                </a:ext>
              </a:extLst>
            </p:cNvPr>
            <p:cNvSpPr/>
            <p:nvPr/>
          </p:nvSpPr>
          <p:spPr>
            <a:xfrm>
              <a:off x="5631920" y="5388772"/>
              <a:ext cx="371475" cy="37147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Ellipse 254">
              <a:extLst>
                <a:ext uri="{FF2B5EF4-FFF2-40B4-BE49-F238E27FC236}">
                  <a16:creationId xmlns:a16="http://schemas.microsoft.com/office/drawing/2014/main" id="{D60738C3-BF29-D04B-9FFF-ABD5212C2D09}"/>
                </a:ext>
              </a:extLst>
            </p:cNvPr>
            <p:cNvSpPr/>
            <p:nvPr/>
          </p:nvSpPr>
          <p:spPr>
            <a:xfrm>
              <a:off x="6749643" y="5381547"/>
              <a:ext cx="371475" cy="37147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Ellipse 255">
              <a:extLst>
                <a:ext uri="{FF2B5EF4-FFF2-40B4-BE49-F238E27FC236}">
                  <a16:creationId xmlns:a16="http://schemas.microsoft.com/office/drawing/2014/main" id="{29ABA3BC-B7DF-094A-BF8A-82462059C8E0}"/>
                </a:ext>
              </a:extLst>
            </p:cNvPr>
            <p:cNvSpPr/>
            <p:nvPr/>
          </p:nvSpPr>
          <p:spPr>
            <a:xfrm>
              <a:off x="7903368" y="5380374"/>
              <a:ext cx="371475" cy="37147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Ellipse 256">
              <a:extLst>
                <a:ext uri="{FF2B5EF4-FFF2-40B4-BE49-F238E27FC236}">
                  <a16:creationId xmlns:a16="http://schemas.microsoft.com/office/drawing/2014/main" id="{E092F370-F643-3346-A64C-F01860020585}"/>
                </a:ext>
              </a:extLst>
            </p:cNvPr>
            <p:cNvSpPr/>
            <p:nvPr/>
          </p:nvSpPr>
          <p:spPr>
            <a:xfrm>
              <a:off x="9079478" y="5374052"/>
              <a:ext cx="371475" cy="37147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8" name="Connecteur droit 257">
              <a:extLst>
                <a:ext uri="{FF2B5EF4-FFF2-40B4-BE49-F238E27FC236}">
                  <a16:creationId xmlns:a16="http://schemas.microsoft.com/office/drawing/2014/main" id="{970EF866-F6AE-CE4E-BB46-2741D1E1900E}"/>
                </a:ext>
              </a:extLst>
            </p:cNvPr>
            <p:cNvCxnSpPr>
              <a:cxnSpLocks/>
              <a:endCxn id="230" idx="2"/>
            </p:cNvCxnSpPr>
            <p:nvPr/>
          </p:nvCxnSpPr>
          <p:spPr>
            <a:xfrm flipV="1">
              <a:off x="1723526" y="5575308"/>
              <a:ext cx="1759084" cy="8052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Connecteur droit 258">
              <a:extLst>
                <a:ext uri="{FF2B5EF4-FFF2-40B4-BE49-F238E27FC236}">
                  <a16:creationId xmlns:a16="http://schemas.microsoft.com/office/drawing/2014/main" id="{6B2B68EB-44C3-554D-ABD2-3C7DC8C98F4A}"/>
                </a:ext>
              </a:extLst>
            </p:cNvPr>
            <p:cNvCxnSpPr>
              <a:cxnSpLocks/>
              <a:stCxn id="256" idx="6"/>
            </p:cNvCxnSpPr>
            <p:nvPr/>
          </p:nvCxnSpPr>
          <p:spPr>
            <a:xfrm flipV="1">
              <a:off x="8274843" y="5564677"/>
              <a:ext cx="1814424" cy="1435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Connecteur droit 259">
              <a:extLst>
                <a:ext uri="{FF2B5EF4-FFF2-40B4-BE49-F238E27FC236}">
                  <a16:creationId xmlns:a16="http://schemas.microsoft.com/office/drawing/2014/main" id="{781390E8-CAA7-5D4E-8A09-CFF65C11B633}"/>
                </a:ext>
              </a:extLst>
            </p:cNvPr>
            <p:cNvCxnSpPr>
              <a:cxnSpLocks/>
              <a:stCxn id="255" idx="6"/>
              <a:endCxn id="256" idx="2"/>
            </p:cNvCxnSpPr>
            <p:nvPr/>
          </p:nvCxnSpPr>
          <p:spPr>
            <a:xfrm flipV="1">
              <a:off x="7121118" y="5566112"/>
              <a:ext cx="782250" cy="1173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Connecteur droit 260">
              <a:extLst>
                <a:ext uri="{FF2B5EF4-FFF2-40B4-BE49-F238E27FC236}">
                  <a16:creationId xmlns:a16="http://schemas.microsoft.com/office/drawing/2014/main" id="{B3B8F46B-1D02-0943-97D8-BB969D5D1841}"/>
                </a:ext>
              </a:extLst>
            </p:cNvPr>
            <p:cNvCxnSpPr>
              <a:cxnSpLocks/>
              <a:stCxn id="254" idx="6"/>
              <a:endCxn id="255" idx="2"/>
            </p:cNvCxnSpPr>
            <p:nvPr/>
          </p:nvCxnSpPr>
          <p:spPr>
            <a:xfrm flipV="1">
              <a:off x="6003395" y="5567285"/>
              <a:ext cx="746248" cy="7225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Connecteur droit 261">
              <a:extLst>
                <a:ext uri="{FF2B5EF4-FFF2-40B4-BE49-F238E27FC236}">
                  <a16:creationId xmlns:a16="http://schemas.microsoft.com/office/drawing/2014/main" id="{7EFB3016-7E95-6A44-B080-C06DFD171E84}"/>
                </a:ext>
              </a:extLst>
            </p:cNvPr>
            <p:cNvCxnSpPr>
              <a:cxnSpLocks/>
              <a:stCxn id="253" idx="6"/>
              <a:endCxn id="254" idx="2"/>
            </p:cNvCxnSpPr>
            <p:nvPr/>
          </p:nvCxnSpPr>
          <p:spPr>
            <a:xfrm>
              <a:off x="4964714" y="5574510"/>
              <a:ext cx="667206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Connecteur droit 262">
              <a:extLst>
                <a:ext uri="{FF2B5EF4-FFF2-40B4-BE49-F238E27FC236}">
                  <a16:creationId xmlns:a16="http://schemas.microsoft.com/office/drawing/2014/main" id="{209CD2A4-2F99-4745-9404-D78A1DC11929}"/>
                </a:ext>
              </a:extLst>
            </p:cNvPr>
            <p:cNvCxnSpPr>
              <a:cxnSpLocks/>
              <a:stCxn id="230" idx="6"/>
              <a:endCxn id="253" idx="2"/>
            </p:cNvCxnSpPr>
            <p:nvPr/>
          </p:nvCxnSpPr>
          <p:spPr>
            <a:xfrm flipV="1">
              <a:off x="3854085" y="5574510"/>
              <a:ext cx="739154" cy="798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4" name="Connecteur droit 263">
            <a:extLst>
              <a:ext uri="{FF2B5EF4-FFF2-40B4-BE49-F238E27FC236}">
                <a16:creationId xmlns:a16="http://schemas.microsoft.com/office/drawing/2014/main" id="{C4D99B22-33E9-F94A-84F4-41228AD5345F}"/>
              </a:ext>
            </a:extLst>
          </p:cNvPr>
          <p:cNvCxnSpPr>
            <a:cxnSpLocks/>
            <a:stCxn id="257" idx="4"/>
            <a:endCxn id="76" idx="0"/>
          </p:cNvCxnSpPr>
          <p:nvPr/>
        </p:nvCxnSpPr>
        <p:spPr>
          <a:xfrm>
            <a:off x="9278258" y="1593153"/>
            <a:ext cx="1252" cy="4376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Connecteur droit 264">
            <a:extLst>
              <a:ext uri="{FF2B5EF4-FFF2-40B4-BE49-F238E27FC236}">
                <a16:creationId xmlns:a16="http://schemas.microsoft.com/office/drawing/2014/main" id="{C0B686F9-84D8-8641-A0D1-28FEB8F45540}"/>
              </a:ext>
            </a:extLst>
          </p:cNvPr>
          <p:cNvCxnSpPr>
            <a:cxnSpLocks/>
            <a:stCxn id="256" idx="4"/>
            <a:endCxn id="75" idx="0"/>
          </p:cNvCxnSpPr>
          <p:nvPr/>
        </p:nvCxnSpPr>
        <p:spPr>
          <a:xfrm>
            <a:off x="8102148" y="1599475"/>
            <a:ext cx="1252" cy="4376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Connecteur droit 265">
            <a:extLst>
              <a:ext uri="{FF2B5EF4-FFF2-40B4-BE49-F238E27FC236}">
                <a16:creationId xmlns:a16="http://schemas.microsoft.com/office/drawing/2014/main" id="{CAF84E8C-5465-4449-A67F-17AFA7683055}"/>
              </a:ext>
            </a:extLst>
          </p:cNvPr>
          <p:cNvCxnSpPr>
            <a:cxnSpLocks/>
            <a:stCxn id="255" idx="4"/>
            <a:endCxn id="74" idx="0"/>
          </p:cNvCxnSpPr>
          <p:nvPr/>
        </p:nvCxnSpPr>
        <p:spPr>
          <a:xfrm>
            <a:off x="6948423" y="1600648"/>
            <a:ext cx="1252" cy="4376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Connecteur droit 267">
            <a:extLst>
              <a:ext uri="{FF2B5EF4-FFF2-40B4-BE49-F238E27FC236}">
                <a16:creationId xmlns:a16="http://schemas.microsoft.com/office/drawing/2014/main" id="{135D9964-C65F-FA4A-A110-518D91930B51}"/>
              </a:ext>
            </a:extLst>
          </p:cNvPr>
          <p:cNvCxnSpPr>
            <a:cxnSpLocks/>
            <a:endCxn id="72" idx="0"/>
          </p:cNvCxnSpPr>
          <p:nvPr/>
        </p:nvCxnSpPr>
        <p:spPr>
          <a:xfrm>
            <a:off x="4782891" y="1488732"/>
            <a:ext cx="10380" cy="5567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Connecteur droit 268">
            <a:extLst>
              <a:ext uri="{FF2B5EF4-FFF2-40B4-BE49-F238E27FC236}">
                <a16:creationId xmlns:a16="http://schemas.microsoft.com/office/drawing/2014/main" id="{6B98C40C-8E58-914C-B741-14FADAB45D3B}"/>
              </a:ext>
            </a:extLst>
          </p:cNvPr>
          <p:cNvCxnSpPr>
            <a:cxnSpLocks/>
            <a:stCxn id="230" idx="4"/>
            <a:endCxn id="71" idx="0"/>
          </p:cNvCxnSpPr>
          <p:nvPr/>
        </p:nvCxnSpPr>
        <p:spPr>
          <a:xfrm>
            <a:off x="3681390" y="1608671"/>
            <a:ext cx="1252" cy="4376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Connecteur droit 269">
            <a:extLst>
              <a:ext uri="{FF2B5EF4-FFF2-40B4-BE49-F238E27FC236}">
                <a16:creationId xmlns:a16="http://schemas.microsoft.com/office/drawing/2014/main" id="{51BDD4C4-BA88-C741-8F9E-B88986008CDA}"/>
              </a:ext>
            </a:extLst>
          </p:cNvPr>
          <p:cNvCxnSpPr>
            <a:cxnSpLocks/>
            <a:stCxn id="229" idx="4"/>
            <a:endCxn id="3" idx="0"/>
          </p:cNvCxnSpPr>
          <p:nvPr/>
        </p:nvCxnSpPr>
        <p:spPr>
          <a:xfrm>
            <a:off x="2573529" y="1607466"/>
            <a:ext cx="1252" cy="4376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Connecteur droit 270">
            <a:extLst>
              <a:ext uri="{FF2B5EF4-FFF2-40B4-BE49-F238E27FC236}">
                <a16:creationId xmlns:a16="http://schemas.microsoft.com/office/drawing/2014/main" id="{20CA9255-09B5-4348-8502-DF1F55E386B3}"/>
              </a:ext>
            </a:extLst>
          </p:cNvPr>
          <p:cNvCxnSpPr>
            <a:cxnSpLocks/>
            <a:stCxn id="177" idx="6"/>
            <a:endCxn id="3" idx="2"/>
          </p:cNvCxnSpPr>
          <p:nvPr/>
        </p:nvCxnSpPr>
        <p:spPr>
          <a:xfrm flipV="1">
            <a:off x="1741332" y="2230820"/>
            <a:ext cx="647711" cy="95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Connecteur droit 271">
            <a:extLst>
              <a:ext uri="{FF2B5EF4-FFF2-40B4-BE49-F238E27FC236}">
                <a16:creationId xmlns:a16="http://schemas.microsoft.com/office/drawing/2014/main" id="{EBD567DC-60FC-C446-9A0D-222BCF976C30}"/>
              </a:ext>
            </a:extLst>
          </p:cNvPr>
          <p:cNvCxnSpPr>
            <a:cxnSpLocks/>
            <a:stCxn id="178" idx="6"/>
            <a:endCxn id="77" idx="2"/>
          </p:cNvCxnSpPr>
          <p:nvPr/>
        </p:nvCxnSpPr>
        <p:spPr>
          <a:xfrm flipV="1">
            <a:off x="1736568" y="3426208"/>
            <a:ext cx="647711" cy="95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Connecteur droit 272">
            <a:extLst>
              <a:ext uri="{FF2B5EF4-FFF2-40B4-BE49-F238E27FC236}">
                <a16:creationId xmlns:a16="http://schemas.microsoft.com/office/drawing/2014/main" id="{4685B3D0-A18A-864E-A737-7225732529EA}"/>
              </a:ext>
            </a:extLst>
          </p:cNvPr>
          <p:cNvCxnSpPr>
            <a:cxnSpLocks/>
            <a:stCxn id="180" idx="6"/>
            <a:endCxn id="84" idx="2"/>
          </p:cNvCxnSpPr>
          <p:nvPr/>
        </p:nvCxnSpPr>
        <p:spPr>
          <a:xfrm flipV="1">
            <a:off x="1731805" y="4550163"/>
            <a:ext cx="647711" cy="95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Connecteur droit 273">
            <a:extLst>
              <a:ext uri="{FF2B5EF4-FFF2-40B4-BE49-F238E27FC236}">
                <a16:creationId xmlns:a16="http://schemas.microsoft.com/office/drawing/2014/main" id="{EB93BD71-5FF5-F948-9F9B-7A071E36EB3A}"/>
              </a:ext>
            </a:extLst>
          </p:cNvPr>
          <p:cNvCxnSpPr>
            <a:cxnSpLocks/>
            <a:stCxn id="181" idx="6"/>
            <a:endCxn id="91" idx="2"/>
          </p:cNvCxnSpPr>
          <p:nvPr/>
        </p:nvCxnSpPr>
        <p:spPr>
          <a:xfrm flipV="1">
            <a:off x="1727038" y="5574103"/>
            <a:ext cx="647711" cy="95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Connecteur droit 274">
            <a:extLst>
              <a:ext uri="{FF2B5EF4-FFF2-40B4-BE49-F238E27FC236}">
                <a16:creationId xmlns:a16="http://schemas.microsoft.com/office/drawing/2014/main" id="{E36EA941-9E2F-0644-B81F-2AF6DA41077C}"/>
              </a:ext>
            </a:extLst>
          </p:cNvPr>
          <p:cNvCxnSpPr>
            <a:cxnSpLocks/>
            <a:stCxn id="206" idx="0"/>
            <a:endCxn id="91" idx="4"/>
          </p:cNvCxnSpPr>
          <p:nvPr/>
        </p:nvCxnSpPr>
        <p:spPr>
          <a:xfrm flipH="1" flipV="1">
            <a:off x="2560487" y="5759840"/>
            <a:ext cx="3517" cy="4523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Connecteur droit 275">
            <a:extLst>
              <a:ext uri="{FF2B5EF4-FFF2-40B4-BE49-F238E27FC236}">
                <a16:creationId xmlns:a16="http://schemas.microsoft.com/office/drawing/2014/main" id="{A32ECFB1-B298-C745-872B-9E503430797C}"/>
              </a:ext>
            </a:extLst>
          </p:cNvPr>
          <p:cNvCxnSpPr>
            <a:cxnSpLocks/>
            <a:stCxn id="208" idx="0"/>
            <a:endCxn id="92" idx="4"/>
          </p:cNvCxnSpPr>
          <p:nvPr/>
        </p:nvCxnSpPr>
        <p:spPr>
          <a:xfrm flipV="1">
            <a:off x="3657577" y="5761045"/>
            <a:ext cx="10771" cy="4523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Connecteur droit 266">
            <a:extLst>
              <a:ext uri="{FF2B5EF4-FFF2-40B4-BE49-F238E27FC236}">
                <a16:creationId xmlns:a16="http://schemas.microsoft.com/office/drawing/2014/main" id="{29D9B18A-BD9D-024C-9695-370A34412D30}"/>
              </a:ext>
            </a:extLst>
          </p:cNvPr>
          <p:cNvCxnSpPr>
            <a:cxnSpLocks/>
            <a:stCxn id="254" idx="4"/>
            <a:endCxn id="73" idx="0"/>
          </p:cNvCxnSpPr>
          <p:nvPr/>
        </p:nvCxnSpPr>
        <p:spPr>
          <a:xfrm>
            <a:off x="5830700" y="1607873"/>
            <a:ext cx="1252" cy="4376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Connecteur droit 276">
            <a:extLst>
              <a:ext uri="{FF2B5EF4-FFF2-40B4-BE49-F238E27FC236}">
                <a16:creationId xmlns:a16="http://schemas.microsoft.com/office/drawing/2014/main" id="{AB35F9C6-0426-A74A-AB7D-CE7FB640E241}"/>
              </a:ext>
            </a:extLst>
          </p:cNvPr>
          <p:cNvCxnSpPr>
            <a:cxnSpLocks/>
            <a:stCxn id="209" idx="0"/>
            <a:endCxn id="93" idx="4"/>
          </p:cNvCxnSpPr>
          <p:nvPr/>
        </p:nvCxnSpPr>
        <p:spPr>
          <a:xfrm flipH="1" flipV="1">
            <a:off x="4778977" y="5760247"/>
            <a:ext cx="3517" cy="4523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Connecteur droit 277">
            <a:extLst>
              <a:ext uri="{FF2B5EF4-FFF2-40B4-BE49-F238E27FC236}">
                <a16:creationId xmlns:a16="http://schemas.microsoft.com/office/drawing/2014/main" id="{744B1EB5-EAE2-3E4D-B5CF-C92441B95469}"/>
              </a:ext>
            </a:extLst>
          </p:cNvPr>
          <p:cNvCxnSpPr>
            <a:cxnSpLocks/>
            <a:stCxn id="211" idx="0"/>
            <a:endCxn id="94" idx="4"/>
          </p:cNvCxnSpPr>
          <p:nvPr/>
        </p:nvCxnSpPr>
        <p:spPr>
          <a:xfrm flipH="1" flipV="1">
            <a:off x="5817658" y="5760247"/>
            <a:ext cx="3517" cy="4523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Connecteur droit 278">
            <a:extLst>
              <a:ext uri="{FF2B5EF4-FFF2-40B4-BE49-F238E27FC236}">
                <a16:creationId xmlns:a16="http://schemas.microsoft.com/office/drawing/2014/main" id="{9C982C86-1591-BF41-BFE9-939D4A8772E0}"/>
              </a:ext>
            </a:extLst>
          </p:cNvPr>
          <p:cNvCxnSpPr>
            <a:cxnSpLocks/>
            <a:stCxn id="212" idx="0"/>
            <a:endCxn id="95" idx="4"/>
          </p:cNvCxnSpPr>
          <p:nvPr/>
        </p:nvCxnSpPr>
        <p:spPr>
          <a:xfrm flipH="1" flipV="1">
            <a:off x="6935381" y="5753022"/>
            <a:ext cx="3517" cy="4523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Connecteur droit 279">
            <a:extLst>
              <a:ext uri="{FF2B5EF4-FFF2-40B4-BE49-F238E27FC236}">
                <a16:creationId xmlns:a16="http://schemas.microsoft.com/office/drawing/2014/main" id="{7664AAE6-BDC8-F941-9ED6-D2EB89D69957}"/>
              </a:ext>
            </a:extLst>
          </p:cNvPr>
          <p:cNvCxnSpPr>
            <a:cxnSpLocks/>
          </p:cNvCxnSpPr>
          <p:nvPr/>
        </p:nvCxnSpPr>
        <p:spPr>
          <a:xfrm flipH="1" flipV="1">
            <a:off x="8103845" y="5753022"/>
            <a:ext cx="3517" cy="4523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Connecteur droit 280">
            <a:extLst>
              <a:ext uri="{FF2B5EF4-FFF2-40B4-BE49-F238E27FC236}">
                <a16:creationId xmlns:a16="http://schemas.microsoft.com/office/drawing/2014/main" id="{345F8548-7139-A443-9E85-F49D4C41347B}"/>
              </a:ext>
            </a:extLst>
          </p:cNvPr>
          <p:cNvCxnSpPr>
            <a:cxnSpLocks/>
            <a:stCxn id="215" idx="0"/>
            <a:endCxn id="97" idx="4"/>
          </p:cNvCxnSpPr>
          <p:nvPr/>
        </p:nvCxnSpPr>
        <p:spPr>
          <a:xfrm flipH="1" flipV="1">
            <a:off x="9265216" y="5745527"/>
            <a:ext cx="3517" cy="4523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Connecteur droit 281">
            <a:extLst>
              <a:ext uri="{FF2B5EF4-FFF2-40B4-BE49-F238E27FC236}">
                <a16:creationId xmlns:a16="http://schemas.microsoft.com/office/drawing/2014/main" id="{7ED04D0A-29EB-6A4B-8701-435ADC29285A}"/>
              </a:ext>
            </a:extLst>
          </p:cNvPr>
          <p:cNvCxnSpPr>
            <a:cxnSpLocks/>
            <a:stCxn id="97" idx="6"/>
            <a:endCxn id="196" idx="2"/>
          </p:cNvCxnSpPr>
          <p:nvPr/>
        </p:nvCxnSpPr>
        <p:spPr>
          <a:xfrm>
            <a:off x="9450953" y="5559790"/>
            <a:ext cx="641826" cy="51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Connecteur droit 282">
            <a:extLst>
              <a:ext uri="{FF2B5EF4-FFF2-40B4-BE49-F238E27FC236}">
                <a16:creationId xmlns:a16="http://schemas.microsoft.com/office/drawing/2014/main" id="{D5D43C58-DE67-8041-8D0D-4080431C0F41}"/>
              </a:ext>
            </a:extLst>
          </p:cNvPr>
          <p:cNvCxnSpPr>
            <a:cxnSpLocks/>
            <a:stCxn id="90" idx="6"/>
            <a:endCxn id="195" idx="2"/>
          </p:cNvCxnSpPr>
          <p:nvPr/>
        </p:nvCxnSpPr>
        <p:spPr>
          <a:xfrm>
            <a:off x="9455720" y="4535850"/>
            <a:ext cx="641826" cy="51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Connecteur droit 283">
            <a:extLst>
              <a:ext uri="{FF2B5EF4-FFF2-40B4-BE49-F238E27FC236}">
                <a16:creationId xmlns:a16="http://schemas.microsoft.com/office/drawing/2014/main" id="{26009C32-C333-4549-92A1-2A871BD2BAD1}"/>
              </a:ext>
            </a:extLst>
          </p:cNvPr>
          <p:cNvCxnSpPr>
            <a:cxnSpLocks/>
            <a:stCxn id="83" idx="6"/>
            <a:endCxn id="193" idx="2"/>
          </p:cNvCxnSpPr>
          <p:nvPr/>
        </p:nvCxnSpPr>
        <p:spPr>
          <a:xfrm>
            <a:off x="9460483" y="3411895"/>
            <a:ext cx="641826" cy="51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Connecteur droit 284">
            <a:extLst>
              <a:ext uri="{FF2B5EF4-FFF2-40B4-BE49-F238E27FC236}">
                <a16:creationId xmlns:a16="http://schemas.microsoft.com/office/drawing/2014/main" id="{D3DDF23D-EE10-3C49-AD41-5545194F2432}"/>
              </a:ext>
            </a:extLst>
          </p:cNvPr>
          <p:cNvCxnSpPr>
            <a:cxnSpLocks/>
            <a:stCxn id="76" idx="6"/>
            <a:endCxn id="192" idx="2"/>
          </p:cNvCxnSpPr>
          <p:nvPr/>
        </p:nvCxnSpPr>
        <p:spPr>
          <a:xfrm>
            <a:off x="9465247" y="2216507"/>
            <a:ext cx="641826" cy="51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Parchemin vertical 149">
            <a:extLst>
              <a:ext uri="{FF2B5EF4-FFF2-40B4-BE49-F238E27FC236}">
                <a16:creationId xmlns:a16="http://schemas.microsoft.com/office/drawing/2014/main" id="{F013EA66-A36A-0348-B29C-E4E424EA2013}"/>
              </a:ext>
            </a:extLst>
          </p:cNvPr>
          <p:cNvSpPr/>
          <p:nvPr/>
        </p:nvSpPr>
        <p:spPr>
          <a:xfrm>
            <a:off x="5703868" y="5287804"/>
            <a:ext cx="5924438" cy="985838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However, </a:t>
            </a:r>
            <a:r>
              <a:rPr lang="en-US" b="1" dirty="0">
                <a:solidFill>
                  <a:schemeClr val="tx1"/>
                </a:solidFill>
              </a:rPr>
              <a:t>exclusiveness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No two robots are simultaneously at the same place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No two robots traverse the same edge simultaneously</a:t>
            </a:r>
          </a:p>
        </p:txBody>
      </p:sp>
    </p:spTree>
    <p:extLst>
      <p:ext uri="{BB962C8B-B14F-4D97-AF65-F5344CB8AC3E}">
        <p14:creationId xmlns:p14="http://schemas.microsoft.com/office/powerpoint/2010/main" val="1783341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A6AED0-4BBE-054A-88FE-112C783D2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Robot skills: </a:t>
            </a:r>
            <a:r>
              <a:rPr lang="en-US" dirty="0">
                <a:solidFill>
                  <a:srgbClr val="FF0000"/>
                </a:solidFill>
              </a:rPr>
              <a:t>no compass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D5A1F0-9364-0248-9227-508412CA7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GRASTA'2022, Porquerolles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75D81B97-C1B7-274A-918E-25E9D96CFB1F}"/>
              </a:ext>
            </a:extLst>
          </p:cNvPr>
          <p:cNvGrpSpPr/>
          <p:nvPr/>
        </p:nvGrpSpPr>
        <p:grpSpPr>
          <a:xfrm>
            <a:off x="450798" y="2433552"/>
            <a:ext cx="2642923" cy="2519370"/>
            <a:chOff x="5636687" y="3233652"/>
            <a:chExt cx="2642923" cy="2519370"/>
          </a:xfrm>
        </p:grpSpPr>
        <p:sp>
          <p:nvSpPr>
            <p:cNvPr id="81" name="Ellipse 80">
              <a:extLst>
                <a:ext uri="{FF2B5EF4-FFF2-40B4-BE49-F238E27FC236}">
                  <a16:creationId xmlns:a16="http://schemas.microsoft.com/office/drawing/2014/main" id="{CC01978F-4DA7-794A-B8FE-9E3C2E2CA61D}"/>
                </a:ext>
              </a:extLst>
            </p:cNvPr>
            <p:cNvSpPr/>
            <p:nvPr/>
          </p:nvSpPr>
          <p:spPr>
            <a:xfrm>
              <a:off x="6759173" y="3233652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Ellipse 86">
              <a:extLst>
                <a:ext uri="{FF2B5EF4-FFF2-40B4-BE49-F238E27FC236}">
                  <a16:creationId xmlns:a16="http://schemas.microsoft.com/office/drawing/2014/main" id="{68A228A0-1B06-0E43-9113-0D12B3BA75F5}"/>
                </a:ext>
              </a:extLst>
            </p:cNvPr>
            <p:cNvSpPr/>
            <p:nvPr/>
          </p:nvSpPr>
          <p:spPr>
            <a:xfrm>
              <a:off x="5636687" y="4364832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Ellipse 87">
              <a:extLst>
                <a:ext uri="{FF2B5EF4-FFF2-40B4-BE49-F238E27FC236}">
                  <a16:creationId xmlns:a16="http://schemas.microsoft.com/office/drawing/2014/main" id="{A1BB232E-36B6-504D-990B-1A1040D38CC7}"/>
                </a:ext>
              </a:extLst>
            </p:cNvPr>
            <p:cNvSpPr/>
            <p:nvPr/>
          </p:nvSpPr>
          <p:spPr>
            <a:xfrm>
              <a:off x="6754410" y="4357607"/>
              <a:ext cx="371475" cy="37147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89" name="Ellipse 88">
              <a:extLst>
                <a:ext uri="{FF2B5EF4-FFF2-40B4-BE49-F238E27FC236}">
                  <a16:creationId xmlns:a16="http://schemas.microsoft.com/office/drawing/2014/main" id="{497EC8D7-D3C2-6044-BC88-BB9E200AC690}"/>
                </a:ext>
              </a:extLst>
            </p:cNvPr>
            <p:cNvSpPr/>
            <p:nvPr/>
          </p:nvSpPr>
          <p:spPr>
            <a:xfrm>
              <a:off x="7908135" y="4356434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Ellipse 94">
              <a:extLst>
                <a:ext uri="{FF2B5EF4-FFF2-40B4-BE49-F238E27FC236}">
                  <a16:creationId xmlns:a16="http://schemas.microsoft.com/office/drawing/2014/main" id="{55EB6D02-C6A5-234C-A8F6-FA76875FAD40}"/>
                </a:ext>
              </a:extLst>
            </p:cNvPr>
            <p:cNvSpPr/>
            <p:nvPr/>
          </p:nvSpPr>
          <p:spPr>
            <a:xfrm>
              <a:off x="6749643" y="5381547"/>
              <a:ext cx="371475" cy="371475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1" name="Connecteur droit 130">
              <a:extLst>
                <a:ext uri="{FF2B5EF4-FFF2-40B4-BE49-F238E27FC236}">
                  <a16:creationId xmlns:a16="http://schemas.microsoft.com/office/drawing/2014/main" id="{16BE47F6-BDFC-A848-AC89-9FCB3AA9F78D}"/>
                </a:ext>
              </a:extLst>
            </p:cNvPr>
            <p:cNvCxnSpPr>
              <a:cxnSpLocks/>
              <a:stCxn id="88" idx="6"/>
              <a:endCxn id="89" idx="2"/>
            </p:cNvCxnSpPr>
            <p:nvPr/>
          </p:nvCxnSpPr>
          <p:spPr>
            <a:xfrm flipV="1">
              <a:off x="7125885" y="4542172"/>
              <a:ext cx="782250" cy="11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Connecteur droit 154">
              <a:extLst>
                <a:ext uri="{FF2B5EF4-FFF2-40B4-BE49-F238E27FC236}">
                  <a16:creationId xmlns:a16="http://schemas.microsoft.com/office/drawing/2014/main" id="{BFEAB717-FC30-5E48-A2ED-57042A6884EA}"/>
                </a:ext>
              </a:extLst>
            </p:cNvPr>
            <p:cNvCxnSpPr>
              <a:cxnSpLocks/>
              <a:stCxn id="87" idx="6"/>
              <a:endCxn id="88" idx="2"/>
            </p:cNvCxnSpPr>
            <p:nvPr/>
          </p:nvCxnSpPr>
          <p:spPr>
            <a:xfrm flipV="1">
              <a:off x="6008162" y="4543345"/>
              <a:ext cx="746248" cy="72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Connecteur droit 202">
              <a:extLst>
                <a:ext uri="{FF2B5EF4-FFF2-40B4-BE49-F238E27FC236}">
                  <a16:creationId xmlns:a16="http://schemas.microsoft.com/office/drawing/2014/main" id="{57402FCF-4FB8-964F-9F8C-9B7DCF2C7819}"/>
                </a:ext>
              </a:extLst>
            </p:cNvPr>
            <p:cNvCxnSpPr>
              <a:cxnSpLocks/>
              <a:stCxn id="88" idx="4"/>
              <a:endCxn id="95" idx="0"/>
            </p:cNvCxnSpPr>
            <p:nvPr/>
          </p:nvCxnSpPr>
          <p:spPr>
            <a:xfrm flipH="1">
              <a:off x="6935381" y="4729082"/>
              <a:ext cx="4767" cy="652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Connecteur droit 206">
              <a:extLst>
                <a:ext uri="{FF2B5EF4-FFF2-40B4-BE49-F238E27FC236}">
                  <a16:creationId xmlns:a16="http://schemas.microsoft.com/office/drawing/2014/main" id="{78B783D2-28AB-B34B-9611-BF51434BC11D}"/>
                </a:ext>
              </a:extLst>
            </p:cNvPr>
            <p:cNvCxnSpPr>
              <a:cxnSpLocks/>
              <a:stCxn id="81" idx="4"/>
              <a:endCxn id="88" idx="0"/>
            </p:cNvCxnSpPr>
            <p:nvPr/>
          </p:nvCxnSpPr>
          <p:spPr>
            <a:xfrm flipH="1">
              <a:off x="6940148" y="3605127"/>
              <a:ext cx="4763" cy="7524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61D77280-6BC4-3E4D-9117-562D8EF41E54}"/>
              </a:ext>
            </a:extLst>
          </p:cNvPr>
          <p:cNvGrpSpPr/>
          <p:nvPr/>
        </p:nvGrpSpPr>
        <p:grpSpPr>
          <a:xfrm>
            <a:off x="3322397" y="2426408"/>
            <a:ext cx="2642923" cy="2519370"/>
            <a:chOff x="5636687" y="3233652"/>
            <a:chExt cx="2642923" cy="2519370"/>
          </a:xfrm>
        </p:grpSpPr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362B6CE1-4403-E641-829F-E41C04943465}"/>
                </a:ext>
              </a:extLst>
            </p:cNvPr>
            <p:cNvSpPr/>
            <p:nvPr/>
          </p:nvSpPr>
          <p:spPr>
            <a:xfrm>
              <a:off x="6759173" y="3233652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5EF1619D-BAC3-624E-966A-F87052E327DF}"/>
                </a:ext>
              </a:extLst>
            </p:cNvPr>
            <p:cNvSpPr/>
            <p:nvPr/>
          </p:nvSpPr>
          <p:spPr>
            <a:xfrm>
              <a:off x="5636687" y="4364832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3366A48D-582C-F14B-9339-0B471FAAAE12}"/>
                </a:ext>
              </a:extLst>
            </p:cNvPr>
            <p:cNvSpPr/>
            <p:nvPr/>
          </p:nvSpPr>
          <p:spPr>
            <a:xfrm>
              <a:off x="6754410" y="4357607"/>
              <a:ext cx="371475" cy="37147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0CABE1B3-8052-A04C-BD80-A0CB74842BE2}"/>
                </a:ext>
              </a:extLst>
            </p:cNvPr>
            <p:cNvSpPr/>
            <p:nvPr/>
          </p:nvSpPr>
          <p:spPr>
            <a:xfrm>
              <a:off x="7908135" y="4356434"/>
              <a:ext cx="371475" cy="371475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16B2DD10-AF1B-CE48-921C-D99381DB8935}"/>
                </a:ext>
              </a:extLst>
            </p:cNvPr>
            <p:cNvSpPr/>
            <p:nvPr/>
          </p:nvSpPr>
          <p:spPr>
            <a:xfrm>
              <a:off x="6749643" y="5381547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CAC1FBF9-5477-0047-9662-0AFAB314F39B}"/>
                </a:ext>
              </a:extLst>
            </p:cNvPr>
            <p:cNvCxnSpPr>
              <a:cxnSpLocks/>
              <a:stCxn id="20" idx="6"/>
              <a:endCxn id="21" idx="2"/>
            </p:cNvCxnSpPr>
            <p:nvPr/>
          </p:nvCxnSpPr>
          <p:spPr>
            <a:xfrm flipV="1">
              <a:off x="7125885" y="4542172"/>
              <a:ext cx="782250" cy="11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>
              <a:extLst>
                <a:ext uri="{FF2B5EF4-FFF2-40B4-BE49-F238E27FC236}">
                  <a16:creationId xmlns:a16="http://schemas.microsoft.com/office/drawing/2014/main" id="{621AFE76-A59F-144E-A170-87E6E5207EE2}"/>
                </a:ext>
              </a:extLst>
            </p:cNvPr>
            <p:cNvCxnSpPr>
              <a:cxnSpLocks/>
              <a:stCxn id="19" idx="6"/>
              <a:endCxn id="20" idx="2"/>
            </p:cNvCxnSpPr>
            <p:nvPr/>
          </p:nvCxnSpPr>
          <p:spPr>
            <a:xfrm flipV="1">
              <a:off x="6008162" y="4543345"/>
              <a:ext cx="746248" cy="72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4C320D75-EA14-6748-B785-2A2AE16994E4}"/>
                </a:ext>
              </a:extLst>
            </p:cNvPr>
            <p:cNvCxnSpPr>
              <a:cxnSpLocks/>
              <a:stCxn id="20" idx="4"/>
              <a:endCxn id="22" idx="0"/>
            </p:cNvCxnSpPr>
            <p:nvPr/>
          </p:nvCxnSpPr>
          <p:spPr>
            <a:xfrm flipH="1">
              <a:off x="6935381" y="4729082"/>
              <a:ext cx="4767" cy="652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id="{EB67CA35-701A-0B4F-B416-276B35486D57}"/>
                </a:ext>
              </a:extLst>
            </p:cNvPr>
            <p:cNvCxnSpPr>
              <a:cxnSpLocks/>
              <a:stCxn id="18" idx="4"/>
              <a:endCxn id="20" idx="0"/>
            </p:cNvCxnSpPr>
            <p:nvPr/>
          </p:nvCxnSpPr>
          <p:spPr>
            <a:xfrm flipH="1">
              <a:off x="6940148" y="3605127"/>
              <a:ext cx="4763" cy="7524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0456164-D7B1-9D4D-911E-996504161B93}"/>
              </a:ext>
            </a:extLst>
          </p:cNvPr>
          <p:cNvGrpSpPr/>
          <p:nvPr/>
        </p:nvGrpSpPr>
        <p:grpSpPr>
          <a:xfrm>
            <a:off x="6193996" y="2433552"/>
            <a:ext cx="2642923" cy="2519370"/>
            <a:chOff x="5636687" y="3233652"/>
            <a:chExt cx="2642923" cy="2519370"/>
          </a:xfrm>
        </p:grpSpPr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8728C7EC-BFBC-7C4C-A48C-606A5554091C}"/>
                </a:ext>
              </a:extLst>
            </p:cNvPr>
            <p:cNvSpPr/>
            <p:nvPr/>
          </p:nvSpPr>
          <p:spPr>
            <a:xfrm>
              <a:off x="6759173" y="3233652"/>
              <a:ext cx="371475" cy="371475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078D30D5-3028-3043-B825-4336C236EE28}"/>
                </a:ext>
              </a:extLst>
            </p:cNvPr>
            <p:cNvSpPr/>
            <p:nvPr/>
          </p:nvSpPr>
          <p:spPr>
            <a:xfrm>
              <a:off x="5636687" y="4364832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DEC07864-3A9A-9446-8344-71126D517A5E}"/>
                </a:ext>
              </a:extLst>
            </p:cNvPr>
            <p:cNvSpPr/>
            <p:nvPr/>
          </p:nvSpPr>
          <p:spPr>
            <a:xfrm>
              <a:off x="6754410" y="4357607"/>
              <a:ext cx="371475" cy="37147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7A89A982-E62E-764F-83EC-F2CA60639C70}"/>
                </a:ext>
              </a:extLst>
            </p:cNvPr>
            <p:cNvSpPr/>
            <p:nvPr/>
          </p:nvSpPr>
          <p:spPr>
            <a:xfrm>
              <a:off x="7908135" y="4356434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1B4309E3-9398-2444-B9FD-92443CDC0839}"/>
                </a:ext>
              </a:extLst>
            </p:cNvPr>
            <p:cNvSpPr/>
            <p:nvPr/>
          </p:nvSpPr>
          <p:spPr>
            <a:xfrm>
              <a:off x="6749643" y="5381547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3" name="Connecteur droit 32">
              <a:extLst>
                <a:ext uri="{FF2B5EF4-FFF2-40B4-BE49-F238E27FC236}">
                  <a16:creationId xmlns:a16="http://schemas.microsoft.com/office/drawing/2014/main" id="{C7033E10-4B7D-6249-8670-CE2B30698E2C}"/>
                </a:ext>
              </a:extLst>
            </p:cNvPr>
            <p:cNvCxnSpPr>
              <a:cxnSpLocks/>
              <a:stCxn id="30" idx="6"/>
              <a:endCxn id="31" idx="2"/>
            </p:cNvCxnSpPr>
            <p:nvPr/>
          </p:nvCxnSpPr>
          <p:spPr>
            <a:xfrm flipV="1">
              <a:off x="7125885" y="4542172"/>
              <a:ext cx="782250" cy="11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>
              <a:extLst>
                <a:ext uri="{FF2B5EF4-FFF2-40B4-BE49-F238E27FC236}">
                  <a16:creationId xmlns:a16="http://schemas.microsoft.com/office/drawing/2014/main" id="{00E8283B-1180-734E-AEED-3C0D2EEDC2F4}"/>
                </a:ext>
              </a:extLst>
            </p:cNvPr>
            <p:cNvCxnSpPr>
              <a:cxnSpLocks/>
              <a:stCxn id="29" idx="6"/>
              <a:endCxn id="30" idx="2"/>
            </p:cNvCxnSpPr>
            <p:nvPr/>
          </p:nvCxnSpPr>
          <p:spPr>
            <a:xfrm flipV="1">
              <a:off x="6008162" y="4543345"/>
              <a:ext cx="746248" cy="72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>
              <a:extLst>
                <a:ext uri="{FF2B5EF4-FFF2-40B4-BE49-F238E27FC236}">
                  <a16:creationId xmlns:a16="http://schemas.microsoft.com/office/drawing/2014/main" id="{4EFD7314-A93B-D14B-B4F7-DF1ECE0E08DF}"/>
                </a:ext>
              </a:extLst>
            </p:cNvPr>
            <p:cNvCxnSpPr>
              <a:cxnSpLocks/>
              <a:stCxn id="30" idx="4"/>
              <a:endCxn id="32" idx="0"/>
            </p:cNvCxnSpPr>
            <p:nvPr/>
          </p:nvCxnSpPr>
          <p:spPr>
            <a:xfrm flipH="1">
              <a:off x="6935381" y="4729082"/>
              <a:ext cx="4767" cy="652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>
              <a:extLst>
                <a:ext uri="{FF2B5EF4-FFF2-40B4-BE49-F238E27FC236}">
                  <a16:creationId xmlns:a16="http://schemas.microsoft.com/office/drawing/2014/main" id="{52E81525-7CF2-8A47-9607-5CFC29E31400}"/>
                </a:ext>
              </a:extLst>
            </p:cNvPr>
            <p:cNvCxnSpPr>
              <a:cxnSpLocks/>
              <a:stCxn id="28" idx="4"/>
              <a:endCxn id="30" idx="0"/>
            </p:cNvCxnSpPr>
            <p:nvPr/>
          </p:nvCxnSpPr>
          <p:spPr>
            <a:xfrm flipH="1">
              <a:off x="6940148" y="3605127"/>
              <a:ext cx="4763" cy="7524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6ED9FA0D-4E91-1149-9639-50B171419730}"/>
              </a:ext>
            </a:extLst>
          </p:cNvPr>
          <p:cNvGrpSpPr/>
          <p:nvPr/>
        </p:nvGrpSpPr>
        <p:grpSpPr>
          <a:xfrm>
            <a:off x="9024826" y="2426408"/>
            <a:ext cx="2642923" cy="2519370"/>
            <a:chOff x="5636687" y="3233652"/>
            <a:chExt cx="2642923" cy="2519370"/>
          </a:xfrm>
        </p:grpSpPr>
        <p:sp>
          <p:nvSpPr>
            <p:cNvPr id="38" name="Ellipse 37">
              <a:extLst>
                <a:ext uri="{FF2B5EF4-FFF2-40B4-BE49-F238E27FC236}">
                  <a16:creationId xmlns:a16="http://schemas.microsoft.com/office/drawing/2014/main" id="{A21B70CF-745D-204F-A63E-3006F2C7D6A7}"/>
                </a:ext>
              </a:extLst>
            </p:cNvPr>
            <p:cNvSpPr/>
            <p:nvPr/>
          </p:nvSpPr>
          <p:spPr>
            <a:xfrm>
              <a:off x="6759173" y="3233652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Ellipse 38">
              <a:extLst>
                <a:ext uri="{FF2B5EF4-FFF2-40B4-BE49-F238E27FC236}">
                  <a16:creationId xmlns:a16="http://schemas.microsoft.com/office/drawing/2014/main" id="{CD4263E8-2CA2-324D-87E8-F1E00CA56D27}"/>
                </a:ext>
              </a:extLst>
            </p:cNvPr>
            <p:cNvSpPr/>
            <p:nvPr/>
          </p:nvSpPr>
          <p:spPr>
            <a:xfrm>
              <a:off x="5636687" y="4364832"/>
              <a:ext cx="371475" cy="371475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Ellipse 39">
              <a:extLst>
                <a:ext uri="{FF2B5EF4-FFF2-40B4-BE49-F238E27FC236}">
                  <a16:creationId xmlns:a16="http://schemas.microsoft.com/office/drawing/2014/main" id="{21CE1183-8DE1-1F4F-BF3E-0A5E20C15548}"/>
                </a:ext>
              </a:extLst>
            </p:cNvPr>
            <p:cNvSpPr/>
            <p:nvPr/>
          </p:nvSpPr>
          <p:spPr>
            <a:xfrm>
              <a:off x="6754410" y="4357607"/>
              <a:ext cx="371475" cy="37147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41" name="Ellipse 40">
              <a:extLst>
                <a:ext uri="{FF2B5EF4-FFF2-40B4-BE49-F238E27FC236}">
                  <a16:creationId xmlns:a16="http://schemas.microsoft.com/office/drawing/2014/main" id="{F0547D95-A40C-9F4B-B504-05E5894F3D10}"/>
                </a:ext>
              </a:extLst>
            </p:cNvPr>
            <p:cNvSpPr/>
            <p:nvPr/>
          </p:nvSpPr>
          <p:spPr>
            <a:xfrm>
              <a:off x="7908135" y="4356434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Ellipse 41">
              <a:extLst>
                <a:ext uri="{FF2B5EF4-FFF2-40B4-BE49-F238E27FC236}">
                  <a16:creationId xmlns:a16="http://schemas.microsoft.com/office/drawing/2014/main" id="{33889D9E-77EA-3F4C-962B-5D47438FB095}"/>
                </a:ext>
              </a:extLst>
            </p:cNvPr>
            <p:cNvSpPr/>
            <p:nvPr/>
          </p:nvSpPr>
          <p:spPr>
            <a:xfrm>
              <a:off x="6749643" y="5381547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3" name="Connecteur droit 42">
              <a:extLst>
                <a:ext uri="{FF2B5EF4-FFF2-40B4-BE49-F238E27FC236}">
                  <a16:creationId xmlns:a16="http://schemas.microsoft.com/office/drawing/2014/main" id="{5C17FAD2-8246-2641-97EE-52F81B97AC57}"/>
                </a:ext>
              </a:extLst>
            </p:cNvPr>
            <p:cNvCxnSpPr>
              <a:cxnSpLocks/>
              <a:stCxn id="40" idx="6"/>
              <a:endCxn id="41" idx="2"/>
            </p:cNvCxnSpPr>
            <p:nvPr/>
          </p:nvCxnSpPr>
          <p:spPr>
            <a:xfrm flipV="1">
              <a:off x="7125885" y="4542172"/>
              <a:ext cx="782250" cy="11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>
              <a:extLst>
                <a:ext uri="{FF2B5EF4-FFF2-40B4-BE49-F238E27FC236}">
                  <a16:creationId xmlns:a16="http://schemas.microsoft.com/office/drawing/2014/main" id="{4CD53800-07FF-0B45-ACAD-98881A867BE3}"/>
                </a:ext>
              </a:extLst>
            </p:cNvPr>
            <p:cNvCxnSpPr>
              <a:cxnSpLocks/>
              <a:stCxn id="39" idx="6"/>
              <a:endCxn id="40" idx="2"/>
            </p:cNvCxnSpPr>
            <p:nvPr/>
          </p:nvCxnSpPr>
          <p:spPr>
            <a:xfrm flipV="1">
              <a:off x="6008162" y="4543345"/>
              <a:ext cx="746248" cy="72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>
              <a:extLst>
                <a:ext uri="{FF2B5EF4-FFF2-40B4-BE49-F238E27FC236}">
                  <a16:creationId xmlns:a16="http://schemas.microsoft.com/office/drawing/2014/main" id="{DE0F4F4C-50B1-3448-A7F3-DDDE067F17C3}"/>
                </a:ext>
              </a:extLst>
            </p:cNvPr>
            <p:cNvCxnSpPr>
              <a:cxnSpLocks/>
              <a:stCxn id="40" idx="4"/>
              <a:endCxn id="42" idx="0"/>
            </p:cNvCxnSpPr>
            <p:nvPr/>
          </p:nvCxnSpPr>
          <p:spPr>
            <a:xfrm flipH="1">
              <a:off x="6935381" y="4729082"/>
              <a:ext cx="4767" cy="652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>
              <a:extLst>
                <a:ext uri="{FF2B5EF4-FFF2-40B4-BE49-F238E27FC236}">
                  <a16:creationId xmlns:a16="http://schemas.microsoft.com/office/drawing/2014/main" id="{A98281E2-1B84-1E4A-966A-0F1F84BAFC21}"/>
                </a:ext>
              </a:extLst>
            </p:cNvPr>
            <p:cNvCxnSpPr>
              <a:cxnSpLocks/>
              <a:stCxn id="38" idx="4"/>
              <a:endCxn id="40" idx="0"/>
            </p:cNvCxnSpPr>
            <p:nvPr/>
          </p:nvCxnSpPr>
          <p:spPr>
            <a:xfrm flipH="1">
              <a:off x="6940148" y="3605127"/>
              <a:ext cx="4763" cy="7524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001951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A6AED0-4BBE-054A-88FE-112C783D2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Robot skills: </a:t>
            </a:r>
            <a:r>
              <a:rPr lang="en-US" dirty="0">
                <a:solidFill>
                  <a:srgbClr val="FF0000"/>
                </a:solidFill>
              </a:rPr>
              <a:t>a common chirality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D5A1F0-9364-0248-9227-508412CA7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GRASTA'2022, Porquerolles</a:t>
            </a:r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0456164-D7B1-9D4D-911E-996504161B93}"/>
              </a:ext>
            </a:extLst>
          </p:cNvPr>
          <p:cNvGrpSpPr/>
          <p:nvPr/>
        </p:nvGrpSpPr>
        <p:grpSpPr>
          <a:xfrm>
            <a:off x="4774538" y="2589963"/>
            <a:ext cx="2642923" cy="2519370"/>
            <a:chOff x="5636687" y="3233652"/>
            <a:chExt cx="2642923" cy="2519370"/>
          </a:xfrm>
        </p:grpSpPr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8728C7EC-BFBC-7C4C-A48C-606A5554091C}"/>
                </a:ext>
              </a:extLst>
            </p:cNvPr>
            <p:cNvSpPr/>
            <p:nvPr/>
          </p:nvSpPr>
          <p:spPr>
            <a:xfrm>
              <a:off x="6759173" y="3233652"/>
              <a:ext cx="371475" cy="371475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078D30D5-3028-3043-B825-4336C236EE28}"/>
                </a:ext>
              </a:extLst>
            </p:cNvPr>
            <p:cNvSpPr/>
            <p:nvPr/>
          </p:nvSpPr>
          <p:spPr>
            <a:xfrm>
              <a:off x="5636687" y="4364832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DEC07864-3A9A-9446-8344-71126D517A5E}"/>
                </a:ext>
              </a:extLst>
            </p:cNvPr>
            <p:cNvSpPr/>
            <p:nvPr/>
          </p:nvSpPr>
          <p:spPr>
            <a:xfrm>
              <a:off x="6754410" y="4357607"/>
              <a:ext cx="371475" cy="37147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7A89A982-E62E-764F-83EC-F2CA60639C70}"/>
                </a:ext>
              </a:extLst>
            </p:cNvPr>
            <p:cNvSpPr/>
            <p:nvPr/>
          </p:nvSpPr>
          <p:spPr>
            <a:xfrm>
              <a:off x="7908135" y="4356434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1B4309E3-9398-2444-B9FD-92443CDC0839}"/>
                </a:ext>
              </a:extLst>
            </p:cNvPr>
            <p:cNvSpPr/>
            <p:nvPr/>
          </p:nvSpPr>
          <p:spPr>
            <a:xfrm>
              <a:off x="6749643" y="5381547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3" name="Connecteur droit 32">
              <a:extLst>
                <a:ext uri="{FF2B5EF4-FFF2-40B4-BE49-F238E27FC236}">
                  <a16:creationId xmlns:a16="http://schemas.microsoft.com/office/drawing/2014/main" id="{C7033E10-4B7D-6249-8670-CE2B30698E2C}"/>
                </a:ext>
              </a:extLst>
            </p:cNvPr>
            <p:cNvCxnSpPr>
              <a:cxnSpLocks/>
              <a:stCxn id="30" idx="6"/>
              <a:endCxn id="31" idx="2"/>
            </p:cNvCxnSpPr>
            <p:nvPr/>
          </p:nvCxnSpPr>
          <p:spPr>
            <a:xfrm flipV="1">
              <a:off x="7125885" y="4542172"/>
              <a:ext cx="782250" cy="11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>
              <a:extLst>
                <a:ext uri="{FF2B5EF4-FFF2-40B4-BE49-F238E27FC236}">
                  <a16:creationId xmlns:a16="http://schemas.microsoft.com/office/drawing/2014/main" id="{00E8283B-1180-734E-AEED-3C0D2EEDC2F4}"/>
                </a:ext>
              </a:extLst>
            </p:cNvPr>
            <p:cNvCxnSpPr>
              <a:cxnSpLocks/>
              <a:stCxn id="29" idx="6"/>
              <a:endCxn id="30" idx="2"/>
            </p:cNvCxnSpPr>
            <p:nvPr/>
          </p:nvCxnSpPr>
          <p:spPr>
            <a:xfrm flipV="1">
              <a:off x="6008162" y="4543345"/>
              <a:ext cx="746248" cy="72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>
              <a:extLst>
                <a:ext uri="{FF2B5EF4-FFF2-40B4-BE49-F238E27FC236}">
                  <a16:creationId xmlns:a16="http://schemas.microsoft.com/office/drawing/2014/main" id="{4EFD7314-A93B-D14B-B4F7-DF1ECE0E08DF}"/>
                </a:ext>
              </a:extLst>
            </p:cNvPr>
            <p:cNvCxnSpPr>
              <a:cxnSpLocks/>
              <a:stCxn id="30" idx="4"/>
              <a:endCxn id="32" idx="0"/>
            </p:cNvCxnSpPr>
            <p:nvPr/>
          </p:nvCxnSpPr>
          <p:spPr>
            <a:xfrm flipH="1">
              <a:off x="6935381" y="4729082"/>
              <a:ext cx="4767" cy="652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>
              <a:extLst>
                <a:ext uri="{FF2B5EF4-FFF2-40B4-BE49-F238E27FC236}">
                  <a16:creationId xmlns:a16="http://schemas.microsoft.com/office/drawing/2014/main" id="{52E81525-7CF2-8A47-9607-5CFC29E31400}"/>
                </a:ext>
              </a:extLst>
            </p:cNvPr>
            <p:cNvCxnSpPr>
              <a:cxnSpLocks/>
              <a:stCxn id="28" idx="4"/>
              <a:endCxn id="30" idx="0"/>
            </p:cNvCxnSpPr>
            <p:nvPr/>
          </p:nvCxnSpPr>
          <p:spPr>
            <a:xfrm flipH="1">
              <a:off x="6940148" y="3605127"/>
              <a:ext cx="4763" cy="7524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Arc 6">
            <a:extLst>
              <a:ext uri="{FF2B5EF4-FFF2-40B4-BE49-F238E27FC236}">
                <a16:creationId xmlns:a16="http://schemas.microsoft.com/office/drawing/2014/main" id="{39EEF226-7E52-884C-BF5C-98B116B211CE}"/>
              </a:ext>
            </a:extLst>
          </p:cNvPr>
          <p:cNvSpPr/>
          <p:nvPr/>
        </p:nvSpPr>
        <p:spPr>
          <a:xfrm>
            <a:off x="6163822" y="2541919"/>
            <a:ext cx="1163053" cy="1419726"/>
          </a:xfrm>
          <a:prstGeom prst="arc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824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A6AED0-4BBE-054A-88FE-112C783D2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Robot skills: </a:t>
            </a:r>
            <a:r>
              <a:rPr lang="en-US" dirty="0">
                <a:solidFill>
                  <a:srgbClr val="FF0000"/>
                </a:solidFill>
              </a:rPr>
              <a:t>a common chirality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D5A1F0-9364-0248-9227-508412CA7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GRASTA'2022, Porquerolles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40970D40-B3B7-B845-9513-9EB2F9311437}"/>
              </a:ext>
            </a:extLst>
          </p:cNvPr>
          <p:cNvGrpSpPr/>
          <p:nvPr/>
        </p:nvGrpSpPr>
        <p:grpSpPr>
          <a:xfrm>
            <a:off x="2416348" y="2529888"/>
            <a:ext cx="2642923" cy="2567414"/>
            <a:chOff x="4774538" y="2541919"/>
            <a:chExt cx="2642923" cy="2567414"/>
          </a:xfrm>
        </p:grpSpPr>
        <p:grpSp>
          <p:nvGrpSpPr>
            <p:cNvPr id="27" name="Groupe 26">
              <a:extLst>
                <a:ext uri="{FF2B5EF4-FFF2-40B4-BE49-F238E27FC236}">
                  <a16:creationId xmlns:a16="http://schemas.microsoft.com/office/drawing/2014/main" id="{60456164-D7B1-9D4D-911E-996504161B93}"/>
                </a:ext>
              </a:extLst>
            </p:cNvPr>
            <p:cNvGrpSpPr/>
            <p:nvPr/>
          </p:nvGrpSpPr>
          <p:grpSpPr>
            <a:xfrm>
              <a:off x="4774538" y="2589963"/>
              <a:ext cx="2642923" cy="2519370"/>
              <a:chOff x="5636687" y="3233652"/>
              <a:chExt cx="2642923" cy="2519370"/>
            </a:xfrm>
          </p:grpSpPr>
          <p:sp>
            <p:nvSpPr>
              <p:cNvPr id="28" name="Ellipse 27">
                <a:extLst>
                  <a:ext uri="{FF2B5EF4-FFF2-40B4-BE49-F238E27FC236}">
                    <a16:creationId xmlns:a16="http://schemas.microsoft.com/office/drawing/2014/main" id="{8728C7EC-BFBC-7C4C-A48C-606A5554091C}"/>
                  </a:ext>
                </a:extLst>
              </p:cNvPr>
              <p:cNvSpPr/>
              <p:nvPr/>
            </p:nvSpPr>
            <p:spPr>
              <a:xfrm>
                <a:off x="6759173" y="3233652"/>
                <a:ext cx="371475" cy="371475"/>
              </a:xfrm>
              <a:prstGeom prst="ellipse">
                <a:avLst/>
              </a:prstGeom>
              <a:solidFill>
                <a:srgbClr val="00B0F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Ellipse 28">
                <a:extLst>
                  <a:ext uri="{FF2B5EF4-FFF2-40B4-BE49-F238E27FC236}">
                    <a16:creationId xmlns:a16="http://schemas.microsoft.com/office/drawing/2014/main" id="{078D30D5-3028-3043-B825-4336C236EE28}"/>
                  </a:ext>
                </a:extLst>
              </p:cNvPr>
              <p:cNvSpPr/>
              <p:nvPr/>
            </p:nvSpPr>
            <p:spPr>
              <a:xfrm>
                <a:off x="5636687" y="4364832"/>
                <a:ext cx="371475" cy="37147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Ellipse 29">
                <a:extLst>
                  <a:ext uri="{FF2B5EF4-FFF2-40B4-BE49-F238E27FC236}">
                    <a16:creationId xmlns:a16="http://schemas.microsoft.com/office/drawing/2014/main" id="{DEC07864-3A9A-9446-8344-71126D517A5E}"/>
                  </a:ext>
                </a:extLst>
              </p:cNvPr>
              <p:cNvSpPr/>
              <p:nvPr/>
            </p:nvSpPr>
            <p:spPr>
              <a:xfrm>
                <a:off x="6754410" y="4357607"/>
                <a:ext cx="371475" cy="371475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000000"/>
                  </a:highlight>
                </a:endParaRPr>
              </a:p>
            </p:txBody>
          </p:sp>
          <p:sp>
            <p:nvSpPr>
              <p:cNvPr id="31" name="Ellipse 30">
                <a:extLst>
                  <a:ext uri="{FF2B5EF4-FFF2-40B4-BE49-F238E27FC236}">
                    <a16:creationId xmlns:a16="http://schemas.microsoft.com/office/drawing/2014/main" id="{7A89A982-E62E-764F-83EC-F2CA60639C70}"/>
                  </a:ext>
                </a:extLst>
              </p:cNvPr>
              <p:cNvSpPr/>
              <p:nvPr/>
            </p:nvSpPr>
            <p:spPr>
              <a:xfrm>
                <a:off x="7908135" y="4356434"/>
                <a:ext cx="371475" cy="37147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Ellipse 31">
                <a:extLst>
                  <a:ext uri="{FF2B5EF4-FFF2-40B4-BE49-F238E27FC236}">
                    <a16:creationId xmlns:a16="http://schemas.microsoft.com/office/drawing/2014/main" id="{1B4309E3-9398-2444-B9FD-92443CDC0839}"/>
                  </a:ext>
                </a:extLst>
              </p:cNvPr>
              <p:cNvSpPr/>
              <p:nvPr/>
            </p:nvSpPr>
            <p:spPr>
              <a:xfrm>
                <a:off x="6749643" y="5381547"/>
                <a:ext cx="371475" cy="37147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3" name="Connecteur droit 32">
                <a:extLst>
                  <a:ext uri="{FF2B5EF4-FFF2-40B4-BE49-F238E27FC236}">
                    <a16:creationId xmlns:a16="http://schemas.microsoft.com/office/drawing/2014/main" id="{C7033E10-4B7D-6249-8670-CE2B30698E2C}"/>
                  </a:ext>
                </a:extLst>
              </p:cNvPr>
              <p:cNvCxnSpPr>
                <a:cxnSpLocks/>
                <a:stCxn id="30" idx="6"/>
                <a:endCxn id="31" idx="2"/>
              </p:cNvCxnSpPr>
              <p:nvPr/>
            </p:nvCxnSpPr>
            <p:spPr>
              <a:xfrm flipV="1">
                <a:off x="7125885" y="4542172"/>
                <a:ext cx="782250" cy="117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cteur droit 33">
                <a:extLst>
                  <a:ext uri="{FF2B5EF4-FFF2-40B4-BE49-F238E27FC236}">
                    <a16:creationId xmlns:a16="http://schemas.microsoft.com/office/drawing/2014/main" id="{00E8283B-1180-734E-AEED-3C0D2EEDC2F4}"/>
                  </a:ext>
                </a:extLst>
              </p:cNvPr>
              <p:cNvCxnSpPr>
                <a:cxnSpLocks/>
                <a:stCxn id="29" idx="6"/>
                <a:endCxn id="30" idx="2"/>
              </p:cNvCxnSpPr>
              <p:nvPr/>
            </p:nvCxnSpPr>
            <p:spPr>
              <a:xfrm flipV="1">
                <a:off x="6008162" y="4543345"/>
                <a:ext cx="746248" cy="722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cteur droit 34">
                <a:extLst>
                  <a:ext uri="{FF2B5EF4-FFF2-40B4-BE49-F238E27FC236}">
                    <a16:creationId xmlns:a16="http://schemas.microsoft.com/office/drawing/2014/main" id="{4EFD7314-A93B-D14B-B4F7-DF1ECE0E08DF}"/>
                  </a:ext>
                </a:extLst>
              </p:cNvPr>
              <p:cNvCxnSpPr>
                <a:cxnSpLocks/>
                <a:stCxn id="30" idx="4"/>
                <a:endCxn id="32" idx="0"/>
              </p:cNvCxnSpPr>
              <p:nvPr/>
            </p:nvCxnSpPr>
            <p:spPr>
              <a:xfrm flipH="1">
                <a:off x="6935381" y="4729082"/>
                <a:ext cx="4767" cy="65246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cteur droit 35">
                <a:extLst>
                  <a:ext uri="{FF2B5EF4-FFF2-40B4-BE49-F238E27FC236}">
                    <a16:creationId xmlns:a16="http://schemas.microsoft.com/office/drawing/2014/main" id="{52E81525-7CF2-8A47-9607-5CFC29E31400}"/>
                  </a:ext>
                </a:extLst>
              </p:cNvPr>
              <p:cNvCxnSpPr>
                <a:cxnSpLocks/>
                <a:stCxn id="28" idx="4"/>
                <a:endCxn id="30" idx="0"/>
              </p:cNvCxnSpPr>
              <p:nvPr/>
            </p:nvCxnSpPr>
            <p:spPr>
              <a:xfrm flipH="1">
                <a:off x="6940148" y="3605127"/>
                <a:ext cx="4763" cy="7524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Arc 6">
              <a:extLst>
                <a:ext uri="{FF2B5EF4-FFF2-40B4-BE49-F238E27FC236}">
                  <a16:creationId xmlns:a16="http://schemas.microsoft.com/office/drawing/2014/main" id="{39EEF226-7E52-884C-BF5C-98B116B211CE}"/>
                </a:ext>
              </a:extLst>
            </p:cNvPr>
            <p:cNvSpPr/>
            <p:nvPr/>
          </p:nvSpPr>
          <p:spPr>
            <a:xfrm>
              <a:off x="6163822" y="2541919"/>
              <a:ext cx="1163053" cy="1419726"/>
            </a:xfrm>
            <a:prstGeom prst="arc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C867B4BF-CD37-2941-ABAF-7B82AC52B0B4}"/>
              </a:ext>
            </a:extLst>
          </p:cNvPr>
          <p:cNvGrpSpPr/>
          <p:nvPr/>
        </p:nvGrpSpPr>
        <p:grpSpPr>
          <a:xfrm>
            <a:off x="6096002" y="2577932"/>
            <a:ext cx="2642923" cy="2567414"/>
            <a:chOff x="4774538" y="2541919"/>
            <a:chExt cx="2642923" cy="2567414"/>
          </a:xfrm>
        </p:grpSpPr>
        <p:grpSp>
          <p:nvGrpSpPr>
            <p:cNvPr id="19" name="Groupe 18">
              <a:extLst>
                <a:ext uri="{FF2B5EF4-FFF2-40B4-BE49-F238E27FC236}">
                  <a16:creationId xmlns:a16="http://schemas.microsoft.com/office/drawing/2014/main" id="{105BC691-B325-D94D-8526-7F30C85F07E4}"/>
                </a:ext>
              </a:extLst>
            </p:cNvPr>
            <p:cNvGrpSpPr/>
            <p:nvPr/>
          </p:nvGrpSpPr>
          <p:grpSpPr>
            <a:xfrm>
              <a:off x="4774538" y="2589963"/>
              <a:ext cx="2642923" cy="2519370"/>
              <a:chOff x="5636687" y="3233652"/>
              <a:chExt cx="2642923" cy="2519370"/>
            </a:xfrm>
          </p:grpSpPr>
          <p:sp>
            <p:nvSpPr>
              <p:cNvPr id="21" name="Ellipse 20">
                <a:extLst>
                  <a:ext uri="{FF2B5EF4-FFF2-40B4-BE49-F238E27FC236}">
                    <a16:creationId xmlns:a16="http://schemas.microsoft.com/office/drawing/2014/main" id="{87D31268-9151-2349-B66A-D828F6EAF8B3}"/>
                  </a:ext>
                </a:extLst>
              </p:cNvPr>
              <p:cNvSpPr/>
              <p:nvPr/>
            </p:nvSpPr>
            <p:spPr>
              <a:xfrm>
                <a:off x="6759173" y="3233652"/>
                <a:ext cx="371475" cy="371475"/>
              </a:xfrm>
              <a:prstGeom prst="ellipse">
                <a:avLst/>
              </a:prstGeom>
              <a:solidFill>
                <a:srgbClr val="00B0F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Ellipse 21">
                <a:extLst>
                  <a:ext uri="{FF2B5EF4-FFF2-40B4-BE49-F238E27FC236}">
                    <a16:creationId xmlns:a16="http://schemas.microsoft.com/office/drawing/2014/main" id="{12DEF302-2D22-2446-8E44-53EFCD489238}"/>
                  </a:ext>
                </a:extLst>
              </p:cNvPr>
              <p:cNvSpPr/>
              <p:nvPr/>
            </p:nvSpPr>
            <p:spPr>
              <a:xfrm>
                <a:off x="5636687" y="4364832"/>
                <a:ext cx="371475" cy="37147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Ellipse 22">
                <a:extLst>
                  <a:ext uri="{FF2B5EF4-FFF2-40B4-BE49-F238E27FC236}">
                    <a16:creationId xmlns:a16="http://schemas.microsoft.com/office/drawing/2014/main" id="{518F2E10-6192-8849-8397-6A29EDE449A3}"/>
                  </a:ext>
                </a:extLst>
              </p:cNvPr>
              <p:cNvSpPr/>
              <p:nvPr/>
            </p:nvSpPr>
            <p:spPr>
              <a:xfrm>
                <a:off x="6754410" y="4357607"/>
                <a:ext cx="371475" cy="371475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highlight>
                    <a:srgbClr val="000000"/>
                  </a:highlight>
                </a:endParaRPr>
              </a:p>
            </p:txBody>
          </p:sp>
          <p:sp>
            <p:nvSpPr>
              <p:cNvPr id="24" name="Ellipse 23">
                <a:extLst>
                  <a:ext uri="{FF2B5EF4-FFF2-40B4-BE49-F238E27FC236}">
                    <a16:creationId xmlns:a16="http://schemas.microsoft.com/office/drawing/2014/main" id="{F8468810-7D7F-CF49-B580-0687AAE3073A}"/>
                  </a:ext>
                </a:extLst>
              </p:cNvPr>
              <p:cNvSpPr/>
              <p:nvPr/>
            </p:nvSpPr>
            <p:spPr>
              <a:xfrm>
                <a:off x="7908135" y="4356434"/>
                <a:ext cx="371475" cy="37147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Ellipse 24">
                <a:extLst>
                  <a:ext uri="{FF2B5EF4-FFF2-40B4-BE49-F238E27FC236}">
                    <a16:creationId xmlns:a16="http://schemas.microsoft.com/office/drawing/2014/main" id="{A6882AD2-56EE-4744-856E-3AF688E593E1}"/>
                  </a:ext>
                </a:extLst>
              </p:cNvPr>
              <p:cNvSpPr/>
              <p:nvPr/>
            </p:nvSpPr>
            <p:spPr>
              <a:xfrm>
                <a:off x="6749643" y="5381547"/>
                <a:ext cx="371475" cy="37147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6" name="Connecteur droit 25">
                <a:extLst>
                  <a:ext uri="{FF2B5EF4-FFF2-40B4-BE49-F238E27FC236}">
                    <a16:creationId xmlns:a16="http://schemas.microsoft.com/office/drawing/2014/main" id="{81BC1323-2A96-4043-B233-4118EBC17902}"/>
                  </a:ext>
                </a:extLst>
              </p:cNvPr>
              <p:cNvCxnSpPr>
                <a:cxnSpLocks/>
                <a:stCxn id="23" idx="6"/>
                <a:endCxn id="24" idx="2"/>
              </p:cNvCxnSpPr>
              <p:nvPr/>
            </p:nvCxnSpPr>
            <p:spPr>
              <a:xfrm flipV="1">
                <a:off x="7125885" y="4542172"/>
                <a:ext cx="782250" cy="117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cteur droit 36">
                <a:extLst>
                  <a:ext uri="{FF2B5EF4-FFF2-40B4-BE49-F238E27FC236}">
                    <a16:creationId xmlns:a16="http://schemas.microsoft.com/office/drawing/2014/main" id="{2A36BF7D-36D4-6C40-920F-23DA21D6FF56}"/>
                  </a:ext>
                </a:extLst>
              </p:cNvPr>
              <p:cNvCxnSpPr>
                <a:cxnSpLocks/>
                <a:stCxn id="22" idx="6"/>
                <a:endCxn id="23" idx="2"/>
              </p:cNvCxnSpPr>
              <p:nvPr/>
            </p:nvCxnSpPr>
            <p:spPr>
              <a:xfrm flipV="1">
                <a:off x="6008162" y="4543345"/>
                <a:ext cx="746248" cy="722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necteur droit 37">
                <a:extLst>
                  <a:ext uri="{FF2B5EF4-FFF2-40B4-BE49-F238E27FC236}">
                    <a16:creationId xmlns:a16="http://schemas.microsoft.com/office/drawing/2014/main" id="{6041DE4B-F153-2144-97F0-DA61C9038EF3}"/>
                  </a:ext>
                </a:extLst>
              </p:cNvPr>
              <p:cNvCxnSpPr>
                <a:cxnSpLocks/>
                <a:stCxn id="23" idx="4"/>
                <a:endCxn id="25" idx="0"/>
              </p:cNvCxnSpPr>
              <p:nvPr/>
            </p:nvCxnSpPr>
            <p:spPr>
              <a:xfrm flipH="1">
                <a:off x="6935381" y="4729082"/>
                <a:ext cx="4767" cy="65246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necteur droit 38">
                <a:extLst>
                  <a:ext uri="{FF2B5EF4-FFF2-40B4-BE49-F238E27FC236}">
                    <a16:creationId xmlns:a16="http://schemas.microsoft.com/office/drawing/2014/main" id="{2B45A2B6-19A2-4D4B-8824-5A52AC023DEF}"/>
                  </a:ext>
                </a:extLst>
              </p:cNvPr>
              <p:cNvCxnSpPr>
                <a:cxnSpLocks/>
                <a:stCxn id="21" idx="4"/>
                <a:endCxn id="23" idx="0"/>
              </p:cNvCxnSpPr>
              <p:nvPr/>
            </p:nvCxnSpPr>
            <p:spPr>
              <a:xfrm flipH="1">
                <a:off x="6940148" y="3605127"/>
                <a:ext cx="4763" cy="7524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9B2A8A46-2F63-B34B-AFB5-B6D3F8442119}"/>
                </a:ext>
              </a:extLst>
            </p:cNvPr>
            <p:cNvSpPr/>
            <p:nvPr/>
          </p:nvSpPr>
          <p:spPr>
            <a:xfrm>
              <a:off x="6163822" y="2541919"/>
              <a:ext cx="1163053" cy="1419726"/>
            </a:xfrm>
            <a:prstGeom prst="arc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Ellipse 7">
            <a:extLst>
              <a:ext uri="{FF2B5EF4-FFF2-40B4-BE49-F238E27FC236}">
                <a16:creationId xmlns:a16="http://schemas.microsoft.com/office/drawing/2014/main" id="{947EBAF4-20E0-9C46-8304-2EF919B69E21}"/>
              </a:ext>
            </a:extLst>
          </p:cNvPr>
          <p:cNvSpPr/>
          <p:nvPr/>
        </p:nvSpPr>
        <p:spPr>
          <a:xfrm>
            <a:off x="8262675" y="3635541"/>
            <a:ext cx="577516" cy="5825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638276DE-9A12-CE4C-8750-07CB912451F2}"/>
              </a:ext>
            </a:extLst>
          </p:cNvPr>
          <p:cNvSpPr/>
          <p:nvPr/>
        </p:nvSpPr>
        <p:spPr>
          <a:xfrm>
            <a:off x="2300897" y="3603585"/>
            <a:ext cx="577516" cy="5825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67BF3C4C-ECB2-9947-B278-8395BD9792FB}"/>
              </a:ext>
            </a:extLst>
          </p:cNvPr>
          <p:cNvSpPr/>
          <p:nvPr/>
        </p:nvSpPr>
        <p:spPr>
          <a:xfrm>
            <a:off x="7054201" y="3340052"/>
            <a:ext cx="914400" cy="914400"/>
          </a:xfrm>
          <a:prstGeom prst="arc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c 40">
            <a:extLst>
              <a:ext uri="{FF2B5EF4-FFF2-40B4-BE49-F238E27FC236}">
                <a16:creationId xmlns:a16="http://schemas.microsoft.com/office/drawing/2014/main" id="{ED3B5136-862B-004D-9FB5-559A937CF27A}"/>
              </a:ext>
            </a:extLst>
          </p:cNvPr>
          <p:cNvSpPr/>
          <p:nvPr/>
        </p:nvSpPr>
        <p:spPr>
          <a:xfrm rot="16200000">
            <a:off x="3117401" y="3335386"/>
            <a:ext cx="914400" cy="914400"/>
          </a:xfrm>
          <a:prstGeom prst="arc">
            <a:avLst/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BA11971E-A12A-B540-A3A8-795ACA52AB3A}"/>
                  </a:ext>
                </a:extLst>
              </p:cNvPr>
              <p:cNvSpPr txBox="1"/>
              <p:nvPr/>
            </p:nvSpPr>
            <p:spPr>
              <a:xfrm>
                <a:off x="7355805" y="3020855"/>
                <a:ext cx="8210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fr-F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fr-F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b="1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BA11971E-A12A-B540-A3A8-795ACA52AB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5805" y="3020855"/>
                <a:ext cx="821059" cy="369332"/>
              </a:xfrm>
              <a:prstGeom prst="rect">
                <a:avLst/>
              </a:prstGeom>
              <a:blipFill>
                <a:blip r:embed="rId2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ZoneTexte 41">
                <a:extLst>
                  <a:ext uri="{FF2B5EF4-FFF2-40B4-BE49-F238E27FC236}">
                    <a16:creationId xmlns:a16="http://schemas.microsoft.com/office/drawing/2014/main" id="{D11A8C22-DF99-A14C-9887-3253A4C1FBEF}"/>
                  </a:ext>
                </a:extLst>
              </p:cNvPr>
              <p:cNvSpPr txBox="1"/>
              <p:nvPr/>
            </p:nvSpPr>
            <p:spPr>
              <a:xfrm>
                <a:off x="3059922" y="3000783"/>
                <a:ext cx="6479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fr-F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fr-F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b="1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ZoneTexte 41">
                <a:extLst>
                  <a:ext uri="{FF2B5EF4-FFF2-40B4-BE49-F238E27FC236}">
                    <a16:creationId xmlns:a16="http://schemas.microsoft.com/office/drawing/2014/main" id="{D11A8C22-DF99-A14C-9887-3253A4C1FB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922" y="3000783"/>
                <a:ext cx="647933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3725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A688E4-5E68-2C47-A784-01944B129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weaknesses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05A0D1F-C069-EE4F-B766-4C7C9C1DE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205870" cy="4351338"/>
          </a:xfrm>
        </p:spPr>
        <p:txBody>
          <a:bodyPr>
            <a:normAutofit fontScale="77500" lnSpcReduction="20000"/>
          </a:bodyPr>
          <a:lstStyle/>
          <a:p>
            <a:pPr marL="457200" lvl="1" indent="0">
              <a:buNone/>
            </a:pP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Opaque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No </a:t>
            </a:r>
            <a:r>
              <a:rPr lang="en-US" dirty="0">
                <a:solidFill>
                  <a:srgbClr val="FF0000"/>
                </a:solidFill>
              </a:rPr>
              <a:t>additional persistent memory </a:t>
            </a:r>
            <a:r>
              <a:rPr lang="en-US" dirty="0"/>
              <a:t>(one color = oblivious)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No </a:t>
            </a:r>
            <a:r>
              <a:rPr lang="en-US" dirty="0">
                <a:solidFill>
                  <a:srgbClr val="FF0000"/>
                </a:solidFill>
              </a:rPr>
              <a:t>direct communication mean </a:t>
            </a:r>
            <a:r>
              <a:rPr lang="en-US" dirty="0"/>
              <a:t>(deaf mute)</a:t>
            </a:r>
          </a:p>
          <a:p>
            <a:endParaRPr lang="en-US" dirty="0"/>
          </a:p>
          <a:p>
            <a:r>
              <a:rPr lang="en-US" dirty="0"/>
              <a:t>No </a:t>
            </a:r>
            <a:r>
              <a:rPr lang="en-US" dirty="0">
                <a:solidFill>
                  <a:srgbClr val="FF0000"/>
                </a:solidFill>
              </a:rPr>
              <a:t>whiteboard</a:t>
            </a:r>
            <a:r>
              <a:rPr lang="en-US" dirty="0"/>
              <a:t> on nodes</a:t>
            </a:r>
          </a:p>
          <a:p>
            <a:endParaRPr lang="en-US" dirty="0"/>
          </a:p>
          <a:p>
            <a:r>
              <a:rPr lang="en-US" dirty="0"/>
              <a:t>No </a:t>
            </a:r>
            <a:r>
              <a:rPr lang="en-US" dirty="0">
                <a:solidFill>
                  <a:srgbClr val="FF0000"/>
                </a:solidFill>
              </a:rPr>
              <a:t>pebble </a:t>
            </a:r>
            <a:r>
              <a:rPr lang="en-US" dirty="0"/>
              <a:t>…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A7CE9BB-CACC-AE4F-B18A-BD387A5E1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GRASTA'2022, Porquerolles</a:t>
            </a:r>
          </a:p>
        </p:txBody>
      </p: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30742D45-7523-C945-BA28-AFE102B650B9}"/>
              </a:ext>
            </a:extLst>
          </p:cNvPr>
          <p:cNvGrpSpPr>
            <a:grpSpLocks noChangeAspect="1"/>
          </p:cNvGrpSpPr>
          <p:nvPr/>
        </p:nvGrpSpPr>
        <p:grpSpPr>
          <a:xfrm>
            <a:off x="2497857" y="1431519"/>
            <a:ext cx="1604243" cy="1728000"/>
            <a:chOff x="7342930" y="3400249"/>
            <a:chExt cx="2346285" cy="2527295"/>
          </a:xfrm>
        </p:grpSpPr>
        <p:cxnSp>
          <p:nvCxnSpPr>
            <p:cNvPr id="35" name="Connecteur droit 34">
              <a:extLst>
                <a:ext uri="{FF2B5EF4-FFF2-40B4-BE49-F238E27FC236}">
                  <a16:creationId xmlns:a16="http://schemas.microsoft.com/office/drawing/2014/main" id="{C5FBA9B0-F3E9-634E-9416-501A91730DD7}"/>
                </a:ext>
              </a:extLst>
            </p:cNvPr>
            <p:cNvCxnSpPr>
              <a:cxnSpLocks/>
              <a:stCxn id="11" idx="4"/>
              <a:endCxn id="15" idx="0"/>
            </p:cNvCxnSpPr>
            <p:nvPr/>
          </p:nvCxnSpPr>
          <p:spPr>
            <a:xfrm flipH="1">
              <a:off x="7960504" y="4810974"/>
              <a:ext cx="2277" cy="39117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>
              <a:extLst>
                <a:ext uri="{FF2B5EF4-FFF2-40B4-BE49-F238E27FC236}">
                  <a16:creationId xmlns:a16="http://schemas.microsoft.com/office/drawing/2014/main" id="{3599AFCE-3C96-5946-8075-999A8198CF5E}"/>
                </a:ext>
              </a:extLst>
            </p:cNvPr>
            <p:cNvCxnSpPr>
              <a:cxnSpLocks/>
              <a:stCxn id="9" idx="4"/>
              <a:endCxn id="13" idx="0"/>
            </p:cNvCxnSpPr>
            <p:nvPr/>
          </p:nvCxnSpPr>
          <p:spPr>
            <a:xfrm flipH="1">
              <a:off x="8993853" y="4185803"/>
              <a:ext cx="2278" cy="4283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" name="Groupe 44">
              <a:extLst>
                <a:ext uri="{FF2B5EF4-FFF2-40B4-BE49-F238E27FC236}">
                  <a16:creationId xmlns:a16="http://schemas.microsoft.com/office/drawing/2014/main" id="{966BE138-D2B7-9C4C-9FD4-C1210F56D913}"/>
                </a:ext>
              </a:extLst>
            </p:cNvPr>
            <p:cNvGrpSpPr/>
            <p:nvPr/>
          </p:nvGrpSpPr>
          <p:grpSpPr>
            <a:xfrm>
              <a:off x="7342930" y="3400249"/>
              <a:ext cx="2346285" cy="2527295"/>
              <a:chOff x="7342930" y="3400249"/>
              <a:chExt cx="2346285" cy="2527295"/>
            </a:xfrm>
          </p:grpSpPr>
          <p:grpSp>
            <p:nvGrpSpPr>
              <p:cNvPr id="34" name="Groupe 33">
                <a:extLst>
                  <a:ext uri="{FF2B5EF4-FFF2-40B4-BE49-F238E27FC236}">
                    <a16:creationId xmlns:a16="http://schemas.microsoft.com/office/drawing/2014/main" id="{0B7894BA-5BE0-E84F-B95C-875C00F66DC2}"/>
                  </a:ext>
                </a:extLst>
              </p:cNvPr>
              <p:cNvGrpSpPr/>
              <p:nvPr/>
            </p:nvGrpSpPr>
            <p:grpSpPr>
              <a:xfrm>
                <a:off x="7342930" y="3400249"/>
                <a:ext cx="2291379" cy="2527295"/>
                <a:chOff x="7342930" y="3400249"/>
                <a:chExt cx="2291379" cy="2527295"/>
              </a:xfrm>
            </p:grpSpPr>
            <p:sp>
              <p:nvSpPr>
                <p:cNvPr id="7" name="Ellipse 6">
                  <a:extLst>
                    <a:ext uri="{FF2B5EF4-FFF2-40B4-BE49-F238E27FC236}">
                      <a16:creationId xmlns:a16="http://schemas.microsoft.com/office/drawing/2014/main" id="{549A83AE-3684-F641-AE67-9DFE1310C499}"/>
                    </a:ext>
                  </a:extLst>
                </p:cNvPr>
                <p:cNvSpPr/>
                <p:nvPr/>
              </p:nvSpPr>
              <p:spPr>
                <a:xfrm>
                  <a:off x="7876249" y="3996451"/>
                  <a:ext cx="177619" cy="193109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Ellipse 7">
                  <a:extLst>
                    <a:ext uri="{FF2B5EF4-FFF2-40B4-BE49-F238E27FC236}">
                      <a16:creationId xmlns:a16="http://schemas.microsoft.com/office/drawing/2014/main" id="{2A1B85BE-10BD-3B4D-8DEB-E6B6E023ED71}"/>
                    </a:ext>
                  </a:extLst>
                </p:cNvPr>
                <p:cNvSpPr/>
                <p:nvPr/>
              </p:nvSpPr>
              <p:spPr>
                <a:xfrm>
                  <a:off x="8372889" y="3996451"/>
                  <a:ext cx="177619" cy="193109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highlight>
                      <a:srgbClr val="000000"/>
                    </a:highlight>
                  </a:endParaRPr>
                </a:p>
              </p:txBody>
            </p:sp>
            <p:sp>
              <p:nvSpPr>
                <p:cNvPr id="9" name="Ellipse 8">
                  <a:extLst>
                    <a:ext uri="{FF2B5EF4-FFF2-40B4-BE49-F238E27FC236}">
                      <a16:creationId xmlns:a16="http://schemas.microsoft.com/office/drawing/2014/main" id="{7520DCA2-D45C-CB46-B9C8-3C8AEEA1BFDA}"/>
                    </a:ext>
                  </a:extLst>
                </p:cNvPr>
                <p:cNvSpPr/>
                <p:nvPr/>
              </p:nvSpPr>
              <p:spPr>
                <a:xfrm>
                  <a:off x="8907321" y="3992694"/>
                  <a:ext cx="177619" cy="193109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Ellipse 9">
                  <a:extLst>
                    <a:ext uri="{FF2B5EF4-FFF2-40B4-BE49-F238E27FC236}">
                      <a16:creationId xmlns:a16="http://schemas.microsoft.com/office/drawing/2014/main" id="{BFF51B8E-EA15-A447-93B1-8BE75A893B5E}"/>
                    </a:ext>
                  </a:extLst>
                </p:cNvPr>
                <p:cNvSpPr/>
                <p:nvPr/>
              </p:nvSpPr>
              <p:spPr>
                <a:xfrm>
                  <a:off x="7342930" y="4618280"/>
                  <a:ext cx="177619" cy="193109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Ellipse 10">
                  <a:extLst>
                    <a:ext uri="{FF2B5EF4-FFF2-40B4-BE49-F238E27FC236}">
                      <a16:creationId xmlns:a16="http://schemas.microsoft.com/office/drawing/2014/main" id="{2AD64CA2-62DF-DB42-AB20-4A8717111FB4}"/>
                    </a:ext>
                  </a:extLst>
                </p:cNvPr>
                <p:cNvSpPr/>
                <p:nvPr/>
              </p:nvSpPr>
              <p:spPr>
                <a:xfrm>
                  <a:off x="7873971" y="4617865"/>
                  <a:ext cx="177619" cy="193109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Ellipse 11">
                  <a:extLst>
                    <a:ext uri="{FF2B5EF4-FFF2-40B4-BE49-F238E27FC236}">
                      <a16:creationId xmlns:a16="http://schemas.microsoft.com/office/drawing/2014/main" id="{F4EB3BEF-76B6-AC44-B292-D9BD86009B41}"/>
                    </a:ext>
                  </a:extLst>
                </p:cNvPr>
                <p:cNvSpPr/>
                <p:nvPr/>
              </p:nvSpPr>
              <p:spPr>
                <a:xfrm>
                  <a:off x="8370611" y="4617865"/>
                  <a:ext cx="177619" cy="193109"/>
                </a:xfrm>
                <a:prstGeom prst="ellipse">
                  <a:avLst/>
                </a:prstGeom>
                <a:solidFill>
                  <a:srgbClr val="00B0F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00B0F0"/>
                    </a:solidFill>
                  </a:endParaRPr>
                </a:p>
              </p:txBody>
            </p:sp>
            <p:sp>
              <p:nvSpPr>
                <p:cNvPr id="13" name="Ellipse 12">
                  <a:extLst>
                    <a:ext uri="{FF2B5EF4-FFF2-40B4-BE49-F238E27FC236}">
                      <a16:creationId xmlns:a16="http://schemas.microsoft.com/office/drawing/2014/main" id="{B33C2A4C-BEA2-1841-83CB-7C61FCBAF197}"/>
                    </a:ext>
                  </a:extLst>
                </p:cNvPr>
                <p:cNvSpPr/>
                <p:nvPr/>
              </p:nvSpPr>
              <p:spPr>
                <a:xfrm>
                  <a:off x="8905043" y="4614110"/>
                  <a:ext cx="177619" cy="193109"/>
                </a:xfrm>
                <a:prstGeom prst="ellipse">
                  <a:avLst/>
                </a:prstGeom>
                <a:solidFill>
                  <a:srgbClr val="00B05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Ellipse 13">
                  <a:extLst>
                    <a:ext uri="{FF2B5EF4-FFF2-40B4-BE49-F238E27FC236}">
                      <a16:creationId xmlns:a16="http://schemas.microsoft.com/office/drawing/2014/main" id="{7062E932-DD83-6347-B875-0A78C5E4B473}"/>
                    </a:ext>
                  </a:extLst>
                </p:cNvPr>
                <p:cNvSpPr/>
                <p:nvPr/>
              </p:nvSpPr>
              <p:spPr>
                <a:xfrm>
                  <a:off x="9456690" y="4613501"/>
                  <a:ext cx="177619" cy="193109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92D050"/>
                    </a:solidFill>
                    <a:highlight>
                      <a:srgbClr val="00FF00"/>
                    </a:highlight>
                  </a:endParaRPr>
                </a:p>
              </p:txBody>
            </p:sp>
            <p:sp>
              <p:nvSpPr>
                <p:cNvPr id="15" name="Ellipse 14">
                  <a:extLst>
                    <a:ext uri="{FF2B5EF4-FFF2-40B4-BE49-F238E27FC236}">
                      <a16:creationId xmlns:a16="http://schemas.microsoft.com/office/drawing/2014/main" id="{D937BFF0-ADEB-7045-8697-4F2533D28E2B}"/>
                    </a:ext>
                  </a:extLst>
                </p:cNvPr>
                <p:cNvSpPr/>
                <p:nvPr/>
              </p:nvSpPr>
              <p:spPr>
                <a:xfrm>
                  <a:off x="7871694" y="5202146"/>
                  <a:ext cx="177619" cy="193109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Ellipse 15">
                  <a:extLst>
                    <a:ext uri="{FF2B5EF4-FFF2-40B4-BE49-F238E27FC236}">
                      <a16:creationId xmlns:a16="http://schemas.microsoft.com/office/drawing/2014/main" id="{A5F8DB36-E3DD-CF4A-AF7B-B1A0877C985C}"/>
                    </a:ext>
                  </a:extLst>
                </p:cNvPr>
                <p:cNvSpPr/>
                <p:nvPr/>
              </p:nvSpPr>
              <p:spPr>
                <a:xfrm>
                  <a:off x="8368333" y="5202146"/>
                  <a:ext cx="177619" cy="193109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Ellipse 16">
                  <a:extLst>
                    <a:ext uri="{FF2B5EF4-FFF2-40B4-BE49-F238E27FC236}">
                      <a16:creationId xmlns:a16="http://schemas.microsoft.com/office/drawing/2014/main" id="{6FBBC3D2-3E92-524B-850E-5C9DC8DA59CF}"/>
                    </a:ext>
                  </a:extLst>
                </p:cNvPr>
                <p:cNvSpPr/>
                <p:nvPr/>
              </p:nvSpPr>
              <p:spPr>
                <a:xfrm>
                  <a:off x="8902765" y="5198391"/>
                  <a:ext cx="177619" cy="193109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highlight>
                      <a:srgbClr val="000000"/>
                    </a:highlight>
                  </a:endParaRPr>
                </a:p>
              </p:txBody>
            </p:sp>
            <p:sp>
              <p:nvSpPr>
                <p:cNvPr id="18" name="Ellipse 17">
                  <a:extLst>
                    <a:ext uri="{FF2B5EF4-FFF2-40B4-BE49-F238E27FC236}">
                      <a16:creationId xmlns:a16="http://schemas.microsoft.com/office/drawing/2014/main" id="{8F98A3BE-A343-1840-AA2F-7BD0342C807D}"/>
                    </a:ext>
                  </a:extLst>
                </p:cNvPr>
                <p:cNvSpPr/>
                <p:nvPr/>
              </p:nvSpPr>
              <p:spPr>
                <a:xfrm>
                  <a:off x="8366053" y="5734435"/>
                  <a:ext cx="177619" cy="193109"/>
                </a:xfrm>
                <a:prstGeom prst="ellipse">
                  <a:avLst/>
                </a:prstGeom>
                <a:solidFill>
                  <a:schemeClr val="tx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9" name="Connecteur droit 18">
                  <a:extLst>
                    <a:ext uri="{FF2B5EF4-FFF2-40B4-BE49-F238E27FC236}">
                      <a16:creationId xmlns:a16="http://schemas.microsoft.com/office/drawing/2014/main" id="{F532EFCB-67EA-EB48-93E7-DB1D4FF8EA9C}"/>
                    </a:ext>
                  </a:extLst>
                </p:cNvPr>
                <p:cNvCxnSpPr>
                  <a:cxnSpLocks/>
                  <a:stCxn id="7" idx="6"/>
                  <a:endCxn id="8" idx="2"/>
                </p:cNvCxnSpPr>
                <p:nvPr/>
              </p:nvCxnSpPr>
              <p:spPr>
                <a:xfrm>
                  <a:off x="8053868" y="4093005"/>
                  <a:ext cx="319021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Connecteur droit 19">
                  <a:extLst>
                    <a:ext uri="{FF2B5EF4-FFF2-40B4-BE49-F238E27FC236}">
                      <a16:creationId xmlns:a16="http://schemas.microsoft.com/office/drawing/2014/main" id="{D8D21F99-27DD-8E47-A248-E067139FB376}"/>
                    </a:ext>
                  </a:extLst>
                </p:cNvPr>
                <p:cNvCxnSpPr>
                  <a:cxnSpLocks/>
                  <a:stCxn id="8" idx="6"/>
                  <a:endCxn id="9" idx="2"/>
                </p:cNvCxnSpPr>
                <p:nvPr/>
              </p:nvCxnSpPr>
              <p:spPr>
                <a:xfrm flipV="1">
                  <a:off x="8550507" y="4089250"/>
                  <a:ext cx="356814" cy="375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Connecteur droit 20">
                  <a:extLst>
                    <a:ext uri="{FF2B5EF4-FFF2-40B4-BE49-F238E27FC236}">
                      <a16:creationId xmlns:a16="http://schemas.microsoft.com/office/drawing/2014/main" id="{E5171E7A-140C-F247-825E-6388050BCF8F}"/>
                    </a:ext>
                  </a:extLst>
                </p:cNvPr>
                <p:cNvCxnSpPr>
                  <a:cxnSpLocks/>
                  <a:stCxn id="13" idx="6"/>
                  <a:endCxn id="14" idx="2"/>
                </p:cNvCxnSpPr>
                <p:nvPr/>
              </p:nvCxnSpPr>
              <p:spPr>
                <a:xfrm flipV="1">
                  <a:off x="9082661" y="4710055"/>
                  <a:ext cx="374028" cy="609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Connecteur droit 21">
                  <a:extLst>
                    <a:ext uri="{FF2B5EF4-FFF2-40B4-BE49-F238E27FC236}">
                      <a16:creationId xmlns:a16="http://schemas.microsoft.com/office/drawing/2014/main" id="{BF602367-983E-324C-8C38-E628D08BA21A}"/>
                    </a:ext>
                  </a:extLst>
                </p:cNvPr>
                <p:cNvCxnSpPr>
                  <a:cxnSpLocks/>
                  <a:stCxn id="15" idx="6"/>
                  <a:endCxn id="16" idx="2"/>
                </p:cNvCxnSpPr>
                <p:nvPr/>
              </p:nvCxnSpPr>
              <p:spPr>
                <a:xfrm>
                  <a:off x="8049312" y="5298702"/>
                  <a:ext cx="319021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Connecteur droit 22">
                  <a:extLst>
                    <a:ext uri="{FF2B5EF4-FFF2-40B4-BE49-F238E27FC236}">
                      <a16:creationId xmlns:a16="http://schemas.microsoft.com/office/drawing/2014/main" id="{8A326EEF-328C-A747-996E-12FFA157E0C1}"/>
                    </a:ext>
                  </a:extLst>
                </p:cNvPr>
                <p:cNvCxnSpPr>
                  <a:cxnSpLocks/>
                  <a:stCxn id="16" idx="6"/>
                  <a:endCxn id="17" idx="2"/>
                </p:cNvCxnSpPr>
                <p:nvPr/>
              </p:nvCxnSpPr>
              <p:spPr>
                <a:xfrm flipV="1">
                  <a:off x="8545952" y="5294945"/>
                  <a:ext cx="356814" cy="375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Connecteur droit 23">
                  <a:extLst>
                    <a:ext uri="{FF2B5EF4-FFF2-40B4-BE49-F238E27FC236}">
                      <a16:creationId xmlns:a16="http://schemas.microsoft.com/office/drawing/2014/main" id="{C3B5AAC8-A431-A443-8AA7-0AA0B9D36786}"/>
                    </a:ext>
                  </a:extLst>
                </p:cNvPr>
                <p:cNvCxnSpPr>
                  <a:cxnSpLocks/>
                  <a:stCxn id="12" idx="6"/>
                  <a:endCxn id="13" idx="2"/>
                </p:cNvCxnSpPr>
                <p:nvPr/>
              </p:nvCxnSpPr>
              <p:spPr>
                <a:xfrm flipV="1">
                  <a:off x="8548229" y="4710664"/>
                  <a:ext cx="356814" cy="375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Connecteur droit 24">
                  <a:extLst>
                    <a:ext uri="{FF2B5EF4-FFF2-40B4-BE49-F238E27FC236}">
                      <a16:creationId xmlns:a16="http://schemas.microsoft.com/office/drawing/2014/main" id="{CB1CCF7B-7707-9349-AA9F-7529D446AD7D}"/>
                    </a:ext>
                  </a:extLst>
                </p:cNvPr>
                <p:cNvCxnSpPr>
                  <a:cxnSpLocks/>
                  <a:stCxn id="11" idx="6"/>
                  <a:endCxn id="12" idx="2"/>
                </p:cNvCxnSpPr>
                <p:nvPr/>
              </p:nvCxnSpPr>
              <p:spPr>
                <a:xfrm>
                  <a:off x="8051590" y="4714421"/>
                  <a:ext cx="319021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Connecteur droit 25">
                  <a:extLst>
                    <a:ext uri="{FF2B5EF4-FFF2-40B4-BE49-F238E27FC236}">
                      <a16:creationId xmlns:a16="http://schemas.microsoft.com/office/drawing/2014/main" id="{F483F695-1B10-3C44-8E8D-24066A455843}"/>
                    </a:ext>
                  </a:extLst>
                </p:cNvPr>
                <p:cNvCxnSpPr>
                  <a:cxnSpLocks/>
                  <a:stCxn id="10" idx="6"/>
                  <a:endCxn id="11" idx="2"/>
                </p:cNvCxnSpPr>
                <p:nvPr/>
              </p:nvCxnSpPr>
              <p:spPr>
                <a:xfrm flipV="1">
                  <a:off x="7520548" y="4714421"/>
                  <a:ext cx="353423" cy="41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Connecteur droit 26">
                  <a:extLst>
                    <a:ext uri="{FF2B5EF4-FFF2-40B4-BE49-F238E27FC236}">
                      <a16:creationId xmlns:a16="http://schemas.microsoft.com/office/drawing/2014/main" id="{9C927FD0-DD61-8847-BD71-1879DD7265C0}"/>
                    </a:ext>
                  </a:extLst>
                </p:cNvPr>
                <p:cNvCxnSpPr>
                  <a:cxnSpLocks/>
                  <a:stCxn id="7" idx="4"/>
                  <a:endCxn id="11" idx="0"/>
                </p:cNvCxnSpPr>
                <p:nvPr/>
              </p:nvCxnSpPr>
              <p:spPr>
                <a:xfrm flipH="1">
                  <a:off x="7962780" y="4189560"/>
                  <a:ext cx="2278" cy="42830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Connecteur droit 27">
                  <a:extLst>
                    <a:ext uri="{FF2B5EF4-FFF2-40B4-BE49-F238E27FC236}">
                      <a16:creationId xmlns:a16="http://schemas.microsoft.com/office/drawing/2014/main" id="{17FA220C-31A5-AE40-8FEF-371C404D81E1}"/>
                    </a:ext>
                  </a:extLst>
                </p:cNvPr>
                <p:cNvCxnSpPr>
                  <a:cxnSpLocks/>
                  <a:stCxn id="8" idx="4"/>
                  <a:endCxn id="12" idx="0"/>
                </p:cNvCxnSpPr>
                <p:nvPr/>
              </p:nvCxnSpPr>
              <p:spPr>
                <a:xfrm flipH="1">
                  <a:off x="8459420" y="4189560"/>
                  <a:ext cx="2278" cy="42830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Connecteur droit 28">
                  <a:extLst>
                    <a:ext uri="{FF2B5EF4-FFF2-40B4-BE49-F238E27FC236}">
                      <a16:creationId xmlns:a16="http://schemas.microsoft.com/office/drawing/2014/main" id="{31042EDE-DE50-FD4D-8305-2B4BDA236F91}"/>
                    </a:ext>
                  </a:extLst>
                </p:cNvPr>
                <p:cNvCxnSpPr>
                  <a:cxnSpLocks/>
                  <a:stCxn id="12" idx="4"/>
                  <a:endCxn id="16" idx="0"/>
                </p:cNvCxnSpPr>
                <p:nvPr/>
              </p:nvCxnSpPr>
              <p:spPr>
                <a:xfrm flipH="1">
                  <a:off x="8457142" y="4810975"/>
                  <a:ext cx="2277" cy="39117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Connecteur droit 29">
                  <a:extLst>
                    <a:ext uri="{FF2B5EF4-FFF2-40B4-BE49-F238E27FC236}">
                      <a16:creationId xmlns:a16="http://schemas.microsoft.com/office/drawing/2014/main" id="{3EFAF802-900B-884F-BE20-DEEE8F5B6B37}"/>
                    </a:ext>
                  </a:extLst>
                </p:cNvPr>
                <p:cNvCxnSpPr>
                  <a:cxnSpLocks/>
                  <a:stCxn id="16" idx="4"/>
                  <a:endCxn id="18" idx="0"/>
                </p:cNvCxnSpPr>
                <p:nvPr/>
              </p:nvCxnSpPr>
              <p:spPr>
                <a:xfrm flipH="1">
                  <a:off x="8454863" y="5395256"/>
                  <a:ext cx="2279" cy="33918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Connecteur droit 30">
                  <a:extLst>
                    <a:ext uri="{FF2B5EF4-FFF2-40B4-BE49-F238E27FC236}">
                      <a16:creationId xmlns:a16="http://schemas.microsoft.com/office/drawing/2014/main" id="{EB0D851F-125B-F04B-A05C-820978CACF63}"/>
                    </a:ext>
                  </a:extLst>
                </p:cNvPr>
                <p:cNvCxnSpPr>
                  <a:cxnSpLocks/>
                  <a:stCxn id="13" idx="4"/>
                  <a:endCxn id="17" idx="0"/>
                </p:cNvCxnSpPr>
                <p:nvPr/>
              </p:nvCxnSpPr>
              <p:spPr>
                <a:xfrm flipH="1">
                  <a:off x="8991575" y="4807219"/>
                  <a:ext cx="2277" cy="39117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Ellipse 31">
                  <a:extLst>
                    <a:ext uri="{FF2B5EF4-FFF2-40B4-BE49-F238E27FC236}">
                      <a16:creationId xmlns:a16="http://schemas.microsoft.com/office/drawing/2014/main" id="{978FD344-A7F3-1E47-95EE-E1A0DFE3DA23}"/>
                    </a:ext>
                  </a:extLst>
                </p:cNvPr>
                <p:cNvSpPr/>
                <p:nvPr/>
              </p:nvSpPr>
              <p:spPr>
                <a:xfrm>
                  <a:off x="8366053" y="3400249"/>
                  <a:ext cx="177619" cy="193109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highlight>
                      <a:srgbClr val="000000"/>
                    </a:highlight>
                  </a:endParaRPr>
                </a:p>
              </p:txBody>
            </p:sp>
            <p:cxnSp>
              <p:nvCxnSpPr>
                <p:cNvPr id="33" name="Connecteur droit 32">
                  <a:extLst>
                    <a:ext uri="{FF2B5EF4-FFF2-40B4-BE49-F238E27FC236}">
                      <a16:creationId xmlns:a16="http://schemas.microsoft.com/office/drawing/2014/main" id="{A70EA27D-FE7D-AE4A-803D-FCBB617A1FE6}"/>
                    </a:ext>
                  </a:extLst>
                </p:cNvPr>
                <p:cNvCxnSpPr>
                  <a:cxnSpLocks/>
                  <a:stCxn id="32" idx="4"/>
                  <a:endCxn id="8" idx="0"/>
                </p:cNvCxnSpPr>
                <p:nvPr/>
              </p:nvCxnSpPr>
              <p:spPr>
                <a:xfrm>
                  <a:off x="8454863" y="3593358"/>
                  <a:ext cx="6835" cy="40309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1" name="Croix 40">
                <a:extLst>
                  <a:ext uri="{FF2B5EF4-FFF2-40B4-BE49-F238E27FC236}">
                    <a16:creationId xmlns:a16="http://schemas.microsoft.com/office/drawing/2014/main" id="{BB623132-3029-5F45-9255-8D2D3E89E072}"/>
                  </a:ext>
                </a:extLst>
              </p:cNvPr>
              <p:cNvSpPr>
                <a:spLocks/>
              </p:cNvSpPr>
              <p:nvPr/>
            </p:nvSpPr>
            <p:spPr>
              <a:xfrm rot="2700000">
                <a:off x="9409438" y="4567059"/>
                <a:ext cx="273564" cy="285990"/>
              </a:xfrm>
              <a:prstGeom prst="plus">
                <a:avLst/>
              </a:prstGeom>
              <a:solidFill>
                <a:srgbClr val="FF0000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541502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F02C46-FA26-4C47-9B43-69F7FB85F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Execution Model </a:t>
            </a:r>
            <a:r>
              <a:rPr lang="en-US" sz="2400" dirty="0">
                <a:solidFill>
                  <a:srgbClr val="00B050"/>
                </a:solidFill>
              </a:rPr>
              <a:t>[Suzuki &amp; Yamashita, </a:t>
            </a:r>
            <a:r>
              <a:rPr lang="en-US" sz="2400" i="1" dirty="0">
                <a:solidFill>
                  <a:srgbClr val="00B050"/>
                </a:solidFill>
              </a:rPr>
              <a:t>SIAM </a:t>
            </a:r>
            <a:r>
              <a:rPr lang="en-US" sz="2400" i="1" dirty="0" err="1">
                <a:solidFill>
                  <a:srgbClr val="00B050"/>
                </a:solidFill>
              </a:rPr>
              <a:t>Jrnl</a:t>
            </a:r>
            <a:r>
              <a:rPr lang="en-US" sz="2400" i="1" dirty="0">
                <a:solidFill>
                  <a:srgbClr val="00B050"/>
                </a:solidFill>
              </a:rPr>
              <a:t> of Comp</a:t>
            </a:r>
            <a:r>
              <a:rPr lang="en-US" sz="2400" dirty="0">
                <a:solidFill>
                  <a:srgbClr val="00B050"/>
                </a:solidFill>
              </a:rPr>
              <a:t>., 1999]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EB899F-56A0-F340-9706-365AA37C6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46902"/>
          </a:xfrm>
        </p:spPr>
        <p:txBody>
          <a:bodyPr/>
          <a:lstStyle/>
          <a:p>
            <a:r>
              <a:rPr lang="en-US" dirty="0"/>
              <a:t>Look-Compute-Move Cycles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D45728-4658-7E4D-B4FC-7B50DB147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GRASTA'2022, Porquerolles</a:t>
            </a:r>
          </a:p>
        </p:txBody>
      </p:sp>
      <p:grpSp>
        <p:nvGrpSpPr>
          <p:cNvPr id="102" name="Groupe 101">
            <a:extLst>
              <a:ext uri="{FF2B5EF4-FFF2-40B4-BE49-F238E27FC236}">
                <a16:creationId xmlns:a16="http://schemas.microsoft.com/office/drawing/2014/main" id="{E3D0F933-473D-1343-81F0-F08E895C6FEB}"/>
              </a:ext>
            </a:extLst>
          </p:cNvPr>
          <p:cNvGrpSpPr/>
          <p:nvPr/>
        </p:nvGrpSpPr>
        <p:grpSpPr>
          <a:xfrm>
            <a:off x="3938455" y="2798306"/>
            <a:ext cx="3968183" cy="3129654"/>
            <a:chOff x="3938455" y="2798306"/>
            <a:chExt cx="3968183" cy="3129654"/>
          </a:xfrm>
        </p:grpSpPr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C7A269AD-2774-7340-87D0-950708790F86}"/>
                </a:ext>
              </a:extLst>
            </p:cNvPr>
            <p:cNvSpPr/>
            <p:nvPr/>
          </p:nvSpPr>
          <p:spPr>
            <a:xfrm>
              <a:off x="3945290" y="3996239"/>
              <a:ext cx="177619" cy="19310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ABC574EB-BDE1-E446-8DB3-F321562E7699}"/>
                </a:ext>
              </a:extLst>
            </p:cNvPr>
            <p:cNvSpPr/>
            <p:nvPr/>
          </p:nvSpPr>
          <p:spPr>
            <a:xfrm>
              <a:off x="4475008" y="3996866"/>
              <a:ext cx="177619" cy="19310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F26D5742-71A5-5949-8B21-D68994B20E76}"/>
                </a:ext>
              </a:extLst>
            </p:cNvPr>
            <p:cNvSpPr/>
            <p:nvPr/>
          </p:nvSpPr>
          <p:spPr>
            <a:xfrm>
              <a:off x="5006049" y="3996451"/>
              <a:ext cx="177619" cy="19310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77FD872E-DF62-0741-ABC6-37FCBF49B1E4}"/>
                </a:ext>
              </a:extLst>
            </p:cNvPr>
            <p:cNvSpPr/>
            <p:nvPr/>
          </p:nvSpPr>
          <p:spPr>
            <a:xfrm>
              <a:off x="5502689" y="3996451"/>
              <a:ext cx="177619" cy="19310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06972517-10E2-F04D-AD4B-7CD742F3F7C0}"/>
                </a:ext>
              </a:extLst>
            </p:cNvPr>
            <p:cNvSpPr/>
            <p:nvPr/>
          </p:nvSpPr>
          <p:spPr>
            <a:xfrm>
              <a:off x="6037121" y="3992694"/>
              <a:ext cx="177619" cy="19310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ACB7A78C-A661-1D43-A232-E7FBDCFC4E57}"/>
                </a:ext>
              </a:extLst>
            </p:cNvPr>
            <p:cNvSpPr/>
            <p:nvPr/>
          </p:nvSpPr>
          <p:spPr>
            <a:xfrm>
              <a:off x="6588768" y="3992085"/>
              <a:ext cx="177619" cy="19310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9FB00377-0DD9-1141-A39B-0A72A66D4108}"/>
                </a:ext>
              </a:extLst>
            </p:cNvPr>
            <p:cNvSpPr/>
            <p:nvPr/>
          </p:nvSpPr>
          <p:spPr>
            <a:xfrm>
              <a:off x="7151118" y="3988799"/>
              <a:ext cx="177619" cy="19310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767FB939-DAD3-604C-B682-976B0CBE4414}"/>
                </a:ext>
              </a:extLst>
            </p:cNvPr>
            <p:cNvSpPr/>
            <p:nvPr/>
          </p:nvSpPr>
          <p:spPr>
            <a:xfrm>
              <a:off x="3943012" y="4617654"/>
              <a:ext cx="177619" cy="19310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FE8A2A51-DB19-F542-B6EE-F6A929E9B2A8}"/>
                </a:ext>
              </a:extLst>
            </p:cNvPr>
            <p:cNvSpPr/>
            <p:nvPr/>
          </p:nvSpPr>
          <p:spPr>
            <a:xfrm>
              <a:off x="4472730" y="4618280"/>
              <a:ext cx="177619" cy="19310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2ECD8BA9-18B2-A24E-A6EF-FD5CB292DAAB}"/>
                </a:ext>
              </a:extLst>
            </p:cNvPr>
            <p:cNvSpPr/>
            <p:nvPr/>
          </p:nvSpPr>
          <p:spPr>
            <a:xfrm>
              <a:off x="5003771" y="4617865"/>
              <a:ext cx="177619" cy="19310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5F667ED7-E259-B549-88EF-D222900EFD70}"/>
                </a:ext>
              </a:extLst>
            </p:cNvPr>
            <p:cNvSpPr/>
            <p:nvPr/>
          </p:nvSpPr>
          <p:spPr>
            <a:xfrm>
              <a:off x="5500411" y="4617865"/>
              <a:ext cx="177619" cy="193109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6BE611B6-7A71-604E-9557-B27D6BBB94F9}"/>
                </a:ext>
              </a:extLst>
            </p:cNvPr>
            <p:cNvSpPr/>
            <p:nvPr/>
          </p:nvSpPr>
          <p:spPr>
            <a:xfrm>
              <a:off x="6034843" y="4614110"/>
              <a:ext cx="177619" cy="193109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7C9992AE-1D8E-3741-B5A1-71DD6DBC228D}"/>
                </a:ext>
              </a:extLst>
            </p:cNvPr>
            <p:cNvSpPr/>
            <p:nvPr/>
          </p:nvSpPr>
          <p:spPr>
            <a:xfrm>
              <a:off x="6586490" y="4613501"/>
              <a:ext cx="177619" cy="19310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92D050"/>
                </a:solidFill>
                <a:highlight>
                  <a:srgbClr val="00FF00"/>
                </a:highlight>
              </a:endParaRPr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1EA0F315-B605-A54B-938A-9466CE38C535}"/>
                </a:ext>
              </a:extLst>
            </p:cNvPr>
            <p:cNvSpPr/>
            <p:nvPr/>
          </p:nvSpPr>
          <p:spPr>
            <a:xfrm>
              <a:off x="7148840" y="4610213"/>
              <a:ext cx="177619" cy="19310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018D3E38-671B-DC4C-94BD-966E661086B0}"/>
                </a:ext>
              </a:extLst>
            </p:cNvPr>
            <p:cNvSpPr/>
            <p:nvPr/>
          </p:nvSpPr>
          <p:spPr>
            <a:xfrm>
              <a:off x="3940735" y="5201935"/>
              <a:ext cx="177619" cy="19310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FB803E4A-0048-ED4B-BE0E-B710D27A83D6}"/>
                </a:ext>
              </a:extLst>
            </p:cNvPr>
            <p:cNvSpPr/>
            <p:nvPr/>
          </p:nvSpPr>
          <p:spPr>
            <a:xfrm>
              <a:off x="4470453" y="5202561"/>
              <a:ext cx="177619" cy="19310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815FA43C-9676-EF45-8749-7D2936317F92}"/>
                </a:ext>
              </a:extLst>
            </p:cNvPr>
            <p:cNvSpPr/>
            <p:nvPr/>
          </p:nvSpPr>
          <p:spPr>
            <a:xfrm>
              <a:off x="5001494" y="5202146"/>
              <a:ext cx="177619" cy="19310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274C3EBC-0000-6D43-802A-6E0CF205885A}"/>
                </a:ext>
              </a:extLst>
            </p:cNvPr>
            <p:cNvSpPr/>
            <p:nvPr/>
          </p:nvSpPr>
          <p:spPr>
            <a:xfrm>
              <a:off x="5498133" y="5202146"/>
              <a:ext cx="177619" cy="19310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FEEF0C19-E81D-074E-94F5-AF83AF73F3BB}"/>
                </a:ext>
              </a:extLst>
            </p:cNvPr>
            <p:cNvSpPr/>
            <p:nvPr/>
          </p:nvSpPr>
          <p:spPr>
            <a:xfrm>
              <a:off x="6032565" y="5198391"/>
              <a:ext cx="177619" cy="19310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64FA0704-FF21-104B-BF49-6200FB7FA148}"/>
                </a:ext>
              </a:extLst>
            </p:cNvPr>
            <p:cNvSpPr/>
            <p:nvPr/>
          </p:nvSpPr>
          <p:spPr>
            <a:xfrm>
              <a:off x="6584213" y="5197782"/>
              <a:ext cx="177619" cy="19310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A11A192B-6F87-174C-92F5-791307F353F7}"/>
                </a:ext>
              </a:extLst>
            </p:cNvPr>
            <p:cNvSpPr/>
            <p:nvPr/>
          </p:nvSpPr>
          <p:spPr>
            <a:xfrm>
              <a:off x="7146563" y="5194495"/>
              <a:ext cx="177619" cy="19310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76A3604B-7541-A04E-B958-B15E9BCBCAB3}"/>
                </a:ext>
              </a:extLst>
            </p:cNvPr>
            <p:cNvSpPr/>
            <p:nvPr/>
          </p:nvSpPr>
          <p:spPr>
            <a:xfrm>
              <a:off x="3938456" y="5734224"/>
              <a:ext cx="177619" cy="19310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C8465DDC-6BA3-0840-9D93-B31F5750DBEE}"/>
                </a:ext>
              </a:extLst>
            </p:cNvPr>
            <p:cNvSpPr/>
            <p:nvPr/>
          </p:nvSpPr>
          <p:spPr>
            <a:xfrm>
              <a:off x="4468173" y="5734851"/>
              <a:ext cx="177619" cy="19310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B306BED8-A73E-6741-9F06-0F6C48D974EB}"/>
                </a:ext>
              </a:extLst>
            </p:cNvPr>
            <p:cNvSpPr/>
            <p:nvPr/>
          </p:nvSpPr>
          <p:spPr>
            <a:xfrm>
              <a:off x="4999215" y="5734435"/>
              <a:ext cx="177619" cy="19310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36E35F84-0D47-2B44-89EE-D2B88C7E61F9}"/>
                </a:ext>
              </a:extLst>
            </p:cNvPr>
            <p:cNvSpPr/>
            <p:nvPr/>
          </p:nvSpPr>
          <p:spPr>
            <a:xfrm>
              <a:off x="5495853" y="5734435"/>
              <a:ext cx="177619" cy="19310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98B07BC7-BB18-504A-ABFD-CCC0F6EA574C}"/>
                </a:ext>
              </a:extLst>
            </p:cNvPr>
            <p:cNvSpPr/>
            <p:nvPr/>
          </p:nvSpPr>
          <p:spPr>
            <a:xfrm>
              <a:off x="6030286" y="5730680"/>
              <a:ext cx="177619" cy="19310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E4FCBB96-DA6E-B345-A0E9-B089E73446DD}"/>
                </a:ext>
              </a:extLst>
            </p:cNvPr>
            <p:cNvSpPr/>
            <p:nvPr/>
          </p:nvSpPr>
          <p:spPr>
            <a:xfrm>
              <a:off x="6581934" y="5730071"/>
              <a:ext cx="177619" cy="19310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Ellipse 33">
              <a:extLst>
                <a:ext uri="{FF2B5EF4-FFF2-40B4-BE49-F238E27FC236}">
                  <a16:creationId xmlns:a16="http://schemas.microsoft.com/office/drawing/2014/main" id="{C65C193D-0C97-BE4D-BC96-120BF71E577D}"/>
                </a:ext>
              </a:extLst>
            </p:cNvPr>
            <p:cNvSpPr/>
            <p:nvPr/>
          </p:nvSpPr>
          <p:spPr>
            <a:xfrm>
              <a:off x="7144284" y="5726784"/>
              <a:ext cx="177619" cy="19310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Connecteur droit 34">
              <a:extLst>
                <a:ext uri="{FF2B5EF4-FFF2-40B4-BE49-F238E27FC236}">
                  <a16:creationId xmlns:a16="http://schemas.microsoft.com/office/drawing/2014/main" id="{684A54F3-9DBE-7645-A46E-6205BDB18221}"/>
                </a:ext>
              </a:extLst>
            </p:cNvPr>
            <p:cNvCxnSpPr>
              <a:stCxn id="7" idx="6"/>
              <a:endCxn id="8" idx="2"/>
            </p:cNvCxnSpPr>
            <p:nvPr/>
          </p:nvCxnSpPr>
          <p:spPr>
            <a:xfrm>
              <a:off x="4122909" y="4092793"/>
              <a:ext cx="352099" cy="6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>
              <a:extLst>
                <a:ext uri="{FF2B5EF4-FFF2-40B4-BE49-F238E27FC236}">
                  <a16:creationId xmlns:a16="http://schemas.microsoft.com/office/drawing/2014/main" id="{A9E457A5-F156-1846-A117-52FAE82C9C75}"/>
                </a:ext>
              </a:extLst>
            </p:cNvPr>
            <p:cNvCxnSpPr>
              <a:cxnSpLocks/>
              <a:stCxn id="14" idx="6"/>
              <a:endCxn id="15" idx="2"/>
            </p:cNvCxnSpPr>
            <p:nvPr/>
          </p:nvCxnSpPr>
          <p:spPr>
            <a:xfrm>
              <a:off x="4120631" y="4714209"/>
              <a:ext cx="352099" cy="6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>
              <a:extLst>
                <a:ext uri="{FF2B5EF4-FFF2-40B4-BE49-F238E27FC236}">
                  <a16:creationId xmlns:a16="http://schemas.microsoft.com/office/drawing/2014/main" id="{79D9A48D-AAFF-4C45-8BBD-5AA8BF5CA61D}"/>
                </a:ext>
              </a:extLst>
            </p:cNvPr>
            <p:cNvCxnSpPr>
              <a:cxnSpLocks/>
              <a:stCxn id="21" idx="6"/>
              <a:endCxn id="22" idx="2"/>
            </p:cNvCxnSpPr>
            <p:nvPr/>
          </p:nvCxnSpPr>
          <p:spPr>
            <a:xfrm>
              <a:off x="4118354" y="5298490"/>
              <a:ext cx="352099" cy="6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>
              <a:extLst>
                <a:ext uri="{FF2B5EF4-FFF2-40B4-BE49-F238E27FC236}">
                  <a16:creationId xmlns:a16="http://schemas.microsoft.com/office/drawing/2014/main" id="{910C1B2D-84C3-4E45-8019-3BD7B3F2F52F}"/>
                </a:ext>
              </a:extLst>
            </p:cNvPr>
            <p:cNvCxnSpPr>
              <a:cxnSpLocks/>
              <a:stCxn id="28" idx="6"/>
              <a:endCxn id="29" idx="2"/>
            </p:cNvCxnSpPr>
            <p:nvPr/>
          </p:nvCxnSpPr>
          <p:spPr>
            <a:xfrm>
              <a:off x="4116074" y="5830779"/>
              <a:ext cx="352099" cy="6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id="{2F65013D-D344-BE45-9F1B-EE4BF0317108}"/>
                </a:ext>
              </a:extLst>
            </p:cNvPr>
            <p:cNvCxnSpPr>
              <a:cxnSpLocks/>
              <a:stCxn id="8" idx="6"/>
              <a:endCxn id="9" idx="2"/>
            </p:cNvCxnSpPr>
            <p:nvPr/>
          </p:nvCxnSpPr>
          <p:spPr>
            <a:xfrm flipV="1">
              <a:off x="4652626" y="4093005"/>
              <a:ext cx="353423" cy="41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>
              <a:extLst>
                <a:ext uri="{FF2B5EF4-FFF2-40B4-BE49-F238E27FC236}">
                  <a16:creationId xmlns:a16="http://schemas.microsoft.com/office/drawing/2014/main" id="{A2821CC3-CD21-A04D-96E5-E8EFB5BA339E}"/>
                </a:ext>
              </a:extLst>
            </p:cNvPr>
            <p:cNvCxnSpPr>
              <a:cxnSpLocks/>
              <a:stCxn id="9" idx="6"/>
              <a:endCxn id="10" idx="2"/>
            </p:cNvCxnSpPr>
            <p:nvPr/>
          </p:nvCxnSpPr>
          <p:spPr>
            <a:xfrm>
              <a:off x="5183668" y="4093005"/>
              <a:ext cx="31902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>
              <a:extLst>
                <a:ext uri="{FF2B5EF4-FFF2-40B4-BE49-F238E27FC236}">
                  <a16:creationId xmlns:a16="http://schemas.microsoft.com/office/drawing/2014/main" id="{8E25A6D0-237C-9949-9B25-EB2ACD00C3C4}"/>
                </a:ext>
              </a:extLst>
            </p:cNvPr>
            <p:cNvCxnSpPr>
              <a:cxnSpLocks/>
              <a:stCxn id="10" idx="6"/>
              <a:endCxn id="11" idx="2"/>
            </p:cNvCxnSpPr>
            <p:nvPr/>
          </p:nvCxnSpPr>
          <p:spPr>
            <a:xfrm flipV="1">
              <a:off x="5680307" y="4089250"/>
              <a:ext cx="356814" cy="37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>
              <a:extLst>
                <a:ext uri="{FF2B5EF4-FFF2-40B4-BE49-F238E27FC236}">
                  <a16:creationId xmlns:a16="http://schemas.microsoft.com/office/drawing/2014/main" id="{B8DDE7B6-D565-A045-A6AC-D9F882746F51}"/>
                </a:ext>
              </a:extLst>
            </p:cNvPr>
            <p:cNvCxnSpPr>
              <a:cxnSpLocks/>
              <a:stCxn id="11" idx="6"/>
              <a:endCxn id="12" idx="2"/>
            </p:cNvCxnSpPr>
            <p:nvPr/>
          </p:nvCxnSpPr>
          <p:spPr>
            <a:xfrm flipV="1">
              <a:off x="6214739" y="4088639"/>
              <a:ext cx="374028" cy="6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>
              <a:extLst>
                <a:ext uri="{FF2B5EF4-FFF2-40B4-BE49-F238E27FC236}">
                  <a16:creationId xmlns:a16="http://schemas.microsoft.com/office/drawing/2014/main" id="{EBEE81B1-6EEB-FC42-8117-7AB8E8ED1E5A}"/>
                </a:ext>
              </a:extLst>
            </p:cNvPr>
            <p:cNvCxnSpPr>
              <a:cxnSpLocks/>
              <a:stCxn id="12" idx="6"/>
              <a:endCxn id="13" idx="2"/>
            </p:cNvCxnSpPr>
            <p:nvPr/>
          </p:nvCxnSpPr>
          <p:spPr>
            <a:xfrm flipV="1">
              <a:off x="6766387" y="4085353"/>
              <a:ext cx="384731" cy="328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>
              <a:extLst>
                <a:ext uri="{FF2B5EF4-FFF2-40B4-BE49-F238E27FC236}">
                  <a16:creationId xmlns:a16="http://schemas.microsoft.com/office/drawing/2014/main" id="{719F2B9E-AFE5-8E47-A402-5B6245B050CB}"/>
                </a:ext>
              </a:extLst>
            </p:cNvPr>
            <p:cNvCxnSpPr>
              <a:cxnSpLocks/>
              <a:stCxn id="19" idx="6"/>
              <a:endCxn id="20" idx="2"/>
            </p:cNvCxnSpPr>
            <p:nvPr/>
          </p:nvCxnSpPr>
          <p:spPr>
            <a:xfrm flipV="1">
              <a:off x="6764109" y="4706769"/>
              <a:ext cx="384731" cy="328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>
              <a:extLst>
                <a:ext uri="{FF2B5EF4-FFF2-40B4-BE49-F238E27FC236}">
                  <a16:creationId xmlns:a16="http://schemas.microsoft.com/office/drawing/2014/main" id="{D68EE24F-B941-364E-A271-5FFF8D851501}"/>
                </a:ext>
              </a:extLst>
            </p:cNvPr>
            <p:cNvCxnSpPr>
              <a:cxnSpLocks/>
              <a:stCxn id="26" idx="6"/>
              <a:endCxn id="27" idx="2"/>
            </p:cNvCxnSpPr>
            <p:nvPr/>
          </p:nvCxnSpPr>
          <p:spPr>
            <a:xfrm flipV="1">
              <a:off x="6761831" y="5291050"/>
              <a:ext cx="384731" cy="328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>
              <a:extLst>
                <a:ext uri="{FF2B5EF4-FFF2-40B4-BE49-F238E27FC236}">
                  <a16:creationId xmlns:a16="http://schemas.microsoft.com/office/drawing/2014/main" id="{338ADA24-59DA-7F42-AEB4-B576151A153F}"/>
                </a:ext>
              </a:extLst>
            </p:cNvPr>
            <p:cNvCxnSpPr>
              <a:cxnSpLocks/>
              <a:stCxn id="33" idx="6"/>
              <a:endCxn id="34" idx="2"/>
            </p:cNvCxnSpPr>
            <p:nvPr/>
          </p:nvCxnSpPr>
          <p:spPr>
            <a:xfrm flipV="1">
              <a:off x="6759552" y="5823339"/>
              <a:ext cx="384731" cy="328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>
              <a:extLst>
                <a:ext uri="{FF2B5EF4-FFF2-40B4-BE49-F238E27FC236}">
                  <a16:creationId xmlns:a16="http://schemas.microsoft.com/office/drawing/2014/main" id="{BD0BC32B-3332-C346-8C3A-B5D38FF01E48}"/>
                </a:ext>
              </a:extLst>
            </p:cNvPr>
            <p:cNvCxnSpPr>
              <a:cxnSpLocks/>
              <a:stCxn id="18" idx="6"/>
              <a:endCxn id="19" idx="2"/>
            </p:cNvCxnSpPr>
            <p:nvPr/>
          </p:nvCxnSpPr>
          <p:spPr>
            <a:xfrm flipV="1">
              <a:off x="6212461" y="4710055"/>
              <a:ext cx="374028" cy="6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>
              <a:extLst>
                <a:ext uri="{FF2B5EF4-FFF2-40B4-BE49-F238E27FC236}">
                  <a16:creationId xmlns:a16="http://schemas.microsoft.com/office/drawing/2014/main" id="{87D544E6-981E-CE4B-8FB1-D34A498B7289}"/>
                </a:ext>
              </a:extLst>
            </p:cNvPr>
            <p:cNvCxnSpPr>
              <a:cxnSpLocks/>
              <a:stCxn id="25" idx="6"/>
              <a:endCxn id="26" idx="2"/>
            </p:cNvCxnSpPr>
            <p:nvPr/>
          </p:nvCxnSpPr>
          <p:spPr>
            <a:xfrm flipV="1">
              <a:off x="6210185" y="5294336"/>
              <a:ext cx="374028" cy="6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>
              <a:extLst>
                <a:ext uri="{FF2B5EF4-FFF2-40B4-BE49-F238E27FC236}">
                  <a16:creationId xmlns:a16="http://schemas.microsoft.com/office/drawing/2014/main" id="{ED4C5CEF-E89A-F349-8ED8-77A2ED4B95FF}"/>
                </a:ext>
              </a:extLst>
            </p:cNvPr>
            <p:cNvCxnSpPr>
              <a:cxnSpLocks/>
              <a:stCxn id="32" idx="6"/>
              <a:endCxn id="33" idx="2"/>
            </p:cNvCxnSpPr>
            <p:nvPr/>
          </p:nvCxnSpPr>
          <p:spPr>
            <a:xfrm flipV="1">
              <a:off x="6207905" y="5826625"/>
              <a:ext cx="374028" cy="6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>
              <a:extLst>
                <a:ext uri="{FF2B5EF4-FFF2-40B4-BE49-F238E27FC236}">
                  <a16:creationId xmlns:a16="http://schemas.microsoft.com/office/drawing/2014/main" id="{C42E49BF-3146-4A4C-95CF-557B37836E31}"/>
                </a:ext>
              </a:extLst>
            </p:cNvPr>
            <p:cNvCxnSpPr>
              <a:cxnSpLocks/>
              <a:stCxn id="31" idx="6"/>
              <a:endCxn id="32" idx="2"/>
            </p:cNvCxnSpPr>
            <p:nvPr/>
          </p:nvCxnSpPr>
          <p:spPr>
            <a:xfrm flipV="1">
              <a:off x="5673473" y="5827234"/>
              <a:ext cx="356814" cy="37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50">
              <a:extLst>
                <a:ext uri="{FF2B5EF4-FFF2-40B4-BE49-F238E27FC236}">
                  <a16:creationId xmlns:a16="http://schemas.microsoft.com/office/drawing/2014/main" id="{F5A92B59-865D-544E-841E-194E47D42E45}"/>
                </a:ext>
              </a:extLst>
            </p:cNvPr>
            <p:cNvCxnSpPr>
              <a:cxnSpLocks/>
              <a:stCxn id="30" idx="6"/>
              <a:endCxn id="31" idx="2"/>
            </p:cNvCxnSpPr>
            <p:nvPr/>
          </p:nvCxnSpPr>
          <p:spPr>
            <a:xfrm>
              <a:off x="5176833" y="5830991"/>
              <a:ext cx="31902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51">
              <a:extLst>
                <a:ext uri="{FF2B5EF4-FFF2-40B4-BE49-F238E27FC236}">
                  <a16:creationId xmlns:a16="http://schemas.microsoft.com/office/drawing/2014/main" id="{3FF05786-58D1-ED49-82F5-605DEE9276BE}"/>
                </a:ext>
              </a:extLst>
            </p:cNvPr>
            <p:cNvCxnSpPr>
              <a:cxnSpLocks/>
              <a:stCxn id="29" idx="6"/>
              <a:endCxn id="30" idx="2"/>
            </p:cNvCxnSpPr>
            <p:nvPr/>
          </p:nvCxnSpPr>
          <p:spPr>
            <a:xfrm flipV="1">
              <a:off x="4645792" y="5830991"/>
              <a:ext cx="353423" cy="41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52">
              <a:extLst>
                <a:ext uri="{FF2B5EF4-FFF2-40B4-BE49-F238E27FC236}">
                  <a16:creationId xmlns:a16="http://schemas.microsoft.com/office/drawing/2014/main" id="{2197890E-3EC7-3B44-B114-E3F3FB0E1972}"/>
                </a:ext>
              </a:extLst>
            </p:cNvPr>
            <p:cNvCxnSpPr>
              <a:cxnSpLocks/>
              <a:stCxn id="22" idx="6"/>
              <a:endCxn id="23" idx="2"/>
            </p:cNvCxnSpPr>
            <p:nvPr/>
          </p:nvCxnSpPr>
          <p:spPr>
            <a:xfrm flipV="1">
              <a:off x="4648071" y="5298702"/>
              <a:ext cx="353423" cy="41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>
              <a:extLst>
                <a:ext uri="{FF2B5EF4-FFF2-40B4-BE49-F238E27FC236}">
                  <a16:creationId xmlns:a16="http://schemas.microsoft.com/office/drawing/2014/main" id="{52D972F4-7918-9E40-A971-998E40AC14C9}"/>
                </a:ext>
              </a:extLst>
            </p:cNvPr>
            <p:cNvCxnSpPr>
              <a:cxnSpLocks/>
              <a:stCxn id="23" idx="6"/>
              <a:endCxn id="24" idx="2"/>
            </p:cNvCxnSpPr>
            <p:nvPr/>
          </p:nvCxnSpPr>
          <p:spPr>
            <a:xfrm>
              <a:off x="5179112" y="5298702"/>
              <a:ext cx="31902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54">
              <a:extLst>
                <a:ext uri="{FF2B5EF4-FFF2-40B4-BE49-F238E27FC236}">
                  <a16:creationId xmlns:a16="http://schemas.microsoft.com/office/drawing/2014/main" id="{362F2A1F-62DA-3540-BE14-C9D58B993D71}"/>
                </a:ext>
              </a:extLst>
            </p:cNvPr>
            <p:cNvCxnSpPr>
              <a:cxnSpLocks/>
              <a:stCxn id="24" idx="6"/>
              <a:endCxn id="25" idx="2"/>
            </p:cNvCxnSpPr>
            <p:nvPr/>
          </p:nvCxnSpPr>
          <p:spPr>
            <a:xfrm flipV="1">
              <a:off x="5675752" y="5294945"/>
              <a:ext cx="356814" cy="37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55">
              <a:extLst>
                <a:ext uri="{FF2B5EF4-FFF2-40B4-BE49-F238E27FC236}">
                  <a16:creationId xmlns:a16="http://schemas.microsoft.com/office/drawing/2014/main" id="{363CB9E1-5145-1641-BEA3-7E548496007D}"/>
                </a:ext>
              </a:extLst>
            </p:cNvPr>
            <p:cNvCxnSpPr>
              <a:cxnSpLocks/>
              <a:stCxn id="17" idx="6"/>
              <a:endCxn id="18" idx="2"/>
            </p:cNvCxnSpPr>
            <p:nvPr/>
          </p:nvCxnSpPr>
          <p:spPr>
            <a:xfrm flipV="1">
              <a:off x="5678029" y="4710664"/>
              <a:ext cx="356814" cy="37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>
              <a:extLst>
                <a:ext uri="{FF2B5EF4-FFF2-40B4-BE49-F238E27FC236}">
                  <a16:creationId xmlns:a16="http://schemas.microsoft.com/office/drawing/2014/main" id="{2E46B67D-80B1-8D4B-85E7-DCB70C3415C1}"/>
                </a:ext>
              </a:extLst>
            </p:cNvPr>
            <p:cNvCxnSpPr>
              <a:cxnSpLocks/>
              <a:stCxn id="16" idx="6"/>
              <a:endCxn id="17" idx="2"/>
            </p:cNvCxnSpPr>
            <p:nvPr/>
          </p:nvCxnSpPr>
          <p:spPr>
            <a:xfrm>
              <a:off x="5181390" y="4714421"/>
              <a:ext cx="31902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57">
              <a:extLst>
                <a:ext uri="{FF2B5EF4-FFF2-40B4-BE49-F238E27FC236}">
                  <a16:creationId xmlns:a16="http://schemas.microsoft.com/office/drawing/2014/main" id="{D1F7FF37-D8A3-8641-8ECB-803B9FB00E2D}"/>
                </a:ext>
              </a:extLst>
            </p:cNvPr>
            <p:cNvCxnSpPr>
              <a:cxnSpLocks/>
              <a:stCxn id="15" idx="6"/>
              <a:endCxn id="16" idx="2"/>
            </p:cNvCxnSpPr>
            <p:nvPr/>
          </p:nvCxnSpPr>
          <p:spPr>
            <a:xfrm flipV="1">
              <a:off x="4650348" y="4714421"/>
              <a:ext cx="353423" cy="41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58">
              <a:extLst>
                <a:ext uri="{FF2B5EF4-FFF2-40B4-BE49-F238E27FC236}">
                  <a16:creationId xmlns:a16="http://schemas.microsoft.com/office/drawing/2014/main" id="{8A510418-D623-0843-A69F-444C084D3C3F}"/>
                </a:ext>
              </a:extLst>
            </p:cNvPr>
            <p:cNvCxnSpPr>
              <a:cxnSpLocks/>
              <a:stCxn id="7" idx="4"/>
              <a:endCxn id="14" idx="0"/>
            </p:cNvCxnSpPr>
            <p:nvPr/>
          </p:nvCxnSpPr>
          <p:spPr>
            <a:xfrm flipH="1">
              <a:off x="4031822" y="4189348"/>
              <a:ext cx="2278" cy="4283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59">
              <a:extLst>
                <a:ext uri="{FF2B5EF4-FFF2-40B4-BE49-F238E27FC236}">
                  <a16:creationId xmlns:a16="http://schemas.microsoft.com/office/drawing/2014/main" id="{9E501882-59F2-2B40-8F0A-EC5168177605}"/>
                </a:ext>
              </a:extLst>
            </p:cNvPr>
            <p:cNvCxnSpPr>
              <a:cxnSpLocks/>
              <a:stCxn id="14" idx="4"/>
              <a:endCxn id="21" idx="0"/>
            </p:cNvCxnSpPr>
            <p:nvPr/>
          </p:nvCxnSpPr>
          <p:spPr>
            <a:xfrm flipH="1">
              <a:off x="4029545" y="4810763"/>
              <a:ext cx="2277" cy="39117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60">
              <a:extLst>
                <a:ext uri="{FF2B5EF4-FFF2-40B4-BE49-F238E27FC236}">
                  <a16:creationId xmlns:a16="http://schemas.microsoft.com/office/drawing/2014/main" id="{B38B7F87-16CE-F644-BDAC-4C8C6EC81366}"/>
                </a:ext>
              </a:extLst>
            </p:cNvPr>
            <p:cNvCxnSpPr>
              <a:cxnSpLocks/>
              <a:stCxn id="21" idx="4"/>
              <a:endCxn id="28" idx="0"/>
            </p:cNvCxnSpPr>
            <p:nvPr/>
          </p:nvCxnSpPr>
          <p:spPr>
            <a:xfrm flipH="1">
              <a:off x="4027266" y="5395044"/>
              <a:ext cx="2279" cy="3391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61">
              <a:extLst>
                <a:ext uri="{FF2B5EF4-FFF2-40B4-BE49-F238E27FC236}">
                  <a16:creationId xmlns:a16="http://schemas.microsoft.com/office/drawing/2014/main" id="{D3F93F0D-2BE8-E74A-A040-2F19C47AB03E}"/>
                </a:ext>
              </a:extLst>
            </p:cNvPr>
            <p:cNvCxnSpPr>
              <a:cxnSpLocks/>
              <a:stCxn id="8" idx="4"/>
              <a:endCxn id="15" idx="0"/>
            </p:cNvCxnSpPr>
            <p:nvPr/>
          </p:nvCxnSpPr>
          <p:spPr>
            <a:xfrm flipH="1">
              <a:off x="4561540" y="4189974"/>
              <a:ext cx="2278" cy="4283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droit 62">
              <a:extLst>
                <a:ext uri="{FF2B5EF4-FFF2-40B4-BE49-F238E27FC236}">
                  <a16:creationId xmlns:a16="http://schemas.microsoft.com/office/drawing/2014/main" id="{7B9481D3-0124-3F48-BE44-D2B1C971680B}"/>
                </a:ext>
              </a:extLst>
            </p:cNvPr>
            <p:cNvCxnSpPr>
              <a:cxnSpLocks/>
              <a:stCxn id="15" idx="4"/>
              <a:endCxn id="22" idx="0"/>
            </p:cNvCxnSpPr>
            <p:nvPr/>
          </p:nvCxnSpPr>
          <p:spPr>
            <a:xfrm flipH="1">
              <a:off x="4559263" y="4811390"/>
              <a:ext cx="2277" cy="39117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eur droit 63">
              <a:extLst>
                <a:ext uri="{FF2B5EF4-FFF2-40B4-BE49-F238E27FC236}">
                  <a16:creationId xmlns:a16="http://schemas.microsoft.com/office/drawing/2014/main" id="{B458BC3F-113F-8D43-9D8D-4778DAFED34D}"/>
                </a:ext>
              </a:extLst>
            </p:cNvPr>
            <p:cNvCxnSpPr>
              <a:cxnSpLocks/>
              <a:stCxn id="22" idx="4"/>
              <a:endCxn id="29" idx="0"/>
            </p:cNvCxnSpPr>
            <p:nvPr/>
          </p:nvCxnSpPr>
          <p:spPr>
            <a:xfrm flipH="1">
              <a:off x="4556983" y="5395671"/>
              <a:ext cx="2279" cy="3391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droit 64">
              <a:extLst>
                <a:ext uri="{FF2B5EF4-FFF2-40B4-BE49-F238E27FC236}">
                  <a16:creationId xmlns:a16="http://schemas.microsoft.com/office/drawing/2014/main" id="{BB9456AC-1366-7444-97AA-0D648A214D92}"/>
                </a:ext>
              </a:extLst>
            </p:cNvPr>
            <p:cNvCxnSpPr>
              <a:cxnSpLocks/>
              <a:stCxn id="23" idx="4"/>
              <a:endCxn id="30" idx="0"/>
            </p:cNvCxnSpPr>
            <p:nvPr/>
          </p:nvCxnSpPr>
          <p:spPr>
            <a:xfrm flipH="1">
              <a:off x="5088024" y="5395256"/>
              <a:ext cx="2279" cy="3391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65">
              <a:extLst>
                <a:ext uri="{FF2B5EF4-FFF2-40B4-BE49-F238E27FC236}">
                  <a16:creationId xmlns:a16="http://schemas.microsoft.com/office/drawing/2014/main" id="{36AAC9D1-AC11-EF4E-91A0-5ACA72C57850}"/>
                </a:ext>
              </a:extLst>
            </p:cNvPr>
            <p:cNvCxnSpPr>
              <a:cxnSpLocks/>
              <a:stCxn id="16" idx="4"/>
              <a:endCxn id="23" idx="0"/>
            </p:cNvCxnSpPr>
            <p:nvPr/>
          </p:nvCxnSpPr>
          <p:spPr>
            <a:xfrm flipH="1">
              <a:off x="5090303" y="4810975"/>
              <a:ext cx="2277" cy="39117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66">
              <a:extLst>
                <a:ext uri="{FF2B5EF4-FFF2-40B4-BE49-F238E27FC236}">
                  <a16:creationId xmlns:a16="http://schemas.microsoft.com/office/drawing/2014/main" id="{864FBEDB-2C4D-114A-B206-264EC5C53DCD}"/>
                </a:ext>
              </a:extLst>
            </p:cNvPr>
            <p:cNvCxnSpPr>
              <a:cxnSpLocks/>
              <a:stCxn id="9" idx="4"/>
              <a:endCxn id="16" idx="0"/>
            </p:cNvCxnSpPr>
            <p:nvPr/>
          </p:nvCxnSpPr>
          <p:spPr>
            <a:xfrm flipH="1">
              <a:off x="5092580" y="4189560"/>
              <a:ext cx="2278" cy="4283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droit 67">
              <a:extLst>
                <a:ext uri="{FF2B5EF4-FFF2-40B4-BE49-F238E27FC236}">
                  <a16:creationId xmlns:a16="http://schemas.microsoft.com/office/drawing/2014/main" id="{E5469AF0-CACE-BD40-A36B-CEB2FB3B5BCC}"/>
                </a:ext>
              </a:extLst>
            </p:cNvPr>
            <p:cNvCxnSpPr>
              <a:cxnSpLocks/>
              <a:stCxn id="10" idx="4"/>
              <a:endCxn id="17" idx="0"/>
            </p:cNvCxnSpPr>
            <p:nvPr/>
          </p:nvCxnSpPr>
          <p:spPr>
            <a:xfrm flipH="1">
              <a:off x="5589220" y="4189560"/>
              <a:ext cx="2278" cy="4283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cteur droit 68">
              <a:extLst>
                <a:ext uri="{FF2B5EF4-FFF2-40B4-BE49-F238E27FC236}">
                  <a16:creationId xmlns:a16="http://schemas.microsoft.com/office/drawing/2014/main" id="{3A82FB94-F559-9F41-A13A-90AAAE8418F6}"/>
                </a:ext>
              </a:extLst>
            </p:cNvPr>
            <p:cNvCxnSpPr>
              <a:cxnSpLocks/>
              <a:stCxn id="17" idx="4"/>
              <a:endCxn id="24" idx="0"/>
            </p:cNvCxnSpPr>
            <p:nvPr/>
          </p:nvCxnSpPr>
          <p:spPr>
            <a:xfrm flipH="1">
              <a:off x="5586942" y="4810975"/>
              <a:ext cx="2277" cy="39117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69">
              <a:extLst>
                <a:ext uri="{FF2B5EF4-FFF2-40B4-BE49-F238E27FC236}">
                  <a16:creationId xmlns:a16="http://schemas.microsoft.com/office/drawing/2014/main" id="{C85FFBFB-678C-6E4E-89EF-8C97845BBEDB}"/>
                </a:ext>
              </a:extLst>
            </p:cNvPr>
            <p:cNvCxnSpPr>
              <a:cxnSpLocks/>
              <a:stCxn id="24" idx="4"/>
              <a:endCxn id="31" idx="0"/>
            </p:cNvCxnSpPr>
            <p:nvPr/>
          </p:nvCxnSpPr>
          <p:spPr>
            <a:xfrm flipH="1">
              <a:off x="5584663" y="5395256"/>
              <a:ext cx="2279" cy="3391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70">
              <a:extLst>
                <a:ext uri="{FF2B5EF4-FFF2-40B4-BE49-F238E27FC236}">
                  <a16:creationId xmlns:a16="http://schemas.microsoft.com/office/drawing/2014/main" id="{BA217C24-23D3-1246-B1BB-03D296F87FC9}"/>
                </a:ext>
              </a:extLst>
            </p:cNvPr>
            <p:cNvCxnSpPr>
              <a:cxnSpLocks/>
              <a:stCxn id="25" idx="4"/>
              <a:endCxn id="32" idx="0"/>
            </p:cNvCxnSpPr>
            <p:nvPr/>
          </p:nvCxnSpPr>
          <p:spPr>
            <a:xfrm flipH="1">
              <a:off x="6119096" y="5391500"/>
              <a:ext cx="2279" cy="3391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71">
              <a:extLst>
                <a:ext uri="{FF2B5EF4-FFF2-40B4-BE49-F238E27FC236}">
                  <a16:creationId xmlns:a16="http://schemas.microsoft.com/office/drawing/2014/main" id="{7EDF914D-27D3-934E-BEAB-61AE237F0299}"/>
                </a:ext>
              </a:extLst>
            </p:cNvPr>
            <p:cNvCxnSpPr>
              <a:cxnSpLocks/>
              <a:stCxn id="18" idx="4"/>
              <a:endCxn id="25" idx="0"/>
            </p:cNvCxnSpPr>
            <p:nvPr/>
          </p:nvCxnSpPr>
          <p:spPr>
            <a:xfrm flipH="1">
              <a:off x="6121375" y="4807219"/>
              <a:ext cx="2277" cy="39117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72">
              <a:extLst>
                <a:ext uri="{FF2B5EF4-FFF2-40B4-BE49-F238E27FC236}">
                  <a16:creationId xmlns:a16="http://schemas.microsoft.com/office/drawing/2014/main" id="{27CADE06-66FB-FF48-9E0F-EC5AC58A9D54}"/>
                </a:ext>
              </a:extLst>
            </p:cNvPr>
            <p:cNvCxnSpPr>
              <a:cxnSpLocks/>
              <a:stCxn id="11" idx="4"/>
              <a:endCxn id="18" idx="0"/>
            </p:cNvCxnSpPr>
            <p:nvPr/>
          </p:nvCxnSpPr>
          <p:spPr>
            <a:xfrm flipH="1">
              <a:off x="6123653" y="4185803"/>
              <a:ext cx="2278" cy="4283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eur droit 73">
              <a:extLst>
                <a:ext uri="{FF2B5EF4-FFF2-40B4-BE49-F238E27FC236}">
                  <a16:creationId xmlns:a16="http://schemas.microsoft.com/office/drawing/2014/main" id="{B20EC995-4360-934A-A167-3121359C78B9}"/>
                </a:ext>
              </a:extLst>
            </p:cNvPr>
            <p:cNvCxnSpPr>
              <a:cxnSpLocks/>
              <a:stCxn id="12" idx="4"/>
              <a:endCxn id="19" idx="0"/>
            </p:cNvCxnSpPr>
            <p:nvPr/>
          </p:nvCxnSpPr>
          <p:spPr>
            <a:xfrm flipH="1">
              <a:off x="6675299" y="4185194"/>
              <a:ext cx="2278" cy="4283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eur droit 74">
              <a:extLst>
                <a:ext uri="{FF2B5EF4-FFF2-40B4-BE49-F238E27FC236}">
                  <a16:creationId xmlns:a16="http://schemas.microsoft.com/office/drawing/2014/main" id="{1720C5C9-81B3-6742-A4C0-778ABB293A67}"/>
                </a:ext>
              </a:extLst>
            </p:cNvPr>
            <p:cNvCxnSpPr>
              <a:cxnSpLocks/>
              <a:stCxn id="19" idx="4"/>
              <a:endCxn id="26" idx="0"/>
            </p:cNvCxnSpPr>
            <p:nvPr/>
          </p:nvCxnSpPr>
          <p:spPr>
            <a:xfrm flipH="1">
              <a:off x="6673023" y="4806609"/>
              <a:ext cx="2277" cy="39117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cteur droit 75">
              <a:extLst>
                <a:ext uri="{FF2B5EF4-FFF2-40B4-BE49-F238E27FC236}">
                  <a16:creationId xmlns:a16="http://schemas.microsoft.com/office/drawing/2014/main" id="{C04A936E-12A5-3046-AFA7-21FEF00341A6}"/>
                </a:ext>
              </a:extLst>
            </p:cNvPr>
            <p:cNvCxnSpPr>
              <a:cxnSpLocks/>
              <a:stCxn id="26" idx="4"/>
              <a:endCxn id="33" idx="0"/>
            </p:cNvCxnSpPr>
            <p:nvPr/>
          </p:nvCxnSpPr>
          <p:spPr>
            <a:xfrm flipH="1">
              <a:off x="6670743" y="5390890"/>
              <a:ext cx="2279" cy="3391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droit 76">
              <a:extLst>
                <a:ext uri="{FF2B5EF4-FFF2-40B4-BE49-F238E27FC236}">
                  <a16:creationId xmlns:a16="http://schemas.microsoft.com/office/drawing/2014/main" id="{6242BE5A-09BF-F542-A40C-BC9C37E86F56}"/>
                </a:ext>
              </a:extLst>
            </p:cNvPr>
            <p:cNvCxnSpPr>
              <a:cxnSpLocks/>
              <a:stCxn id="27" idx="4"/>
              <a:endCxn id="34" idx="0"/>
            </p:cNvCxnSpPr>
            <p:nvPr/>
          </p:nvCxnSpPr>
          <p:spPr>
            <a:xfrm flipH="1">
              <a:off x="7233093" y="5387604"/>
              <a:ext cx="2279" cy="3391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eur droit 77">
              <a:extLst>
                <a:ext uri="{FF2B5EF4-FFF2-40B4-BE49-F238E27FC236}">
                  <a16:creationId xmlns:a16="http://schemas.microsoft.com/office/drawing/2014/main" id="{71C58A1A-807D-C54C-8B2B-D253A92E8736}"/>
                </a:ext>
              </a:extLst>
            </p:cNvPr>
            <p:cNvCxnSpPr>
              <a:cxnSpLocks/>
              <a:stCxn id="20" idx="4"/>
              <a:endCxn id="27" idx="0"/>
            </p:cNvCxnSpPr>
            <p:nvPr/>
          </p:nvCxnSpPr>
          <p:spPr>
            <a:xfrm flipH="1">
              <a:off x="7235373" y="4803323"/>
              <a:ext cx="2277" cy="39117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eur droit 78">
              <a:extLst>
                <a:ext uri="{FF2B5EF4-FFF2-40B4-BE49-F238E27FC236}">
                  <a16:creationId xmlns:a16="http://schemas.microsoft.com/office/drawing/2014/main" id="{4CE053E8-A0BC-194F-B65A-EA168D84184B}"/>
                </a:ext>
              </a:extLst>
            </p:cNvPr>
            <p:cNvCxnSpPr>
              <a:cxnSpLocks/>
              <a:stCxn id="13" idx="4"/>
              <a:endCxn id="20" idx="0"/>
            </p:cNvCxnSpPr>
            <p:nvPr/>
          </p:nvCxnSpPr>
          <p:spPr>
            <a:xfrm flipH="1">
              <a:off x="7237650" y="4181907"/>
              <a:ext cx="2278" cy="4283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Ellipse 102">
              <a:extLst>
                <a:ext uri="{FF2B5EF4-FFF2-40B4-BE49-F238E27FC236}">
                  <a16:creationId xmlns:a16="http://schemas.microsoft.com/office/drawing/2014/main" id="{76FABAA3-440C-B84C-8595-D52F467161E3}"/>
                </a:ext>
              </a:extLst>
            </p:cNvPr>
            <p:cNvSpPr/>
            <p:nvPr/>
          </p:nvSpPr>
          <p:spPr>
            <a:xfrm>
              <a:off x="3938455" y="3400037"/>
              <a:ext cx="177619" cy="19310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Ellipse 103">
              <a:extLst>
                <a:ext uri="{FF2B5EF4-FFF2-40B4-BE49-F238E27FC236}">
                  <a16:creationId xmlns:a16="http://schemas.microsoft.com/office/drawing/2014/main" id="{7269F91F-B255-2547-BA9A-999E3DE20FB8}"/>
                </a:ext>
              </a:extLst>
            </p:cNvPr>
            <p:cNvSpPr/>
            <p:nvPr/>
          </p:nvSpPr>
          <p:spPr>
            <a:xfrm>
              <a:off x="4468173" y="3400664"/>
              <a:ext cx="177619" cy="19310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Ellipse 104">
              <a:extLst>
                <a:ext uri="{FF2B5EF4-FFF2-40B4-BE49-F238E27FC236}">
                  <a16:creationId xmlns:a16="http://schemas.microsoft.com/office/drawing/2014/main" id="{4E0A496C-4F24-D64E-AB8F-952BD0B5045F}"/>
                </a:ext>
              </a:extLst>
            </p:cNvPr>
            <p:cNvSpPr/>
            <p:nvPr/>
          </p:nvSpPr>
          <p:spPr>
            <a:xfrm>
              <a:off x="4999214" y="3400249"/>
              <a:ext cx="177619" cy="19310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Ellipse 105">
              <a:extLst>
                <a:ext uri="{FF2B5EF4-FFF2-40B4-BE49-F238E27FC236}">
                  <a16:creationId xmlns:a16="http://schemas.microsoft.com/office/drawing/2014/main" id="{E68FFEA8-16A9-7B4B-9CBB-C45FFC8328D1}"/>
                </a:ext>
              </a:extLst>
            </p:cNvPr>
            <p:cNvSpPr/>
            <p:nvPr/>
          </p:nvSpPr>
          <p:spPr>
            <a:xfrm>
              <a:off x="5495853" y="3400249"/>
              <a:ext cx="177619" cy="19310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107" name="Ellipse 106">
              <a:extLst>
                <a:ext uri="{FF2B5EF4-FFF2-40B4-BE49-F238E27FC236}">
                  <a16:creationId xmlns:a16="http://schemas.microsoft.com/office/drawing/2014/main" id="{6738F0A5-5493-4C41-8BD1-80EA00ECB260}"/>
                </a:ext>
              </a:extLst>
            </p:cNvPr>
            <p:cNvSpPr/>
            <p:nvPr/>
          </p:nvSpPr>
          <p:spPr>
            <a:xfrm>
              <a:off x="6030286" y="3396493"/>
              <a:ext cx="177619" cy="19310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Ellipse 107">
              <a:extLst>
                <a:ext uri="{FF2B5EF4-FFF2-40B4-BE49-F238E27FC236}">
                  <a16:creationId xmlns:a16="http://schemas.microsoft.com/office/drawing/2014/main" id="{46C6F571-19BD-4146-851A-776F502C3D2B}"/>
                </a:ext>
              </a:extLst>
            </p:cNvPr>
            <p:cNvSpPr/>
            <p:nvPr/>
          </p:nvSpPr>
          <p:spPr>
            <a:xfrm>
              <a:off x="6581933" y="3395883"/>
              <a:ext cx="177619" cy="19310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Ellipse 108">
              <a:extLst>
                <a:ext uri="{FF2B5EF4-FFF2-40B4-BE49-F238E27FC236}">
                  <a16:creationId xmlns:a16="http://schemas.microsoft.com/office/drawing/2014/main" id="{B7125FBB-E430-5F47-81D2-A487A3BE6F7C}"/>
                </a:ext>
              </a:extLst>
            </p:cNvPr>
            <p:cNvSpPr/>
            <p:nvPr/>
          </p:nvSpPr>
          <p:spPr>
            <a:xfrm>
              <a:off x="7144283" y="3392597"/>
              <a:ext cx="177619" cy="19310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0" name="Connecteur droit 109">
              <a:extLst>
                <a:ext uri="{FF2B5EF4-FFF2-40B4-BE49-F238E27FC236}">
                  <a16:creationId xmlns:a16="http://schemas.microsoft.com/office/drawing/2014/main" id="{DCFFAAE5-83A8-1F41-B834-C3C52ECB89F3}"/>
                </a:ext>
              </a:extLst>
            </p:cNvPr>
            <p:cNvCxnSpPr>
              <a:stCxn id="103" idx="6"/>
              <a:endCxn id="104" idx="2"/>
            </p:cNvCxnSpPr>
            <p:nvPr/>
          </p:nvCxnSpPr>
          <p:spPr>
            <a:xfrm>
              <a:off x="4116074" y="3496591"/>
              <a:ext cx="352099" cy="6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cteur droit 110">
              <a:extLst>
                <a:ext uri="{FF2B5EF4-FFF2-40B4-BE49-F238E27FC236}">
                  <a16:creationId xmlns:a16="http://schemas.microsoft.com/office/drawing/2014/main" id="{7A3CC5A7-93B1-CA41-A71B-B9A5F1B9D027}"/>
                </a:ext>
              </a:extLst>
            </p:cNvPr>
            <p:cNvCxnSpPr>
              <a:cxnSpLocks/>
              <a:stCxn id="104" idx="6"/>
              <a:endCxn id="105" idx="2"/>
            </p:cNvCxnSpPr>
            <p:nvPr/>
          </p:nvCxnSpPr>
          <p:spPr>
            <a:xfrm flipV="1">
              <a:off x="4645791" y="3496803"/>
              <a:ext cx="353423" cy="41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necteur droit 111">
              <a:extLst>
                <a:ext uri="{FF2B5EF4-FFF2-40B4-BE49-F238E27FC236}">
                  <a16:creationId xmlns:a16="http://schemas.microsoft.com/office/drawing/2014/main" id="{400B0888-3CDB-CE40-AF67-915E7831DBB5}"/>
                </a:ext>
              </a:extLst>
            </p:cNvPr>
            <p:cNvCxnSpPr>
              <a:cxnSpLocks/>
              <a:stCxn id="105" idx="6"/>
              <a:endCxn id="106" idx="2"/>
            </p:cNvCxnSpPr>
            <p:nvPr/>
          </p:nvCxnSpPr>
          <p:spPr>
            <a:xfrm>
              <a:off x="5176833" y="3496803"/>
              <a:ext cx="31902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necteur droit 112">
              <a:extLst>
                <a:ext uri="{FF2B5EF4-FFF2-40B4-BE49-F238E27FC236}">
                  <a16:creationId xmlns:a16="http://schemas.microsoft.com/office/drawing/2014/main" id="{91E3DB5B-6330-024C-98DB-88E0EE9DF28E}"/>
                </a:ext>
              </a:extLst>
            </p:cNvPr>
            <p:cNvCxnSpPr>
              <a:cxnSpLocks/>
              <a:stCxn id="106" idx="6"/>
              <a:endCxn id="107" idx="2"/>
            </p:cNvCxnSpPr>
            <p:nvPr/>
          </p:nvCxnSpPr>
          <p:spPr>
            <a:xfrm flipV="1">
              <a:off x="5673471" y="3493048"/>
              <a:ext cx="356814" cy="37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necteur droit 113">
              <a:extLst>
                <a:ext uri="{FF2B5EF4-FFF2-40B4-BE49-F238E27FC236}">
                  <a16:creationId xmlns:a16="http://schemas.microsoft.com/office/drawing/2014/main" id="{04DE4007-7539-7448-8BE3-0A80A277F1E8}"/>
                </a:ext>
              </a:extLst>
            </p:cNvPr>
            <p:cNvCxnSpPr>
              <a:cxnSpLocks/>
              <a:stCxn id="107" idx="6"/>
              <a:endCxn id="108" idx="2"/>
            </p:cNvCxnSpPr>
            <p:nvPr/>
          </p:nvCxnSpPr>
          <p:spPr>
            <a:xfrm flipV="1">
              <a:off x="6207904" y="3492438"/>
              <a:ext cx="374028" cy="6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necteur droit 114">
              <a:extLst>
                <a:ext uri="{FF2B5EF4-FFF2-40B4-BE49-F238E27FC236}">
                  <a16:creationId xmlns:a16="http://schemas.microsoft.com/office/drawing/2014/main" id="{5E4C2AE1-3D2A-484E-91DB-5D575ADDC0A8}"/>
                </a:ext>
              </a:extLst>
            </p:cNvPr>
            <p:cNvCxnSpPr>
              <a:cxnSpLocks/>
              <a:stCxn id="108" idx="6"/>
              <a:endCxn id="109" idx="2"/>
            </p:cNvCxnSpPr>
            <p:nvPr/>
          </p:nvCxnSpPr>
          <p:spPr>
            <a:xfrm flipV="1">
              <a:off x="6759552" y="3489151"/>
              <a:ext cx="384731" cy="328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necteur droit 117">
              <a:extLst>
                <a:ext uri="{FF2B5EF4-FFF2-40B4-BE49-F238E27FC236}">
                  <a16:creationId xmlns:a16="http://schemas.microsoft.com/office/drawing/2014/main" id="{4465BB4A-3E22-0E45-8CAB-A6CA5717BA8C}"/>
                </a:ext>
              </a:extLst>
            </p:cNvPr>
            <p:cNvCxnSpPr>
              <a:cxnSpLocks/>
              <a:endCxn id="13" idx="0"/>
            </p:cNvCxnSpPr>
            <p:nvPr/>
          </p:nvCxnSpPr>
          <p:spPr>
            <a:xfrm>
              <a:off x="7235372" y="3574221"/>
              <a:ext cx="4556" cy="41457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necteur droit 119">
              <a:extLst>
                <a:ext uri="{FF2B5EF4-FFF2-40B4-BE49-F238E27FC236}">
                  <a16:creationId xmlns:a16="http://schemas.microsoft.com/office/drawing/2014/main" id="{55282B62-6AE7-0C43-AC95-5E3AE229A704}"/>
                </a:ext>
              </a:extLst>
            </p:cNvPr>
            <p:cNvCxnSpPr>
              <a:cxnSpLocks/>
              <a:stCxn id="108" idx="4"/>
              <a:endCxn id="12" idx="0"/>
            </p:cNvCxnSpPr>
            <p:nvPr/>
          </p:nvCxnSpPr>
          <p:spPr>
            <a:xfrm>
              <a:off x="6670742" y="3588992"/>
              <a:ext cx="6835" cy="40309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necteur droit 122">
              <a:extLst>
                <a:ext uri="{FF2B5EF4-FFF2-40B4-BE49-F238E27FC236}">
                  <a16:creationId xmlns:a16="http://schemas.microsoft.com/office/drawing/2014/main" id="{244717FC-9CA4-A94E-8103-28A1B4510D49}"/>
                </a:ext>
              </a:extLst>
            </p:cNvPr>
            <p:cNvCxnSpPr>
              <a:cxnSpLocks/>
              <a:stCxn id="107" idx="4"/>
              <a:endCxn id="11" idx="0"/>
            </p:cNvCxnSpPr>
            <p:nvPr/>
          </p:nvCxnSpPr>
          <p:spPr>
            <a:xfrm>
              <a:off x="6119096" y="3589601"/>
              <a:ext cx="6835" cy="40309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necteur droit 125">
              <a:extLst>
                <a:ext uri="{FF2B5EF4-FFF2-40B4-BE49-F238E27FC236}">
                  <a16:creationId xmlns:a16="http://schemas.microsoft.com/office/drawing/2014/main" id="{04D40668-BA57-6F4D-A167-FFD61D0DFD1F}"/>
                </a:ext>
              </a:extLst>
            </p:cNvPr>
            <p:cNvCxnSpPr>
              <a:cxnSpLocks/>
              <a:stCxn id="106" idx="4"/>
              <a:endCxn id="10" idx="0"/>
            </p:cNvCxnSpPr>
            <p:nvPr/>
          </p:nvCxnSpPr>
          <p:spPr>
            <a:xfrm>
              <a:off x="5584663" y="3593358"/>
              <a:ext cx="6835" cy="40309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Connecteur droit 129">
              <a:extLst>
                <a:ext uri="{FF2B5EF4-FFF2-40B4-BE49-F238E27FC236}">
                  <a16:creationId xmlns:a16="http://schemas.microsoft.com/office/drawing/2014/main" id="{A4262C81-731C-7D41-8460-83E856CA1D58}"/>
                </a:ext>
              </a:extLst>
            </p:cNvPr>
            <p:cNvCxnSpPr>
              <a:cxnSpLocks/>
              <a:stCxn id="105" idx="4"/>
              <a:endCxn id="9" idx="0"/>
            </p:cNvCxnSpPr>
            <p:nvPr/>
          </p:nvCxnSpPr>
          <p:spPr>
            <a:xfrm>
              <a:off x="5088023" y="3593358"/>
              <a:ext cx="6835" cy="40309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Connecteur droit 132">
              <a:extLst>
                <a:ext uri="{FF2B5EF4-FFF2-40B4-BE49-F238E27FC236}">
                  <a16:creationId xmlns:a16="http://schemas.microsoft.com/office/drawing/2014/main" id="{CA21DE82-A33E-6E4C-A5D9-89B55473FEC0}"/>
                </a:ext>
              </a:extLst>
            </p:cNvPr>
            <p:cNvCxnSpPr>
              <a:cxnSpLocks/>
              <a:stCxn id="104" idx="4"/>
              <a:endCxn id="8" idx="0"/>
            </p:cNvCxnSpPr>
            <p:nvPr/>
          </p:nvCxnSpPr>
          <p:spPr>
            <a:xfrm>
              <a:off x="4556983" y="3593773"/>
              <a:ext cx="6835" cy="40309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Connecteur droit 136">
              <a:extLst>
                <a:ext uri="{FF2B5EF4-FFF2-40B4-BE49-F238E27FC236}">
                  <a16:creationId xmlns:a16="http://schemas.microsoft.com/office/drawing/2014/main" id="{E77D4EAB-A17E-F047-802E-976B1D99B115}"/>
                </a:ext>
              </a:extLst>
            </p:cNvPr>
            <p:cNvCxnSpPr>
              <a:cxnSpLocks/>
              <a:stCxn id="103" idx="4"/>
              <a:endCxn id="7" idx="0"/>
            </p:cNvCxnSpPr>
            <p:nvPr/>
          </p:nvCxnSpPr>
          <p:spPr>
            <a:xfrm>
              <a:off x="4027265" y="3593146"/>
              <a:ext cx="6835" cy="40309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Ellipse 139">
              <a:extLst>
                <a:ext uri="{FF2B5EF4-FFF2-40B4-BE49-F238E27FC236}">
                  <a16:creationId xmlns:a16="http://schemas.microsoft.com/office/drawing/2014/main" id="{EC88CA37-866D-D942-A923-30DED3479BC7}"/>
                </a:ext>
              </a:extLst>
            </p:cNvPr>
            <p:cNvSpPr/>
            <p:nvPr/>
          </p:nvSpPr>
          <p:spPr>
            <a:xfrm>
              <a:off x="3943012" y="2805746"/>
              <a:ext cx="177619" cy="19310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Ellipse 140">
              <a:extLst>
                <a:ext uri="{FF2B5EF4-FFF2-40B4-BE49-F238E27FC236}">
                  <a16:creationId xmlns:a16="http://schemas.microsoft.com/office/drawing/2014/main" id="{A604228A-FE8A-B94C-A07A-2DE5C9C8F579}"/>
                </a:ext>
              </a:extLst>
            </p:cNvPr>
            <p:cNvSpPr/>
            <p:nvPr/>
          </p:nvSpPr>
          <p:spPr>
            <a:xfrm>
              <a:off x="4472730" y="2806373"/>
              <a:ext cx="177619" cy="19310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Ellipse 141">
              <a:extLst>
                <a:ext uri="{FF2B5EF4-FFF2-40B4-BE49-F238E27FC236}">
                  <a16:creationId xmlns:a16="http://schemas.microsoft.com/office/drawing/2014/main" id="{E37993EE-1FC6-ED48-A082-76E364DD2BFE}"/>
                </a:ext>
              </a:extLst>
            </p:cNvPr>
            <p:cNvSpPr/>
            <p:nvPr/>
          </p:nvSpPr>
          <p:spPr>
            <a:xfrm>
              <a:off x="5003771" y="2805958"/>
              <a:ext cx="177619" cy="19310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Ellipse 142">
              <a:extLst>
                <a:ext uri="{FF2B5EF4-FFF2-40B4-BE49-F238E27FC236}">
                  <a16:creationId xmlns:a16="http://schemas.microsoft.com/office/drawing/2014/main" id="{C9B6CEF7-4180-2B41-AD1A-CFC8ED4D2FF7}"/>
                </a:ext>
              </a:extLst>
            </p:cNvPr>
            <p:cNvSpPr/>
            <p:nvPr/>
          </p:nvSpPr>
          <p:spPr>
            <a:xfrm>
              <a:off x="5500411" y="2805958"/>
              <a:ext cx="177619" cy="19310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144" name="Ellipse 143">
              <a:extLst>
                <a:ext uri="{FF2B5EF4-FFF2-40B4-BE49-F238E27FC236}">
                  <a16:creationId xmlns:a16="http://schemas.microsoft.com/office/drawing/2014/main" id="{C9E089AD-F68A-C349-AB63-9B5A8F73D13F}"/>
                </a:ext>
              </a:extLst>
            </p:cNvPr>
            <p:cNvSpPr/>
            <p:nvPr/>
          </p:nvSpPr>
          <p:spPr>
            <a:xfrm>
              <a:off x="6034843" y="2802202"/>
              <a:ext cx="177619" cy="19310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Ellipse 144">
              <a:extLst>
                <a:ext uri="{FF2B5EF4-FFF2-40B4-BE49-F238E27FC236}">
                  <a16:creationId xmlns:a16="http://schemas.microsoft.com/office/drawing/2014/main" id="{3C47190D-5F63-3846-B380-AD5E6E43A25A}"/>
                </a:ext>
              </a:extLst>
            </p:cNvPr>
            <p:cNvSpPr/>
            <p:nvPr/>
          </p:nvSpPr>
          <p:spPr>
            <a:xfrm>
              <a:off x="6586490" y="2801592"/>
              <a:ext cx="177619" cy="19310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Ellipse 145">
              <a:extLst>
                <a:ext uri="{FF2B5EF4-FFF2-40B4-BE49-F238E27FC236}">
                  <a16:creationId xmlns:a16="http://schemas.microsoft.com/office/drawing/2014/main" id="{7FF6B48E-8C6F-CD4B-9D94-72EE358C3C9D}"/>
                </a:ext>
              </a:extLst>
            </p:cNvPr>
            <p:cNvSpPr/>
            <p:nvPr/>
          </p:nvSpPr>
          <p:spPr>
            <a:xfrm>
              <a:off x="7148840" y="2798306"/>
              <a:ext cx="177619" cy="19310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7" name="Connecteur droit 146">
              <a:extLst>
                <a:ext uri="{FF2B5EF4-FFF2-40B4-BE49-F238E27FC236}">
                  <a16:creationId xmlns:a16="http://schemas.microsoft.com/office/drawing/2014/main" id="{43EEE95E-884B-9A43-9E62-155A01D58BF2}"/>
                </a:ext>
              </a:extLst>
            </p:cNvPr>
            <p:cNvCxnSpPr>
              <a:stCxn id="140" idx="6"/>
              <a:endCxn id="141" idx="2"/>
            </p:cNvCxnSpPr>
            <p:nvPr/>
          </p:nvCxnSpPr>
          <p:spPr>
            <a:xfrm>
              <a:off x="4120631" y="2902301"/>
              <a:ext cx="352099" cy="6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Connecteur droit 147">
              <a:extLst>
                <a:ext uri="{FF2B5EF4-FFF2-40B4-BE49-F238E27FC236}">
                  <a16:creationId xmlns:a16="http://schemas.microsoft.com/office/drawing/2014/main" id="{B15F79BE-96D6-E74B-8C8C-BBEE8989D48A}"/>
                </a:ext>
              </a:extLst>
            </p:cNvPr>
            <p:cNvCxnSpPr>
              <a:cxnSpLocks/>
              <a:stCxn id="141" idx="6"/>
              <a:endCxn id="142" idx="2"/>
            </p:cNvCxnSpPr>
            <p:nvPr/>
          </p:nvCxnSpPr>
          <p:spPr>
            <a:xfrm flipV="1">
              <a:off x="4650348" y="2902513"/>
              <a:ext cx="353423" cy="41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Connecteur droit 148">
              <a:extLst>
                <a:ext uri="{FF2B5EF4-FFF2-40B4-BE49-F238E27FC236}">
                  <a16:creationId xmlns:a16="http://schemas.microsoft.com/office/drawing/2014/main" id="{36108675-8251-404A-B205-21770B253711}"/>
                </a:ext>
              </a:extLst>
            </p:cNvPr>
            <p:cNvCxnSpPr>
              <a:cxnSpLocks/>
              <a:stCxn id="142" idx="6"/>
              <a:endCxn id="143" idx="2"/>
            </p:cNvCxnSpPr>
            <p:nvPr/>
          </p:nvCxnSpPr>
          <p:spPr>
            <a:xfrm>
              <a:off x="5181390" y="2902513"/>
              <a:ext cx="31902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Connecteur droit 149">
              <a:extLst>
                <a:ext uri="{FF2B5EF4-FFF2-40B4-BE49-F238E27FC236}">
                  <a16:creationId xmlns:a16="http://schemas.microsoft.com/office/drawing/2014/main" id="{3A7A8F6D-EEC3-9D46-8520-493B75500AA1}"/>
                </a:ext>
              </a:extLst>
            </p:cNvPr>
            <p:cNvCxnSpPr>
              <a:cxnSpLocks/>
              <a:stCxn id="143" idx="6"/>
              <a:endCxn id="144" idx="2"/>
            </p:cNvCxnSpPr>
            <p:nvPr/>
          </p:nvCxnSpPr>
          <p:spPr>
            <a:xfrm flipV="1">
              <a:off x="5678029" y="2898757"/>
              <a:ext cx="356814" cy="37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Connecteur droit 150">
              <a:extLst>
                <a:ext uri="{FF2B5EF4-FFF2-40B4-BE49-F238E27FC236}">
                  <a16:creationId xmlns:a16="http://schemas.microsoft.com/office/drawing/2014/main" id="{352730AF-5D21-5645-A38B-6A54DA6970FC}"/>
                </a:ext>
              </a:extLst>
            </p:cNvPr>
            <p:cNvCxnSpPr>
              <a:cxnSpLocks/>
              <a:stCxn id="144" idx="6"/>
              <a:endCxn id="145" idx="2"/>
            </p:cNvCxnSpPr>
            <p:nvPr/>
          </p:nvCxnSpPr>
          <p:spPr>
            <a:xfrm flipV="1">
              <a:off x="6212461" y="2898147"/>
              <a:ext cx="374028" cy="6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Connecteur droit 151">
              <a:extLst>
                <a:ext uri="{FF2B5EF4-FFF2-40B4-BE49-F238E27FC236}">
                  <a16:creationId xmlns:a16="http://schemas.microsoft.com/office/drawing/2014/main" id="{810D99FB-8B5F-264D-A5C2-B97FEF0442A1}"/>
                </a:ext>
              </a:extLst>
            </p:cNvPr>
            <p:cNvCxnSpPr>
              <a:cxnSpLocks/>
              <a:stCxn id="146" idx="6"/>
              <a:endCxn id="197" idx="2"/>
            </p:cNvCxnSpPr>
            <p:nvPr/>
          </p:nvCxnSpPr>
          <p:spPr>
            <a:xfrm>
              <a:off x="7326459" y="2894860"/>
              <a:ext cx="400281" cy="328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Connecteur droit 164">
              <a:extLst>
                <a:ext uri="{FF2B5EF4-FFF2-40B4-BE49-F238E27FC236}">
                  <a16:creationId xmlns:a16="http://schemas.microsoft.com/office/drawing/2014/main" id="{4AC57C6C-6D20-AD4D-ABE9-6D48F04B7196}"/>
                </a:ext>
              </a:extLst>
            </p:cNvPr>
            <p:cNvCxnSpPr>
              <a:cxnSpLocks/>
              <a:stCxn id="146" idx="4"/>
              <a:endCxn id="109" idx="0"/>
            </p:cNvCxnSpPr>
            <p:nvPr/>
          </p:nvCxnSpPr>
          <p:spPr>
            <a:xfrm flipH="1">
              <a:off x="7233093" y="2991415"/>
              <a:ext cx="4557" cy="40118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Connecteur droit 167">
              <a:extLst>
                <a:ext uri="{FF2B5EF4-FFF2-40B4-BE49-F238E27FC236}">
                  <a16:creationId xmlns:a16="http://schemas.microsoft.com/office/drawing/2014/main" id="{13B09092-144E-DC48-B462-7D6079FD082E}"/>
                </a:ext>
              </a:extLst>
            </p:cNvPr>
            <p:cNvCxnSpPr>
              <a:cxnSpLocks/>
              <a:stCxn id="145" idx="4"/>
              <a:endCxn id="108" idx="0"/>
            </p:cNvCxnSpPr>
            <p:nvPr/>
          </p:nvCxnSpPr>
          <p:spPr>
            <a:xfrm flipH="1">
              <a:off x="6670742" y="2994701"/>
              <a:ext cx="4557" cy="40118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Connecteur droit 170">
              <a:extLst>
                <a:ext uri="{FF2B5EF4-FFF2-40B4-BE49-F238E27FC236}">
                  <a16:creationId xmlns:a16="http://schemas.microsoft.com/office/drawing/2014/main" id="{793B55B4-CBE5-2B44-9778-336F5213CCDC}"/>
                </a:ext>
              </a:extLst>
            </p:cNvPr>
            <p:cNvCxnSpPr>
              <a:cxnSpLocks/>
              <a:stCxn id="144" idx="4"/>
              <a:endCxn id="107" idx="0"/>
            </p:cNvCxnSpPr>
            <p:nvPr/>
          </p:nvCxnSpPr>
          <p:spPr>
            <a:xfrm flipH="1">
              <a:off x="6119096" y="2995311"/>
              <a:ext cx="4557" cy="40118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Connecteur droit 173">
              <a:extLst>
                <a:ext uri="{FF2B5EF4-FFF2-40B4-BE49-F238E27FC236}">
                  <a16:creationId xmlns:a16="http://schemas.microsoft.com/office/drawing/2014/main" id="{08FCF69F-983F-5040-8BE3-6B649703CBAA}"/>
                </a:ext>
              </a:extLst>
            </p:cNvPr>
            <p:cNvCxnSpPr>
              <a:cxnSpLocks/>
              <a:stCxn id="143" idx="4"/>
              <a:endCxn id="106" idx="0"/>
            </p:cNvCxnSpPr>
            <p:nvPr/>
          </p:nvCxnSpPr>
          <p:spPr>
            <a:xfrm flipH="1">
              <a:off x="5584663" y="2999067"/>
              <a:ext cx="4557" cy="40118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Connecteur droit 176">
              <a:extLst>
                <a:ext uri="{FF2B5EF4-FFF2-40B4-BE49-F238E27FC236}">
                  <a16:creationId xmlns:a16="http://schemas.microsoft.com/office/drawing/2014/main" id="{4E45BC26-7844-2F47-BAEA-E4400342A302}"/>
                </a:ext>
              </a:extLst>
            </p:cNvPr>
            <p:cNvCxnSpPr>
              <a:cxnSpLocks/>
              <a:stCxn id="142" idx="4"/>
              <a:endCxn id="105" idx="0"/>
            </p:cNvCxnSpPr>
            <p:nvPr/>
          </p:nvCxnSpPr>
          <p:spPr>
            <a:xfrm flipH="1">
              <a:off x="5088023" y="2999067"/>
              <a:ext cx="4557" cy="40118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Connecteur droit 179">
              <a:extLst>
                <a:ext uri="{FF2B5EF4-FFF2-40B4-BE49-F238E27FC236}">
                  <a16:creationId xmlns:a16="http://schemas.microsoft.com/office/drawing/2014/main" id="{F1B7EC1C-3053-F641-B442-182CB4218883}"/>
                </a:ext>
              </a:extLst>
            </p:cNvPr>
            <p:cNvCxnSpPr>
              <a:cxnSpLocks/>
              <a:stCxn id="141" idx="4"/>
              <a:endCxn id="104" idx="0"/>
            </p:cNvCxnSpPr>
            <p:nvPr/>
          </p:nvCxnSpPr>
          <p:spPr>
            <a:xfrm flipH="1">
              <a:off x="4556983" y="2999482"/>
              <a:ext cx="4557" cy="40118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Connecteur droit 182">
              <a:extLst>
                <a:ext uri="{FF2B5EF4-FFF2-40B4-BE49-F238E27FC236}">
                  <a16:creationId xmlns:a16="http://schemas.microsoft.com/office/drawing/2014/main" id="{6C7BAACB-7952-FC44-8DD5-8B3993047EE4}"/>
                </a:ext>
              </a:extLst>
            </p:cNvPr>
            <p:cNvCxnSpPr>
              <a:cxnSpLocks/>
              <a:stCxn id="140" idx="4"/>
              <a:endCxn id="103" idx="0"/>
            </p:cNvCxnSpPr>
            <p:nvPr/>
          </p:nvCxnSpPr>
          <p:spPr>
            <a:xfrm flipH="1">
              <a:off x="4027265" y="2998855"/>
              <a:ext cx="4557" cy="40118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6" name="Ellipse 185">
              <a:extLst>
                <a:ext uri="{FF2B5EF4-FFF2-40B4-BE49-F238E27FC236}">
                  <a16:creationId xmlns:a16="http://schemas.microsoft.com/office/drawing/2014/main" id="{0EE4A395-4F5C-E54B-AB69-24B5B4F7410F}"/>
                </a:ext>
              </a:extLst>
            </p:cNvPr>
            <p:cNvSpPr/>
            <p:nvPr/>
          </p:nvSpPr>
          <p:spPr>
            <a:xfrm>
              <a:off x="7729019" y="3992085"/>
              <a:ext cx="177619" cy="19310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Ellipse 186">
              <a:extLst>
                <a:ext uri="{FF2B5EF4-FFF2-40B4-BE49-F238E27FC236}">
                  <a16:creationId xmlns:a16="http://schemas.microsoft.com/office/drawing/2014/main" id="{55C0437E-1AA5-BB43-855C-423BE85C969C}"/>
                </a:ext>
              </a:extLst>
            </p:cNvPr>
            <p:cNvSpPr/>
            <p:nvPr/>
          </p:nvSpPr>
          <p:spPr>
            <a:xfrm>
              <a:off x="7726741" y="4613499"/>
              <a:ext cx="177619" cy="19310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Ellipse 187">
              <a:extLst>
                <a:ext uri="{FF2B5EF4-FFF2-40B4-BE49-F238E27FC236}">
                  <a16:creationId xmlns:a16="http://schemas.microsoft.com/office/drawing/2014/main" id="{B266E44E-D73C-DA42-AFB8-54F81EB11FCF}"/>
                </a:ext>
              </a:extLst>
            </p:cNvPr>
            <p:cNvSpPr/>
            <p:nvPr/>
          </p:nvSpPr>
          <p:spPr>
            <a:xfrm>
              <a:off x="7724464" y="5197782"/>
              <a:ext cx="177619" cy="19310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Ellipse 188">
              <a:extLst>
                <a:ext uri="{FF2B5EF4-FFF2-40B4-BE49-F238E27FC236}">
                  <a16:creationId xmlns:a16="http://schemas.microsoft.com/office/drawing/2014/main" id="{BB085F06-4A3F-4240-9CC3-2FE9D0295DAC}"/>
                </a:ext>
              </a:extLst>
            </p:cNvPr>
            <p:cNvSpPr/>
            <p:nvPr/>
          </p:nvSpPr>
          <p:spPr>
            <a:xfrm>
              <a:off x="7722185" y="5730071"/>
              <a:ext cx="177619" cy="19310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0" name="Connecteur droit 189">
              <a:extLst>
                <a:ext uri="{FF2B5EF4-FFF2-40B4-BE49-F238E27FC236}">
                  <a16:creationId xmlns:a16="http://schemas.microsoft.com/office/drawing/2014/main" id="{9ED14FE0-D03A-CD42-821D-3C9FE5286386}"/>
                </a:ext>
              </a:extLst>
            </p:cNvPr>
            <p:cNvCxnSpPr>
              <a:cxnSpLocks/>
              <a:stCxn id="188" idx="4"/>
              <a:endCxn id="189" idx="0"/>
            </p:cNvCxnSpPr>
            <p:nvPr/>
          </p:nvCxnSpPr>
          <p:spPr>
            <a:xfrm flipH="1">
              <a:off x="7810993" y="5390890"/>
              <a:ext cx="2279" cy="3391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Connecteur droit 190">
              <a:extLst>
                <a:ext uri="{FF2B5EF4-FFF2-40B4-BE49-F238E27FC236}">
                  <a16:creationId xmlns:a16="http://schemas.microsoft.com/office/drawing/2014/main" id="{DED9C911-2BEE-EF4B-8267-A67997793CE0}"/>
                </a:ext>
              </a:extLst>
            </p:cNvPr>
            <p:cNvCxnSpPr>
              <a:cxnSpLocks/>
              <a:stCxn id="187" idx="4"/>
              <a:endCxn id="188" idx="0"/>
            </p:cNvCxnSpPr>
            <p:nvPr/>
          </p:nvCxnSpPr>
          <p:spPr>
            <a:xfrm flipH="1">
              <a:off x="7813273" y="4806609"/>
              <a:ext cx="2277" cy="39117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Connecteur droit 191">
              <a:extLst>
                <a:ext uri="{FF2B5EF4-FFF2-40B4-BE49-F238E27FC236}">
                  <a16:creationId xmlns:a16="http://schemas.microsoft.com/office/drawing/2014/main" id="{DECAFF0E-0A00-2B4B-A477-EAC00B26ADA7}"/>
                </a:ext>
              </a:extLst>
            </p:cNvPr>
            <p:cNvCxnSpPr>
              <a:cxnSpLocks/>
              <a:stCxn id="186" idx="4"/>
              <a:endCxn id="187" idx="0"/>
            </p:cNvCxnSpPr>
            <p:nvPr/>
          </p:nvCxnSpPr>
          <p:spPr>
            <a:xfrm flipH="1">
              <a:off x="7815550" y="4185194"/>
              <a:ext cx="2278" cy="4283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Ellipse 194">
              <a:extLst>
                <a:ext uri="{FF2B5EF4-FFF2-40B4-BE49-F238E27FC236}">
                  <a16:creationId xmlns:a16="http://schemas.microsoft.com/office/drawing/2014/main" id="{1A900665-6CDC-AD43-9E26-A0C2417F492D}"/>
                </a:ext>
              </a:extLst>
            </p:cNvPr>
            <p:cNvSpPr/>
            <p:nvPr/>
          </p:nvSpPr>
          <p:spPr>
            <a:xfrm>
              <a:off x="7722184" y="3395883"/>
              <a:ext cx="177619" cy="19310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6" name="Connecteur droit 195">
              <a:extLst>
                <a:ext uri="{FF2B5EF4-FFF2-40B4-BE49-F238E27FC236}">
                  <a16:creationId xmlns:a16="http://schemas.microsoft.com/office/drawing/2014/main" id="{39A8AB17-15DD-9440-AA0F-72229AB0AAB5}"/>
                </a:ext>
              </a:extLst>
            </p:cNvPr>
            <p:cNvCxnSpPr>
              <a:cxnSpLocks/>
              <a:endCxn id="186" idx="0"/>
            </p:cNvCxnSpPr>
            <p:nvPr/>
          </p:nvCxnSpPr>
          <p:spPr>
            <a:xfrm>
              <a:off x="7813272" y="3577508"/>
              <a:ext cx="4556" cy="41457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7" name="Ellipse 196">
              <a:extLst>
                <a:ext uri="{FF2B5EF4-FFF2-40B4-BE49-F238E27FC236}">
                  <a16:creationId xmlns:a16="http://schemas.microsoft.com/office/drawing/2014/main" id="{3D74EBE7-85FC-B548-8A8C-76A0C9375CDE}"/>
                </a:ext>
              </a:extLst>
            </p:cNvPr>
            <p:cNvSpPr/>
            <p:nvPr/>
          </p:nvSpPr>
          <p:spPr>
            <a:xfrm>
              <a:off x="7726741" y="2801592"/>
              <a:ext cx="177619" cy="19310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8" name="Connecteur droit 197">
              <a:extLst>
                <a:ext uri="{FF2B5EF4-FFF2-40B4-BE49-F238E27FC236}">
                  <a16:creationId xmlns:a16="http://schemas.microsoft.com/office/drawing/2014/main" id="{51B8D767-375B-D347-94FA-D39188752388}"/>
                </a:ext>
              </a:extLst>
            </p:cNvPr>
            <p:cNvCxnSpPr>
              <a:cxnSpLocks/>
              <a:stCxn id="197" idx="4"/>
              <a:endCxn id="195" idx="0"/>
            </p:cNvCxnSpPr>
            <p:nvPr/>
          </p:nvCxnSpPr>
          <p:spPr>
            <a:xfrm flipH="1">
              <a:off x="7810993" y="2994701"/>
              <a:ext cx="4557" cy="40118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Connecteur droit 198">
              <a:extLst>
                <a:ext uri="{FF2B5EF4-FFF2-40B4-BE49-F238E27FC236}">
                  <a16:creationId xmlns:a16="http://schemas.microsoft.com/office/drawing/2014/main" id="{87AB3C73-0111-604C-A3AB-94C760899DF3}"/>
                </a:ext>
              </a:extLst>
            </p:cNvPr>
            <p:cNvCxnSpPr>
              <a:cxnSpLocks/>
              <a:stCxn id="145" idx="6"/>
              <a:endCxn id="146" idx="2"/>
            </p:cNvCxnSpPr>
            <p:nvPr/>
          </p:nvCxnSpPr>
          <p:spPr>
            <a:xfrm flipV="1">
              <a:off x="6764109" y="2894860"/>
              <a:ext cx="384731" cy="328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Connecteur droit 203">
              <a:extLst>
                <a:ext uri="{FF2B5EF4-FFF2-40B4-BE49-F238E27FC236}">
                  <a16:creationId xmlns:a16="http://schemas.microsoft.com/office/drawing/2014/main" id="{8109F5D3-688F-5344-BD45-35F25B32D47F}"/>
                </a:ext>
              </a:extLst>
            </p:cNvPr>
            <p:cNvCxnSpPr>
              <a:cxnSpLocks/>
              <a:stCxn id="109" idx="6"/>
              <a:endCxn id="195" idx="2"/>
            </p:cNvCxnSpPr>
            <p:nvPr/>
          </p:nvCxnSpPr>
          <p:spPr>
            <a:xfrm>
              <a:off x="7321902" y="3489151"/>
              <a:ext cx="400281" cy="328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Connecteur droit 206">
              <a:extLst>
                <a:ext uri="{FF2B5EF4-FFF2-40B4-BE49-F238E27FC236}">
                  <a16:creationId xmlns:a16="http://schemas.microsoft.com/office/drawing/2014/main" id="{94EF6B7C-6434-8042-99A7-0C292F32A7AB}"/>
                </a:ext>
              </a:extLst>
            </p:cNvPr>
            <p:cNvCxnSpPr>
              <a:cxnSpLocks/>
              <a:stCxn id="13" idx="6"/>
              <a:endCxn id="186" idx="2"/>
            </p:cNvCxnSpPr>
            <p:nvPr/>
          </p:nvCxnSpPr>
          <p:spPr>
            <a:xfrm>
              <a:off x="7328737" y="4085353"/>
              <a:ext cx="400281" cy="328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Connecteur droit 209">
              <a:extLst>
                <a:ext uri="{FF2B5EF4-FFF2-40B4-BE49-F238E27FC236}">
                  <a16:creationId xmlns:a16="http://schemas.microsoft.com/office/drawing/2014/main" id="{9D0D7285-8548-5D41-BFFE-3DA2E99349E3}"/>
                </a:ext>
              </a:extLst>
            </p:cNvPr>
            <p:cNvCxnSpPr>
              <a:cxnSpLocks/>
              <a:stCxn id="20" idx="6"/>
              <a:endCxn id="187" idx="2"/>
            </p:cNvCxnSpPr>
            <p:nvPr/>
          </p:nvCxnSpPr>
          <p:spPr>
            <a:xfrm>
              <a:off x="7326459" y="4706768"/>
              <a:ext cx="400281" cy="328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Connecteur droit 212">
              <a:extLst>
                <a:ext uri="{FF2B5EF4-FFF2-40B4-BE49-F238E27FC236}">
                  <a16:creationId xmlns:a16="http://schemas.microsoft.com/office/drawing/2014/main" id="{C50B368F-F0ED-934F-8C6B-AD858DA450F1}"/>
                </a:ext>
              </a:extLst>
            </p:cNvPr>
            <p:cNvCxnSpPr>
              <a:cxnSpLocks/>
              <a:stCxn id="27" idx="6"/>
              <a:endCxn id="188" idx="2"/>
            </p:cNvCxnSpPr>
            <p:nvPr/>
          </p:nvCxnSpPr>
          <p:spPr>
            <a:xfrm>
              <a:off x="7324183" y="5291050"/>
              <a:ext cx="400281" cy="328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Connecteur droit 216">
              <a:extLst>
                <a:ext uri="{FF2B5EF4-FFF2-40B4-BE49-F238E27FC236}">
                  <a16:creationId xmlns:a16="http://schemas.microsoft.com/office/drawing/2014/main" id="{D5A68B78-00C6-C845-95CB-8CBA19D0DA3C}"/>
                </a:ext>
              </a:extLst>
            </p:cNvPr>
            <p:cNvCxnSpPr>
              <a:cxnSpLocks/>
              <a:stCxn id="34" idx="6"/>
              <a:endCxn id="189" idx="2"/>
            </p:cNvCxnSpPr>
            <p:nvPr/>
          </p:nvCxnSpPr>
          <p:spPr>
            <a:xfrm>
              <a:off x="7321903" y="5823339"/>
              <a:ext cx="400281" cy="328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917835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F02C46-FA26-4C47-9B43-69F7FB85F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Execution Model </a:t>
            </a:r>
            <a:r>
              <a:rPr lang="en-US" sz="2400" dirty="0">
                <a:solidFill>
                  <a:srgbClr val="00B050"/>
                </a:solidFill>
              </a:rPr>
              <a:t>[Suzuki &amp; Yamashita, </a:t>
            </a:r>
            <a:r>
              <a:rPr lang="en-US" sz="2400" i="1" dirty="0">
                <a:solidFill>
                  <a:srgbClr val="00B050"/>
                </a:solidFill>
              </a:rPr>
              <a:t>SIAM </a:t>
            </a:r>
            <a:r>
              <a:rPr lang="en-US" sz="2400" i="1" dirty="0" err="1">
                <a:solidFill>
                  <a:srgbClr val="00B050"/>
                </a:solidFill>
              </a:rPr>
              <a:t>Jrnl</a:t>
            </a:r>
            <a:r>
              <a:rPr lang="en-US" sz="2400" i="1" dirty="0">
                <a:solidFill>
                  <a:srgbClr val="00B050"/>
                </a:solidFill>
              </a:rPr>
              <a:t> of Comp</a:t>
            </a:r>
            <a:r>
              <a:rPr lang="en-US" sz="2400" dirty="0">
                <a:solidFill>
                  <a:srgbClr val="00B050"/>
                </a:solidFill>
              </a:rPr>
              <a:t>., 1999]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EB899F-56A0-F340-9706-365AA37C6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46902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Look</a:t>
            </a:r>
            <a:r>
              <a:rPr lang="en-US" dirty="0"/>
              <a:t>-Compute-Move Cycles (here at distance 1)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D45728-4658-7E4D-B4FC-7B50DB147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GRASTA'2022, Porquerolles</a:t>
            </a:r>
          </a:p>
        </p:txBody>
      </p:sp>
      <p:grpSp>
        <p:nvGrpSpPr>
          <p:cNvPr id="166" name="Groupe 165">
            <a:extLst>
              <a:ext uri="{FF2B5EF4-FFF2-40B4-BE49-F238E27FC236}">
                <a16:creationId xmlns:a16="http://schemas.microsoft.com/office/drawing/2014/main" id="{DB91C486-8565-A545-9D1E-9F9129E4ACC2}"/>
              </a:ext>
            </a:extLst>
          </p:cNvPr>
          <p:cNvGrpSpPr/>
          <p:nvPr/>
        </p:nvGrpSpPr>
        <p:grpSpPr>
          <a:xfrm>
            <a:off x="6555214" y="2878721"/>
            <a:ext cx="2642923" cy="2519370"/>
            <a:chOff x="5636687" y="3233652"/>
            <a:chExt cx="2642923" cy="2519370"/>
          </a:xfrm>
        </p:grpSpPr>
        <p:sp>
          <p:nvSpPr>
            <p:cNvPr id="167" name="Ellipse 166">
              <a:extLst>
                <a:ext uri="{FF2B5EF4-FFF2-40B4-BE49-F238E27FC236}">
                  <a16:creationId xmlns:a16="http://schemas.microsoft.com/office/drawing/2014/main" id="{2FA8C05E-C435-B34C-91F7-C7E572E8DB22}"/>
                </a:ext>
              </a:extLst>
            </p:cNvPr>
            <p:cNvSpPr/>
            <p:nvPr/>
          </p:nvSpPr>
          <p:spPr>
            <a:xfrm>
              <a:off x="6759173" y="3233652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9" name="Ellipse 168">
              <a:extLst>
                <a:ext uri="{FF2B5EF4-FFF2-40B4-BE49-F238E27FC236}">
                  <a16:creationId xmlns:a16="http://schemas.microsoft.com/office/drawing/2014/main" id="{48ECE4D7-3063-3742-9E15-E6AC5C76D943}"/>
                </a:ext>
              </a:extLst>
            </p:cNvPr>
            <p:cNvSpPr/>
            <p:nvPr/>
          </p:nvSpPr>
          <p:spPr>
            <a:xfrm>
              <a:off x="5636687" y="4364832"/>
              <a:ext cx="371475" cy="371475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0" name="Ellipse 169">
              <a:extLst>
                <a:ext uri="{FF2B5EF4-FFF2-40B4-BE49-F238E27FC236}">
                  <a16:creationId xmlns:a16="http://schemas.microsoft.com/office/drawing/2014/main" id="{8CD97269-2804-7D48-A354-F11D437A3F0F}"/>
                </a:ext>
              </a:extLst>
            </p:cNvPr>
            <p:cNvSpPr/>
            <p:nvPr/>
          </p:nvSpPr>
          <p:spPr>
            <a:xfrm>
              <a:off x="6754410" y="4357607"/>
              <a:ext cx="371475" cy="371475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172" name="Ellipse 171">
              <a:extLst>
                <a:ext uri="{FF2B5EF4-FFF2-40B4-BE49-F238E27FC236}">
                  <a16:creationId xmlns:a16="http://schemas.microsoft.com/office/drawing/2014/main" id="{65F2540B-3319-A447-B1C5-E9A138B9E2BD}"/>
                </a:ext>
              </a:extLst>
            </p:cNvPr>
            <p:cNvSpPr/>
            <p:nvPr/>
          </p:nvSpPr>
          <p:spPr>
            <a:xfrm>
              <a:off x="7908135" y="4356434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Ellipse 172">
              <a:extLst>
                <a:ext uri="{FF2B5EF4-FFF2-40B4-BE49-F238E27FC236}">
                  <a16:creationId xmlns:a16="http://schemas.microsoft.com/office/drawing/2014/main" id="{50513559-9B50-C142-AC34-167546C4E902}"/>
                </a:ext>
              </a:extLst>
            </p:cNvPr>
            <p:cNvSpPr/>
            <p:nvPr/>
          </p:nvSpPr>
          <p:spPr>
            <a:xfrm>
              <a:off x="6749643" y="5381547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75" name="Connecteur droit 174">
              <a:extLst>
                <a:ext uri="{FF2B5EF4-FFF2-40B4-BE49-F238E27FC236}">
                  <a16:creationId xmlns:a16="http://schemas.microsoft.com/office/drawing/2014/main" id="{514E5AD4-A50C-1843-A66C-85655556CAC3}"/>
                </a:ext>
              </a:extLst>
            </p:cNvPr>
            <p:cNvCxnSpPr>
              <a:cxnSpLocks/>
              <a:stCxn id="170" idx="6"/>
              <a:endCxn id="172" idx="2"/>
            </p:cNvCxnSpPr>
            <p:nvPr/>
          </p:nvCxnSpPr>
          <p:spPr>
            <a:xfrm flipV="1">
              <a:off x="7125885" y="4542172"/>
              <a:ext cx="782250" cy="11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Connecteur droit 175">
              <a:extLst>
                <a:ext uri="{FF2B5EF4-FFF2-40B4-BE49-F238E27FC236}">
                  <a16:creationId xmlns:a16="http://schemas.microsoft.com/office/drawing/2014/main" id="{D13585D9-1853-2145-A4DB-50F02007A9C2}"/>
                </a:ext>
              </a:extLst>
            </p:cNvPr>
            <p:cNvCxnSpPr>
              <a:cxnSpLocks/>
              <a:stCxn id="169" idx="6"/>
              <a:endCxn id="170" idx="2"/>
            </p:cNvCxnSpPr>
            <p:nvPr/>
          </p:nvCxnSpPr>
          <p:spPr>
            <a:xfrm flipV="1">
              <a:off x="6008162" y="4543345"/>
              <a:ext cx="746248" cy="72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Connecteur droit 177">
              <a:extLst>
                <a:ext uri="{FF2B5EF4-FFF2-40B4-BE49-F238E27FC236}">
                  <a16:creationId xmlns:a16="http://schemas.microsoft.com/office/drawing/2014/main" id="{2F82C824-6ABB-AD40-AB5A-E5D60F769B55}"/>
                </a:ext>
              </a:extLst>
            </p:cNvPr>
            <p:cNvCxnSpPr>
              <a:cxnSpLocks/>
              <a:stCxn id="170" idx="4"/>
              <a:endCxn id="173" idx="0"/>
            </p:cNvCxnSpPr>
            <p:nvPr/>
          </p:nvCxnSpPr>
          <p:spPr>
            <a:xfrm flipH="1">
              <a:off x="6935381" y="4729082"/>
              <a:ext cx="4767" cy="652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Connecteur droit 178">
              <a:extLst>
                <a:ext uri="{FF2B5EF4-FFF2-40B4-BE49-F238E27FC236}">
                  <a16:creationId xmlns:a16="http://schemas.microsoft.com/office/drawing/2014/main" id="{AE094F19-D50D-224D-BD04-E52D192C960D}"/>
                </a:ext>
              </a:extLst>
            </p:cNvPr>
            <p:cNvCxnSpPr>
              <a:cxnSpLocks/>
              <a:stCxn id="167" idx="4"/>
              <a:endCxn id="170" idx="0"/>
            </p:cNvCxnSpPr>
            <p:nvPr/>
          </p:nvCxnSpPr>
          <p:spPr>
            <a:xfrm flipH="1">
              <a:off x="6940148" y="3605127"/>
              <a:ext cx="4763" cy="7524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1" name="Groupe 180">
            <a:extLst>
              <a:ext uri="{FF2B5EF4-FFF2-40B4-BE49-F238E27FC236}">
                <a16:creationId xmlns:a16="http://schemas.microsoft.com/office/drawing/2014/main" id="{A5A4AAF2-5448-B246-8AF3-B8C1799CB504}"/>
              </a:ext>
            </a:extLst>
          </p:cNvPr>
          <p:cNvGrpSpPr/>
          <p:nvPr/>
        </p:nvGrpSpPr>
        <p:grpSpPr>
          <a:xfrm>
            <a:off x="2944304" y="2878721"/>
            <a:ext cx="2642923" cy="2519370"/>
            <a:chOff x="5636687" y="3233652"/>
            <a:chExt cx="2642923" cy="2519370"/>
          </a:xfrm>
        </p:grpSpPr>
        <p:sp>
          <p:nvSpPr>
            <p:cNvPr id="182" name="Ellipse 181">
              <a:extLst>
                <a:ext uri="{FF2B5EF4-FFF2-40B4-BE49-F238E27FC236}">
                  <a16:creationId xmlns:a16="http://schemas.microsoft.com/office/drawing/2014/main" id="{999B7D5A-1356-0644-B492-8C56AD7DD1F4}"/>
                </a:ext>
              </a:extLst>
            </p:cNvPr>
            <p:cNvSpPr/>
            <p:nvPr/>
          </p:nvSpPr>
          <p:spPr>
            <a:xfrm>
              <a:off x="6759173" y="3233652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4" name="Ellipse 183">
              <a:extLst>
                <a:ext uri="{FF2B5EF4-FFF2-40B4-BE49-F238E27FC236}">
                  <a16:creationId xmlns:a16="http://schemas.microsoft.com/office/drawing/2014/main" id="{C1F4069A-2498-6444-AA83-12BBD99F8CB7}"/>
                </a:ext>
              </a:extLst>
            </p:cNvPr>
            <p:cNvSpPr/>
            <p:nvPr/>
          </p:nvSpPr>
          <p:spPr>
            <a:xfrm>
              <a:off x="5636687" y="4364832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5" name="Ellipse 184">
              <a:extLst>
                <a:ext uri="{FF2B5EF4-FFF2-40B4-BE49-F238E27FC236}">
                  <a16:creationId xmlns:a16="http://schemas.microsoft.com/office/drawing/2014/main" id="{75B7CD1F-012B-8646-86CF-D94D97A44A5A}"/>
                </a:ext>
              </a:extLst>
            </p:cNvPr>
            <p:cNvSpPr/>
            <p:nvPr/>
          </p:nvSpPr>
          <p:spPr>
            <a:xfrm>
              <a:off x="6754410" y="4357607"/>
              <a:ext cx="371475" cy="371475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200" name="Ellipse 199">
              <a:extLst>
                <a:ext uri="{FF2B5EF4-FFF2-40B4-BE49-F238E27FC236}">
                  <a16:creationId xmlns:a16="http://schemas.microsoft.com/office/drawing/2014/main" id="{464D8D73-B8DB-0F48-8E85-A5E392682284}"/>
                </a:ext>
              </a:extLst>
            </p:cNvPr>
            <p:cNvSpPr/>
            <p:nvPr/>
          </p:nvSpPr>
          <p:spPr>
            <a:xfrm>
              <a:off x="7908135" y="4356434"/>
              <a:ext cx="371475" cy="371475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Ellipse 200">
              <a:extLst>
                <a:ext uri="{FF2B5EF4-FFF2-40B4-BE49-F238E27FC236}">
                  <a16:creationId xmlns:a16="http://schemas.microsoft.com/office/drawing/2014/main" id="{A699E091-DCCB-384F-A052-0B2A5FA115DA}"/>
                </a:ext>
              </a:extLst>
            </p:cNvPr>
            <p:cNvSpPr/>
            <p:nvPr/>
          </p:nvSpPr>
          <p:spPr>
            <a:xfrm>
              <a:off x="6749643" y="5381547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02" name="Connecteur droit 201">
              <a:extLst>
                <a:ext uri="{FF2B5EF4-FFF2-40B4-BE49-F238E27FC236}">
                  <a16:creationId xmlns:a16="http://schemas.microsoft.com/office/drawing/2014/main" id="{DAD36E4F-9DE1-584C-ACBC-3AF8F35B9198}"/>
                </a:ext>
              </a:extLst>
            </p:cNvPr>
            <p:cNvCxnSpPr>
              <a:cxnSpLocks/>
              <a:stCxn id="185" idx="6"/>
              <a:endCxn id="200" idx="2"/>
            </p:cNvCxnSpPr>
            <p:nvPr/>
          </p:nvCxnSpPr>
          <p:spPr>
            <a:xfrm flipV="1">
              <a:off x="7125885" y="4542172"/>
              <a:ext cx="782250" cy="11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Connecteur droit 202">
              <a:extLst>
                <a:ext uri="{FF2B5EF4-FFF2-40B4-BE49-F238E27FC236}">
                  <a16:creationId xmlns:a16="http://schemas.microsoft.com/office/drawing/2014/main" id="{D2A015E7-2ED7-6C40-BC7F-C6084D19D1CE}"/>
                </a:ext>
              </a:extLst>
            </p:cNvPr>
            <p:cNvCxnSpPr>
              <a:cxnSpLocks/>
              <a:stCxn id="184" idx="6"/>
              <a:endCxn id="185" idx="2"/>
            </p:cNvCxnSpPr>
            <p:nvPr/>
          </p:nvCxnSpPr>
          <p:spPr>
            <a:xfrm flipV="1">
              <a:off x="6008162" y="4543345"/>
              <a:ext cx="746248" cy="72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Connecteur droit 204">
              <a:extLst>
                <a:ext uri="{FF2B5EF4-FFF2-40B4-BE49-F238E27FC236}">
                  <a16:creationId xmlns:a16="http://schemas.microsoft.com/office/drawing/2014/main" id="{B86161C6-985C-D148-A828-5DE7A26079FD}"/>
                </a:ext>
              </a:extLst>
            </p:cNvPr>
            <p:cNvCxnSpPr>
              <a:cxnSpLocks/>
              <a:stCxn id="185" idx="4"/>
              <a:endCxn id="201" idx="0"/>
            </p:cNvCxnSpPr>
            <p:nvPr/>
          </p:nvCxnSpPr>
          <p:spPr>
            <a:xfrm flipH="1">
              <a:off x="6935381" y="4729082"/>
              <a:ext cx="4767" cy="652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Connecteur droit 205">
              <a:extLst>
                <a:ext uri="{FF2B5EF4-FFF2-40B4-BE49-F238E27FC236}">
                  <a16:creationId xmlns:a16="http://schemas.microsoft.com/office/drawing/2014/main" id="{4BBC9176-F3E8-B743-83AE-1B686B45E95C}"/>
                </a:ext>
              </a:extLst>
            </p:cNvPr>
            <p:cNvCxnSpPr>
              <a:cxnSpLocks/>
              <a:stCxn id="182" idx="4"/>
              <a:endCxn id="185" idx="0"/>
            </p:cNvCxnSpPr>
            <p:nvPr/>
          </p:nvCxnSpPr>
          <p:spPr>
            <a:xfrm flipH="1">
              <a:off x="6940148" y="3605127"/>
              <a:ext cx="4763" cy="7524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44750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1EFA79-9185-084E-9B83-5F40477DB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Question(s)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A48634-CB53-964A-A118-D5BCDDBC0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219" y="1825625"/>
            <a:ext cx="11265569" cy="4351338"/>
          </a:xfrm>
        </p:spPr>
        <p:txBody>
          <a:bodyPr/>
          <a:lstStyle/>
          <a:p>
            <a:r>
              <a:rPr lang="en-US" dirty="0"/>
              <a:t>How </a:t>
            </a:r>
            <a:r>
              <a:rPr lang="en-US" dirty="0">
                <a:solidFill>
                  <a:srgbClr val="FF0000"/>
                </a:solidFill>
              </a:rPr>
              <a:t>a very few very weak robots </a:t>
            </a:r>
            <a:r>
              <a:rPr lang="en-US" dirty="0"/>
              <a:t>can collaborate to solve an </a:t>
            </a:r>
            <a:r>
              <a:rPr lang="en-US" dirty="0">
                <a:solidFill>
                  <a:srgbClr val="FF0000"/>
                </a:solidFill>
              </a:rPr>
              <a:t>infinite task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/>
              <a:t>How robot skills influence the task resolution?</a:t>
            </a:r>
          </a:p>
          <a:p>
            <a:endParaRPr lang="en-US" dirty="0"/>
          </a:p>
          <a:p>
            <a:r>
              <a:rPr lang="en-US" b="1" dirty="0"/>
              <a:t>Case Study: </a:t>
            </a:r>
            <a:r>
              <a:rPr lang="en-US" dirty="0">
                <a:solidFill>
                  <a:srgbClr val="FF0000"/>
                </a:solidFill>
              </a:rPr>
              <a:t>Exclusive Perpetual Exploration</a:t>
            </a:r>
            <a:r>
              <a:rPr lang="en-US" dirty="0"/>
              <a:t> of a grid by a swarm of luminous myopic opaque robots with a common chirality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A23C68-EAAA-7541-9A62-D3B896E6D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GRASTA'2022, Porquerolles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20FEDF7-1381-454D-919E-ACF48FCBF2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8223" y="4269566"/>
            <a:ext cx="2498558" cy="218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7143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F02C46-FA26-4C47-9B43-69F7FB85F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Execution Model </a:t>
            </a:r>
            <a:r>
              <a:rPr lang="en-US" sz="2400" dirty="0">
                <a:solidFill>
                  <a:srgbClr val="00B050"/>
                </a:solidFill>
              </a:rPr>
              <a:t>[Suzuki &amp; Yamashita, </a:t>
            </a:r>
            <a:r>
              <a:rPr lang="en-US" sz="2400" i="1" dirty="0">
                <a:solidFill>
                  <a:srgbClr val="00B050"/>
                </a:solidFill>
              </a:rPr>
              <a:t>SIAM </a:t>
            </a:r>
            <a:r>
              <a:rPr lang="en-US" sz="2400" i="1" dirty="0" err="1">
                <a:solidFill>
                  <a:srgbClr val="00B050"/>
                </a:solidFill>
              </a:rPr>
              <a:t>Jrnl</a:t>
            </a:r>
            <a:r>
              <a:rPr lang="en-US" sz="2400" i="1" dirty="0">
                <a:solidFill>
                  <a:srgbClr val="00B050"/>
                </a:solidFill>
              </a:rPr>
              <a:t> of Comp</a:t>
            </a:r>
            <a:r>
              <a:rPr lang="en-US" sz="2400" dirty="0">
                <a:solidFill>
                  <a:srgbClr val="00B050"/>
                </a:solidFill>
              </a:rPr>
              <a:t>., 1999]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EB899F-56A0-F340-9706-365AA37C6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46902"/>
          </a:xfrm>
        </p:spPr>
        <p:txBody>
          <a:bodyPr/>
          <a:lstStyle/>
          <a:p>
            <a:r>
              <a:rPr lang="en-US" dirty="0"/>
              <a:t>Look-</a:t>
            </a:r>
            <a:r>
              <a:rPr lang="en-US" dirty="0">
                <a:solidFill>
                  <a:srgbClr val="FF0000"/>
                </a:solidFill>
              </a:rPr>
              <a:t>Compute</a:t>
            </a:r>
            <a:r>
              <a:rPr lang="en-US" dirty="0"/>
              <a:t>-Move Cycles (destination + color)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D45728-4658-7E4D-B4FC-7B50DB147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GRASTA'2022, Porquerolles</a:t>
            </a:r>
          </a:p>
        </p:txBody>
      </p:sp>
      <p:sp>
        <p:nvSpPr>
          <p:cNvPr id="167" name="Ellipse 166">
            <a:extLst>
              <a:ext uri="{FF2B5EF4-FFF2-40B4-BE49-F238E27FC236}">
                <a16:creationId xmlns:a16="http://schemas.microsoft.com/office/drawing/2014/main" id="{2FA8C05E-C435-B34C-91F7-C7E572E8DB22}"/>
              </a:ext>
            </a:extLst>
          </p:cNvPr>
          <p:cNvSpPr/>
          <p:nvPr/>
        </p:nvSpPr>
        <p:spPr>
          <a:xfrm>
            <a:off x="7677700" y="2878721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9" name="Ellipse 168">
            <a:extLst>
              <a:ext uri="{FF2B5EF4-FFF2-40B4-BE49-F238E27FC236}">
                <a16:creationId xmlns:a16="http://schemas.microsoft.com/office/drawing/2014/main" id="{48ECE4D7-3063-3742-9E15-E6AC5C76D943}"/>
              </a:ext>
            </a:extLst>
          </p:cNvPr>
          <p:cNvSpPr/>
          <p:nvPr/>
        </p:nvSpPr>
        <p:spPr>
          <a:xfrm>
            <a:off x="6555214" y="4009901"/>
            <a:ext cx="371475" cy="371475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0" name="Ellipse 169">
            <a:extLst>
              <a:ext uri="{FF2B5EF4-FFF2-40B4-BE49-F238E27FC236}">
                <a16:creationId xmlns:a16="http://schemas.microsoft.com/office/drawing/2014/main" id="{8CD97269-2804-7D48-A354-F11D437A3F0F}"/>
              </a:ext>
            </a:extLst>
          </p:cNvPr>
          <p:cNvSpPr/>
          <p:nvPr/>
        </p:nvSpPr>
        <p:spPr>
          <a:xfrm>
            <a:off x="7672937" y="4002676"/>
            <a:ext cx="371475" cy="371475"/>
          </a:xfrm>
          <a:prstGeom prst="ellipse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00"/>
              </a:highlight>
            </a:endParaRPr>
          </a:p>
        </p:txBody>
      </p:sp>
      <p:sp>
        <p:nvSpPr>
          <p:cNvPr id="172" name="Ellipse 171">
            <a:extLst>
              <a:ext uri="{FF2B5EF4-FFF2-40B4-BE49-F238E27FC236}">
                <a16:creationId xmlns:a16="http://schemas.microsoft.com/office/drawing/2014/main" id="{65F2540B-3319-A447-B1C5-E9A138B9E2BD}"/>
              </a:ext>
            </a:extLst>
          </p:cNvPr>
          <p:cNvSpPr/>
          <p:nvPr/>
        </p:nvSpPr>
        <p:spPr>
          <a:xfrm>
            <a:off x="8826662" y="4001503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Ellipse 172">
            <a:extLst>
              <a:ext uri="{FF2B5EF4-FFF2-40B4-BE49-F238E27FC236}">
                <a16:creationId xmlns:a16="http://schemas.microsoft.com/office/drawing/2014/main" id="{50513559-9B50-C142-AC34-167546C4E902}"/>
              </a:ext>
            </a:extLst>
          </p:cNvPr>
          <p:cNvSpPr/>
          <p:nvPr/>
        </p:nvSpPr>
        <p:spPr>
          <a:xfrm>
            <a:off x="7668170" y="5026616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5" name="Connecteur droit 174">
            <a:extLst>
              <a:ext uri="{FF2B5EF4-FFF2-40B4-BE49-F238E27FC236}">
                <a16:creationId xmlns:a16="http://schemas.microsoft.com/office/drawing/2014/main" id="{514E5AD4-A50C-1843-A66C-85655556CAC3}"/>
              </a:ext>
            </a:extLst>
          </p:cNvPr>
          <p:cNvCxnSpPr>
            <a:cxnSpLocks/>
            <a:stCxn id="170" idx="6"/>
            <a:endCxn id="172" idx="2"/>
          </p:cNvCxnSpPr>
          <p:nvPr/>
        </p:nvCxnSpPr>
        <p:spPr>
          <a:xfrm flipV="1">
            <a:off x="8044412" y="4187241"/>
            <a:ext cx="782250" cy="1173"/>
          </a:xfrm>
          <a:prstGeom prst="line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Connecteur droit 175">
            <a:extLst>
              <a:ext uri="{FF2B5EF4-FFF2-40B4-BE49-F238E27FC236}">
                <a16:creationId xmlns:a16="http://schemas.microsoft.com/office/drawing/2014/main" id="{D13585D9-1853-2145-A4DB-50F02007A9C2}"/>
              </a:ext>
            </a:extLst>
          </p:cNvPr>
          <p:cNvCxnSpPr>
            <a:cxnSpLocks/>
            <a:stCxn id="169" idx="6"/>
            <a:endCxn id="170" idx="2"/>
          </p:cNvCxnSpPr>
          <p:nvPr/>
        </p:nvCxnSpPr>
        <p:spPr>
          <a:xfrm flipV="1">
            <a:off x="6926689" y="4188414"/>
            <a:ext cx="746248" cy="72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Connecteur droit 177">
            <a:extLst>
              <a:ext uri="{FF2B5EF4-FFF2-40B4-BE49-F238E27FC236}">
                <a16:creationId xmlns:a16="http://schemas.microsoft.com/office/drawing/2014/main" id="{2F82C824-6ABB-AD40-AB5A-E5D60F769B55}"/>
              </a:ext>
            </a:extLst>
          </p:cNvPr>
          <p:cNvCxnSpPr>
            <a:cxnSpLocks/>
            <a:stCxn id="170" idx="4"/>
            <a:endCxn id="173" idx="0"/>
          </p:cNvCxnSpPr>
          <p:nvPr/>
        </p:nvCxnSpPr>
        <p:spPr>
          <a:xfrm flipH="1">
            <a:off x="7853908" y="4374151"/>
            <a:ext cx="4767" cy="6524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Connecteur droit 178">
            <a:extLst>
              <a:ext uri="{FF2B5EF4-FFF2-40B4-BE49-F238E27FC236}">
                <a16:creationId xmlns:a16="http://schemas.microsoft.com/office/drawing/2014/main" id="{AE094F19-D50D-224D-BD04-E52D192C960D}"/>
              </a:ext>
            </a:extLst>
          </p:cNvPr>
          <p:cNvCxnSpPr>
            <a:cxnSpLocks/>
            <a:stCxn id="167" idx="4"/>
            <a:endCxn id="170" idx="0"/>
          </p:cNvCxnSpPr>
          <p:nvPr/>
        </p:nvCxnSpPr>
        <p:spPr>
          <a:xfrm flipH="1">
            <a:off x="7858675" y="3250196"/>
            <a:ext cx="4763" cy="7524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1" name="Groupe 180">
            <a:extLst>
              <a:ext uri="{FF2B5EF4-FFF2-40B4-BE49-F238E27FC236}">
                <a16:creationId xmlns:a16="http://schemas.microsoft.com/office/drawing/2014/main" id="{A5A4AAF2-5448-B246-8AF3-B8C1799CB504}"/>
              </a:ext>
            </a:extLst>
          </p:cNvPr>
          <p:cNvGrpSpPr/>
          <p:nvPr/>
        </p:nvGrpSpPr>
        <p:grpSpPr>
          <a:xfrm>
            <a:off x="2944304" y="2878721"/>
            <a:ext cx="2642923" cy="2519370"/>
            <a:chOff x="5636687" y="3233652"/>
            <a:chExt cx="2642923" cy="2519370"/>
          </a:xfrm>
        </p:grpSpPr>
        <p:sp>
          <p:nvSpPr>
            <p:cNvPr id="182" name="Ellipse 181">
              <a:extLst>
                <a:ext uri="{FF2B5EF4-FFF2-40B4-BE49-F238E27FC236}">
                  <a16:creationId xmlns:a16="http://schemas.microsoft.com/office/drawing/2014/main" id="{999B7D5A-1356-0644-B492-8C56AD7DD1F4}"/>
                </a:ext>
              </a:extLst>
            </p:cNvPr>
            <p:cNvSpPr/>
            <p:nvPr/>
          </p:nvSpPr>
          <p:spPr>
            <a:xfrm>
              <a:off x="6759173" y="3233652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4" name="Ellipse 183">
              <a:extLst>
                <a:ext uri="{FF2B5EF4-FFF2-40B4-BE49-F238E27FC236}">
                  <a16:creationId xmlns:a16="http://schemas.microsoft.com/office/drawing/2014/main" id="{C1F4069A-2498-6444-AA83-12BBD99F8CB7}"/>
                </a:ext>
              </a:extLst>
            </p:cNvPr>
            <p:cNvSpPr/>
            <p:nvPr/>
          </p:nvSpPr>
          <p:spPr>
            <a:xfrm>
              <a:off x="5636687" y="4364832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5" name="Ellipse 184">
              <a:extLst>
                <a:ext uri="{FF2B5EF4-FFF2-40B4-BE49-F238E27FC236}">
                  <a16:creationId xmlns:a16="http://schemas.microsoft.com/office/drawing/2014/main" id="{75B7CD1F-012B-8646-86CF-D94D97A44A5A}"/>
                </a:ext>
              </a:extLst>
            </p:cNvPr>
            <p:cNvSpPr/>
            <p:nvPr/>
          </p:nvSpPr>
          <p:spPr>
            <a:xfrm>
              <a:off x="6754410" y="4357607"/>
              <a:ext cx="371475" cy="371475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200" name="Ellipse 199">
              <a:extLst>
                <a:ext uri="{FF2B5EF4-FFF2-40B4-BE49-F238E27FC236}">
                  <a16:creationId xmlns:a16="http://schemas.microsoft.com/office/drawing/2014/main" id="{464D8D73-B8DB-0F48-8E85-A5E392682284}"/>
                </a:ext>
              </a:extLst>
            </p:cNvPr>
            <p:cNvSpPr/>
            <p:nvPr/>
          </p:nvSpPr>
          <p:spPr>
            <a:xfrm>
              <a:off x="7908135" y="4356434"/>
              <a:ext cx="371475" cy="371475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1" name="Ellipse 200">
              <a:extLst>
                <a:ext uri="{FF2B5EF4-FFF2-40B4-BE49-F238E27FC236}">
                  <a16:creationId xmlns:a16="http://schemas.microsoft.com/office/drawing/2014/main" id="{A699E091-DCCB-384F-A052-0B2A5FA115DA}"/>
                </a:ext>
              </a:extLst>
            </p:cNvPr>
            <p:cNvSpPr/>
            <p:nvPr/>
          </p:nvSpPr>
          <p:spPr>
            <a:xfrm>
              <a:off x="6749643" y="5381547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02" name="Connecteur droit 201">
              <a:extLst>
                <a:ext uri="{FF2B5EF4-FFF2-40B4-BE49-F238E27FC236}">
                  <a16:creationId xmlns:a16="http://schemas.microsoft.com/office/drawing/2014/main" id="{DAD36E4F-9DE1-584C-ACBC-3AF8F35B9198}"/>
                </a:ext>
              </a:extLst>
            </p:cNvPr>
            <p:cNvCxnSpPr>
              <a:cxnSpLocks/>
              <a:stCxn id="185" idx="6"/>
              <a:endCxn id="200" idx="2"/>
            </p:cNvCxnSpPr>
            <p:nvPr/>
          </p:nvCxnSpPr>
          <p:spPr>
            <a:xfrm flipV="1">
              <a:off x="7125885" y="4542172"/>
              <a:ext cx="782250" cy="1173"/>
            </a:xfrm>
            <a:prstGeom prst="line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Connecteur droit 202">
              <a:extLst>
                <a:ext uri="{FF2B5EF4-FFF2-40B4-BE49-F238E27FC236}">
                  <a16:creationId xmlns:a16="http://schemas.microsoft.com/office/drawing/2014/main" id="{D2A015E7-2ED7-6C40-BC7F-C6084D19D1CE}"/>
                </a:ext>
              </a:extLst>
            </p:cNvPr>
            <p:cNvCxnSpPr>
              <a:cxnSpLocks/>
              <a:stCxn id="184" idx="6"/>
              <a:endCxn id="185" idx="2"/>
            </p:cNvCxnSpPr>
            <p:nvPr/>
          </p:nvCxnSpPr>
          <p:spPr>
            <a:xfrm flipV="1">
              <a:off x="6008162" y="4543345"/>
              <a:ext cx="746248" cy="72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Connecteur droit 204">
              <a:extLst>
                <a:ext uri="{FF2B5EF4-FFF2-40B4-BE49-F238E27FC236}">
                  <a16:creationId xmlns:a16="http://schemas.microsoft.com/office/drawing/2014/main" id="{B86161C6-985C-D148-A828-5DE7A26079FD}"/>
                </a:ext>
              </a:extLst>
            </p:cNvPr>
            <p:cNvCxnSpPr>
              <a:cxnSpLocks/>
              <a:stCxn id="185" idx="4"/>
              <a:endCxn id="201" idx="0"/>
            </p:cNvCxnSpPr>
            <p:nvPr/>
          </p:nvCxnSpPr>
          <p:spPr>
            <a:xfrm flipH="1">
              <a:off x="6935381" y="4729082"/>
              <a:ext cx="4767" cy="652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Connecteur droit 205">
              <a:extLst>
                <a:ext uri="{FF2B5EF4-FFF2-40B4-BE49-F238E27FC236}">
                  <a16:creationId xmlns:a16="http://schemas.microsoft.com/office/drawing/2014/main" id="{4BBC9176-F3E8-B743-83AE-1B686B45E95C}"/>
                </a:ext>
              </a:extLst>
            </p:cNvPr>
            <p:cNvCxnSpPr>
              <a:cxnSpLocks/>
              <a:stCxn id="182" idx="4"/>
              <a:endCxn id="185" idx="0"/>
            </p:cNvCxnSpPr>
            <p:nvPr/>
          </p:nvCxnSpPr>
          <p:spPr>
            <a:xfrm flipH="1">
              <a:off x="6940148" y="3605127"/>
              <a:ext cx="4763" cy="7524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1038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3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  <p:set>
                                      <p:cBhvr>
                                        <p:cTn id="7" dur="3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F02C46-FA26-4C47-9B43-69F7FB85F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Execution Model </a:t>
            </a:r>
            <a:r>
              <a:rPr lang="en-US" sz="2400" dirty="0">
                <a:solidFill>
                  <a:srgbClr val="00B050"/>
                </a:solidFill>
              </a:rPr>
              <a:t>[Suzuki &amp; Yamashita, </a:t>
            </a:r>
            <a:r>
              <a:rPr lang="en-US" sz="2400" i="1" dirty="0">
                <a:solidFill>
                  <a:srgbClr val="00B050"/>
                </a:solidFill>
              </a:rPr>
              <a:t>SIAM </a:t>
            </a:r>
            <a:r>
              <a:rPr lang="en-US" sz="2400" i="1" dirty="0" err="1">
                <a:solidFill>
                  <a:srgbClr val="00B050"/>
                </a:solidFill>
              </a:rPr>
              <a:t>Jrnl</a:t>
            </a:r>
            <a:r>
              <a:rPr lang="en-US" sz="2400" i="1" dirty="0">
                <a:solidFill>
                  <a:srgbClr val="00B050"/>
                </a:solidFill>
              </a:rPr>
              <a:t> of Comp</a:t>
            </a:r>
            <a:r>
              <a:rPr lang="en-US" sz="2400" dirty="0">
                <a:solidFill>
                  <a:srgbClr val="00B050"/>
                </a:solidFill>
              </a:rPr>
              <a:t>., 1999]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EB899F-56A0-F340-9706-365AA37C6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46902"/>
          </a:xfrm>
        </p:spPr>
        <p:txBody>
          <a:bodyPr/>
          <a:lstStyle/>
          <a:p>
            <a:r>
              <a:rPr lang="en-US" dirty="0"/>
              <a:t>Look-Compute-</a:t>
            </a:r>
            <a:r>
              <a:rPr lang="en-US" dirty="0">
                <a:solidFill>
                  <a:srgbClr val="FF0000"/>
                </a:solidFill>
              </a:rPr>
              <a:t>Move</a:t>
            </a:r>
            <a:r>
              <a:rPr lang="en-US" dirty="0"/>
              <a:t> Cycles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D45728-4658-7E4D-B4FC-7B50DB147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GRASTA'2022, Porquerolles</a:t>
            </a:r>
          </a:p>
        </p:txBody>
      </p:sp>
      <p:grpSp>
        <p:nvGrpSpPr>
          <p:cNvPr id="166" name="Groupe 165">
            <a:extLst>
              <a:ext uri="{FF2B5EF4-FFF2-40B4-BE49-F238E27FC236}">
                <a16:creationId xmlns:a16="http://schemas.microsoft.com/office/drawing/2014/main" id="{5572F60E-9D74-164B-A122-54DEA12C71EC}"/>
              </a:ext>
            </a:extLst>
          </p:cNvPr>
          <p:cNvGrpSpPr/>
          <p:nvPr/>
        </p:nvGrpSpPr>
        <p:grpSpPr>
          <a:xfrm>
            <a:off x="3938455" y="2798306"/>
            <a:ext cx="3968183" cy="3129654"/>
            <a:chOff x="3938455" y="2798306"/>
            <a:chExt cx="3968183" cy="3129654"/>
          </a:xfrm>
        </p:grpSpPr>
        <p:sp>
          <p:nvSpPr>
            <p:cNvPr id="167" name="Ellipse 166">
              <a:extLst>
                <a:ext uri="{FF2B5EF4-FFF2-40B4-BE49-F238E27FC236}">
                  <a16:creationId xmlns:a16="http://schemas.microsoft.com/office/drawing/2014/main" id="{3E644632-99EF-9640-A331-47DF69F6DACE}"/>
                </a:ext>
              </a:extLst>
            </p:cNvPr>
            <p:cNvSpPr/>
            <p:nvPr/>
          </p:nvSpPr>
          <p:spPr>
            <a:xfrm>
              <a:off x="3945290" y="3996239"/>
              <a:ext cx="177619" cy="19310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Ellipse 168">
              <a:extLst>
                <a:ext uri="{FF2B5EF4-FFF2-40B4-BE49-F238E27FC236}">
                  <a16:creationId xmlns:a16="http://schemas.microsoft.com/office/drawing/2014/main" id="{636981F0-6F6A-F64C-8CAD-EE58981AC3FD}"/>
                </a:ext>
              </a:extLst>
            </p:cNvPr>
            <p:cNvSpPr/>
            <p:nvPr/>
          </p:nvSpPr>
          <p:spPr>
            <a:xfrm>
              <a:off x="4475008" y="3996866"/>
              <a:ext cx="177619" cy="19310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Ellipse 169">
              <a:extLst>
                <a:ext uri="{FF2B5EF4-FFF2-40B4-BE49-F238E27FC236}">
                  <a16:creationId xmlns:a16="http://schemas.microsoft.com/office/drawing/2014/main" id="{D8EA54C8-4355-AB40-98D3-AC78D1403595}"/>
                </a:ext>
              </a:extLst>
            </p:cNvPr>
            <p:cNvSpPr/>
            <p:nvPr/>
          </p:nvSpPr>
          <p:spPr>
            <a:xfrm>
              <a:off x="5006049" y="3996451"/>
              <a:ext cx="177619" cy="19310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Ellipse 171">
              <a:extLst>
                <a:ext uri="{FF2B5EF4-FFF2-40B4-BE49-F238E27FC236}">
                  <a16:creationId xmlns:a16="http://schemas.microsoft.com/office/drawing/2014/main" id="{D53D6171-AA5C-0649-9EA6-3CB2B43245EB}"/>
                </a:ext>
              </a:extLst>
            </p:cNvPr>
            <p:cNvSpPr/>
            <p:nvPr/>
          </p:nvSpPr>
          <p:spPr>
            <a:xfrm>
              <a:off x="5502689" y="3996451"/>
              <a:ext cx="177619" cy="19310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173" name="Ellipse 172">
              <a:extLst>
                <a:ext uri="{FF2B5EF4-FFF2-40B4-BE49-F238E27FC236}">
                  <a16:creationId xmlns:a16="http://schemas.microsoft.com/office/drawing/2014/main" id="{90818208-2F2B-7945-B64F-3CEB5FFF38D8}"/>
                </a:ext>
              </a:extLst>
            </p:cNvPr>
            <p:cNvSpPr/>
            <p:nvPr/>
          </p:nvSpPr>
          <p:spPr>
            <a:xfrm>
              <a:off x="6037121" y="3992694"/>
              <a:ext cx="177619" cy="19310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Ellipse 174">
              <a:extLst>
                <a:ext uri="{FF2B5EF4-FFF2-40B4-BE49-F238E27FC236}">
                  <a16:creationId xmlns:a16="http://schemas.microsoft.com/office/drawing/2014/main" id="{BE53E134-2919-F047-993D-483655AEC0B1}"/>
                </a:ext>
              </a:extLst>
            </p:cNvPr>
            <p:cNvSpPr/>
            <p:nvPr/>
          </p:nvSpPr>
          <p:spPr>
            <a:xfrm>
              <a:off x="6588768" y="3992085"/>
              <a:ext cx="177619" cy="19310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Ellipse 175">
              <a:extLst>
                <a:ext uri="{FF2B5EF4-FFF2-40B4-BE49-F238E27FC236}">
                  <a16:creationId xmlns:a16="http://schemas.microsoft.com/office/drawing/2014/main" id="{8848CFCB-E2D3-9348-A68A-30F081F52904}"/>
                </a:ext>
              </a:extLst>
            </p:cNvPr>
            <p:cNvSpPr/>
            <p:nvPr/>
          </p:nvSpPr>
          <p:spPr>
            <a:xfrm>
              <a:off x="7151118" y="3988799"/>
              <a:ext cx="177619" cy="19310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Ellipse 177">
              <a:extLst>
                <a:ext uri="{FF2B5EF4-FFF2-40B4-BE49-F238E27FC236}">
                  <a16:creationId xmlns:a16="http://schemas.microsoft.com/office/drawing/2014/main" id="{D1547D54-B13C-FA40-ACBE-482F8D47BB22}"/>
                </a:ext>
              </a:extLst>
            </p:cNvPr>
            <p:cNvSpPr/>
            <p:nvPr/>
          </p:nvSpPr>
          <p:spPr>
            <a:xfrm>
              <a:off x="3943012" y="4617654"/>
              <a:ext cx="177619" cy="19310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Ellipse 178">
              <a:extLst>
                <a:ext uri="{FF2B5EF4-FFF2-40B4-BE49-F238E27FC236}">
                  <a16:creationId xmlns:a16="http://schemas.microsoft.com/office/drawing/2014/main" id="{1B92B755-0702-6545-8F50-843889AEE552}"/>
                </a:ext>
              </a:extLst>
            </p:cNvPr>
            <p:cNvSpPr/>
            <p:nvPr/>
          </p:nvSpPr>
          <p:spPr>
            <a:xfrm>
              <a:off x="4472730" y="4618280"/>
              <a:ext cx="177619" cy="19310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Ellipse 180">
              <a:extLst>
                <a:ext uri="{FF2B5EF4-FFF2-40B4-BE49-F238E27FC236}">
                  <a16:creationId xmlns:a16="http://schemas.microsoft.com/office/drawing/2014/main" id="{D65F12F8-2880-D344-A7EF-322498ED80CE}"/>
                </a:ext>
              </a:extLst>
            </p:cNvPr>
            <p:cNvSpPr/>
            <p:nvPr/>
          </p:nvSpPr>
          <p:spPr>
            <a:xfrm>
              <a:off x="5003771" y="4617865"/>
              <a:ext cx="177619" cy="19310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Ellipse 181">
              <a:extLst>
                <a:ext uri="{FF2B5EF4-FFF2-40B4-BE49-F238E27FC236}">
                  <a16:creationId xmlns:a16="http://schemas.microsoft.com/office/drawing/2014/main" id="{29433B40-A28F-B64C-A6BB-231947ADE876}"/>
                </a:ext>
              </a:extLst>
            </p:cNvPr>
            <p:cNvSpPr/>
            <p:nvPr/>
          </p:nvSpPr>
          <p:spPr>
            <a:xfrm>
              <a:off x="5500411" y="4617865"/>
              <a:ext cx="177619" cy="193109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184" name="Ellipse 183">
              <a:extLst>
                <a:ext uri="{FF2B5EF4-FFF2-40B4-BE49-F238E27FC236}">
                  <a16:creationId xmlns:a16="http://schemas.microsoft.com/office/drawing/2014/main" id="{259F5A8B-8251-EC47-A752-413B1CDA92A0}"/>
                </a:ext>
              </a:extLst>
            </p:cNvPr>
            <p:cNvSpPr/>
            <p:nvPr/>
          </p:nvSpPr>
          <p:spPr>
            <a:xfrm>
              <a:off x="6034843" y="4614110"/>
              <a:ext cx="177619" cy="193109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Ellipse 184">
              <a:extLst>
                <a:ext uri="{FF2B5EF4-FFF2-40B4-BE49-F238E27FC236}">
                  <a16:creationId xmlns:a16="http://schemas.microsoft.com/office/drawing/2014/main" id="{051A6A02-8F48-244B-B7E3-C603EE5D87F6}"/>
                </a:ext>
              </a:extLst>
            </p:cNvPr>
            <p:cNvSpPr/>
            <p:nvPr/>
          </p:nvSpPr>
          <p:spPr>
            <a:xfrm>
              <a:off x="6586490" y="4613501"/>
              <a:ext cx="177619" cy="19310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92D050"/>
                </a:solidFill>
                <a:highlight>
                  <a:srgbClr val="00FF00"/>
                </a:highlight>
              </a:endParaRPr>
            </a:p>
          </p:txBody>
        </p:sp>
        <p:sp>
          <p:nvSpPr>
            <p:cNvPr id="200" name="Ellipse 199">
              <a:extLst>
                <a:ext uri="{FF2B5EF4-FFF2-40B4-BE49-F238E27FC236}">
                  <a16:creationId xmlns:a16="http://schemas.microsoft.com/office/drawing/2014/main" id="{60FB21B9-1E87-7346-BBAA-25B531D06C50}"/>
                </a:ext>
              </a:extLst>
            </p:cNvPr>
            <p:cNvSpPr/>
            <p:nvPr/>
          </p:nvSpPr>
          <p:spPr>
            <a:xfrm>
              <a:off x="7148840" y="4610213"/>
              <a:ext cx="177619" cy="19310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Ellipse 200">
              <a:extLst>
                <a:ext uri="{FF2B5EF4-FFF2-40B4-BE49-F238E27FC236}">
                  <a16:creationId xmlns:a16="http://schemas.microsoft.com/office/drawing/2014/main" id="{35C283DD-9223-1448-8DE2-DFA85CBE9F25}"/>
                </a:ext>
              </a:extLst>
            </p:cNvPr>
            <p:cNvSpPr/>
            <p:nvPr/>
          </p:nvSpPr>
          <p:spPr>
            <a:xfrm>
              <a:off x="3940735" y="5201935"/>
              <a:ext cx="177619" cy="19310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Ellipse 201">
              <a:extLst>
                <a:ext uri="{FF2B5EF4-FFF2-40B4-BE49-F238E27FC236}">
                  <a16:creationId xmlns:a16="http://schemas.microsoft.com/office/drawing/2014/main" id="{5B1D287E-F8AA-544F-93D2-5136F21E7E8E}"/>
                </a:ext>
              </a:extLst>
            </p:cNvPr>
            <p:cNvSpPr/>
            <p:nvPr/>
          </p:nvSpPr>
          <p:spPr>
            <a:xfrm>
              <a:off x="4470453" y="5202561"/>
              <a:ext cx="177619" cy="19310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203" name="Ellipse 202">
              <a:extLst>
                <a:ext uri="{FF2B5EF4-FFF2-40B4-BE49-F238E27FC236}">
                  <a16:creationId xmlns:a16="http://schemas.microsoft.com/office/drawing/2014/main" id="{E8A47107-7CE5-4C41-9C96-9EEC809F1568}"/>
                </a:ext>
              </a:extLst>
            </p:cNvPr>
            <p:cNvSpPr/>
            <p:nvPr/>
          </p:nvSpPr>
          <p:spPr>
            <a:xfrm>
              <a:off x="5001494" y="5202146"/>
              <a:ext cx="177619" cy="19310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Ellipse 204">
              <a:extLst>
                <a:ext uri="{FF2B5EF4-FFF2-40B4-BE49-F238E27FC236}">
                  <a16:creationId xmlns:a16="http://schemas.microsoft.com/office/drawing/2014/main" id="{5896D514-6836-6F46-BD48-B983C7883BBB}"/>
                </a:ext>
              </a:extLst>
            </p:cNvPr>
            <p:cNvSpPr/>
            <p:nvPr/>
          </p:nvSpPr>
          <p:spPr>
            <a:xfrm>
              <a:off x="5498133" y="5202146"/>
              <a:ext cx="177619" cy="19310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Ellipse 205">
              <a:extLst>
                <a:ext uri="{FF2B5EF4-FFF2-40B4-BE49-F238E27FC236}">
                  <a16:creationId xmlns:a16="http://schemas.microsoft.com/office/drawing/2014/main" id="{07E0F76F-D98F-3040-8590-18942CF10EAB}"/>
                </a:ext>
              </a:extLst>
            </p:cNvPr>
            <p:cNvSpPr/>
            <p:nvPr/>
          </p:nvSpPr>
          <p:spPr>
            <a:xfrm>
              <a:off x="6032565" y="5198391"/>
              <a:ext cx="177619" cy="19310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208" name="Ellipse 207">
              <a:extLst>
                <a:ext uri="{FF2B5EF4-FFF2-40B4-BE49-F238E27FC236}">
                  <a16:creationId xmlns:a16="http://schemas.microsoft.com/office/drawing/2014/main" id="{E86531C9-AEFC-8C4C-9B52-6D4621662F41}"/>
                </a:ext>
              </a:extLst>
            </p:cNvPr>
            <p:cNvSpPr/>
            <p:nvPr/>
          </p:nvSpPr>
          <p:spPr>
            <a:xfrm>
              <a:off x="6584213" y="5197782"/>
              <a:ext cx="177619" cy="19310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Ellipse 208">
              <a:extLst>
                <a:ext uri="{FF2B5EF4-FFF2-40B4-BE49-F238E27FC236}">
                  <a16:creationId xmlns:a16="http://schemas.microsoft.com/office/drawing/2014/main" id="{D0ECF026-24CE-3044-B494-81839344DBB1}"/>
                </a:ext>
              </a:extLst>
            </p:cNvPr>
            <p:cNvSpPr/>
            <p:nvPr/>
          </p:nvSpPr>
          <p:spPr>
            <a:xfrm>
              <a:off x="7146563" y="5194495"/>
              <a:ext cx="177619" cy="19310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Ellipse 210">
              <a:extLst>
                <a:ext uri="{FF2B5EF4-FFF2-40B4-BE49-F238E27FC236}">
                  <a16:creationId xmlns:a16="http://schemas.microsoft.com/office/drawing/2014/main" id="{AA1D403D-0632-5B46-859D-F78A86616C99}"/>
                </a:ext>
              </a:extLst>
            </p:cNvPr>
            <p:cNvSpPr/>
            <p:nvPr/>
          </p:nvSpPr>
          <p:spPr>
            <a:xfrm>
              <a:off x="3938456" y="5734224"/>
              <a:ext cx="177619" cy="19310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Ellipse 211">
              <a:extLst>
                <a:ext uri="{FF2B5EF4-FFF2-40B4-BE49-F238E27FC236}">
                  <a16:creationId xmlns:a16="http://schemas.microsoft.com/office/drawing/2014/main" id="{199E1D34-B52C-844C-B863-FBC5CCFD430C}"/>
                </a:ext>
              </a:extLst>
            </p:cNvPr>
            <p:cNvSpPr/>
            <p:nvPr/>
          </p:nvSpPr>
          <p:spPr>
            <a:xfrm>
              <a:off x="4468173" y="5734851"/>
              <a:ext cx="177619" cy="19310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Ellipse 213">
              <a:extLst>
                <a:ext uri="{FF2B5EF4-FFF2-40B4-BE49-F238E27FC236}">
                  <a16:creationId xmlns:a16="http://schemas.microsoft.com/office/drawing/2014/main" id="{B865411E-0DD0-3244-8A4D-8D2C5521DA8A}"/>
                </a:ext>
              </a:extLst>
            </p:cNvPr>
            <p:cNvSpPr/>
            <p:nvPr/>
          </p:nvSpPr>
          <p:spPr>
            <a:xfrm>
              <a:off x="4999215" y="5734435"/>
              <a:ext cx="177619" cy="19310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Ellipse 214">
              <a:extLst>
                <a:ext uri="{FF2B5EF4-FFF2-40B4-BE49-F238E27FC236}">
                  <a16:creationId xmlns:a16="http://schemas.microsoft.com/office/drawing/2014/main" id="{A4B7FD57-102B-E74F-BEB3-9643F21E9646}"/>
                </a:ext>
              </a:extLst>
            </p:cNvPr>
            <p:cNvSpPr/>
            <p:nvPr/>
          </p:nvSpPr>
          <p:spPr>
            <a:xfrm>
              <a:off x="5495853" y="5734435"/>
              <a:ext cx="177619" cy="19310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Ellipse 215">
              <a:extLst>
                <a:ext uri="{FF2B5EF4-FFF2-40B4-BE49-F238E27FC236}">
                  <a16:creationId xmlns:a16="http://schemas.microsoft.com/office/drawing/2014/main" id="{671EA492-CE98-6D4B-AA93-62C332DCA6C9}"/>
                </a:ext>
              </a:extLst>
            </p:cNvPr>
            <p:cNvSpPr/>
            <p:nvPr/>
          </p:nvSpPr>
          <p:spPr>
            <a:xfrm>
              <a:off x="6030286" y="5730680"/>
              <a:ext cx="177619" cy="19310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Ellipse 217">
              <a:extLst>
                <a:ext uri="{FF2B5EF4-FFF2-40B4-BE49-F238E27FC236}">
                  <a16:creationId xmlns:a16="http://schemas.microsoft.com/office/drawing/2014/main" id="{D79CA550-E214-C346-87E1-4DB3C603019F}"/>
                </a:ext>
              </a:extLst>
            </p:cNvPr>
            <p:cNvSpPr/>
            <p:nvPr/>
          </p:nvSpPr>
          <p:spPr>
            <a:xfrm>
              <a:off x="6581934" y="5730071"/>
              <a:ext cx="177619" cy="19310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Ellipse 218">
              <a:extLst>
                <a:ext uri="{FF2B5EF4-FFF2-40B4-BE49-F238E27FC236}">
                  <a16:creationId xmlns:a16="http://schemas.microsoft.com/office/drawing/2014/main" id="{91F1F33D-6523-FA4A-9D1F-013BC991099A}"/>
                </a:ext>
              </a:extLst>
            </p:cNvPr>
            <p:cNvSpPr/>
            <p:nvPr/>
          </p:nvSpPr>
          <p:spPr>
            <a:xfrm>
              <a:off x="7144284" y="5726784"/>
              <a:ext cx="177619" cy="19310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0" name="Connecteur droit 219">
              <a:extLst>
                <a:ext uri="{FF2B5EF4-FFF2-40B4-BE49-F238E27FC236}">
                  <a16:creationId xmlns:a16="http://schemas.microsoft.com/office/drawing/2014/main" id="{13891AC4-8123-8441-9FA2-63F5F521E88B}"/>
                </a:ext>
              </a:extLst>
            </p:cNvPr>
            <p:cNvCxnSpPr>
              <a:stCxn id="167" idx="6"/>
              <a:endCxn id="169" idx="2"/>
            </p:cNvCxnSpPr>
            <p:nvPr/>
          </p:nvCxnSpPr>
          <p:spPr>
            <a:xfrm>
              <a:off x="4122909" y="4092793"/>
              <a:ext cx="352099" cy="6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Connecteur droit 221">
              <a:extLst>
                <a:ext uri="{FF2B5EF4-FFF2-40B4-BE49-F238E27FC236}">
                  <a16:creationId xmlns:a16="http://schemas.microsoft.com/office/drawing/2014/main" id="{13B604F5-AE9F-BC46-A915-C9956CC2D11A}"/>
                </a:ext>
              </a:extLst>
            </p:cNvPr>
            <p:cNvCxnSpPr>
              <a:cxnSpLocks/>
              <a:stCxn id="178" idx="6"/>
              <a:endCxn id="179" idx="2"/>
            </p:cNvCxnSpPr>
            <p:nvPr/>
          </p:nvCxnSpPr>
          <p:spPr>
            <a:xfrm>
              <a:off x="4120631" y="4714209"/>
              <a:ext cx="352099" cy="6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Connecteur droit 222">
              <a:extLst>
                <a:ext uri="{FF2B5EF4-FFF2-40B4-BE49-F238E27FC236}">
                  <a16:creationId xmlns:a16="http://schemas.microsoft.com/office/drawing/2014/main" id="{8B21DEDE-75DD-FE49-BB8F-D45E3C2038B1}"/>
                </a:ext>
              </a:extLst>
            </p:cNvPr>
            <p:cNvCxnSpPr>
              <a:cxnSpLocks/>
              <a:stCxn id="201" idx="6"/>
              <a:endCxn id="202" idx="2"/>
            </p:cNvCxnSpPr>
            <p:nvPr/>
          </p:nvCxnSpPr>
          <p:spPr>
            <a:xfrm>
              <a:off x="4118354" y="5298490"/>
              <a:ext cx="352099" cy="6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Connecteur droit 223">
              <a:extLst>
                <a:ext uri="{FF2B5EF4-FFF2-40B4-BE49-F238E27FC236}">
                  <a16:creationId xmlns:a16="http://schemas.microsoft.com/office/drawing/2014/main" id="{8FF7FA66-3418-8B48-995B-62AE1AD48852}"/>
                </a:ext>
              </a:extLst>
            </p:cNvPr>
            <p:cNvCxnSpPr>
              <a:cxnSpLocks/>
              <a:stCxn id="211" idx="6"/>
              <a:endCxn id="212" idx="2"/>
            </p:cNvCxnSpPr>
            <p:nvPr/>
          </p:nvCxnSpPr>
          <p:spPr>
            <a:xfrm>
              <a:off x="4116074" y="5830779"/>
              <a:ext cx="352099" cy="6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Connecteur droit 224">
              <a:extLst>
                <a:ext uri="{FF2B5EF4-FFF2-40B4-BE49-F238E27FC236}">
                  <a16:creationId xmlns:a16="http://schemas.microsoft.com/office/drawing/2014/main" id="{30396438-4346-DE43-8805-76319D713BB1}"/>
                </a:ext>
              </a:extLst>
            </p:cNvPr>
            <p:cNvCxnSpPr>
              <a:cxnSpLocks/>
              <a:stCxn id="169" idx="6"/>
              <a:endCxn id="170" idx="2"/>
            </p:cNvCxnSpPr>
            <p:nvPr/>
          </p:nvCxnSpPr>
          <p:spPr>
            <a:xfrm flipV="1">
              <a:off x="4652626" y="4093005"/>
              <a:ext cx="353423" cy="41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Connecteur droit 225">
              <a:extLst>
                <a:ext uri="{FF2B5EF4-FFF2-40B4-BE49-F238E27FC236}">
                  <a16:creationId xmlns:a16="http://schemas.microsoft.com/office/drawing/2014/main" id="{31FA9255-B2E3-DE4F-A046-575C42F8A104}"/>
                </a:ext>
              </a:extLst>
            </p:cNvPr>
            <p:cNvCxnSpPr>
              <a:cxnSpLocks/>
              <a:stCxn id="170" idx="6"/>
              <a:endCxn id="172" idx="2"/>
            </p:cNvCxnSpPr>
            <p:nvPr/>
          </p:nvCxnSpPr>
          <p:spPr>
            <a:xfrm>
              <a:off x="5183668" y="4093005"/>
              <a:ext cx="31902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Connecteur droit 226">
              <a:extLst>
                <a:ext uri="{FF2B5EF4-FFF2-40B4-BE49-F238E27FC236}">
                  <a16:creationId xmlns:a16="http://schemas.microsoft.com/office/drawing/2014/main" id="{9EC32D10-67C0-9446-AC37-6E0ACE1664C6}"/>
                </a:ext>
              </a:extLst>
            </p:cNvPr>
            <p:cNvCxnSpPr>
              <a:cxnSpLocks/>
              <a:stCxn id="172" idx="6"/>
              <a:endCxn id="173" idx="2"/>
            </p:cNvCxnSpPr>
            <p:nvPr/>
          </p:nvCxnSpPr>
          <p:spPr>
            <a:xfrm flipV="1">
              <a:off x="5680307" y="4089250"/>
              <a:ext cx="356814" cy="37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Connecteur droit 227">
              <a:extLst>
                <a:ext uri="{FF2B5EF4-FFF2-40B4-BE49-F238E27FC236}">
                  <a16:creationId xmlns:a16="http://schemas.microsoft.com/office/drawing/2014/main" id="{98502EDD-E0F2-AB43-943E-2C96D256B5CB}"/>
                </a:ext>
              </a:extLst>
            </p:cNvPr>
            <p:cNvCxnSpPr>
              <a:cxnSpLocks/>
              <a:stCxn id="173" idx="6"/>
              <a:endCxn id="175" idx="2"/>
            </p:cNvCxnSpPr>
            <p:nvPr/>
          </p:nvCxnSpPr>
          <p:spPr>
            <a:xfrm flipV="1">
              <a:off x="6214739" y="4088639"/>
              <a:ext cx="374028" cy="6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Connecteur droit 228">
              <a:extLst>
                <a:ext uri="{FF2B5EF4-FFF2-40B4-BE49-F238E27FC236}">
                  <a16:creationId xmlns:a16="http://schemas.microsoft.com/office/drawing/2014/main" id="{6F98F676-3628-1F4B-BC9C-95EB9671CD65}"/>
                </a:ext>
              </a:extLst>
            </p:cNvPr>
            <p:cNvCxnSpPr>
              <a:cxnSpLocks/>
              <a:stCxn id="175" idx="6"/>
              <a:endCxn id="176" idx="2"/>
            </p:cNvCxnSpPr>
            <p:nvPr/>
          </p:nvCxnSpPr>
          <p:spPr>
            <a:xfrm flipV="1">
              <a:off x="6766387" y="4085353"/>
              <a:ext cx="384731" cy="328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Connecteur droit 229">
              <a:extLst>
                <a:ext uri="{FF2B5EF4-FFF2-40B4-BE49-F238E27FC236}">
                  <a16:creationId xmlns:a16="http://schemas.microsoft.com/office/drawing/2014/main" id="{28235ECD-5D1F-0A46-99DE-81240DFA941C}"/>
                </a:ext>
              </a:extLst>
            </p:cNvPr>
            <p:cNvCxnSpPr>
              <a:cxnSpLocks/>
              <a:stCxn id="185" idx="6"/>
              <a:endCxn id="200" idx="2"/>
            </p:cNvCxnSpPr>
            <p:nvPr/>
          </p:nvCxnSpPr>
          <p:spPr>
            <a:xfrm flipV="1">
              <a:off x="6764109" y="4706769"/>
              <a:ext cx="384731" cy="328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Connecteur droit 230">
              <a:extLst>
                <a:ext uri="{FF2B5EF4-FFF2-40B4-BE49-F238E27FC236}">
                  <a16:creationId xmlns:a16="http://schemas.microsoft.com/office/drawing/2014/main" id="{0BEAC57D-4A41-4547-99A3-A77258695762}"/>
                </a:ext>
              </a:extLst>
            </p:cNvPr>
            <p:cNvCxnSpPr>
              <a:cxnSpLocks/>
              <a:stCxn id="208" idx="6"/>
              <a:endCxn id="209" idx="2"/>
            </p:cNvCxnSpPr>
            <p:nvPr/>
          </p:nvCxnSpPr>
          <p:spPr>
            <a:xfrm flipV="1">
              <a:off x="6761831" y="5291050"/>
              <a:ext cx="384731" cy="328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Connecteur droit 231">
              <a:extLst>
                <a:ext uri="{FF2B5EF4-FFF2-40B4-BE49-F238E27FC236}">
                  <a16:creationId xmlns:a16="http://schemas.microsoft.com/office/drawing/2014/main" id="{13D44BF2-EC77-3149-868A-97CEF7C8F7F7}"/>
                </a:ext>
              </a:extLst>
            </p:cNvPr>
            <p:cNvCxnSpPr>
              <a:cxnSpLocks/>
              <a:stCxn id="218" idx="6"/>
              <a:endCxn id="219" idx="2"/>
            </p:cNvCxnSpPr>
            <p:nvPr/>
          </p:nvCxnSpPr>
          <p:spPr>
            <a:xfrm flipV="1">
              <a:off x="6759552" y="5823339"/>
              <a:ext cx="384731" cy="328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Connecteur droit 232">
              <a:extLst>
                <a:ext uri="{FF2B5EF4-FFF2-40B4-BE49-F238E27FC236}">
                  <a16:creationId xmlns:a16="http://schemas.microsoft.com/office/drawing/2014/main" id="{8A8159F1-A97D-9141-B70A-67D0E0E0168A}"/>
                </a:ext>
              </a:extLst>
            </p:cNvPr>
            <p:cNvCxnSpPr>
              <a:cxnSpLocks/>
              <a:stCxn id="184" idx="6"/>
              <a:endCxn id="185" idx="2"/>
            </p:cNvCxnSpPr>
            <p:nvPr/>
          </p:nvCxnSpPr>
          <p:spPr>
            <a:xfrm flipV="1">
              <a:off x="6212461" y="4710055"/>
              <a:ext cx="374028" cy="609"/>
            </a:xfrm>
            <a:prstGeom prst="line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Connecteur droit 233">
              <a:extLst>
                <a:ext uri="{FF2B5EF4-FFF2-40B4-BE49-F238E27FC236}">
                  <a16:creationId xmlns:a16="http://schemas.microsoft.com/office/drawing/2014/main" id="{5ED881B2-EB5E-2145-BD92-DC1C5B89E707}"/>
                </a:ext>
              </a:extLst>
            </p:cNvPr>
            <p:cNvCxnSpPr>
              <a:cxnSpLocks/>
              <a:stCxn id="206" idx="6"/>
              <a:endCxn id="208" idx="2"/>
            </p:cNvCxnSpPr>
            <p:nvPr/>
          </p:nvCxnSpPr>
          <p:spPr>
            <a:xfrm flipV="1">
              <a:off x="6210185" y="5294336"/>
              <a:ext cx="374028" cy="6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Connecteur droit 234">
              <a:extLst>
                <a:ext uri="{FF2B5EF4-FFF2-40B4-BE49-F238E27FC236}">
                  <a16:creationId xmlns:a16="http://schemas.microsoft.com/office/drawing/2014/main" id="{C7FB2A56-F81A-2A40-B401-72F24E724207}"/>
                </a:ext>
              </a:extLst>
            </p:cNvPr>
            <p:cNvCxnSpPr>
              <a:cxnSpLocks/>
              <a:stCxn id="216" idx="6"/>
              <a:endCxn id="218" idx="2"/>
            </p:cNvCxnSpPr>
            <p:nvPr/>
          </p:nvCxnSpPr>
          <p:spPr>
            <a:xfrm flipV="1">
              <a:off x="6207905" y="5826625"/>
              <a:ext cx="374028" cy="6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Connecteur droit 235">
              <a:extLst>
                <a:ext uri="{FF2B5EF4-FFF2-40B4-BE49-F238E27FC236}">
                  <a16:creationId xmlns:a16="http://schemas.microsoft.com/office/drawing/2014/main" id="{9FF5568B-5542-554C-B847-762F7B5C3117}"/>
                </a:ext>
              </a:extLst>
            </p:cNvPr>
            <p:cNvCxnSpPr>
              <a:cxnSpLocks/>
              <a:stCxn id="215" idx="6"/>
              <a:endCxn id="216" idx="2"/>
            </p:cNvCxnSpPr>
            <p:nvPr/>
          </p:nvCxnSpPr>
          <p:spPr>
            <a:xfrm flipV="1">
              <a:off x="5673473" y="5827234"/>
              <a:ext cx="356814" cy="37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Connecteur droit 236">
              <a:extLst>
                <a:ext uri="{FF2B5EF4-FFF2-40B4-BE49-F238E27FC236}">
                  <a16:creationId xmlns:a16="http://schemas.microsoft.com/office/drawing/2014/main" id="{99ABFAC1-69FB-BB44-A1D6-F16B9E608C07}"/>
                </a:ext>
              </a:extLst>
            </p:cNvPr>
            <p:cNvCxnSpPr>
              <a:cxnSpLocks/>
              <a:stCxn id="214" idx="6"/>
              <a:endCxn id="215" idx="2"/>
            </p:cNvCxnSpPr>
            <p:nvPr/>
          </p:nvCxnSpPr>
          <p:spPr>
            <a:xfrm>
              <a:off x="5176833" y="5830991"/>
              <a:ext cx="31902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Connecteur droit 237">
              <a:extLst>
                <a:ext uri="{FF2B5EF4-FFF2-40B4-BE49-F238E27FC236}">
                  <a16:creationId xmlns:a16="http://schemas.microsoft.com/office/drawing/2014/main" id="{6E90ACBA-BF4D-8747-A981-1EA2717B01FF}"/>
                </a:ext>
              </a:extLst>
            </p:cNvPr>
            <p:cNvCxnSpPr>
              <a:cxnSpLocks/>
              <a:stCxn id="212" idx="6"/>
              <a:endCxn id="214" idx="2"/>
            </p:cNvCxnSpPr>
            <p:nvPr/>
          </p:nvCxnSpPr>
          <p:spPr>
            <a:xfrm flipV="1">
              <a:off x="4645792" y="5830991"/>
              <a:ext cx="353423" cy="41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Connecteur droit 238">
              <a:extLst>
                <a:ext uri="{FF2B5EF4-FFF2-40B4-BE49-F238E27FC236}">
                  <a16:creationId xmlns:a16="http://schemas.microsoft.com/office/drawing/2014/main" id="{3762C3DB-5B86-B545-BEB1-EE3B322FC128}"/>
                </a:ext>
              </a:extLst>
            </p:cNvPr>
            <p:cNvCxnSpPr>
              <a:cxnSpLocks/>
              <a:stCxn id="202" idx="6"/>
              <a:endCxn id="203" idx="2"/>
            </p:cNvCxnSpPr>
            <p:nvPr/>
          </p:nvCxnSpPr>
          <p:spPr>
            <a:xfrm flipV="1">
              <a:off x="4648071" y="5298702"/>
              <a:ext cx="353423" cy="41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Connecteur droit 239">
              <a:extLst>
                <a:ext uri="{FF2B5EF4-FFF2-40B4-BE49-F238E27FC236}">
                  <a16:creationId xmlns:a16="http://schemas.microsoft.com/office/drawing/2014/main" id="{E0CD581F-3545-DB4C-8338-1A89B75F6FBF}"/>
                </a:ext>
              </a:extLst>
            </p:cNvPr>
            <p:cNvCxnSpPr>
              <a:cxnSpLocks/>
              <a:stCxn id="203" idx="6"/>
              <a:endCxn id="205" idx="2"/>
            </p:cNvCxnSpPr>
            <p:nvPr/>
          </p:nvCxnSpPr>
          <p:spPr>
            <a:xfrm>
              <a:off x="5179112" y="5298702"/>
              <a:ext cx="31902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Connecteur droit 240">
              <a:extLst>
                <a:ext uri="{FF2B5EF4-FFF2-40B4-BE49-F238E27FC236}">
                  <a16:creationId xmlns:a16="http://schemas.microsoft.com/office/drawing/2014/main" id="{1082989D-084A-4C48-85FD-226BB8B81232}"/>
                </a:ext>
              </a:extLst>
            </p:cNvPr>
            <p:cNvCxnSpPr>
              <a:cxnSpLocks/>
              <a:stCxn id="205" idx="6"/>
              <a:endCxn id="206" idx="2"/>
            </p:cNvCxnSpPr>
            <p:nvPr/>
          </p:nvCxnSpPr>
          <p:spPr>
            <a:xfrm flipV="1">
              <a:off x="5675752" y="5294945"/>
              <a:ext cx="356814" cy="37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Connecteur droit 241">
              <a:extLst>
                <a:ext uri="{FF2B5EF4-FFF2-40B4-BE49-F238E27FC236}">
                  <a16:creationId xmlns:a16="http://schemas.microsoft.com/office/drawing/2014/main" id="{DC9D8DFD-CE33-B04C-8F62-BFDF5AA958E6}"/>
                </a:ext>
              </a:extLst>
            </p:cNvPr>
            <p:cNvCxnSpPr>
              <a:cxnSpLocks/>
              <a:stCxn id="182" idx="6"/>
              <a:endCxn id="184" idx="2"/>
            </p:cNvCxnSpPr>
            <p:nvPr/>
          </p:nvCxnSpPr>
          <p:spPr>
            <a:xfrm flipV="1">
              <a:off x="5678029" y="4710664"/>
              <a:ext cx="356814" cy="3755"/>
            </a:xfrm>
            <a:prstGeom prst="line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Connecteur droit 242">
              <a:extLst>
                <a:ext uri="{FF2B5EF4-FFF2-40B4-BE49-F238E27FC236}">
                  <a16:creationId xmlns:a16="http://schemas.microsoft.com/office/drawing/2014/main" id="{091BDBAB-2F16-9445-A618-862916BEE36C}"/>
                </a:ext>
              </a:extLst>
            </p:cNvPr>
            <p:cNvCxnSpPr>
              <a:cxnSpLocks/>
              <a:stCxn id="181" idx="6"/>
              <a:endCxn id="182" idx="2"/>
            </p:cNvCxnSpPr>
            <p:nvPr/>
          </p:nvCxnSpPr>
          <p:spPr>
            <a:xfrm>
              <a:off x="5181390" y="4714421"/>
              <a:ext cx="31902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Connecteur droit 243">
              <a:extLst>
                <a:ext uri="{FF2B5EF4-FFF2-40B4-BE49-F238E27FC236}">
                  <a16:creationId xmlns:a16="http://schemas.microsoft.com/office/drawing/2014/main" id="{50A67E02-4C15-564A-A2C2-D1A861346C8C}"/>
                </a:ext>
              </a:extLst>
            </p:cNvPr>
            <p:cNvCxnSpPr>
              <a:cxnSpLocks/>
              <a:stCxn id="179" idx="6"/>
              <a:endCxn id="181" idx="2"/>
            </p:cNvCxnSpPr>
            <p:nvPr/>
          </p:nvCxnSpPr>
          <p:spPr>
            <a:xfrm flipV="1">
              <a:off x="4650348" y="4714421"/>
              <a:ext cx="353423" cy="41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Connecteur droit 244">
              <a:extLst>
                <a:ext uri="{FF2B5EF4-FFF2-40B4-BE49-F238E27FC236}">
                  <a16:creationId xmlns:a16="http://schemas.microsoft.com/office/drawing/2014/main" id="{F82A20A4-177B-CA4A-A4E3-5B6D18140A0F}"/>
                </a:ext>
              </a:extLst>
            </p:cNvPr>
            <p:cNvCxnSpPr>
              <a:cxnSpLocks/>
              <a:stCxn id="167" idx="4"/>
              <a:endCxn id="178" idx="0"/>
            </p:cNvCxnSpPr>
            <p:nvPr/>
          </p:nvCxnSpPr>
          <p:spPr>
            <a:xfrm flipH="1">
              <a:off x="4031822" y="4189348"/>
              <a:ext cx="2278" cy="4283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Connecteur droit 245">
              <a:extLst>
                <a:ext uri="{FF2B5EF4-FFF2-40B4-BE49-F238E27FC236}">
                  <a16:creationId xmlns:a16="http://schemas.microsoft.com/office/drawing/2014/main" id="{BB849CA3-4B41-9843-A7B6-958ACBD8F00E}"/>
                </a:ext>
              </a:extLst>
            </p:cNvPr>
            <p:cNvCxnSpPr>
              <a:cxnSpLocks/>
              <a:stCxn id="178" idx="4"/>
              <a:endCxn id="201" idx="0"/>
            </p:cNvCxnSpPr>
            <p:nvPr/>
          </p:nvCxnSpPr>
          <p:spPr>
            <a:xfrm flipH="1">
              <a:off x="4029545" y="4810763"/>
              <a:ext cx="2277" cy="39117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Connecteur droit 246">
              <a:extLst>
                <a:ext uri="{FF2B5EF4-FFF2-40B4-BE49-F238E27FC236}">
                  <a16:creationId xmlns:a16="http://schemas.microsoft.com/office/drawing/2014/main" id="{CA5DD949-15C3-B246-81E7-2D5AD789B962}"/>
                </a:ext>
              </a:extLst>
            </p:cNvPr>
            <p:cNvCxnSpPr>
              <a:cxnSpLocks/>
              <a:stCxn id="201" idx="4"/>
              <a:endCxn id="211" idx="0"/>
            </p:cNvCxnSpPr>
            <p:nvPr/>
          </p:nvCxnSpPr>
          <p:spPr>
            <a:xfrm flipH="1">
              <a:off x="4027266" y="5395044"/>
              <a:ext cx="2279" cy="3391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Connecteur droit 247">
              <a:extLst>
                <a:ext uri="{FF2B5EF4-FFF2-40B4-BE49-F238E27FC236}">
                  <a16:creationId xmlns:a16="http://schemas.microsoft.com/office/drawing/2014/main" id="{52FEF365-CCC3-534A-BCC0-74CA4B73A953}"/>
                </a:ext>
              </a:extLst>
            </p:cNvPr>
            <p:cNvCxnSpPr>
              <a:cxnSpLocks/>
              <a:stCxn id="169" idx="4"/>
              <a:endCxn id="179" idx="0"/>
            </p:cNvCxnSpPr>
            <p:nvPr/>
          </p:nvCxnSpPr>
          <p:spPr>
            <a:xfrm flipH="1">
              <a:off x="4561540" y="4189974"/>
              <a:ext cx="2278" cy="4283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Connecteur droit 248">
              <a:extLst>
                <a:ext uri="{FF2B5EF4-FFF2-40B4-BE49-F238E27FC236}">
                  <a16:creationId xmlns:a16="http://schemas.microsoft.com/office/drawing/2014/main" id="{F6C2743B-47C3-D245-8856-0035812694DE}"/>
                </a:ext>
              </a:extLst>
            </p:cNvPr>
            <p:cNvCxnSpPr>
              <a:cxnSpLocks/>
              <a:stCxn id="179" idx="4"/>
              <a:endCxn id="202" idx="0"/>
            </p:cNvCxnSpPr>
            <p:nvPr/>
          </p:nvCxnSpPr>
          <p:spPr>
            <a:xfrm flipH="1">
              <a:off x="4559263" y="4811390"/>
              <a:ext cx="2277" cy="39117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Connecteur droit 249">
              <a:extLst>
                <a:ext uri="{FF2B5EF4-FFF2-40B4-BE49-F238E27FC236}">
                  <a16:creationId xmlns:a16="http://schemas.microsoft.com/office/drawing/2014/main" id="{19764AB4-35F8-7B44-94E7-44EA02BBBB39}"/>
                </a:ext>
              </a:extLst>
            </p:cNvPr>
            <p:cNvCxnSpPr>
              <a:cxnSpLocks/>
              <a:stCxn id="202" idx="4"/>
              <a:endCxn id="212" idx="0"/>
            </p:cNvCxnSpPr>
            <p:nvPr/>
          </p:nvCxnSpPr>
          <p:spPr>
            <a:xfrm flipH="1">
              <a:off x="4556983" y="5395671"/>
              <a:ext cx="2279" cy="3391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Connecteur droit 250">
              <a:extLst>
                <a:ext uri="{FF2B5EF4-FFF2-40B4-BE49-F238E27FC236}">
                  <a16:creationId xmlns:a16="http://schemas.microsoft.com/office/drawing/2014/main" id="{FC6FAB2F-BF7F-6847-BCBE-B234BBC378F5}"/>
                </a:ext>
              </a:extLst>
            </p:cNvPr>
            <p:cNvCxnSpPr>
              <a:cxnSpLocks/>
              <a:stCxn id="203" idx="4"/>
              <a:endCxn id="214" idx="0"/>
            </p:cNvCxnSpPr>
            <p:nvPr/>
          </p:nvCxnSpPr>
          <p:spPr>
            <a:xfrm flipH="1">
              <a:off x="5088024" y="5395256"/>
              <a:ext cx="2279" cy="3391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Connecteur droit 251">
              <a:extLst>
                <a:ext uri="{FF2B5EF4-FFF2-40B4-BE49-F238E27FC236}">
                  <a16:creationId xmlns:a16="http://schemas.microsoft.com/office/drawing/2014/main" id="{559261ED-B8C5-9B43-BF6D-5CDF034F92FB}"/>
                </a:ext>
              </a:extLst>
            </p:cNvPr>
            <p:cNvCxnSpPr>
              <a:cxnSpLocks/>
              <a:stCxn id="181" idx="4"/>
              <a:endCxn id="203" idx="0"/>
            </p:cNvCxnSpPr>
            <p:nvPr/>
          </p:nvCxnSpPr>
          <p:spPr>
            <a:xfrm flipH="1">
              <a:off x="5090303" y="4810975"/>
              <a:ext cx="2277" cy="39117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Connecteur droit 252">
              <a:extLst>
                <a:ext uri="{FF2B5EF4-FFF2-40B4-BE49-F238E27FC236}">
                  <a16:creationId xmlns:a16="http://schemas.microsoft.com/office/drawing/2014/main" id="{7DD4A209-5F9C-0A44-83ED-1C1254D17C27}"/>
                </a:ext>
              </a:extLst>
            </p:cNvPr>
            <p:cNvCxnSpPr>
              <a:cxnSpLocks/>
              <a:stCxn id="170" idx="4"/>
              <a:endCxn id="181" idx="0"/>
            </p:cNvCxnSpPr>
            <p:nvPr/>
          </p:nvCxnSpPr>
          <p:spPr>
            <a:xfrm flipH="1">
              <a:off x="5092580" y="4189560"/>
              <a:ext cx="2278" cy="4283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Connecteur droit 253">
              <a:extLst>
                <a:ext uri="{FF2B5EF4-FFF2-40B4-BE49-F238E27FC236}">
                  <a16:creationId xmlns:a16="http://schemas.microsoft.com/office/drawing/2014/main" id="{811B1EE7-4C02-3E42-B7D8-93E893029FF0}"/>
                </a:ext>
              </a:extLst>
            </p:cNvPr>
            <p:cNvCxnSpPr>
              <a:cxnSpLocks/>
              <a:stCxn id="172" idx="4"/>
              <a:endCxn id="182" idx="0"/>
            </p:cNvCxnSpPr>
            <p:nvPr/>
          </p:nvCxnSpPr>
          <p:spPr>
            <a:xfrm flipH="1">
              <a:off x="5589220" y="4189560"/>
              <a:ext cx="2278" cy="4283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Connecteur droit 254">
              <a:extLst>
                <a:ext uri="{FF2B5EF4-FFF2-40B4-BE49-F238E27FC236}">
                  <a16:creationId xmlns:a16="http://schemas.microsoft.com/office/drawing/2014/main" id="{98BC8EA2-DF7A-9446-BF3E-40B1B36038B3}"/>
                </a:ext>
              </a:extLst>
            </p:cNvPr>
            <p:cNvCxnSpPr>
              <a:cxnSpLocks/>
              <a:stCxn id="182" idx="4"/>
              <a:endCxn id="205" idx="0"/>
            </p:cNvCxnSpPr>
            <p:nvPr/>
          </p:nvCxnSpPr>
          <p:spPr>
            <a:xfrm flipH="1">
              <a:off x="5586942" y="4810975"/>
              <a:ext cx="2277" cy="39117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Connecteur droit 255">
              <a:extLst>
                <a:ext uri="{FF2B5EF4-FFF2-40B4-BE49-F238E27FC236}">
                  <a16:creationId xmlns:a16="http://schemas.microsoft.com/office/drawing/2014/main" id="{1DE38BA3-F772-2149-8226-78BB87CFD741}"/>
                </a:ext>
              </a:extLst>
            </p:cNvPr>
            <p:cNvCxnSpPr>
              <a:cxnSpLocks/>
              <a:stCxn id="205" idx="4"/>
              <a:endCxn id="215" idx="0"/>
            </p:cNvCxnSpPr>
            <p:nvPr/>
          </p:nvCxnSpPr>
          <p:spPr>
            <a:xfrm flipH="1">
              <a:off x="5584663" y="5395256"/>
              <a:ext cx="2279" cy="3391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Connecteur droit 256">
              <a:extLst>
                <a:ext uri="{FF2B5EF4-FFF2-40B4-BE49-F238E27FC236}">
                  <a16:creationId xmlns:a16="http://schemas.microsoft.com/office/drawing/2014/main" id="{871461BC-1770-B449-B8B4-9390BB474723}"/>
                </a:ext>
              </a:extLst>
            </p:cNvPr>
            <p:cNvCxnSpPr>
              <a:cxnSpLocks/>
              <a:stCxn id="206" idx="4"/>
              <a:endCxn id="216" idx="0"/>
            </p:cNvCxnSpPr>
            <p:nvPr/>
          </p:nvCxnSpPr>
          <p:spPr>
            <a:xfrm flipH="1">
              <a:off x="6119096" y="5391500"/>
              <a:ext cx="2279" cy="3391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Connecteur droit 257">
              <a:extLst>
                <a:ext uri="{FF2B5EF4-FFF2-40B4-BE49-F238E27FC236}">
                  <a16:creationId xmlns:a16="http://schemas.microsoft.com/office/drawing/2014/main" id="{9FDAA73F-DAF4-0D42-AF69-0A6D1C719E88}"/>
                </a:ext>
              </a:extLst>
            </p:cNvPr>
            <p:cNvCxnSpPr>
              <a:cxnSpLocks/>
              <a:stCxn id="184" idx="4"/>
              <a:endCxn id="206" idx="0"/>
            </p:cNvCxnSpPr>
            <p:nvPr/>
          </p:nvCxnSpPr>
          <p:spPr>
            <a:xfrm flipH="1">
              <a:off x="6121375" y="4807219"/>
              <a:ext cx="2277" cy="39117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Connecteur droit 258">
              <a:extLst>
                <a:ext uri="{FF2B5EF4-FFF2-40B4-BE49-F238E27FC236}">
                  <a16:creationId xmlns:a16="http://schemas.microsoft.com/office/drawing/2014/main" id="{08E725AA-3567-4A4C-9920-07CB110B9362}"/>
                </a:ext>
              </a:extLst>
            </p:cNvPr>
            <p:cNvCxnSpPr>
              <a:cxnSpLocks/>
              <a:stCxn id="173" idx="4"/>
              <a:endCxn id="184" idx="0"/>
            </p:cNvCxnSpPr>
            <p:nvPr/>
          </p:nvCxnSpPr>
          <p:spPr>
            <a:xfrm flipH="1">
              <a:off x="6123653" y="4185803"/>
              <a:ext cx="2278" cy="4283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Connecteur droit 259">
              <a:extLst>
                <a:ext uri="{FF2B5EF4-FFF2-40B4-BE49-F238E27FC236}">
                  <a16:creationId xmlns:a16="http://schemas.microsoft.com/office/drawing/2014/main" id="{769985AF-EC95-4E4F-84D7-0A376E1247E0}"/>
                </a:ext>
              </a:extLst>
            </p:cNvPr>
            <p:cNvCxnSpPr>
              <a:cxnSpLocks/>
              <a:stCxn id="175" idx="4"/>
              <a:endCxn id="185" idx="0"/>
            </p:cNvCxnSpPr>
            <p:nvPr/>
          </p:nvCxnSpPr>
          <p:spPr>
            <a:xfrm flipH="1">
              <a:off x="6675299" y="4185194"/>
              <a:ext cx="2278" cy="4283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Connecteur droit 260">
              <a:extLst>
                <a:ext uri="{FF2B5EF4-FFF2-40B4-BE49-F238E27FC236}">
                  <a16:creationId xmlns:a16="http://schemas.microsoft.com/office/drawing/2014/main" id="{F5ACAD41-7770-7D44-86BD-BF6387737F7A}"/>
                </a:ext>
              </a:extLst>
            </p:cNvPr>
            <p:cNvCxnSpPr>
              <a:cxnSpLocks/>
              <a:stCxn id="185" idx="4"/>
              <a:endCxn id="208" idx="0"/>
            </p:cNvCxnSpPr>
            <p:nvPr/>
          </p:nvCxnSpPr>
          <p:spPr>
            <a:xfrm flipH="1">
              <a:off x="6673023" y="4806609"/>
              <a:ext cx="2277" cy="39117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Connecteur droit 261">
              <a:extLst>
                <a:ext uri="{FF2B5EF4-FFF2-40B4-BE49-F238E27FC236}">
                  <a16:creationId xmlns:a16="http://schemas.microsoft.com/office/drawing/2014/main" id="{C663A326-B290-9348-A938-36611A8ABD89}"/>
                </a:ext>
              </a:extLst>
            </p:cNvPr>
            <p:cNvCxnSpPr>
              <a:cxnSpLocks/>
              <a:stCxn id="208" idx="4"/>
              <a:endCxn id="218" idx="0"/>
            </p:cNvCxnSpPr>
            <p:nvPr/>
          </p:nvCxnSpPr>
          <p:spPr>
            <a:xfrm flipH="1">
              <a:off x="6670743" y="5390890"/>
              <a:ext cx="2279" cy="3391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Connecteur droit 262">
              <a:extLst>
                <a:ext uri="{FF2B5EF4-FFF2-40B4-BE49-F238E27FC236}">
                  <a16:creationId xmlns:a16="http://schemas.microsoft.com/office/drawing/2014/main" id="{01A21BEA-A128-744E-97FB-4E2A61F744E6}"/>
                </a:ext>
              </a:extLst>
            </p:cNvPr>
            <p:cNvCxnSpPr>
              <a:cxnSpLocks/>
              <a:stCxn id="209" idx="4"/>
              <a:endCxn id="219" idx="0"/>
            </p:cNvCxnSpPr>
            <p:nvPr/>
          </p:nvCxnSpPr>
          <p:spPr>
            <a:xfrm flipH="1">
              <a:off x="7233093" y="5387604"/>
              <a:ext cx="2279" cy="3391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Connecteur droit 263">
              <a:extLst>
                <a:ext uri="{FF2B5EF4-FFF2-40B4-BE49-F238E27FC236}">
                  <a16:creationId xmlns:a16="http://schemas.microsoft.com/office/drawing/2014/main" id="{B0858349-C51D-B140-B4BB-023556C20B36}"/>
                </a:ext>
              </a:extLst>
            </p:cNvPr>
            <p:cNvCxnSpPr>
              <a:cxnSpLocks/>
              <a:stCxn id="200" idx="4"/>
              <a:endCxn id="209" idx="0"/>
            </p:cNvCxnSpPr>
            <p:nvPr/>
          </p:nvCxnSpPr>
          <p:spPr>
            <a:xfrm flipH="1">
              <a:off x="7235373" y="4803323"/>
              <a:ext cx="2277" cy="39117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Connecteur droit 264">
              <a:extLst>
                <a:ext uri="{FF2B5EF4-FFF2-40B4-BE49-F238E27FC236}">
                  <a16:creationId xmlns:a16="http://schemas.microsoft.com/office/drawing/2014/main" id="{E5F1EE12-A7ED-FB42-AA22-2B57F81EA77F}"/>
                </a:ext>
              </a:extLst>
            </p:cNvPr>
            <p:cNvCxnSpPr>
              <a:cxnSpLocks/>
              <a:stCxn id="176" idx="4"/>
              <a:endCxn id="200" idx="0"/>
            </p:cNvCxnSpPr>
            <p:nvPr/>
          </p:nvCxnSpPr>
          <p:spPr>
            <a:xfrm flipH="1">
              <a:off x="7237650" y="4181907"/>
              <a:ext cx="2278" cy="4283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6" name="Ellipse 265">
              <a:extLst>
                <a:ext uri="{FF2B5EF4-FFF2-40B4-BE49-F238E27FC236}">
                  <a16:creationId xmlns:a16="http://schemas.microsoft.com/office/drawing/2014/main" id="{D1C56E53-FD55-EA41-97D1-A2BD0D08A27E}"/>
                </a:ext>
              </a:extLst>
            </p:cNvPr>
            <p:cNvSpPr/>
            <p:nvPr/>
          </p:nvSpPr>
          <p:spPr>
            <a:xfrm>
              <a:off x="3938455" y="3400037"/>
              <a:ext cx="177619" cy="19310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Ellipse 266">
              <a:extLst>
                <a:ext uri="{FF2B5EF4-FFF2-40B4-BE49-F238E27FC236}">
                  <a16:creationId xmlns:a16="http://schemas.microsoft.com/office/drawing/2014/main" id="{F8D6B787-8CAD-B948-A521-D434209B57EA}"/>
                </a:ext>
              </a:extLst>
            </p:cNvPr>
            <p:cNvSpPr/>
            <p:nvPr/>
          </p:nvSpPr>
          <p:spPr>
            <a:xfrm>
              <a:off x="4468173" y="3400664"/>
              <a:ext cx="177619" cy="19310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Ellipse 267">
              <a:extLst>
                <a:ext uri="{FF2B5EF4-FFF2-40B4-BE49-F238E27FC236}">
                  <a16:creationId xmlns:a16="http://schemas.microsoft.com/office/drawing/2014/main" id="{3B61D164-E2EA-9248-ABF6-AF880EA6C734}"/>
                </a:ext>
              </a:extLst>
            </p:cNvPr>
            <p:cNvSpPr/>
            <p:nvPr/>
          </p:nvSpPr>
          <p:spPr>
            <a:xfrm>
              <a:off x="4999214" y="3400249"/>
              <a:ext cx="177619" cy="19310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Ellipse 268">
              <a:extLst>
                <a:ext uri="{FF2B5EF4-FFF2-40B4-BE49-F238E27FC236}">
                  <a16:creationId xmlns:a16="http://schemas.microsoft.com/office/drawing/2014/main" id="{DBCDCB10-89FB-1342-BAF2-6E71FE78B990}"/>
                </a:ext>
              </a:extLst>
            </p:cNvPr>
            <p:cNvSpPr/>
            <p:nvPr/>
          </p:nvSpPr>
          <p:spPr>
            <a:xfrm>
              <a:off x="5495853" y="3400249"/>
              <a:ext cx="177619" cy="19310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270" name="Ellipse 269">
              <a:extLst>
                <a:ext uri="{FF2B5EF4-FFF2-40B4-BE49-F238E27FC236}">
                  <a16:creationId xmlns:a16="http://schemas.microsoft.com/office/drawing/2014/main" id="{4FFF2E87-9AAE-7A48-A806-CC80988CCAAD}"/>
                </a:ext>
              </a:extLst>
            </p:cNvPr>
            <p:cNvSpPr/>
            <p:nvPr/>
          </p:nvSpPr>
          <p:spPr>
            <a:xfrm>
              <a:off x="6030286" y="3396493"/>
              <a:ext cx="177619" cy="19310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Ellipse 270">
              <a:extLst>
                <a:ext uri="{FF2B5EF4-FFF2-40B4-BE49-F238E27FC236}">
                  <a16:creationId xmlns:a16="http://schemas.microsoft.com/office/drawing/2014/main" id="{5AA150A1-0FF7-B24E-B84E-3A2854ABCD22}"/>
                </a:ext>
              </a:extLst>
            </p:cNvPr>
            <p:cNvSpPr/>
            <p:nvPr/>
          </p:nvSpPr>
          <p:spPr>
            <a:xfrm>
              <a:off x="6581933" y="3395883"/>
              <a:ext cx="177619" cy="19310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Ellipse 271">
              <a:extLst>
                <a:ext uri="{FF2B5EF4-FFF2-40B4-BE49-F238E27FC236}">
                  <a16:creationId xmlns:a16="http://schemas.microsoft.com/office/drawing/2014/main" id="{36076457-A6C8-5947-8BB4-0B47F8FAC4E0}"/>
                </a:ext>
              </a:extLst>
            </p:cNvPr>
            <p:cNvSpPr/>
            <p:nvPr/>
          </p:nvSpPr>
          <p:spPr>
            <a:xfrm>
              <a:off x="7144283" y="3392597"/>
              <a:ext cx="177619" cy="19310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3" name="Connecteur droit 272">
              <a:extLst>
                <a:ext uri="{FF2B5EF4-FFF2-40B4-BE49-F238E27FC236}">
                  <a16:creationId xmlns:a16="http://schemas.microsoft.com/office/drawing/2014/main" id="{9468867C-4A3E-FC4D-BDFD-9035ED77B0C3}"/>
                </a:ext>
              </a:extLst>
            </p:cNvPr>
            <p:cNvCxnSpPr>
              <a:stCxn id="266" idx="6"/>
              <a:endCxn id="267" idx="2"/>
            </p:cNvCxnSpPr>
            <p:nvPr/>
          </p:nvCxnSpPr>
          <p:spPr>
            <a:xfrm>
              <a:off x="4116074" y="3496591"/>
              <a:ext cx="352099" cy="6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Connecteur droit 273">
              <a:extLst>
                <a:ext uri="{FF2B5EF4-FFF2-40B4-BE49-F238E27FC236}">
                  <a16:creationId xmlns:a16="http://schemas.microsoft.com/office/drawing/2014/main" id="{147D9F7D-72C5-2C4D-BF89-88F08B634AB1}"/>
                </a:ext>
              </a:extLst>
            </p:cNvPr>
            <p:cNvCxnSpPr>
              <a:cxnSpLocks/>
              <a:stCxn id="267" idx="6"/>
              <a:endCxn id="268" idx="2"/>
            </p:cNvCxnSpPr>
            <p:nvPr/>
          </p:nvCxnSpPr>
          <p:spPr>
            <a:xfrm flipV="1">
              <a:off x="4645791" y="3496803"/>
              <a:ext cx="353423" cy="41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Connecteur droit 274">
              <a:extLst>
                <a:ext uri="{FF2B5EF4-FFF2-40B4-BE49-F238E27FC236}">
                  <a16:creationId xmlns:a16="http://schemas.microsoft.com/office/drawing/2014/main" id="{9FEFA229-21BB-C846-BAC6-CA1807914411}"/>
                </a:ext>
              </a:extLst>
            </p:cNvPr>
            <p:cNvCxnSpPr>
              <a:cxnSpLocks/>
              <a:stCxn id="268" idx="6"/>
              <a:endCxn id="269" idx="2"/>
            </p:cNvCxnSpPr>
            <p:nvPr/>
          </p:nvCxnSpPr>
          <p:spPr>
            <a:xfrm>
              <a:off x="5176833" y="3496803"/>
              <a:ext cx="31902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Connecteur droit 275">
              <a:extLst>
                <a:ext uri="{FF2B5EF4-FFF2-40B4-BE49-F238E27FC236}">
                  <a16:creationId xmlns:a16="http://schemas.microsoft.com/office/drawing/2014/main" id="{9C0BEBC7-C42C-C246-8E9B-33C4F9DB96C6}"/>
                </a:ext>
              </a:extLst>
            </p:cNvPr>
            <p:cNvCxnSpPr>
              <a:cxnSpLocks/>
              <a:stCxn id="269" idx="6"/>
              <a:endCxn id="270" idx="2"/>
            </p:cNvCxnSpPr>
            <p:nvPr/>
          </p:nvCxnSpPr>
          <p:spPr>
            <a:xfrm flipV="1">
              <a:off x="5673471" y="3493048"/>
              <a:ext cx="356814" cy="37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Connecteur droit 276">
              <a:extLst>
                <a:ext uri="{FF2B5EF4-FFF2-40B4-BE49-F238E27FC236}">
                  <a16:creationId xmlns:a16="http://schemas.microsoft.com/office/drawing/2014/main" id="{2253793E-74E5-E746-B4D5-6D2A7FD3ED49}"/>
                </a:ext>
              </a:extLst>
            </p:cNvPr>
            <p:cNvCxnSpPr>
              <a:cxnSpLocks/>
              <a:stCxn id="270" idx="6"/>
              <a:endCxn id="271" idx="2"/>
            </p:cNvCxnSpPr>
            <p:nvPr/>
          </p:nvCxnSpPr>
          <p:spPr>
            <a:xfrm flipV="1">
              <a:off x="6207904" y="3492438"/>
              <a:ext cx="374028" cy="6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Connecteur droit 277">
              <a:extLst>
                <a:ext uri="{FF2B5EF4-FFF2-40B4-BE49-F238E27FC236}">
                  <a16:creationId xmlns:a16="http://schemas.microsoft.com/office/drawing/2014/main" id="{D15344A9-82D6-E44A-AE9B-FB612E1C16C0}"/>
                </a:ext>
              </a:extLst>
            </p:cNvPr>
            <p:cNvCxnSpPr>
              <a:cxnSpLocks/>
              <a:stCxn id="271" idx="6"/>
              <a:endCxn id="272" idx="2"/>
            </p:cNvCxnSpPr>
            <p:nvPr/>
          </p:nvCxnSpPr>
          <p:spPr>
            <a:xfrm flipV="1">
              <a:off x="6759552" y="3489151"/>
              <a:ext cx="384731" cy="328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Connecteur droit 278">
              <a:extLst>
                <a:ext uri="{FF2B5EF4-FFF2-40B4-BE49-F238E27FC236}">
                  <a16:creationId xmlns:a16="http://schemas.microsoft.com/office/drawing/2014/main" id="{C40332DA-AA13-D140-B325-6EE9CF018EDD}"/>
                </a:ext>
              </a:extLst>
            </p:cNvPr>
            <p:cNvCxnSpPr>
              <a:cxnSpLocks/>
              <a:endCxn id="176" idx="0"/>
            </p:cNvCxnSpPr>
            <p:nvPr/>
          </p:nvCxnSpPr>
          <p:spPr>
            <a:xfrm>
              <a:off x="7235372" y="3574221"/>
              <a:ext cx="4556" cy="41457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Connecteur droit 279">
              <a:extLst>
                <a:ext uri="{FF2B5EF4-FFF2-40B4-BE49-F238E27FC236}">
                  <a16:creationId xmlns:a16="http://schemas.microsoft.com/office/drawing/2014/main" id="{CF5F358C-5A8D-7740-8E64-CD31ACCF735B}"/>
                </a:ext>
              </a:extLst>
            </p:cNvPr>
            <p:cNvCxnSpPr>
              <a:cxnSpLocks/>
              <a:stCxn id="271" idx="4"/>
              <a:endCxn id="175" idx="0"/>
            </p:cNvCxnSpPr>
            <p:nvPr/>
          </p:nvCxnSpPr>
          <p:spPr>
            <a:xfrm>
              <a:off x="6670742" y="3588992"/>
              <a:ext cx="6835" cy="40309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Connecteur droit 280">
              <a:extLst>
                <a:ext uri="{FF2B5EF4-FFF2-40B4-BE49-F238E27FC236}">
                  <a16:creationId xmlns:a16="http://schemas.microsoft.com/office/drawing/2014/main" id="{5CB8BC2D-7993-5347-B5F1-D434B3F0070E}"/>
                </a:ext>
              </a:extLst>
            </p:cNvPr>
            <p:cNvCxnSpPr>
              <a:cxnSpLocks/>
              <a:stCxn id="270" idx="4"/>
              <a:endCxn id="173" idx="0"/>
            </p:cNvCxnSpPr>
            <p:nvPr/>
          </p:nvCxnSpPr>
          <p:spPr>
            <a:xfrm>
              <a:off x="6119096" y="3589601"/>
              <a:ext cx="6835" cy="40309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Connecteur droit 281">
              <a:extLst>
                <a:ext uri="{FF2B5EF4-FFF2-40B4-BE49-F238E27FC236}">
                  <a16:creationId xmlns:a16="http://schemas.microsoft.com/office/drawing/2014/main" id="{C7BF4EEB-1682-DE47-9685-748C81ACD5FF}"/>
                </a:ext>
              </a:extLst>
            </p:cNvPr>
            <p:cNvCxnSpPr>
              <a:cxnSpLocks/>
              <a:stCxn id="269" idx="4"/>
              <a:endCxn id="172" idx="0"/>
            </p:cNvCxnSpPr>
            <p:nvPr/>
          </p:nvCxnSpPr>
          <p:spPr>
            <a:xfrm>
              <a:off x="5584663" y="3593358"/>
              <a:ext cx="6835" cy="40309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Connecteur droit 282">
              <a:extLst>
                <a:ext uri="{FF2B5EF4-FFF2-40B4-BE49-F238E27FC236}">
                  <a16:creationId xmlns:a16="http://schemas.microsoft.com/office/drawing/2014/main" id="{A8EE80F0-518C-7B42-A931-977886AA3570}"/>
                </a:ext>
              </a:extLst>
            </p:cNvPr>
            <p:cNvCxnSpPr>
              <a:cxnSpLocks/>
              <a:stCxn id="268" idx="4"/>
              <a:endCxn id="170" idx="0"/>
            </p:cNvCxnSpPr>
            <p:nvPr/>
          </p:nvCxnSpPr>
          <p:spPr>
            <a:xfrm>
              <a:off x="5088023" y="3593358"/>
              <a:ext cx="6835" cy="40309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Connecteur droit 283">
              <a:extLst>
                <a:ext uri="{FF2B5EF4-FFF2-40B4-BE49-F238E27FC236}">
                  <a16:creationId xmlns:a16="http://schemas.microsoft.com/office/drawing/2014/main" id="{04EF0184-EA5E-8E44-A437-36FAD47359F2}"/>
                </a:ext>
              </a:extLst>
            </p:cNvPr>
            <p:cNvCxnSpPr>
              <a:cxnSpLocks/>
              <a:stCxn id="267" idx="4"/>
              <a:endCxn id="169" idx="0"/>
            </p:cNvCxnSpPr>
            <p:nvPr/>
          </p:nvCxnSpPr>
          <p:spPr>
            <a:xfrm>
              <a:off x="4556983" y="3593773"/>
              <a:ext cx="6835" cy="40309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Connecteur droit 284">
              <a:extLst>
                <a:ext uri="{FF2B5EF4-FFF2-40B4-BE49-F238E27FC236}">
                  <a16:creationId xmlns:a16="http://schemas.microsoft.com/office/drawing/2014/main" id="{078B8FB7-D504-1F49-8A3F-36D1DA1EE003}"/>
                </a:ext>
              </a:extLst>
            </p:cNvPr>
            <p:cNvCxnSpPr>
              <a:cxnSpLocks/>
              <a:stCxn id="266" idx="4"/>
              <a:endCxn id="167" idx="0"/>
            </p:cNvCxnSpPr>
            <p:nvPr/>
          </p:nvCxnSpPr>
          <p:spPr>
            <a:xfrm>
              <a:off x="4027265" y="3593146"/>
              <a:ext cx="6835" cy="40309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6" name="Ellipse 285">
              <a:extLst>
                <a:ext uri="{FF2B5EF4-FFF2-40B4-BE49-F238E27FC236}">
                  <a16:creationId xmlns:a16="http://schemas.microsoft.com/office/drawing/2014/main" id="{2DAAFD97-F9A1-CD48-AC8A-BCDA43621256}"/>
                </a:ext>
              </a:extLst>
            </p:cNvPr>
            <p:cNvSpPr/>
            <p:nvPr/>
          </p:nvSpPr>
          <p:spPr>
            <a:xfrm>
              <a:off x="3943012" y="2805746"/>
              <a:ext cx="177619" cy="19310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Ellipse 286">
              <a:extLst>
                <a:ext uri="{FF2B5EF4-FFF2-40B4-BE49-F238E27FC236}">
                  <a16:creationId xmlns:a16="http://schemas.microsoft.com/office/drawing/2014/main" id="{60B2C608-3B5F-D244-B1C9-A74AD6507FCB}"/>
                </a:ext>
              </a:extLst>
            </p:cNvPr>
            <p:cNvSpPr/>
            <p:nvPr/>
          </p:nvSpPr>
          <p:spPr>
            <a:xfrm>
              <a:off x="4472730" y="2806373"/>
              <a:ext cx="177619" cy="19310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Ellipse 287">
              <a:extLst>
                <a:ext uri="{FF2B5EF4-FFF2-40B4-BE49-F238E27FC236}">
                  <a16:creationId xmlns:a16="http://schemas.microsoft.com/office/drawing/2014/main" id="{B8F05B9B-12FA-9941-92C0-737458C4B2C1}"/>
                </a:ext>
              </a:extLst>
            </p:cNvPr>
            <p:cNvSpPr/>
            <p:nvPr/>
          </p:nvSpPr>
          <p:spPr>
            <a:xfrm>
              <a:off x="5003771" y="2805958"/>
              <a:ext cx="177619" cy="19310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Ellipse 288">
              <a:extLst>
                <a:ext uri="{FF2B5EF4-FFF2-40B4-BE49-F238E27FC236}">
                  <a16:creationId xmlns:a16="http://schemas.microsoft.com/office/drawing/2014/main" id="{3F1DAAC4-895C-7B4F-B14F-F7AB1FEE707F}"/>
                </a:ext>
              </a:extLst>
            </p:cNvPr>
            <p:cNvSpPr/>
            <p:nvPr/>
          </p:nvSpPr>
          <p:spPr>
            <a:xfrm>
              <a:off x="5500411" y="2805958"/>
              <a:ext cx="177619" cy="19310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290" name="Ellipse 289">
              <a:extLst>
                <a:ext uri="{FF2B5EF4-FFF2-40B4-BE49-F238E27FC236}">
                  <a16:creationId xmlns:a16="http://schemas.microsoft.com/office/drawing/2014/main" id="{84F6D1A0-EFC0-FE45-82C0-36E30534221D}"/>
                </a:ext>
              </a:extLst>
            </p:cNvPr>
            <p:cNvSpPr/>
            <p:nvPr/>
          </p:nvSpPr>
          <p:spPr>
            <a:xfrm>
              <a:off x="6034843" y="2802202"/>
              <a:ext cx="177619" cy="19310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Ellipse 290">
              <a:extLst>
                <a:ext uri="{FF2B5EF4-FFF2-40B4-BE49-F238E27FC236}">
                  <a16:creationId xmlns:a16="http://schemas.microsoft.com/office/drawing/2014/main" id="{FF078C07-F067-FA43-8688-EF9C625B9078}"/>
                </a:ext>
              </a:extLst>
            </p:cNvPr>
            <p:cNvSpPr/>
            <p:nvPr/>
          </p:nvSpPr>
          <p:spPr>
            <a:xfrm>
              <a:off x="6586490" y="2801592"/>
              <a:ext cx="177619" cy="19310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Ellipse 291">
              <a:extLst>
                <a:ext uri="{FF2B5EF4-FFF2-40B4-BE49-F238E27FC236}">
                  <a16:creationId xmlns:a16="http://schemas.microsoft.com/office/drawing/2014/main" id="{CB2373C1-EB28-0644-B384-9BD18326C900}"/>
                </a:ext>
              </a:extLst>
            </p:cNvPr>
            <p:cNvSpPr/>
            <p:nvPr/>
          </p:nvSpPr>
          <p:spPr>
            <a:xfrm>
              <a:off x="7148840" y="2798306"/>
              <a:ext cx="177619" cy="19310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3" name="Connecteur droit 292">
              <a:extLst>
                <a:ext uri="{FF2B5EF4-FFF2-40B4-BE49-F238E27FC236}">
                  <a16:creationId xmlns:a16="http://schemas.microsoft.com/office/drawing/2014/main" id="{518C66E5-8481-EB44-9D1E-0FE50D405C15}"/>
                </a:ext>
              </a:extLst>
            </p:cNvPr>
            <p:cNvCxnSpPr>
              <a:stCxn id="286" idx="6"/>
              <a:endCxn id="287" idx="2"/>
            </p:cNvCxnSpPr>
            <p:nvPr/>
          </p:nvCxnSpPr>
          <p:spPr>
            <a:xfrm>
              <a:off x="4120631" y="2902301"/>
              <a:ext cx="352099" cy="6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Connecteur droit 293">
              <a:extLst>
                <a:ext uri="{FF2B5EF4-FFF2-40B4-BE49-F238E27FC236}">
                  <a16:creationId xmlns:a16="http://schemas.microsoft.com/office/drawing/2014/main" id="{7CF625CA-5FD9-BF45-81C6-FB24B41835C3}"/>
                </a:ext>
              </a:extLst>
            </p:cNvPr>
            <p:cNvCxnSpPr>
              <a:cxnSpLocks/>
              <a:stCxn id="287" idx="6"/>
              <a:endCxn id="288" idx="2"/>
            </p:cNvCxnSpPr>
            <p:nvPr/>
          </p:nvCxnSpPr>
          <p:spPr>
            <a:xfrm flipV="1">
              <a:off x="4650348" y="2902513"/>
              <a:ext cx="353423" cy="41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Connecteur droit 294">
              <a:extLst>
                <a:ext uri="{FF2B5EF4-FFF2-40B4-BE49-F238E27FC236}">
                  <a16:creationId xmlns:a16="http://schemas.microsoft.com/office/drawing/2014/main" id="{1621C721-76C6-314F-9974-1A5A5256EED6}"/>
                </a:ext>
              </a:extLst>
            </p:cNvPr>
            <p:cNvCxnSpPr>
              <a:cxnSpLocks/>
              <a:stCxn id="288" idx="6"/>
              <a:endCxn id="289" idx="2"/>
            </p:cNvCxnSpPr>
            <p:nvPr/>
          </p:nvCxnSpPr>
          <p:spPr>
            <a:xfrm>
              <a:off x="5181390" y="2902513"/>
              <a:ext cx="31902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Connecteur droit 295">
              <a:extLst>
                <a:ext uri="{FF2B5EF4-FFF2-40B4-BE49-F238E27FC236}">
                  <a16:creationId xmlns:a16="http://schemas.microsoft.com/office/drawing/2014/main" id="{52ECB658-51EE-594D-83BA-EB1B530331C2}"/>
                </a:ext>
              </a:extLst>
            </p:cNvPr>
            <p:cNvCxnSpPr>
              <a:cxnSpLocks/>
              <a:stCxn id="289" idx="6"/>
              <a:endCxn id="290" idx="2"/>
            </p:cNvCxnSpPr>
            <p:nvPr/>
          </p:nvCxnSpPr>
          <p:spPr>
            <a:xfrm flipV="1">
              <a:off x="5678029" y="2898757"/>
              <a:ext cx="356814" cy="37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Connecteur droit 296">
              <a:extLst>
                <a:ext uri="{FF2B5EF4-FFF2-40B4-BE49-F238E27FC236}">
                  <a16:creationId xmlns:a16="http://schemas.microsoft.com/office/drawing/2014/main" id="{A86F214F-1351-6148-94D7-F4E5698E613F}"/>
                </a:ext>
              </a:extLst>
            </p:cNvPr>
            <p:cNvCxnSpPr>
              <a:cxnSpLocks/>
              <a:stCxn id="290" idx="6"/>
              <a:endCxn id="291" idx="2"/>
            </p:cNvCxnSpPr>
            <p:nvPr/>
          </p:nvCxnSpPr>
          <p:spPr>
            <a:xfrm flipV="1">
              <a:off x="6212461" y="2898147"/>
              <a:ext cx="374028" cy="6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Connecteur droit 297">
              <a:extLst>
                <a:ext uri="{FF2B5EF4-FFF2-40B4-BE49-F238E27FC236}">
                  <a16:creationId xmlns:a16="http://schemas.microsoft.com/office/drawing/2014/main" id="{0329FA48-DBB3-4743-8719-4E6C1E031E16}"/>
                </a:ext>
              </a:extLst>
            </p:cNvPr>
            <p:cNvCxnSpPr>
              <a:cxnSpLocks/>
              <a:stCxn id="292" idx="6"/>
              <a:endCxn id="315" idx="2"/>
            </p:cNvCxnSpPr>
            <p:nvPr/>
          </p:nvCxnSpPr>
          <p:spPr>
            <a:xfrm>
              <a:off x="7326459" y="2894860"/>
              <a:ext cx="400281" cy="328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Connecteur droit 298">
              <a:extLst>
                <a:ext uri="{FF2B5EF4-FFF2-40B4-BE49-F238E27FC236}">
                  <a16:creationId xmlns:a16="http://schemas.microsoft.com/office/drawing/2014/main" id="{91C925B7-2CAC-0043-8313-30152FC8C684}"/>
                </a:ext>
              </a:extLst>
            </p:cNvPr>
            <p:cNvCxnSpPr>
              <a:cxnSpLocks/>
              <a:stCxn id="292" idx="4"/>
              <a:endCxn id="272" idx="0"/>
            </p:cNvCxnSpPr>
            <p:nvPr/>
          </p:nvCxnSpPr>
          <p:spPr>
            <a:xfrm flipH="1">
              <a:off x="7233093" y="2991415"/>
              <a:ext cx="4557" cy="40118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Connecteur droit 299">
              <a:extLst>
                <a:ext uri="{FF2B5EF4-FFF2-40B4-BE49-F238E27FC236}">
                  <a16:creationId xmlns:a16="http://schemas.microsoft.com/office/drawing/2014/main" id="{F9DAEF28-6569-7E48-8876-9E2F20500E9C}"/>
                </a:ext>
              </a:extLst>
            </p:cNvPr>
            <p:cNvCxnSpPr>
              <a:cxnSpLocks/>
              <a:stCxn id="291" idx="4"/>
              <a:endCxn id="271" idx="0"/>
            </p:cNvCxnSpPr>
            <p:nvPr/>
          </p:nvCxnSpPr>
          <p:spPr>
            <a:xfrm flipH="1">
              <a:off x="6670742" y="2994701"/>
              <a:ext cx="4557" cy="40118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Connecteur droit 300">
              <a:extLst>
                <a:ext uri="{FF2B5EF4-FFF2-40B4-BE49-F238E27FC236}">
                  <a16:creationId xmlns:a16="http://schemas.microsoft.com/office/drawing/2014/main" id="{B35BA3E2-C31D-DF4A-90D0-8FB3B3876D47}"/>
                </a:ext>
              </a:extLst>
            </p:cNvPr>
            <p:cNvCxnSpPr>
              <a:cxnSpLocks/>
              <a:stCxn id="290" idx="4"/>
              <a:endCxn id="270" idx="0"/>
            </p:cNvCxnSpPr>
            <p:nvPr/>
          </p:nvCxnSpPr>
          <p:spPr>
            <a:xfrm flipH="1">
              <a:off x="6119096" y="2995311"/>
              <a:ext cx="4557" cy="40118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Connecteur droit 301">
              <a:extLst>
                <a:ext uri="{FF2B5EF4-FFF2-40B4-BE49-F238E27FC236}">
                  <a16:creationId xmlns:a16="http://schemas.microsoft.com/office/drawing/2014/main" id="{FD25BFCB-8A09-1142-BAB4-6FDB6B2A5078}"/>
                </a:ext>
              </a:extLst>
            </p:cNvPr>
            <p:cNvCxnSpPr>
              <a:cxnSpLocks/>
              <a:stCxn id="289" idx="4"/>
              <a:endCxn id="269" idx="0"/>
            </p:cNvCxnSpPr>
            <p:nvPr/>
          </p:nvCxnSpPr>
          <p:spPr>
            <a:xfrm flipH="1">
              <a:off x="5584663" y="2999067"/>
              <a:ext cx="4557" cy="40118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Connecteur droit 302">
              <a:extLst>
                <a:ext uri="{FF2B5EF4-FFF2-40B4-BE49-F238E27FC236}">
                  <a16:creationId xmlns:a16="http://schemas.microsoft.com/office/drawing/2014/main" id="{6881B041-733C-404F-9423-7B15B18C42A6}"/>
                </a:ext>
              </a:extLst>
            </p:cNvPr>
            <p:cNvCxnSpPr>
              <a:cxnSpLocks/>
              <a:stCxn id="288" idx="4"/>
              <a:endCxn id="268" idx="0"/>
            </p:cNvCxnSpPr>
            <p:nvPr/>
          </p:nvCxnSpPr>
          <p:spPr>
            <a:xfrm flipH="1">
              <a:off x="5088023" y="2999067"/>
              <a:ext cx="4557" cy="40118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Connecteur droit 303">
              <a:extLst>
                <a:ext uri="{FF2B5EF4-FFF2-40B4-BE49-F238E27FC236}">
                  <a16:creationId xmlns:a16="http://schemas.microsoft.com/office/drawing/2014/main" id="{5153FB98-A01C-254D-9EB1-62CE97104B10}"/>
                </a:ext>
              </a:extLst>
            </p:cNvPr>
            <p:cNvCxnSpPr>
              <a:cxnSpLocks/>
              <a:stCxn id="287" idx="4"/>
              <a:endCxn id="267" idx="0"/>
            </p:cNvCxnSpPr>
            <p:nvPr/>
          </p:nvCxnSpPr>
          <p:spPr>
            <a:xfrm flipH="1">
              <a:off x="4556983" y="2999482"/>
              <a:ext cx="4557" cy="40118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Connecteur droit 304">
              <a:extLst>
                <a:ext uri="{FF2B5EF4-FFF2-40B4-BE49-F238E27FC236}">
                  <a16:creationId xmlns:a16="http://schemas.microsoft.com/office/drawing/2014/main" id="{EEBC9A1D-C40B-6645-B848-F9912556A07F}"/>
                </a:ext>
              </a:extLst>
            </p:cNvPr>
            <p:cNvCxnSpPr>
              <a:cxnSpLocks/>
              <a:stCxn id="286" idx="4"/>
              <a:endCxn id="266" idx="0"/>
            </p:cNvCxnSpPr>
            <p:nvPr/>
          </p:nvCxnSpPr>
          <p:spPr>
            <a:xfrm flipH="1">
              <a:off x="4027265" y="2998855"/>
              <a:ext cx="4557" cy="40118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6" name="Ellipse 305">
              <a:extLst>
                <a:ext uri="{FF2B5EF4-FFF2-40B4-BE49-F238E27FC236}">
                  <a16:creationId xmlns:a16="http://schemas.microsoft.com/office/drawing/2014/main" id="{AB245FAB-B015-CE4C-AF5E-4E1725869661}"/>
                </a:ext>
              </a:extLst>
            </p:cNvPr>
            <p:cNvSpPr/>
            <p:nvPr/>
          </p:nvSpPr>
          <p:spPr>
            <a:xfrm>
              <a:off x="7729019" y="3992085"/>
              <a:ext cx="177619" cy="19310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Ellipse 306">
              <a:extLst>
                <a:ext uri="{FF2B5EF4-FFF2-40B4-BE49-F238E27FC236}">
                  <a16:creationId xmlns:a16="http://schemas.microsoft.com/office/drawing/2014/main" id="{92B92EB5-A6B5-8447-A3DD-36680103D957}"/>
                </a:ext>
              </a:extLst>
            </p:cNvPr>
            <p:cNvSpPr/>
            <p:nvPr/>
          </p:nvSpPr>
          <p:spPr>
            <a:xfrm>
              <a:off x="7726741" y="4613499"/>
              <a:ext cx="177619" cy="19310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Ellipse 307">
              <a:extLst>
                <a:ext uri="{FF2B5EF4-FFF2-40B4-BE49-F238E27FC236}">
                  <a16:creationId xmlns:a16="http://schemas.microsoft.com/office/drawing/2014/main" id="{F0BB6010-80C4-F540-960A-C3821EC86B0A}"/>
                </a:ext>
              </a:extLst>
            </p:cNvPr>
            <p:cNvSpPr/>
            <p:nvPr/>
          </p:nvSpPr>
          <p:spPr>
            <a:xfrm>
              <a:off x="7724464" y="5197782"/>
              <a:ext cx="177619" cy="19310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Ellipse 308">
              <a:extLst>
                <a:ext uri="{FF2B5EF4-FFF2-40B4-BE49-F238E27FC236}">
                  <a16:creationId xmlns:a16="http://schemas.microsoft.com/office/drawing/2014/main" id="{6D19CABA-5B9D-3945-A684-8A0F282E19EB}"/>
                </a:ext>
              </a:extLst>
            </p:cNvPr>
            <p:cNvSpPr/>
            <p:nvPr/>
          </p:nvSpPr>
          <p:spPr>
            <a:xfrm>
              <a:off x="7722185" y="5730071"/>
              <a:ext cx="177619" cy="19310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0" name="Connecteur droit 309">
              <a:extLst>
                <a:ext uri="{FF2B5EF4-FFF2-40B4-BE49-F238E27FC236}">
                  <a16:creationId xmlns:a16="http://schemas.microsoft.com/office/drawing/2014/main" id="{9604DA56-5FBE-4246-BE17-D88B1C32761E}"/>
                </a:ext>
              </a:extLst>
            </p:cNvPr>
            <p:cNvCxnSpPr>
              <a:cxnSpLocks/>
              <a:stCxn id="308" idx="4"/>
              <a:endCxn id="309" idx="0"/>
            </p:cNvCxnSpPr>
            <p:nvPr/>
          </p:nvCxnSpPr>
          <p:spPr>
            <a:xfrm flipH="1">
              <a:off x="7810993" y="5390890"/>
              <a:ext cx="2279" cy="3391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Connecteur droit 310">
              <a:extLst>
                <a:ext uri="{FF2B5EF4-FFF2-40B4-BE49-F238E27FC236}">
                  <a16:creationId xmlns:a16="http://schemas.microsoft.com/office/drawing/2014/main" id="{6449FBD8-10C3-1147-8CCE-2B06DF353B7E}"/>
                </a:ext>
              </a:extLst>
            </p:cNvPr>
            <p:cNvCxnSpPr>
              <a:cxnSpLocks/>
              <a:stCxn id="307" idx="4"/>
              <a:endCxn id="308" idx="0"/>
            </p:cNvCxnSpPr>
            <p:nvPr/>
          </p:nvCxnSpPr>
          <p:spPr>
            <a:xfrm flipH="1">
              <a:off x="7813273" y="4806609"/>
              <a:ext cx="2277" cy="39117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Connecteur droit 311">
              <a:extLst>
                <a:ext uri="{FF2B5EF4-FFF2-40B4-BE49-F238E27FC236}">
                  <a16:creationId xmlns:a16="http://schemas.microsoft.com/office/drawing/2014/main" id="{BCEA5E3D-9FD4-EF4C-93B3-4F7588D711CE}"/>
                </a:ext>
              </a:extLst>
            </p:cNvPr>
            <p:cNvCxnSpPr>
              <a:cxnSpLocks/>
              <a:stCxn id="306" idx="4"/>
              <a:endCxn id="307" idx="0"/>
            </p:cNvCxnSpPr>
            <p:nvPr/>
          </p:nvCxnSpPr>
          <p:spPr>
            <a:xfrm flipH="1">
              <a:off x="7815550" y="4185194"/>
              <a:ext cx="2278" cy="4283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3" name="Ellipse 312">
              <a:extLst>
                <a:ext uri="{FF2B5EF4-FFF2-40B4-BE49-F238E27FC236}">
                  <a16:creationId xmlns:a16="http://schemas.microsoft.com/office/drawing/2014/main" id="{0A9A69CB-57A7-D84C-B97F-1DF8D413870F}"/>
                </a:ext>
              </a:extLst>
            </p:cNvPr>
            <p:cNvSpPr/>
            <p:nvPr/>
          </p:nvSpPr>
          <p:spPr>
            <a:xfrm>
              <a:off x="7722184" y="3395883"/>
              <a:ext cx="177619" cy="19310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4" name="Connecteur droit 313">
              <a:extLst>
                <a:ext uri="{FF2B5EF4-FFF2-40B4-BE49-F238E27FC236}">
                  <a16:creationId xmlns:a16="http://schemas.microsoft.com/office/drawing/2014/main" id="{BE2D123C-40C1-8247-A795-1BF064A72A6A}"/>
                </a:ext>
              </a:extLst>
            </p:cNvPr>
            <p:cNvCxnSpPr>
              <a:cxnSpLocks/>
              <a:endCxn id="306" idx="0"/>
            </p:cNvCxnSpPr>
            <p:nvPr/>
          </p:nvCxnSpPr>
          <p:spPr>
            <a:xfrm>
              <a:off x="7813272" y="3577508"/>
              <a:ext cx="4556" cy="41457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5" name="Ellipse 314">
              <a:extLst>
                <a:ext uri="{FF2B5EF4-FFF2-40B4-BE49-F238E27FC236}">
                  <a16:creationId xmlns:a16="http://schemas.microsoft.com/office/drawing/2014/main" id="{AEAB84AA-730B-9542-82EE-CBB288E8B714}"/>
                </a:ext>
              </a:extLst>
            </p:cNvPr>
            <p:cNvSpPr/>
            <p:nvPr/>
          </p:nvSpPr>
          <p:spPr>
            <a:xfrm>
              <a:off x="7726741" y="2801592"/>
              <a:ext cx="177619" cy="19310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6" name="Connecteur droit 315">
              <a:extLst>
                <a:ext uri="{FF2B5EF4-FFF2-40B4-BE49-F238E27FC236}">
                  <a16:creationId xmlns:a16="http://schemas.microsoft.com/office/drawing/2014/main" id="{95A7E0E6-3AF4-4B40-9034-887BA0A28041}"/>
                </a:ext>
              </a:extLst>
            </p:cNvPr>
            <p:cNvCxnSpPr>
              <a:cxnSpLocks/>
              <a:stCxn id="315" idx="4"/>
              <a:endCxn id="313" idx="0"/>
            </p:cNvCxnSpPr>
            <p:nvPr/>
          </p:nvCxnSpPr>
          <p:spPr>
            <a:xfrm flipH="1">
              <a:off x="7810993" y="2994701"/>
              <a:ext cx="4557" cy="40118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Connecteur droit 316">
              <a:extLst>
                <a:ext uri="{FF2B5EF4-FFF2-40B4-BE49-F238E27FC236}">
                  <a16:creationId xmlns:a16="http://schemas.microsoft.com/office/drawing/2014/main" id="{4E332807-0293-8341-B463-461B7913BF99}"/>
                </a:ext>
              </a:extLst>
            </p:cNvPr>
            <p:cNvCxnSpPr>
              <a:cxnSpLocks/>
              <a:stCxn id="291" idx="6"/>
              <a:endCxn id="292" idx="2"/>
            </p:cNvCxnSpPr>
            <p:nvPr/>
          </p:nvCxnSpPr>
          <p:spPr>
            <a:xfrm flipV="1">
              <a:off x="6764109" y="2894860"/>
              <a:ext cx="384731" cy="328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Connecteur droit 317">
              <a:extLst>
                <a:ext uri="{FF2B5EF4-FFF2-40B4-BE49-F238E27FC236}">
                  <a16:creationId xmlns:a16="http://schemas.microsoft.com/office/drawing/2014/main" id="{46A6AB0C-4F62-A840-A82A-0470E8D46F2C}"/>
                </a:ext>
              </a:extLst>
            </p:cNvPr>
            <p:cNvCxnSpPr>
              <a:cxnSpLocks/>
              <a:stCxn id="272" idx="6"/>
              <a:endCxn id="313" idx="2"/>
            </p:cNvCxnSpPr>
            <p:nvPr/>
          </p:nvCxnSpPr>
          <p:spPr>
            <a:xfrm>
              <a:off x="7321902" y="3489151"/>
              <a:ext cx="400281" cy="328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Connecteur droit 318">
              <a:extLst>
                <a:ext uri="{FF2B5EF4-FFF2-40B4-BE49-F238E27FC236}">
                  <a16:creationId xmlns:a16="http://schemas.microsoft.com/office/drawing/2014/main" id="{AB2A28E9-1C53-1F4F-B90E-B1D0403A108B}"/>
                </a:ext>
              </a:extLst>
            </p:cNvPr>
            <p:cNvCxnSpPr>
              <a:cxnSpLocks/>
              <a:stCxn id="176" idx="6"/>
              <a:endCxn id="306" idx="2"/>
            </p:cNvCxnSpPr>
            <p:nvPr/>
          </p:nvCxnSpPr>
          <p:spPr>
            <a:xfrm>
              <a:off x="7328737" y="4085353"/>
              <a:ext cx="400281" cy="328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Connecteur droit 319">
              <a:extLst>
                <a:ext uri="{FF2B5EF4-FFF2-40B4-BE49-F238E27FC236}">
                  <a16:creationId xmlns:a16="http://schemas.microsoft.com/office/drawing/2014/main" id="{0BE67386-3177-DF41-A386-B1C5BA7C2B27}"/>
                </a:ext>
              </a:extLst>
            </p:cNvPr>
            <p:cNvCxnSpPr>
              <a:cxnSpLocks/>
              <a:stCxn id="200" idx="6"/>
              <a:endCxn id="307" idx="2"/>
            </p:cNvCxnSpPr>
            <p:nvPr/>
          </p:nvCxnSpPr>
          <p:spPr>
            <a:xfrm>
              <a:off x="7326459" y="4706768"/>
              <a:ext cx="400281" cy="328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Connecteur droit 320">
              <a:extLst>
                <a:ext uri="{FF2B5EF4-FFF2-40B4-BE49-F238E27FC236}">
                  <a16:creationId xmlns:a16="http://schemas.microsoft.com/office/drawing/2014/main" id="{FF6C1D5E-68F6-F34E-AE44-380503F80FFD}"/>
                </a:ext>
              </a:extLst>
            </p:cNvPr>
            <p:cNvCxnSpPr>
              <a:cxnSpLocks/>
              <a:stCxn id="209" idx="6"/>
              <a:endCxn id="308" idx="2"/>
            </p:cNvCxnSpPr>
            <p:nvPr/>
          </p:nvCxnSpPr>
          <p:spPr>
            <a:xfrm>
              <a:off x="7324183" y="5291050"/>
              <a:ext cx="400281" cy="328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Connecteur droit 321">
              <a:extLst>
                <a:ext uri="{FF2B5EF4-FFF2-40B4-BE49-F238E27FC236}">
                  <a16:creationId xmlns:a16="http://schemas.microsoft.com/office/drawing/2014/main" id="{0AA17F0A-D9AA-0848-99A0-8324CDC65837}"/>
                </a:ext>
              </a:extLst>
            </p:cNvPr>
            <p:cNvCxnSpPr>
              <a:cxnSpLocks/>
              <a:stCxn id="219" idx="6"/>
              <a:endCxn id="309" idx="2"/>
            </p:cNvCxnSpPr>
            <p:nvPr/>
          </p:nvCxnSpPr>
          <p:spPr>
            <a:xfrm>
              <a:off x="7321903" y="5823339"/>
              <a:ext cx="400281" cy="328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365506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F02C46-FA26-4C47-9B43-69F7FB85F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Execution Model </a:t>
            </a:r>
            <a:r>
              <a:rPr lang="en-US" sz="2400" dirty="0">
                <a:solidFill>
                  <a:srgbClr val="00B050"/>
                </a:solidFill>
              </a:rPr>
              <a:t>[Suzuki &amp; Yamashita, </a:t>
            </a:r>
            <a:r>
              <a:rPr lang="en-US" sz="2400" i="1" dirty="0">
                <a:solidFill>
                  <a:srgbClr val="00B050"/>
                </a:solidFill>
              </a:rPr>
              <a:t>SIAM </a:t>
            </a:r>
            <a:r>
              <a:rPr lang="en-US" sz="2400" i="1" dirty="0" err="1">
                <a:solidFill>
                  <a:srgbClr val="00B050"/>
                </a:solidFill>
              </a:rPr>
              <a:t>Jrnl</a:t>
            </a:r>
            <a:r>
              <a:rPr lang="en-US" sz="2400" i="1" dirty="0">
                <a:solidFill>
                  <a:srgbClr val="00B050"/>
                </a:solidFill>
              </a:rPr>
              <a:t> of Comp</a:t>
            </a:r>
            <a:r>
              <a:rPr lang="en-US" sz="2400" dirty="0">
                <a:solidFill>
                  <a:srgbClr val="00B050"/>
                </a:solidFill>
              </a:rPr>
              <a:t>., 1999]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EB899F-56A0-F340-9706-365AA37C6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46902"/>
          </a:xfrm>
        </p:spPr>
        <p:txBody>
          <a:bodyPr/>
          <a:lstStyle/>
          <a:p>
            <a:r>
              <a:rPr lang="en-US" dirty="0"/>
              <a:t>Look-Compute-</a:t>
            </a:r>
            <a:r>
              <a:rPr lang="en-US" dirty="0">
                <a:solidFill>
                  <a:srgbClr val="FF0000"/>
                </a:solidFill>
              </a:rPr>
              <a:t>Move</a:t>
            </a:r>
            <a:r>
              <a:rPr lang="en-US" dirty="0"/>
              <a:t> Cycles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D45728-4658-7E4D-B4FC-7B50DB147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GRASTA'2022, Porquerolles</a:t>
            </a:r>
          </a:p>
        </p:txBody>
      </p:sp>
      <p:grpSp>
        <p:nvGrpSpPr>
          <p:cNvPr id="166" name="Groupe 165">
            <a:extLst>
              <a:ext uri="{FF2B5EF4-FFF2-40B4-BE49-F238E27FC236}">
                <a16:creationId xmlns:a16="http://schemas.microsoft.com/office/drawing/2014/main" id="{DC5DCD2F-5591-8648-9A06-B967CD14E3BC}"/>
              </a:ext>
            </a:extLst>
          </p:cNvPr>
          <p:cNvGrpSpPr/>
          <p:nvPr/>
        </p:nvGrpSpPr>
        <p:grpSpPr>
          <a:xfrm>
            <a:off x="3938455" y="2798306"/>
            <a:ext cx="3968183" cy="3129654"/>
            <a:chOff x="3938455" y="2798306"/>
            <a:chExt cx="3968183" cy="3129654"/>
          </a:xfrm>
        </p:grpSpPr>
        <p:sp>
          <p:nvSpPr>
            <p:cNvPr id="167" name="Ellipse 166">
              <a:extLst>
                <a:ext uri="{FF2B5EF4-FFF2-40B4-BE49-F238E27FC236}">
                  <a16:creationId xmlns:a16="http://schemas.microsoft.com/office/drawing/2014/main" id="{269D962C-5D2D-3646-9602-3398F09D1A0A}"/>
                </a:ext>
              </a:extLst>
            </p:cNvPr>
            <p:cNvSpPr/>
            <p:nvPr/>
          </p:nvSpPr>
          <p:spPr>
            <a:xfrm>
              <a:off x="3945290" y="3996239"/>
              <a:ext cx="177619" cy="19310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Ellipse 168">
              <a:extLst>
                <a:ext uri="{FF2B5EF4-FFF2-40B4-BE49-F238E27FC236}">
                  <a16:creationId xmlns:a16="http://schemas.microsoft.com/office/drawing/2014/main" id="{3350B08E-165D-7B48-AE3B-88119D0951C6}"/>
                </a:ext>
              </a:extLst>
            </p:cNvPr>
            <p:cNvSpPr/>
            <p:nvPr/>
          </p:nvSpPr>
          <p:spPr>
            <a:xfrm>
              <a:off x="4475008" y="3996866"/>
              <a:ext cx="177619" cy="19310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Ellipse 169">
              <a:extLst>
                <a:ext uri="{FF2B5EF4-FFF2-40B4-BE49-F238E27FC236}">
                  <a16:creationId xmlns:a16="http://schemas.microsoft.com/office/drawing/2014/main" id="{2554493D-9FC8-A94A-B250-76B965B7C0A2}"/>
                </a:ext>
              </a:extLst>
            </p:cNvPr>
            <p:cNvSpPr/>
            <p:nvPr/>
          </p:nvSpPr>
          <p:spPr>
            <a:xfrm>
              <a:off x="5006049" y="3996451"/>
              <a:ext cx="177619" cy="19310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Ellipse 171">
              <a:extLst>
                <a:ext uri="{FF2B5EF4-FFF2-40B4-BE49-F238E27FC236}">
                  <a16:creationId xmlns:a16="http://schemas.microsoft.com/office/drawing/2014/main" id="{52BCDB66-8AB4-5A4B-833B-B12627DBA5F4}"/>
                </a:ext>
              </a:extLst>
            </p:cNvPr>
            <p:cNvSpPr/>
            <p:nvPr/>
          </p:nvSpPr>
          <p:spPr>
            <a:xfrm>
              <a:off x="5502689" y="3996451"/>
              <a:ext cx="177619" cy="19310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173" name="Ellipse 172">
              <a:extLst>
                <a:ext uri="{FF2B5EF4-FFF2-40B4-BE49-F238E27FC236}">
                  <a16:creationId xmlns:a16="http://schemas.microsoft.com/office/drawing/2014/main" id="{236E1A8D-5702-D943-8B78-A75F6266916A}"/>
                </a:ext>
              </a:extLst>
            </p:cNvPr>
            <p:cNvSpPr/>
            <p:nvPr/>
          </p:nvSpPr>
          <p:spPr>
            <a:xfrm>
              <a:off x="6037121" y="3992694"/>
              <a:ext cx="177619" cy="19310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Ellipse 174">
              <a:extLst>
                <a:ext uri="{FF2B5EF4-FFF2-40B4-BE49-F238E27FC236}">
                  <a16:creationId xmlns:a16="http://schemas.microsoft.com/office/drawing/2014/main" id="{32222B8D-DFF9-914E-A417-7CAFA1B7869E}"/>
                </a:ext>
              </a:extLst>
            </p:cNvPr>
            <p:cNvSpPr/>
            <p:nvPr/>
          </p:nvSpPr>
          <p:spPr>
            <a:xfrm>
              <a:off x="6588768" y="3992085"/>
              <a:ext cx="177619" cy="19310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Ellipse 175">
              <a:extLst>
                <a:ext uri="{FF2B5EF4-FFF2-40B4-BE49-F238E27FC236}">
                  <a16:creationId xmlns:a16="http://schemas.microsoft.com/office/drawing/2014/main" id="{BD6327F4-2B47-5742-A3AB-40F37FB921FF}"/>
                </a:ext>
              </a:extLst>
            </p:cNvPr>
            <p:cNvSpPr/>
            <p:nvPr/>
          </p:nvSpPr>
          <p:spPr>
            <a:xfrm>
              <a:off x="7151118" y="3988799"/>
              <a:ext cx="177619" cy="19310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Ellipse 177">
              <a:extLst>
                <a:ext uri="{FF2B5EF4-FFF2-40B4-BE49-F238E27FC236}">
                  <a16:creationId xmlns:a16="http://schemas.microsoft.com/office/drawing/2014/main" id="{DBFCFC6A-5B9A-804B-B6DC-348663194610}"/>
                </a:ext>
              </a:extLst>
            </p:cNvPr>
            <p:cNvSpPr/>
            <p:nvPr/>
          </p:nvSpPr>
          <p:spPr>
            <a:xfrm>
              <a:off x="3943012" y="4617654"/>
              <a:ext cx="177619" cy="19310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Ellipse 178">
              <a:extLst>
                <a:ext uri="{FF2B5EF4-FFF2-40B4-BE49-F238E27FC236}">
                  <a16:creationId xmlns:a16="http://schemas.microsoft.com/office/drawing/2014/main" id="{258CE21C-1BB5-154E-9D28-756BAE0FC55C}"/>
                </a:ext>
              </a:extLst>
            </p:cNvPr>
            <p:cNvSpPr/>
            <p:nvPr/>
          </p:nvSpPr>
          <p:spPr>
            <a:xfrm>
              <a:off x="4472730" y="4618280"/>
              <a:ext cx="177619" cy="19310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Ellipse 180">
              <a:extLst>
                <a:ext uri="{FF2B5EF4-FFF2-40B4-BE49-F238E27FC236}">
                  <a16:creationId xmlns:a16="http://schemas.microsoft.com/office/drawing/2014/main" id="{01B44922-A2A7-3C4F-BC7B-A8065CCA4877}"/>
                </a:ext>
              </a:extLst>
            </p:cNvPr>
            <p:cNvSpPr/>
            <p:nvPr/>
          </p:nvSpPr>
          <p:spPr>
            <a:xfrm>
              <a:off x="5003771" y="4617865"/>
              <a:ext cx="177619" cy="19310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Ellipse 181">
              <a:extLst>
                <a:ext uri="{FF2B5EF4-FFF2-40B4-BE49-F238E27FC236}">
                  <a16:creationId xmlns:a16="http://schemas.microsoft.com/office/drawing/2014/main" id="{4F961EBF-47AB-404D-AA2F-8A803FD22519}"/>
                </a:ext>
              </a:extLst>
            </p:cNvPr>
            <p:cNvSpPr/>
            <p:nvPr/>
          </p:nvSpPr>
          <p:spPr>
            <a:xfrm>
              <a:off x="5500411" y="4617865"/>
              <a:ext cx="177619" cy="19310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184" name="Ellipse 183">
              <a:extLst>
                <a:ext uri="{FF2B5EF4-FFF2-40B4-BE49-F238E27FC236}">
                  <a16:creationId xmlns:a16="http://schemas.microsoft.com/office/drawing/2014/main" id="{88D0050A-F81A-B046-AE8B-E58474BC4AE1}"/>
                </a:ext>
              </a:extLst>
            </p:cNvPr>
            <p:cNvSpPr/>
            <p:nvPr/>
          </p:nvSpPr>
          <p:spPr>
            <a:xfrm>
              <a:off x="6034843" y="4614110"/>
              <a:ext cx="177619" cy="193109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Ellipse 184">
              <a:extLst>
                <a:ext uri="{FF2B5EF4-FFF2-40B4-BE49-F238E27FC236}">
                  <a16:creationId xmlns:a16="http://schemas.microsoft.com/office/drawing/2014/main" id="{2C59DC9D-E50F-3344-BBD1-9A42FF1F4B84}"/>
                </a:ext>
              </a:extLst>
            </p:cNvPr>
            <p:cNvSpPr/>
            <p:nvPr/>
          </p:nvSpPr>
          <p:spPr>
            <a:xfrm>
              <a:off x="6586490" y="4613501"/>
              <a:ext cx="177619" cy="193109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92D050"/>
                </a:solidFill>
                <a:highlight>
                  <a:srgbClr val="00FF00"/>
                </a:highlight>
              </a:endParaRPr>
            </a:p>
          </p:txBody>
        </p:sp>
        <p:sp>
          <p:nvSpPr>
            <p:cNvPr id="200" name="Ellipse 199">
              <a:extLst>
                <a:ext uri="{FF2B5EF4-FFF2-40B4-BE49-F238E27FC236}">
                  <a16:creationId xmlns:a16="http://schemas.microsoft.com/office/drawing/2014/main" id="{76323260-1AE0-F24A-B805-FFF3D6CB2B54}"/>
                </a:ext>
              </a:extLst>
            </p:cNvPr>
            <p:cNvSpPr/>
            <p:nvPr/>
          </p:nvSpPr>
          <p:spPr>
            <a:xfrm>
              <a:off x="7148840" y="4610213"/>
              <a:ext cx="177619" cy="19310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Ellipse 200">
              <a:extLst>
                <a:ext uri="{FF2B5EF4-FFF2-40B4-BE49-F238E27FC236}">
                  <a16:creationId xmlns:a16="http://schemas.microsoft.com/office/drawing/2014/main" id="{339DFD40-3D76-C747-B417-6D0A4B2ECC49}"/>
                </a:ext>
              </a:extLst>
            </p:cNvPr>
            <p:cNvSpPr/>
            <p:nvPr/>
          </p:nvSpPr>
          <p:spPr>
            <a:xfrm>
              <a:off x="3940735" y="5201935"/>
              <a:ext cx="177619" cy="19310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Ellipse 201">
              <a:extLst>
                <a:ext uri="{FF2B5EF4-FFF2-40B4-BE49-F238E27FC236}">
                  <a16:creationId xmlns:a16="http://schemas.microsoft.com/office/drawing/2014/main" id="{87C21FB0-EB42-AF4B-855F-1AF0B9B143A7}"/>
                </a:ext>
              </a:extLst>
            </p:cNvPr>
            <p:cNvSpPr/>
            <p:nvPr/>
          </p:nvSpPr>
          <p:spPr>
            <a:xfrm>
              <a:off x="4470453" y="5202561"/>
              <a:ext cx="177619" cy="19310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203" name="Ellipse 202">
              <a:extLst>
                <a:ext uri="{FF2B5EF4-FFF2-40B4-BE49-F238E27FC236}">
                  <a16:creationId xmlns:a16="http://schemas.microsoft.com/office/drawing/2014/main" id="{9F666317-B53C-234D-9218-75B38571B2D2}"/>
                </a:ext>
              </a:extLst>
            </p:cNvPr>
            <p:cNvSpPr/>
            <p:nvPr/>
          </p:nvSpPr>
          <p:spPr>
            <a:xfrm>
              <a:off x="5001494" y="5202146"/>
              <a:ext cx="177619" cy="19310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Ellipse 204">
              <a:extLst>
                <a:ext uri="{FF2B5EF4-FFF2-40B4-BE49-F238E27FC236}">
                  <a16:creationId xmlns:a16="http://schemas.microsoft.com/office/drawing/2014/main" id="{4075F466-67F6-294C-BD00-2DB4388ACA1B}"/>
                </a:ext>
              </a:extLst>
            </p:cNvPr>
            <p:cNvSpPr/>
            <p:nvPr/>
          </p:nvSpPr>
          <p:spPr>
            <a:xfrm>
              <a:off x="5498133" y="5202146"/>
              <a:ext cx="177619" cy="19310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Ellipse 205">
              <a:extLst>
                <a:ext uri="{FF2B5EF4-FFF2-40B4-BE49-F238E27FC236}">
                  <a16:creationId xmlns:a16="http://schemas.microsoft.com/office/drawing/2014/main" id="{F597F1DE-2142-064C-ADC7-7A283FC821F9}"/>
                </a:ext>
              </a:extLst>
            </p:cNvPr>
            <p:cNvSpPr/>
            <p:nvPr/>
          </p:nvSpPr>
          <p:spPr>
            <a:xfrm>
              <a:off x="6032565" y="5198391"/>
              <a:ext cx="177619" cy="19310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208" name="Ellipse 207">
              <a:extLst>
                <a:ext uri="{FF2B5EF4-FFF2-40B4-BE49-F238E27FC236}">
                  <a16:creationId xmlns:a16="http://schemas.microsoft.com/office/drawing/2014/main" id="{98D30BCC-4116-264D-AE59-1B888B53E927}"/>
                </a:ext>
              </a:extLst>
            </p:cNvPr>
            <p:cNvSpPr/>
            <p:nvPr/>
          </p:nvSpPr>
          <p:spPr>
            <a:xfrm>
              <a:off x="6584213" y="5197782"/>
              <a:ext cx="177619" cy="19310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Ellipse 208">
              <a:extLst>
                <a:ext uri="{FF2B5EF4-FFF2-40B4-BE49-F238E27FC236}">
                  <a16:creationId xmlns:a16="http://schemas.microsoft.com/office/drawing/2014/main" id="{2AEED29D-BEB4-A74A-BEE0-D20EAA4C4926}"/>
                </a:ext>
              </a:extLst>
            </p:cNvPr>
            <p:cNvSpPr/>
            <p:nvPr/>
          </p:nvSpPr>
          <p:spPr>
            <a:xfrm>
              <a:off x="7146563" y="5194495"/>
              <a:ext cx="177619" cy="19310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Ellipse 210">
              <a:extLst>
                <a:ext uri="{FF2B5EF4-FFF2-40B4-BE49-F238E27FC236}">
                  <a16:creationId xmlns:a16="http://schemas.microsoft.com/office/drawing/2014/main" id="{CBF91566-E06F-6344-8249-ACBFD3502485}"/>
                </a:ext>
              </a:extLst>
            </p:cNvPr>
            <p:cNvSpPr/>
            <p:nvPr/>
          </p:nvSpPr>
          <p:spPr>
            <a:xfrm>
              <a:off x="3938456" y="5734224"/>
              <a:ext cx="177619" cy="19310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Ellipse 211">
              <a:extLst>
                <a:ext uri="{FF2B5EF4-FFF2-40B4-BE49-F238E27FC236}">
                  <a16:creationId xmlns:a16="http://schemas.microsoft.com/office/drawing/2014/main" id="{B3C210C4-117C-0E4E-A8E8-2E58960D6175}"/>
                </a:ext>
              </a:extLst>
            </p:cNvPr>
            <p:cNvSpPr/>
            <p:nvPr/>
          </p:nvSpPr>
          <p:spPr>
            <a:xfrm>
              <a:off x="4468173" y="5734851"/>
              <a:ext cx="177619" cy="19310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Ellipse 213">
              <a:extLst>
                <a:ext uri="{FF2B5EF4-FFF2-40B4-BE49-F238E27FC236}">
                  <a16:creationId xmlns:a16="http://schemas.microsoft.com/office/drawing/2014/main" id="{EED8AAD7-BEA7-9C4D-9EBB-3B19927FA6DE}"/>
                </a:ext>
              </a:extLst>
            </p:cNvPr>
            <p:cNvSpPr/>
            <p:nvPr/>
          </p:nvSpPr>
          <p:spPr>
            <a:xfrm>
              <a:off x="4999215" y="5734435"/>
              <a:ext cx="177619" cy="19310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Ellipse 214">
              <a:extLst>
                <a:ext uri="{FF2B5EF4-FFF2-40B4-BE49-F238E27FC236}">
                  <a16:creationId xmlns:a16="http://schemas.microsoft.com/office/drawing/2014/main" id="{E5ABDE10-119B-554A-BD2D-20C7A3B6027F}"/>
                </a:ext>
              </a:extLst>
            </p:cNvPr>
            <p:cNvSpPr/>
            <p:nvPr/>
          </p:nvSpPr>
          <p:spPr>
            <a:xfrm>
              <a:off x="5495853" y="5734435"/>
              <a:ext cx="177619" cy="19310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Ellipse 215">
              <a:extLst>
                <a:ext uri="{FF2B5EF4-FFF2-40B4-BE49-F238E27FC236}">
                  <a16:creationId xmlns:a16="http://schemas.microsoft.com/office/drawing/2014/main" id="{5166DB0B-2173-EC4A-BD75-2B66B578D8E3}"/>
                </a:ext>
              </a:extLst>
            </p:cNvPr>
            <p:cNvSpPr/>
            <p:nvPr/>
          </p:nvSpPr>
          <p:spPr>
            <a:xfrm>
              <a:off x="6030286" y="5730680"/>
              <a:ext cx="177619" cy="19310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Ellipse 217">
              <a:extLst>
                <a:ext uri="{FF2B5EF4-FFF2-40B4-BE49-F238E27FC236}">
                  <a16:creationId xmlns:a16="http://schemas.microsoft.com/office/drawing/2014/main" id="{6AC6FC87-8752-B542-921A-14418EE565DE}"/>
                </a:ext>
              </a:extLst>
            </p:cNvPr>
            <p:cNvSpPr/>
            <p:nvPr/>
          </p:nvSpPr>
          <p:spPr>
            <a:xfrm>
              <a:off x="6581934" y="5730071"/>
              <a:ext cx="177619" cy="19310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Ellipse 218">
              <a:extLst>
                <a:ext uri="{FF2B5EF4-FFF2-40B4-BE49-F238E27FC236}">
                  <a16:creationId xmlns:a16="http://schemas.microsoft.com/office/drawing/2014/main" id="{A4EFD9FC-1008-774E-9CB0-82AFFE58A74A}"/>
                </a:ext>
              </a:extLst>
            </p:cNvPr>
            <p:cNvSpPr/>
            <p:nvPr/>
          </p:nvSpPr>
          <p:spPr>
            <a:xfrm>
              <a:off x="7144284" y="5726784"/>
              <a:ext cx="177619" cy="19310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0" name="Connecteur droit 219">
              <a:extLst>
                <a:ext uri="{FF2B5EF4-FFF2-40B4-BE49-F238E27FC236}">
                  <a16:creationId xmlns:a16="http://schemas.microsoft.com/office/drawing/2014/main" id="{20D29659-7801-EA41-B2C0-BF7C48D587E2}"/>
                </a:ext>
              </a:extLst>
            </p:cNvPr>
            <p:cNvCxnSpPr>
              <a:stCxn id="167" idx="6"/>
              <a:endCxn id="169" idx="2"/>
            </p:cNvCxnSpPr>
            <p:nvPr/>
          </p:nvCxnSpPr>
          <p:spPr>
            <a:xfrm>
              <a:off x="4122909" y="4092793"/>
              <a:ext cx="352099" cy="6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Connecteur droit 221">
              <a:extLst>
                <a:ext uri="{FF2B5EF4-FFF2-40B4-BE49-F238E27FC236}">
                  <a16:creationId xmlns:a16="http://schemas.microsoft.com/office/drawing/2014/main" id="{23E044F6-C4B7-4741-BB1E-A0E760D57389}"/>
                </a:ext>
              </a:extLst>
            </p:cNvPr>
            <p:cNvCxnSpPr>
              <a:cxnSpLocks/>
              <a:stCxn id="178" idx="6"/>
              <a:endCxn id="179" idx="2"/>
            </p:cNvCxnSpPr>
            <p:nvPr/>
          </p:nvCxnSpPr>
          <p:spPr>
            <a:xfrm>
              <a:off x="4120631" y="4714209"/>
              <a:ext cx="352099" cy="6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Connecteur droit 222">
              <a:extLst>
                <a:ext uri="{FF2B5EF4-FFF2-40B4-BE49-F238E27FC236}">
                  <a16:creationId xmlns:a16="http://schemas.microsoft.com/office/drawing/2014/main" id="{A30241FC-6686-B042-A03E-C67CAF4DB233}"/>
                </a:ext>
              </a:extLst>
            </p:cNvPr>
            <p:cNvCxnSpPr>
              <a:cxnSpLocks/>
              <a:stCxn id="201" idx="6"/>
              <a:endCxn id="202" idx="2"/>
            </p:cNvCxnSpPr>
            <p:nvPr/>
          </p:nvCxnSpPr>
          <p:spPr>
            <a:xfrm>
              <a:off x="4118354" y="5298490"/>
              <a:ext cx="352099" cy="6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Connecteur droit 223">
              <a:extLst>
                <a:ext uri="{FF2B5EF4-FFF2-40B4-BE49-F238E27FC236}">
                  <a16:creationId xmlns:a16="http://schemas.microsoft.com/office/drawing/2014/main" id="{7367EED9-1BBD-D84F-BD24-E6F931DB99E1}"/>
                </a:ext>
              </a:extLst>
            </p:cNvPr>
            <p:cNvCxnSpPr>
              <a:cxnSpLocks/>
              <a:stCxn id="211" idx="6"/>
              <a:endCxn id="212" idx="2"/>
            </p:cNvCxnSpPr>
            <p:nvPr/>
          </p:nvCxnSpPr>
          <p:spPr>
            <a:xfrm>
              <a:off x="4116074" y="5830779"/>
              <a:ext cx="352099" cy="6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Connecteur droit 224">
              <a:extLst>
                <a:ext uri="{FF2B5EF4-FFF2-40B4-BE49-F238E27FC236}">
                  <a16:creationId xmlns:a16="http://schemas.microsoft.com/office/drawing/2014/main" id="{4D0D5197-4277-C146-9ECB-E6BB40870369}"/>
                </a:ext>
              </a:extLst>
            </p:cNvPr>
            <p:cNvCxnSpPr>
              <a:cxnSpLocks/>
              <a:stCxn id="169" idx="6"/>
              <a:endCxn id="170" idx="2"/>
            </p:cNvCxnSpPr>
            <p:nvPr/>
          </p:nvCxnSpPr>
          <p:spPr>
            <a:xfrm flipV="1">
              <a:off x="4652626" y="4093005"/>
              <a:ext cx="353423" cy="41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Connecteur droit 225">
              <a:extLst>
                <a:ext uri="{FF2B5EF4-FFF2-40B4-BE49-F238E27FC236}">
                  <a16:creationId xmlns:a16="http://schemas.microsoft.com/office/drawing/2014/main" id="{DBDC6432-1E6A-9C4E-B590-4726DF1C1B7E}"/>
                </a:ext>
              </a:extLst>
            </p:cNvPr>
            <p:cNvCxnSpPr>
              <a:cxnSpLocks/>
              <a:stCxn id="170" idx="6"/>
              <a:endCxn id="172" idx="2"/>
            </p:cNvCxnSpPr>
            <p:nvPr/>
          </p:nvCxnSpPr>
          <p:spPr>
            <a:xfrm>
              <a:off x="5183668" y="4093005"/>
              <a:ext cx="31902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Connecteur droit 226">
              <a:extLst>
                <a:ext uri="{FF2B5EF4-FFF2-40B4-BE49-F238E27FC236}">
                  <a16:creationId xmlns:a16="http://schemas.microsoft.com/office/drawing/2014/main" id="{F7C15642-44D9-F143-BFA6-4578056A3ED5}"/>
                </a:ext>
              </a:extLst>
            </p:cNvPr>
            <p:cNvCxnSpPr>
              <a:cxnSpLocks/>
              <a:stCxn id="172" idx="6"/>
              <a:endCxn id="173" idx="2"/>
            </p:cNvCxnSpPr>
            <p:nvPr/>
          </p:nvCxnSpPr>
          <p:spPr>
            <a:xfrm flipV="1">
              <a:off x="5680307" y="4089250"/>
              <a:ext cx="356814" cy="37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Connecteur droit 227">
              <a:extLst>
                <a:ext uri="{FF2B5EF4-FFF2-40B4-BE49-F238E27FC236}">
                  <a16:creationId xmlns:a16="http://schemas.microsoft.com/office/drawing/2014/main" id="{C78D5C4E-BFF1-384D-B3D7-F14418B934C1}"/>
                </a:ext>
              </a:extLst>
            </p:cNvPr>
            <p:cNvCxnSpPr>
              <a:cxnSpLocks/>
              <a:stCxn id="173" idx="6"/>
              <a:endCxn id="175" idx="2"/>
            </p:cNvCxnSpPr>
            <p:nvPr/>
          </p:nvCxnSpPr>
          <p:spPr>
            <a:xfrm flipV="1">
              <a:off x="6214739" y="4088639"/>
              <a:ext cx="374028" cy="6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Connecteur droit 228">
              <a:extLst>
                <a:ext uri="{FF2B5EF4-FFF2-40B4-BE49-F238E27FC236}">
                  <a16:creationId xmlns:a16="http://schemas.microsoft.com/office/drawing/2014/main" id="{2D81CE2D-90EF-3C4F-B452-038C8B931556}"/>
                </a:ext>
              </a:extLst>
            </p:cNvPr>
            <p:cNvCxnSpPr>
              <a:cxnSpLocks/>
              <a:stCxn id="175" idx="6"/>
              <a:endCxn id="176" idx="2"/>
            </p:cNvCxnSpPr>
            <p:nvPr/>
          </p:nvCxnSpPr>
          <p:spPr>
            <a:xfrm flipV="1">
              <a:off x="6766387" y="4085353"/>
              <a:ext cx="384731" cy="328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Connecteur droit 229">
              <a:extLst>
                <a:ext uri="{FF2B5EF4-FFF2-40B4-BE49-F238E27FC236}">
                  <a16:creationId xmlns:a16="http://schemas.microsoft.com/office/drawing/2014/main" id="{240A2BE0-0C86-9F4D-A817-48F6B5B838E0}"/>
                </a:ext>
              </a:extLst>
            </p:cNvPr>
            <p:cNvCxnSpPr>
              <a:cxnSpLocks/>
              <a:stCxn id="185" idx="6"/>
              <a:endCxn id="200" idx="2"/>
            </p:cNvCxnSpPr>
            <p:nvPr/>
          </p:nvCxnSpPr>
          <p:spPr>
            <a:xfrm flipV="1">
              <a:off x="6764109" y="4706769"/>
              <a:ext cx="384731" cy="328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Connecteur droit 230">
              <a:extLst>
                <a:ext uri="{FF2B5EF4-FFF2-40B4-BE49-F238E27FC236}">
                  <a16:creationId xmlns:a16="http://schemas.microsoft.com/office/drawing/2014/main" id="{0C40315F-ECB0-7249-885D-4B0D4BD18F4B}"/>
                </a:ext>
              </a:extLst>
            </p:cNvPr>
            <p:cNvCxnSpPr>
              <a:cxnSpLocks/>
              <a:stCxn id="208" idx="6"/>
              <a:endCxn id="209" idx="2"/>
            </p:cNvCxnSpPr>
            <p:nvPr/>
          </p:nvCxnSpPr>
          <p:spPr>
            <a:xfrm flipV="1">
              <a:off x="6761831" y="5291050"/>
              <a:ext cx="384731" cy="328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Connecteur droit 231">
              <a:extLst>
                <a:ext uri="{FF2B5EF4-FFF2-40B4-BE49-F238E27FC236}">
                  <a16:creationId xmlns:a16="http://schemas.microsoft.com/office/drawing/2014/main" id="{2ACE3425-9451-3349-8794-FE014CD86606}"/>
                </a:ext>
              </a:extLst>
            </p:cNvPr>
            <p:cNvCxnSpPr>
              <a:cxnSpLocks/>
              <a:stCxn id="218" idx="6"/>
              <a:endCxn id="219" idx="2"/>
            </p:cNvCxnSpPr>
            <p:nvPr/>
          </p:nvCxnSpPr>
          <p:spPr>
            <a:xfrm flipV="1">
              <a:off x="6759552" y="5823339"/>
              <a:ext cx="384731" cy="328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Connecteur droit 232">
              <a:extLst>
                <a:ext uri="{FF2B5EF4-FFF2-40B4-BE49-F238E27FC236}">
                  <a16:creationId xmlns:a16="http://schemas.microsoft.com/office/drawing/2014/main" id="{7F06FFBF-9BF7-F049-9C0F-B201EB8E90B1}"/>
                </a:ext>
              </a:extLst>
            </p:cNvPr>
            <p:cNvCxnSpPr>
              <a:cxnSpLocks/>
              <a:stCxn id="184" idx="6"/>
              <a:endCxn id="185" idx="2"/>
            </p:cNvCxnSpPr>
            <p:nvPr/>
          </p:nvCxnSpPr>
          <p:spPr>
            <a:xfrm flipV="1">
              <a:off x="6212461" y="4710055"/>
              <a:ext cx="374028" cy="609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Connecteur droit 233">
              <a:extLst>
                <a:ext uri="{FF2B5EF4-FFF2-40B4-BE49-F238E27FC236}">
                  <a16:creationId xmlns:a16="http://schemas.microsoft.com/office/drawing/2014/main" id="{3136913A-7C21-B849-BC73-DC5757E822C3}"/>
                </a:ext>
              </a:extLst>
            </p:cNvPr>
            <p:cNvCxnSpPr>
              <a:cxnSpLocks/>
              <a:stCxn id="206" idx="6"/>
              <a:endCxn id="208" idx="2"/>
            </p:cNvCxnSpPr>
            <p:nvPr/>
          </p:nvCxnSpPr>
          <p:spPr>
            <a:xfrm flipV="1">
              <a:off x="6210185" y="5294336"/>
              <a:ext cx="374028" cy="6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Connecteur droit 234">
              <a:extLst>
                <a:ext uri="{FF2B5EF4-FFF2-40B4-BE49-F238E27FC236}">
                  <a16:creationId xmlns:a16="http://schemas.microsoft.com/office/drawing/2014/main" id="{AB5E38DF-8E80-694A-A9F5-7442124FCF3D}"/>
                </a:ext>
              </a:extLst>
            </p:cNvPr>
            <p:cNvCxnSpPr>
              <a:cxnSpLocks/>
              <a:stCxn id="216" idx="6"/>
              <a:endCxn id="218" idx="2"/>
            </p:cNvCxnSpPr>
            <p:nvPr/>
          </p:nvCxnSpPr>
          <p:spPr>
            <a:xfrm flipV="1">
              <a:off x="6207905" y="5826625"/>
              <a:ext cx="374028" cy="6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Connecteur droit 235">
              <a:extLst>
                <a:ext uri="{FF2B5EF4-FFF2-40B4-BE49-F238E27FC236}">
                  <a16:creationId xmlns:a16="http://schemas.microsoft.com/office/drawing/2014/main" id="{73E99920-436E-CD48-919F-AF68273E7F16}"/>
                </a:ext>
              </a:extLst>
            </p:cNvPr>
            <p:cNvCxnSpPr>
              <a:cxnSpLocks/>
              <a:stCxn id="215" idx="6"/>
              <a:endCxn id="216" idx="2"/>
            </p:cNvCxnSpPr>
            <p:nvPr/>
          </p:nvCxnSpPr>
          <p:spPr>
            <a:xfrm flipV="1">
              <a:off x="5673473" y="5827234"/>
              <a:ext cx="356814" cy="37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Connecteur droit 236">
              <a:extLst>
                <a:ext uri="{FF2B5EF4-FFF2-40B4-BE49-F238E27FC236}">
                  <a16:creationId xmlns:a16="http://schemas.microsoft.com/office/drawing/2014/main" id="{C60CAF37-D1ED-364F-BDF9-E64EF3BB68C8}"/>
                </a:ext>
              </a:extLst>
            </p:cNvPr>
            <p:cNvCxnSpPr>
              <a:cxnSpLocks/>
              <a:stCxn id="214" idx="6"/>
              <a:endCxn id="215" idx="2"/>
            </p:cNvCxnSpPr>
            <p:nvPr/>
          </p:nvCxnSpPr>
          <p:spPr>
            <a:xfrm>
              <a:off x="5176833" y="5830991"/>
              <a:ext cx="31902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Connecteur droit 237">
              <a:extLst>
                <a:ext uri="{FF2B5EF4-FFF2-40B4-BE49-F238E27FC236}">
                  <a16:creationId xmlns:a16="http://schemas.microsoft.com/office/drawing/2014/main" id="{00F891AB-F4C0-3743-A38D-E44738001658}"/>
                </a:ext>
              </a:extLst>
            </p:cNvPr>
            <p:cNvCxnSpPr>
              <a:cxnSpLocks/>
              <a:stCxn id="212" idx="6"/>
              <a:endCxn id="214" idx="2"/>
            </p:cNvCxnSpPr>
            <p:nvPr/>
          </p:nvCxnSpPr>
          <p:spPr>
            <a:xfrm flipV="1">
              <a:off x="4645792" y="5830991"/>
              <a:ext cx="353423" cy="41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Connecteur droit 238">
              <a:extLst>
                <a:ext uri="{FF2B5EF4-FFF2-40B4-BE49-F238E27FC236}">
                  <a16:creationId xmlns:a16="http://schemas.microsoft.com/office/drawing/2014/main" id="{505E7652-43DB-9548-9410-E7CA259C81CD}"/>
                </a:ext>
              </a:extLst>
            </p:cNvPr>
            <p:cNvCxnSpPr>
              <a:cxnSpLocks/>
              <a:stCxn id="202" idx="6"/>
              <a:endCxn id="203" idx="2"/>
            </p:cNvCxnSpPr>
            <p:nvPr/>
          </p:nvCxnSpPr>
          <p:spPr>
            <a:xfrm flipV="1">
              <a:off x="4648071" y="5298702"/>
              <a:ext cx="353423" cy="41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Connecteur droit 239">
              <a:extLst>
                <a:ext uri="{FF2B5EF4-FFF2-40B4-BE49-F238E27FC236}">
                  <a16:creationId xmlns:a16="http://schemas.microsoft.com/office/drawing/2014/main" id="{BC4140F1-7864-134F-8988-4A168A5C8701}"/>
                </a:ext>
              </a:extLst>
            </p:cNvPr>
            <p:cNvCxnSpPr>
              <a:cxnSpLocks/>
              <a:stCxn id="203" idx="6"/>
              <a:endCxn id="205" idx="2"/>
            </p:cNvCxnSpPr>
            <p:nvPr/>
          </p:nvCxnSpPr>
          <p:spPr>
            <a:xfrm>
              <a:off x="5179112" y="5298702"/>
              <a:ext cx="31902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Connecteur droit 240">
              <a:extLst>
                <a:ext uri="{FF2B5EF4-FFF2-40B4-BE49-F238E27FC236}">
                  <a16:creationId xmlns:a16="http://schemas.microsoft.com/office/drawing/2014/main" id="{0A320AAD-F4B7-9745-8123-B943CC619DC0}"/>
                </a:ext>
              </a:extLst>
            </p:cNvPr>
            <p:cNvCxnSpPr>
              <a:cxnSpLocks/>
              <a:stCxn id="205" idx="6"/>
              <a:endCxn id="206" idx="2"/>
            </p:cNvCxnSpPr>
            <p:nvPr/>
          </p:nvCxnSpPr>
          <p:spPr>
            <a:xfrm flipV="1">
              <a:off x="5675752" y="5294945"/>
              <a:ext cx="356814" cy="37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Connecteur droit 241">
              <a:extLst>
                <a:ext uri="{FF2B5EF4-FFF2-40B4-BE49-F238E27FC236}">
                  <a16:creationId xmlns:a16="http://schemas.microsoft.com/office/drawing/2014/main" id="{7AA9BC7E-5FB1-5344-9D43-880D57CEA787}"/>
                </a:ext>
              </a:extLst>
            </p:cNvPr>
            <p:cNvCxnSpPr>
              <a:cxnSpLocks/>
              <a:stCxn id="182" idx="6"/>
              <a:endCxn id="184" idx="2"/>
            </p:cNvCxnSpPr>
            <p:nvPr/>
          </p:nvCxnSpPr>
          <p:spPr>
            <a:xfrm flipV="1">
              <a:off x="5678029" y="4710664"/>
              <a:ext cx="356814" cy="3755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Connecteur droit 242">
              <a:extLst>
                <a:ext uri="{FF2B5EF4-FFF2-40B4-BE49-F238E27FC236}">
                  <a16:creationId xmlns:a16="http://schemas.microsoft.com/office/drawing/2014/main" id="{68B5451B-05FF-3647-8415-8E8D5F380473}"/>
                </a:ext>
              </a:extLst>
            </p:cNvPr>
            <p:cNvCxnSpPr>
              <a:cxnSpLocks/>
              <a:stCxn id="181" idx="6"/>
              <a:endCxn id="182" idx="2"/>
            </p:cNvCxnSpPr>
            <p:nvPr/>
          </p:nvCxnSpPr>
          <p:spPr>
            <a:xfrm>
              <a:off x="5181390" y="4714421"/>
              <a:ext cx="31902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Connecteur droit 243">
              <a:extLst>
                <a:ext uri="{FF2B5EF4-FFF2-40B4-BE49-F238E27FC236}">
                  <a16:creationId xmlns:a16="http://schemas.microsoft.com/office/drawing/2014/main" id="{BD254718-8D33-394B-AF2F-CE8F1EE07AC5}"/>
                </a:ext>
              </a:extLst>
            </p:cNvPr>
            <p:cNvCxnSpPr>
              <a:cxnSpLocks/>
              <a:stCxn id="179" idx="6"/>
              <a:endCxn id="181" idx="2"/>
            </p:cNvCxnSpPr>
            <p:nvPr/>
          </p:nvCxnSpPr>
          <p:spPr>
            <a:xfrm flipV="1">
              <a:off x="4650348" y="4714421"/>
              <a:ext cx="353423" cy="41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Connecteur droit 244">
              <a:extLst>
                <a:ext uri="{FF2B5EF4-FFF2-40B4-BE49-F238E27FC236}">
                  <a16:creationId xmlns:a16="http://schemas.microsoft.com/office/drawing/2014/main" id="{9B303F4D-C196-D448-B09C-0099FBD1E0FA}"/>
                </a:ext>
              </a:extLst>
            </p:cNvPr>
            <p:cNvCxnSpPr>
              <a:cxnSpLocks/>
              <a:stCxn id="167" idx="4"/>
              <a:endCxn id="178" idx="0"/>
            </p:cNvCxnSpPr>
            <p:nvPr/>
          </p:nvCxnSpPr>
          <p:spPr>
            <a:xfrm flipH="1">
              <a:off x="4031822" y="4189348"/>
              <a:ext cx="2278" cy="4283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Connecteur droit 245">
              <a:extLst>
                <a:ext uri="{FF2B5EF4-FFF2-40B4-BE49-F238E27FC236}">
                  <a16:creationId xmlns:a16="http://schemas.microsoft.com/office/drawing/2014/main" id="{C052CDF8-ECDE-B24B-81EF-750FCE01A6FC}"/>
                </a:ext>
              </a:extLst>
            </p:cNvPr>
            <p:cNvCxnSpPr>
              <a:cxnSpLocks/>
              <a:stCxn id="178" idx="4"/>
              <a:endCxn id="201" idx="0"/>
            </p:cNvCxnSpPr>
            <p:nvPr/>
          </p:nvCxnSpPr>
          <p:spPr>
            <a:xfrm flipH="1">
              <a:off x="4029545" y="4810763"/>
              <a:ext cx="2277" cy="39117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Connecteur droit 246">
              <a:extLst>
                <a:ext uri="{FF2B5EF4-FFF2-40B4-BE49-F238E27FC236}">
                  <a16:creationId xmlns:a16="http://schemas.microsoft.com/office/drawing/2014/main" id="{4E43B556-9389-5046-A4F4-531493F59487}"/>
                </a:ext>
              </a:extLst>
            </p:cNvPr>
            <p:cNvCxnSpPr>
              <a:cxnSpLocks/>
              <a:stCxn id="201" idx="4"/>
              <a:endCxn id="211" idx="0"/>
            </p:cNvCxnSpPr>
            <p:nvPr/>
          </p:nvCxnSpPr>
          <p:spPr>
            <a:xfrm flipH="1">
              <a:off x="4027266" y="5395044"/>
              <a:ext cx="2279" cy="3391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Connecteur droit 247">
              <a:extLst>
                <a:ext uri="{FF2B5EF4-FFF2-40B4-BE49-F238E27FC236}">
                  <a16:creationId xmlns:a16="http://schemas.microsoft.com/office/drawing/2014/main" id="{36715B0D-E026-3C41-9664-5D9883747EBF}"/>
                </a:ext>
              </a:extLst>
            </p:cNvPr>
            <p:cNvCxnSpPr>
              <a:cxnSpLocks/>
              <a:stCxn id="169" idx="4"/>
              <a:endCxn id="179" idx="0"/>
            </p:cNvCxnSpPr>
            <p:nvPr/>
          </p:nvCxnSpPr>
          <p:spPr>
            <a:xfrm flipH="1">
              <a:off x="4561540" y="4189974"/>
              <a:ext cx="2278" cy="4283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Connecteur droit 248">
              <a:extLst>
                <a:ext uri="{FF2B5EF4-FFF2-40B4-BE49-F238E27FC236}">
                  <a16:creationId xmlns:a16="http://schemas.microsoft.com/office/drawing/2014/main" id="{3E828B58-76AF-AE40-BD4A-6939D0E8B07A}"/>
                </a:ext>
              </a:extLst>
            </p:cNvPr>
            <p:cNvCxnSpPr>
              <a:cxnSpLocks/>
              <a:stCxn id="179" idx="4"/>
              <a:endCxn id="202" idx="0"/>
            </p:cNvCxnSpPr>
            <p:nvPr/>
          </p:nvCxnSpPr>
          <p:spPr>
            <a:xfrm flipH="1">
              <a:off x="4559263" y="4811390"/>
              <a:ext cx="2277" cy="39117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Connecteur droit 249">
              <a:extLst>
                <a:ext uri="{FF2B5EF4-FFF2-40B4-BE49-F238E27FC236}">
                  <a16:creationId xmlns:a16="http://schemas.microsoft.com/office/drawing/2014/main" id="{3111AB97-1170-4545-A12C-DF294F2BF2B3}"/>
                </a:ext>
              </a:extLst>
            </p:cNvPr>
            <p:cNvCxnSpPr>
              <a:cxnSpLocks/>
              <a:stCxn id="202" idx="4"/>
              <a:endCxn id="212" idx="0"/>
            </p:cNvCxnSpPr>
            <p:nvPr/>
          </p:nvCxnSpPr>
          <p:spPr>
            <a:xfrm flipH="1">
              <a:off x="4556983" y="5395671"/>
              <a:ext cx="2279" cy="3391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Connecteur droit 250">
              <a:extLst>
                <a:ext uri="{FF2B5EF4-FFF2-40B4-BE49-F238E27FC236}">
                  <a16:creationId xmlns:a16="http://schemas.microsoft.com/office/drawing/2014/main" id="{F2D25932-99EE-0C4B-998B-E3D34316D7CE}"/>
                </a:ext>
              </a:extLst>
            </p:cNvPr>
            <p:cNvCxnSpPr>
              <a:cxnSpLocks/>
              <a:stCxn id="203" idx="4"/>
              <a:endCxn id="214" idx="0"/>
            </p:cNvCxnSpPr>
            <p:nvPr/>
          </p:nvCxnSpPr>
          <p:spPr>
            <a:xfrm flipH="1">
              <a:off x="5088024" y="5395256"/>
              <a:ext cx="2279" cy="3391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Connecteur droit 251">
              <a:extLst>
                <a:ext uri="{FF2B5EF4-FFF2-40B4-BE49-F238E27FC236}">
                  <a16:creationId xmlns:a16="http://schemas.microsoft.com/office/drawing/2014/main" id="{6523AB37-A157-054A-BBA0-F0103664339A}"/>
                </a:ext>
              </a:extLst>
            </p:cNvPr>
            <p:cNvCxnSpPr>
              <a:cxnSpLocks/>
              <a:stCxn id="181" idx="4"/>
              <a:endCxn id="203" idx="0"/>
            </p:cNvCxnSpPr>
            <p:nvPr/>
          </p:nvCxnSpPr>
          <p:spPr>
            <a:xfrm flipH="1">
              <a:off x="5090303" y="4810975"/>
              <a:ext cx="2277" cy="39117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Connecteur droit 252">
              <a:extLst>
                <a:ext uri="{FF2B5EF4-FFF2-40B4-BE49-F238E27FC236}">
                  <a16:creationId xmlns:a16="http://schemas.microsoft.com/office/drawing/2014/main" id="{E9547479-5F10-6442-B33C-F724BEF48231}"/>
                </a:ext>
              </a:extLst>
            </p:cNvPr>
            <p:cNvCxnSpPr>
              <a:cxnSpLocks/>
              <a:stCxn id="170" idx="4"/>
              <a:endCxn id="181" idx="0"/>
            </p:cNvCxnSpPr>
            <p:nvPr/>
          </p:nvCxnSpPr>
          <p:spPr>
            <a:xfrm flipH="1">
              <a:off x="5092580" y="4189560"/>
              <a:ext cx="2278" cy="4283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Connecteur droit 253">
              <a:extLst>
                <a:ext uri="{FF2B5EF4-FFF2-40B4-BE49-F238E27FC236}">
                  <a16:creationId xmlns:a16="http://schemas.microsoft.com/office/drawing/2014/main" id="{59572784-F6C4-5444-999E-0EB514EF1D1D}"/>
                </a:ext>
              </a:extLst>
            </p:cNvPr>
            <p:cNvCxnSpPr>
              <a:cxnSpLocks/>
              <a:stCxn id="172" idx="4"/>
              <a:endCxn id="182" idx="0"/>
            </p:cNvCxnSpPr>
            <p:nvPr/>
          </p:nvCxnSpPr>
          <p:spPr>
            <a:xfrm flipH="1">
              <a:off x="5589220" y="4189560"/>
              <a:ext cx="2278" cy="4283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Connecteur droit 254">
              <a:extLst>
                <a:ext uri="{FF2B5EF4-FFF2-40B4-BE49-F238E27FC236}">
                  <a16:creationId xmlns:a16="http://schemas.microsoft.com/office/drawing/2014/main" id="{C8AFDFC3-841A-714C-80C5-7146809E605E}"/>
                </a:ext>
              </a:extLst>
            </p:cNvPr>
            <p:cNvCxnSpPr>
              <a:cxnSpLocks/>
              <a:stCxn id="182" idx="4"/>
              <a:endCxn id="205" idx="0"/>
            </p:cNvCxnSpPr>
            <p:nvPr/>
          </p:nvCxnSpPr>
          <p:spPr>
            <a:xfrm flipH="1">
              <a:off x="5586942" y="4810975"/>
              <a:ext cx="2277" cy="39117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Connecteur droit 255">
              <a:extLst>
                <a:ext uri="{FF2B5EF4-FFF2-40B4-BE49-F238E27FC236}">
                  <a16:creationId xmlns:a16="http://schemas.microsoft.com/office/drawing/2014/main" id="{02B77CCB-C896-9743-85C8-4DF5E0A67D80}"/>
                </a:ext>
              </a:extLst>
            </p:cNvPr>
            <p:cNvCxnSpPr>
              <a:cxnSpLocks/>
              <a:stCxn id="205" idx="4"/>
              <a:endCxn id="215" idx="0"/>
            </p:cNvCxnSpPr>
            <p:nvPr/>
          </p:nvCxnSpPr>
          <p:spPr>
            <a:xfrm flipH="1">
              <a:off x="5584663" y="5395256"/>
              <a:ext cx="2279" cy="3391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Connecteur droit 256">
              <a:extLst>
                <a:ext uri="{FF2B5EF4-FFF2-40B4-BE49-F238E27FC236}">
                  <a16:creationId xmlns:a16="http://schemas.microsoft.com/office/drawing/2014/main" id="{AB9B1516-57B6-D74C-9F18-8F17B16A0FBA}"/>
                </a:ext>
              </a:extLst>
            </p:cNvPr>
            <p:cNvCxnSpPr>
              <a:cxnSpLocks/>
              <a:stCxn id="206" idx="4"/>
              <a:endCxn id="216" idx="0"/>
            </p:cNvCxnSpPr>
            <p:nvPr/>
          </p:nvCxnSpPr>
          <p:spPr>
            <a:xfrm flipH="1">
              <a:off x="6119096" y="5391500"/>
              <a:ext cx="2279" cy="3391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Connecteur droit 257">
              <a:extLst>
                <a:ext uri="{FF2B5EF4-FFF2-40B4-BE49-F238E27FC236}">
                  <a16:creationId xmlns:a16="http://schemas.microsoft.com/office/drawing/2014/main" id="{E0D1CF06-F79F-8042-B326-DBE3E81EC204}"/>
                </a:ext>
              </a:extLst>
            </p:cNvPr>
            <p:cNvCxnSpPr>
              <a:cxnSpLocks/>
              <a:stCxn id="184" idx="4"/>
              <a:endCxn id="206" idx="0"/>
            </p:cNvCxnSpPr>
            <p:nvPr/>
          </p:nvCxnSpPr>
          <p:spPr>
            <a:xfrm flipH="1">
              <a:off x="6121375" y="4807219"/>
              <a:ext cx="2277" cy="39117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Connecteur droit 258">
              <a:extLst>
                <a:ext uri="{FF2B5EF4-FFF2-40B4-BE49-F238E27FC236}">
                  <a16:creationId xmlns:a16="http://schemas.microsoft.com/office/drawing/2014/main" id="{91F5AC96-521C-0740-8866-F1F2CAB0CFD7}"/>
                </a:ext>
              </a:extLst>
            </p:cNvPr>
            <p:cNvCxnSpPr>
              <a:cxnSpLocks/>
              <a:stCxn id="173" idx="4"/>
              <a:endCxn id="184" idx="0"/>
            </p:cNvCxnSpPr>
            <p:nvPr/>
          </p:nvCxnSpPr>
          <p:spPr>
            <a:xfrm flipH="1">
              <a:off x="6123653" y="4185803"/>
              <a:ext cx="2278" cy="4283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Connecteur droit 259">
              <a:extLst>
                <a:ext uri="{FF2B5EF4-FFF2-40B4-BE49-F238E27FC236}">
                  <a16:creationId xmlns:a16="http://schemas.microsoft.com/office/drawing/2014/main" id="{FBE362FA-9639-CD4D-9A3B-D75EF22911B7}"/>
                </a:ext>
              </a:extLst>
            </p:cNvPr>
            <p:cNvCxnSpPr>
              <a:cxnSpLocks/>
              <a:stCxn id="175" idx="4"/>
              <a:endCxn id="185" idx="0"/>
            </p:cNvCxnSpPr>
            <p:nvPr/>
          </p:nvCxnSpPr>
          <p:spPr>
            <a:xfrm flipH="1">
              <a:off x="6675299" y="4185194"/>
              <a:ext cx="2278" cy="4283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Connecteur droit 260">
              <a:extLst>
                <a:ext uri="{FF2B5EF4-FFF2-40B4-BE49-F238E27FC236}">
                  <a16:creationId xmlns:a16="http://schemas.microsoft.com/office/drawing/2014/main" id="{B6F57D18-11BB-4E46-87A9-1F9AF0F95B01}"/>
                </a:ext>
              </a:extLst>
            </p:cNvPr>
            <p:cNvCxnSpPr>
              <a:cxnSpLocks/>
              <a:stCxn id="185" idx="4"/>
              <a:endCxn id="208" idx="0"/>
            </p:cNvCxnSpPr>
            <p:nvPr/>
          </p:nvCxnSpPr>
          <p:spPr>
            <a:xfrm flipH="1">
              <a:off x="6673023" y="4806609"/>
              <a:ext cx="2277" cy="39117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Connecteur droit 261">
              <a:extLst>
                <a:ext uri="{FF2B5EF4-FFF2-40B4-BE49-F238E27FC236}">
                  <a16:creationId xmlns:a16="http://schemas.microsoft.com/office/drawing/2014/main" id="{EF63A83E-7C40-0F44-A58A-E114B6658463}"/>
                </a:ext>
              </a:extLst>
            </p:cNvPr>
            <p:cNvCxnSpPr>
              <a:cxnSpLocks/>
              <a:stCxn id="208" idx="4"/>
              <a:endCxn id="218" idx="0"/>
            </p:cNvCxnSpPr>
            <p:nvPr/>
          </p:nvCxnSpPr>
          <p:spPr>
            <a:xfrm flipH="1">
              <a:off x="6670743" y="5390890"/>
              <a:ext cx="2279" cy="3391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Connecteur droit 262">
              <a:extLst>
                <a:ext uri="{FF2B5EF4-FFF2-40B4-BE49-F238E27FC236}">
                  <a16:creationId xmlns:a16="http://schemas.microsoft.com/office/drawing/2014/main" id="{CD4FD792-340B-E143-AD10-CD1AE7DD7BF6}"/>
                </a:ext>
              </a:extLst>
            </p:cNvPr>
            <p:cNvCxnSpPr>
              <a:cxnSpLocks/>
              <a:stCxn id="209" idx="4"/>
              <a:endCxn id="219" idx="0"/>
            </p:cNvCxnSpPr>
            <p:nvPr/>
          </p:nvCxnSpPr>
          <p:spPr>
            <a:xfrm flipH="1">
              <a:off x="7233093" y="5387604"/>
              <a:ext cx="2279" cy="3391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Connecteur droit 263">
              <a:extLst>
                <a:ext uri="{FF2B5EF4-FFF2-40B4-BE49-F238E27FC236}">
                  <a16:creationId xmlns:a16="http://schemas.microsoft.com/office/drawing/2014/main" id="{E6858FDE-3B75-6E4F-BC93-FD4F042901BB}"/>
                </a:ext>
              </a:extLst>
            </p:cNvPr>
            <p:cNvCxnSpPr>
              <a:cxnSpLocks/>
              <a:stCxn id="200" idx="4"/>
              <a:endCxn id="209" idx="0"/>
            </p:cNvCxnSpPr>
            <p:nvPr/>
          </p:nvCxnSpPr>
          <p:spPr>
            <a:xfrm flipH="1">
              <a:off x="7235373" y="4803323"/>
              <a:ext cx="2277" cy="39117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Connecteur droit 264">
              <a:extLst>
                <a:ext uri="{FF2B5EF4-FFF2-40B4-BE49-F238E27FC236}">
                  <a16:creationId xmlns:a16="http://schemas.microsoft.com/office/drawing/2014/main" id="{34F434A2-3025-F749-A510-03A4349D7722}"/>
                </a:ext>
              </a:extLst>
            </p:cNvPr>
            <p:cNvCxnSpPr>
              <a:cxnSpLocks/>
              <a:stCxn id="176" idx="4"/>
              <a:endCxn id="200" idx="0"/>
            </p:cNvCxnSpPr>
            <p:nvPr/>
          </p:nvCxnSpPr>
          <p:spPr>
            <a:xfrm flipH="1">
              <a:off x="7237650" y="4181907"/>
              <a:ext cx="2278" cy="4283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6" name="Ellipse 265">
              <a:extLst>
                <a:ext uri="{FF2B5EF4-FFF2-40B4-BE49-F238E27FC236}">
                  <a16:creationId xmlns:a16="http://schemas.microsoft.com/office/drawing/2014/main" id="{C51183FA-E9E5-5A48-8B8C-AA4F6FC6B121}"/>
                </a:ext>
              </a:extLst>
            </p:cNvPr>
            <p:cNvSpPr/>
            <p:nvPr/>
          </p:nvSpPr>
          <p:spPr>
            <a:xfrm>
              <a:off x="3938455" y="3400037"/>
              <a:ext cx="177619" cy="19310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Ellipse 266">
              <a:extLst>
                <a:ext uri="{FF2B5EF4-FFF2-40B4-BE49-F238E27FC236}">
                  <a16:creationId xmlns:a16="http://schemas.microsoft.com/office/drawing/2014/main" id="{9B4F10B9-5AB1-614A-8D37-7C15477D091A}"/>
                </a:ext>
              </a:extLst>
            </p:cNvPr>
            <p:cNvSpPr/>
            <p:nvPr/>
          </p:nvSpPr>
          <p:spPr>
            <a:xfrm>
              <a:off x="4468173" y="3400664"/>
              <a:ext cx="177619" cy="19310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Ellipse 267">
              <a:extLst>
                <a:ext uri="{FF2B5EF4-FFF2-40B4-BE49-F238E27FC236}">
                  <a16:creationId xmlns:a16="http://schemas.microsoft.com/office/drawing/2014/main" id="{AE62E10B-CF3D-4043-821A-9D34310465E5}"/>
                </a:ext>
              </a:extLst>
            </p:cNvPr>
            <p:cNvSpPr/>
            <p:nvPr/>
          </p:nvSpPr>
          <p:spPr>
            <a:xfrm>
              <a:off x="4999214" y="3400249"/>
              <a:ext cx="177619" cy="19310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Ellipse 268">
              <a:extLst>
                <a:ext uri="{FF2B5EF4-FFF2-40B4-BE49-F238E27FC236}">
                  <a16:creationId xmlns:a16="http://schemas.microsoft.com/office/drawing/2014/main" id="{241013C4-5239-3942-816F-F289E16C1D82}"/>
                </a:ext>
              </a:extLst>
            </p:cNvPr>
            <p:cNvSpPr/>
            <p:nvPr/>
          </p:nvSpPr>
          <p:spPr>
            <a:xfrm>
              <a:off x="5495853" y="3400249"/>
              <a:ext cx="177619" cy="19310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270" name="Ellipse 269">
              <a:extLst>
                <a:ext uri="{FF2B5EF4-FFF2-40B4-BE49-F238E27FC236}">
                  <a16:creationId xmlns:a16="http://schemas.microsoft.com/office/drawing/2014/main" id="{B63571F1-6483-EA4E-91DA-268CD7A0BD86}"/>
                </a:ext>
              </a:extLst>
            </p:cNvPr>
            <p:cNvSpPr/>
            <p:nvPr/>
          </p:nvSpPr>
          <p:spPr>
            <a:xfrm>
              <a:off x="6030286" y="3396493"/>
              <a:ext cx="177619" cy="19310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Ellipse 270">
              <a:extLst>
                <a:ext uri="{FF2B5EF4-FFF2-40B4-BE49-F238E27FC236}">
                  <a16:creationId xmlns:a16="http://schemas.microsoft.com/office/drawing/2014/main" id="{0696A93F-2C83-C84D-A68E-EC8AB510E15C}"/>
                </a:ext>
              </a:extLst>
            </p:cNvPr>
            <p:cNvSpPr/>
            <p:nvPr/>
          </p:nvSpPr>
          <p:spPr>
            <a:xfrm>
              <a:off x="6581933" y="3395883"/>
              <a:ext cx="177619" cy="19310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Ellipse 271">
              <a:extLst>
                <a:ext uri="{FF2B5EF4-FFF2-40B4-BE49-F238E27FC236}">
                  <a16:creationId xmlns:a16="http://schemas.microsoft.com/office/drawing/2014/main" id="{69450B66-2120-9641-9CE9-00A8E1F27C7D}"/>
                </a:ext>
              </a:extLst>
            </p:cNvPr>
            <p:cNvSpPr/>
            <p:nvPr/>
          </p:nvSpPr>
          <p:spPr>
            <a:xfrm>
              <a:off x="7144283" y="3392597"/>
              <a:ext cx="177619" cy="19310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3" name="Connecteur droit 272">
              <a:extLst>
                <a:ext uri="{FF2B5EF4-FFF2-40B4-BE49-F238E27FC236}">
                  <a16:creationId xmlns:a16="http://schemas.microsoft.com/office/drawing/2014/main" id="{2932E46D-D187-DF4C-9505-A9CB5E5F3192}"/>
                </a:ext>
              </a:extLst>
            </p:cNvPr>
            <p:cNvCxnSpPr>
              <a:stCxn id="266" idx="6"/>
              <a:endCxn id="267" idx="2"/>
            </p:cNvCxnSpPr>
            <p:nvPr/>
          </p:nvCxnSpPr>
          <p:spPr>
            <a:xfrm>
              <a:off x="4116074" y="3496591"/>
              <a:ext cx="352099" cy="6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Connecteur droit 273">
              <a:extLst>
                <a:ext uri="{FF2B5EF4-FFF2-40B4-BE49-F238E27FC236}">
                  <a16:creationId xmlns:a16="http://schemas.microsoft.com/office/drawing/2014/main" id="{7A8CBEB7-DCD1-C849-867A-F95EB30DDDF6}"/>
                </a:ext>
              </a:extLst>
            </p:cNvPr>
            <p:cNvCxnSpPr>
              <a:cxnSpLocks/>
              <a:stCxn id="267" idx="6"/>
              <a:endCxn id="268" idx="2"/>
            </p:cNvCxnSpPr>
            <p:nvPr/>
          </p:nvCxnSpPr>
          <p:spPr>
            <a:xfrm flipV="1">
              <a:off x="4645791" y="3496803"/>
              <a:ext cx="353423" cy="41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Connecteur droit 274">
              <a:extLst>
                <a:ext uri="{FF2B5EF4-FFF2-40B4-BE49-F238E27FC236}">
                  <a16:creationId xmlns:a16="http://schemas.microsoft.com/office/drawing/2014/main" id="{E0CF6CE9-FCD6-C14B-BE13-338B35FD9ACA}"/>
                </a:ext>
              </a:extLst>
            </p:cNvPr>
            <p:cNvCxnSpPr>
              <a:cxnSpLocks/>
              <a:stCxn id="268" idx="6"/>
              <a:endCxn id="269" idx="2"/>
            </p:cNvCxnSpPr>
            <p:nvPr/>
          </p:nvCxnSpPr>
          <p:spPr>
            <a:xfrm>
              <a:off x="5176833" y="3496803"/>
              <a:ext cx="31902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Connecteur droit 275">
              <a:extLst>
                <a:ext uri="{FF2B5EF4-FFF2-40B4-BE49-F238E27FC236}">
                  <a16:creationId xmlns:a16="http://schemas.microsoft.com/office/drawing/2014/main" id="{BE64CF9E-1F33-164A-AAAF-39FF0BEEB6B7}"/>
                </a:ext>
              </a:extLst>
            </p:cNvPr>
            <p:cNvCxnSpPr>
              <a:cxnSpLocks/>
              <a:stCxn id="269" idx="6"/>
              <a:endCxn id="270" idx="2"/>
            </p:cNvCxnSpPr>
            <p:nvPr/>
          </p:nvCxnSpPr>
          <p:spPr>
            <a:xfrm flipV="1">
              <a:off x="5673471" y="3493048"/>
              <a:ext cx="356814" cy="37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Connecteur droit 276">
              <a:extLst>
                <a:ext uri="{FF2B5EF4-FFF2-40B4-BE49-F238E27FC236}">
                  <a16:creationId xmlns:a16="http://schemas.microsoft.com/office/drawing/2014/main" id="{FB49ED18-0347-8046-AA04-94A368F8B825}"/>
                </a:ext>
              </a:extLst>
            </p:cNvPr>
            <p:cNvCxnSpPr>
              <a:cxnSpLocks/>
              <a:stCxn id="270" idx="6"/>
              <a:endCxn id="271" idx="2"/>
            </p:cNvCxnSpPr>
            <p:nvPr/>
          </p:nvCxnSpPr>
          <p:spPr>
            <a:xfrm flipV="1">
              <a:off x="6207904" y="3492438"/>
              <a:ext cx="374028" cy="6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Connecteur droit 277">
              <a:extLst>
                <a:ext uri="{FF2B5EF4-FFF2-40B4-BE49-F238E27FC236}">
                  <a16:creationId xmlns:a16="http://schemas.microsoft.com/office/drawing/2014/main" id="{FE82E8F6-4AE7-1248-9DD4-9B60F7EC9627}"/>
                </a:ext>
              </a:extLst>
            </p:cNvPr>
            <p:cNvCxnSpPr>
              <a:cxnSpLocks/>
              <a:stCxn id="271" idx="6"/>
              <a:endCxn id="272" idx="2"/>
            </p:cNvCxnSpPr>
            <p:nvPr/>
          </p:nvCxnSpPr>
          <p:spPr>
            <a:xfrm flipV="1">
              <a:off x="6759552" y="3489151"/>
              <a:ext cx="384731" cy="328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Connecteur droit 278">
              <a:extLst>
                <a:ext uri="{FF2B5EF4-FFF2-40B4-BE49-F238E27FC236}">
                  <a16:creationId xmlns:a16="http://schemas.microsoft.com/office/drawing/2014/main" id="{230D3952-ECEF-CA43-9CD8-163B879C071F}"/>
                </a:ext>
              </a:extLst>
            </p:cNvPr>
            <p:cNvCxnSpPr>
              <a:cxnSpLocks/>
              <a:endCxn id="176" idx="0"/>
            </p:cNvCxnSpPr>
            <p:nvPr/>
          </p:nvCxnSpPr>
          <p:spPr>
            <a:xfrm>
              <a:off x="7235372" y="3574221"/>
              <a:ext cx="4556" cy="41457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Connecteur droit 279">
              <a:extLst>
                <a:ext uri="{FF2B5EF4-FFF2-40B4-BE49-F238E27FC236}">
                  <a16:creationId xmlns:a16="http://schemas.microsoft.com/office/drawing/2014/main" id="{41A89055-DDFB-E044-8C6F-6A636C5A790C}"/>
                </a:ext>
              </a:extLst>
            </p:cNvPr>
            <p:cNvCxnSpPr>
              <a:cxnSpLocks/>
              <a:stCxn id="271" idx="4"/>
              <a:endCxn id="175" idx="0"/>
            </p:cNvCxnSpPr>
            <p:nvPr/>
          </p:nvCxnSpPr>
          <p:spPr>
            <a:xfrm>
              <a:off x="6670742" y="3588992"/>
              <a:ext cx="6835" cy="40309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Connecteur droit 280">
              <a:extLst>
                <a:ext uri="{FF2B5EF4-FFF2-40B4-BE49-F238E27FC236}">
                  <a16:creationId xmlns:a16="http://schemas.microsoft.com/office/drawing/2014/main" id="{CB78A462-B1A2-4A44-8960-6002F6859288}"/>
                </a:ext>
              </a:extLst>
            </p:cNvPr>
            <p:cNvCxnSpPr>
              <a:cxnSpLocks/>
              <a:stCxn id="270" idx="4"/>
              <a:endCxn id="173" idx="0"/>
            </p:cNvCxnSpPr>
            <p:nvPr/>
          </p:nvCxnSpPr>
          <p:spPr>
            <a:xfrm>
              <a:off x="6119096" y="3589601"/>
              <a:ext cx="6835" cy="40309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Connecteur droit 281">
              <a:extLst>
                <a:ext uri="{FF2B5EF4-FFF2-40B4-BE49-F238E27FC236}">
                  <a16:creationId xmlns:a16="http://schemas.microsoft.com/office/drawing/2014/main" id="{5CEE2639-078A-9B47-B07A-B3C469E2FC82}"/>
                </a:ext>
              </a:extLst>
            </p:cNvPr>
            <p:cNvCxnSpPr>
              <a:cxnSpLocks/>
              <a:stCxn id="269" idx="4"/>
              <a:endCxn id="172" idx="0"/>
            </p:cNvCxnSpPr>
            <p:nvPr/>
          </p:nvCxnSpPr>
          <p:spPr>
            <a:xfrm>
              <a:off x="5584663" y="3593358"/>
              <a:ext cx="6835" cy="40309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Connecteur droit 282">
              <a:extLst>
                <a:ext uri="{FF2B5EF4-FFF2-40B4-BE49-F238E27FC236}">
                  <a16:creationId xmlns:a16="http://schemas.microsoft.com/office/drawing/2014/main" id="{32392821-01C9-1640-BC0D-0C1FC27C5522}"/>
                </a:ext>
              </a:extLst>
            </p:cNvPr>
            <p:cNvCxnSpPr>
              <a:cxnSpLocks/>
              <a:stCxn id="268" idx="4"/>
              <a:endCxn id="170" idx="0"/>
            </p:cNvCxnSpPr>
            <p:nvPr/>
          </p:nvCxnSpPr>
          <p:spPr>
            <a:xfrm>
              <a:off x="5088023" y="3593358"/>
              <a:ext cx="6835" cy="40309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Connecteur droit 283">
              <a:extLst>
                <a:ext uri="{FF2B5EF4-FFF2-40B4-BE49-F238E27FC236}">
                  <a16:creationId xmlns:a16="http://schemas.microsoft.com/office/drawing/2014/main" id="{B481530D-15BA-7746-90BE-E9D650FBEB41}"/>
                </a:ext>
              </a:extLst>
            </p:cNvPr>
            <p:cNvCxnSpPr>
              <a:cxnSpLocks/>
              <a:stCxn id="267" idx="4"/>
              <a:endCxn id="169" idx="0"/>
            </p:cNvCxnSpPr>
            <p:nvPr/>
          </p:nvCxnSpPr>
          <p:spPr>
            <a:xfrm>
              <a:off x="4556983" y="3593773"/>
              <a:ext cx="6835" cy="40309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Connecteur droit 284">
              <a:extLst>
                <a:ext uri="{FF2B5EF4-FFF2-40B4-BE49-F238E27FC236}">
                  <a16:creationId xmlns:a16="http://schemas.microsoft.com/office/drawing/2014/main" id="{8955FDD2-9866-0D45-90E3-FBF5F64A4FAC}"/>
                </a:ext>
              </a:extLst>
            </p:cNvPr>
            <p:cNvCxnSpPr>
              <a:cxnSpLocks/>
              <a:stCxn id="266" idx="4"/>
              <a:endCxn id="167" idx="0"/>
            </p:cNvCxnSpPr>
            <p:nvPr/>
          </p:nvCxnSpPr>
          <p:spPr>
            <a:xfrm>
              <a:off x="4027265" y="3593146"/>
              <a:ext cx="6835" cy="40309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6" name="Ellipse 285">
              <a:extLst>
                <a:ext uri="{FF2B5EF4-FFF2-40B4-BE49-F238E27FC236}">
                  <a16:creationId xmlns:a16="http://schemas.microsoft.com/office/drawing/2014/main" id="{95BBA8EC-FC1F-4148-86A2-D67E6E355FFC}"/>
                </a:ext>
              </a:extLst>
            </p:cNvPr>
            <p:cNvSpPr/>
            <p:nvPr/>
          </p:nvSpPr>
          <p:spPr>
            <a:xfrm>
              <a:off x="3943012" y="2805746"/>
              <a:ext cx="177619" cy="19310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Ellipse 286">
              <a:extLst>
                <a:ext uri="{FF2B5EF4-FFF2-40B4-BE49-F238E27FC236}">
                  <a16:creationId xmlns:a16="http://schemas.microsoft.com/office/drawing/2014/main" id="{03887458-1D3A-F74C-9D88-7D44024C61A4}"/>
                </a:ext>
              </a:extLst>
            </p:cNvPr>
            <p:cNvSpPr/>
            <p:nvPr/>
          </p:nvSpPr>
          <p:spPr>
            <a:xfrm>
              <a:off x="4472730" y="2806373"/>
              <a:ext cx="177619" cy="19310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Ellipse 287">
              <a:extLst>
                <a:ext uri="{FF2B5EF4-FFF2-40B4-BE49-F238E27FC236}">
                  <a16:creationId xmlns:a16="http://schemas.microsoft.com/office/drawing/2014/main" id="{8B80306D-F948-6747-8BFC-4EE184DA5B8A}"/>
                </a:ext>
              </a:extLst>
            </p:cNvPr>
            <p:cNvSpPr/>
            <p:nvPr/>
          </p:nvSpPr>
          <p:spPr>
            <a:xfrm>
              <a:off x="5003771" y="2805958"/>
              <a:ext cx="177619" cy="19310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Ellipse 288">
              <a:extLst>
                <a:ext uri="{FF2B5EF4-FFF2-40B4-BE49-F238E27FC236}">
                  <a16:creationId xmlns:a16="http://schemas.microsoft.com/office/drawing/2014/main" id="{EF0C3ABB-2E58-A04E-92BB-CB813198156C}"/>
                </a:ext>
              </a:extLst>
            </p:cNvPr>
            <p:cNvSpPr/>
            <p:nvPr/>
          </p:nvSpPr>
          <p:spPr>
            <a:xfrm>
              <a:off x="5500411" y="2805958"/>
              <a:ext cx="177619" cy="19310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290" name="Ellipse 289">
              <a:extLst>
                <a:ext uri="{FF2B5EF4-FFF2-40B4-BE49-F238E27FC236}">
                  <a16:creationId xmlns:a16="http://schemas.microsoft.com/office/drawing/2014/main" id="{665A8F04-52C9-AC4F-A6DB-262BAE6EFDF2}"/>
                </a:ext>
              </a:extLst>
            </p:cNvPr>
            <p:cNvSpPr/>
            <p:nvPr/>
          </p:nvSpPr>
          <p:spPr>
            <a:xfrm>
              <a:off x="6034843" y="2802202"/>
              <a:ext cx="177619" cy="19310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Ellipse 290">
              <a:extLst>
                <a:ext uri="{FF2B5EF4-FFF2-40B4-BE49-F238E27FC236}">
                  <a16:creationId xmlns:a16="http://schemas.microsoft.com/office/drawing/2014/main" id="{585C2108-314D-1844-B59E-2F2449E89FD5}"/>
                </a:ext>
              </a:extLst>
            </p:cNvPr>
            <p:cNvSpPr/>
            <p:nvPr/>
          </p:nvSpPr>
          <p:spPr>
            <a:xfrm>
              <a:off x="6586490" y="2801592"/>
              <a:ext cx="177619" cy="19310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Ellipse 291">
              <a:extLst>
                <a:ext uri="{FF2B5EF4-FFF2-40B4-BE49-F238E27FC236}">
                  <a16:creationId xmlns:a16="http://schemas.microsoft.com/office/drawing/2014/main" id="{6066C6F0-7FE0-994C-A0AD-53F9A9672BA0}"/>
                </a:ext>
              </a:extLst>
            </p:cNvPr>
            <p:cNvSpPr/>
            <p:nvPr/>
          </p:nvSpPr>
          <p:spPr>
            <a:xfrm>
              <a:off x="7148840" y="2798306"/>
              <a:ext cx="177619" cy="19310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3" name="Connecteur droit 292">
              <a:extLst>
                <a:ext uri="{FF2B5EF4-FFF2-40B4-BE49-F238E27FC236}">
                  <a16:creationId xmlns:a16="http://schemas.microsoft.com/office/drawing/2014/main" id="{335E3535-1C8B-D54E-8475-03DDCBF737BE}"/>
                </a:ext>
              </a:extLst>
            </p:cNvPr>
            <p:cNvCxnSpPr>
              <a:stCxn id="286" idx="6"/>
              <a:endCxn id="287" idx="2"/>
            </p:cNvCxnSpPr>
            <p:nvPr/>
          </p:nvCxnSpPr>
          <p:spPr>
            <a:xfrm>
              <a:off x="4120631" y="2902301"/>
              <a:ext cx="352099" cy="6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Connecteur droit 293">
              <a:extLst>
                <a:ext uri="{FF2B5EF4-FFF2-40B4-BE49-F238E27FC236}">
                  <a16:creationId xmlns:a16="http://schemas.microsoft.com/office/drawing/2014/main" id="{D5F6B408-3733-884B-9A0A-1B322F7E8E2D}"/>
                </a:ext>
              </a:extLst>
            </p:cNvPr>
            <p:cNvCxnSpPr>
              <a:cxnSpLocks/>
              <a:stCxn id="287" idx="6"/>
              <a:endCxn id="288" idx="2"/>
            </p:cNvCxnSpPr>
            <p:nvPr/>
          </p:nvCxnSpPr>
          <p:spPr>
            <a:xfrm flipV="1">
              <a:off x="4650348" y="2902513"/>
              <a:ext cx="353423" cy="41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Connecteur droit 294">
              <a:extLst>
                <a:ext uri="{FF2B5EF4-FFF2-40B4-BE49-F238E27FC236}">
                  <a16:creationId xmlns:a16="http://schemas.microsoft.com/office/drawing/2014/main" id="{BFFFE429-5DCC-4540-96CB-84605DF3F8FA}"/>
                </a:ext>
              </a:extLst>
            </p:cNvPr>
            <p:cNvCxnSpPr>
              <a:cxnSpLocks/>
              <a:stCxn id="288" idx="6"/>
              <a:endCxn id="289" idx="2"/>
            </p:cNvCxnSpPr>
            <p:nvPr/>
          </p:nvCxnSpPr>
          <p:spPr>
            <a:xfrm>
              <a:off x="5181390" y="2902513"/>
              <a:ext cx="31902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Connecteur droit 295">
              <a:extLst>
                <a:ext uri="{FF2B5EF4-FFF2-40B4-BE49-F238E27FC236}">
                  <a16:creationId xmlns:a16="http://schemas.microsoft.com/office/drawing/2014/main" id="{F642EC84-4D0D-9E4E-8394-8746D3EFBAB2}"/>
                </a:ext>
              </a:extLst>
            </p:cNvPr>
            <p:cNvCxnSpPr>
              <a:cxnSpLocks/>
              <a:stCxn id="289" idx="6"/>
              <a:endCxn id="290" idx="2"/>
            </p:cNvCxnSpPr>
            <p:nvPr/>
          </p:nvCxnSpPr>
          <p:spPr>
            <a:xfrm flipV="1">
              <a:off x="5678029" y="2898757"/>
              <a:ext cx="356814" cy="37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Connecteur droit 296">
              <a:extLst>
                <a:ext uri="{FF2B5EF4-FFF2-40B4-BE49-F238E27FC236}">
                  <a16:creationId xmlns:a16="http://schemas.microsoft.com/office/drawing/2014/main" id="{865C942F-F5DD-A543-B771-D2A5BEF4676F}"/>
                </a:ext>
              </a:extLst>
            </p:cNvPr>
            <p:cNvCxnSpPr>
              <a:cxnSpLocks/>
              <a:stCxn id="290" idx="6"/>
              <a:endCxn id="291" idx="2"/>
            </p:cNvCxnSpPr>
            <p:nvPr/>
          </p:nvCxnSpPr>
          <p:spPr>
            <a:xfrm flipV="1">
              <a:off x="6212461" y="2898147"/>
              <a:ext cx="374028" cy="6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Connecteur droit 297">
              <a:extLst>
                <a:ext uri="{FF2B5EF4-FFF2-40B4-BE49-F238E27FC236}">
                  <a16:creationId xmlns:a16="http://schemas.microsoft.com/office/drawing/2014/main" id="{1987158F-FEB8-8F4B-87C4-5C824A758B1B}"/>
                </a:ext>
              </a:extLst>
            </p:cNvPr>
            <p:cNvCxnSpPr>
              <a:cxnSpLocks/>
              <a:stCxn id="292" idx="6"/>
              <a:endCxn id="315" idx="2"/>
            </p:cNvCxnSpPr>
            <p:nvPr/>
          </p:nvCxnSpPr>
          <p:spPr>
            <a:xfrm>
              <a:off x="7326459" y="2894860"/>
              <a:ext cx="400281" cy="328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Connecteur droit 298">
              <a:extLst>
                <a:ext uri="{FF2B5EF4-FFF2-40B4-BE49-F238E27FC236}">
                  <a16:creationId xmlns:a16="http://schemas.microsoft.com/office/drawing/2014/main" id="{2BF9C06E-4BE1-434B-8263-BC533CE41F7D}"/>
                </a:ext>
              </a:extLst>
            </p:cNvPr>
            <p:cNvCxnSpPr>
              <a:cxnSpLocks/>
              <a:stCxn id="292" idx="4"/>
              <a:endCxn id="272" idx="0"/>
            </p:cNvCxnSpPr>
            <p:nvPr/>
          </p:nvCxnSpPr>
          <p:spPr>
            <a:xfrm flipH="1">
              <a:off x="7233093" y="2991415"/>
              <a:ext cx="4557" cy="40118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Connecteur droit 299">
              <a:extLst>
                <a:ext uri="{FF2B5EF4-FFF2-40B4-BE49-F238E27FC236}">
                  <a16:creationId xmlns:a16="http://schemas.microsoft.com/office/drawing/2014/main" id="{A2C84265-EC10-FE43-8667-5A1FA71D0D54}"/>
                </a:ext>
              </a:extLst>
            </p:cNvPr>
            <p:cNvCxnSpPr>
              <a:cxnSpLocks/>
              <a:stCxn id="291" idx="4"/>
              <a:endCxn id="271" idx="0"/>
            </p:cNvCxnSpPr>
            <p:nvPr/>
          </p:nvCxnSpPr>
          <p:spPr>
            <a:xfrm flipH="1">
              <a:off x="6670742" y="2994701"/>
              <a:ext cx="4557" cy="40118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Connecteur droit 300">
              <a:extLst>
                <a:ext uri="{FF2B5EF4-FFF2-40B4-BE49-F238E27FC236}">
                  <a16:creationId xmlns:a16="http://schemas.microsoft.com/office/drawing/2014/main" id="{A4FC3849-62E9-734E-9832-170817FCA2BD}"/>
                </a:ext>
              </a:extLst>
            </p:cNvPr>
            <p:cNvCxnSpPr>
              <a:cxnSpLocks/>
              <a:stCxn id="290" idx="4"/>
              <a:endCxn id="270" idx="0"/>
            </p:cNvCxnSpPr>
            <p:nvPr/>
          </p:nvCxnSpPr>
          <p:spPr>
            <a:xfrm flipH="1">
              <a:off x="6119096" y="2995311"/>
              <a:ext cx="4557" cy="40118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Connecteur droit 301">
              <a:extLst>
                <a:ext uri="{FF2B5EF4-FFF2-40B4-BE49-F238E27FC236}">
                  <a16:creationId xmlns:a16="http://schemas.microsoft.com/office/drawing/2014/main" id="{A324DA3D-C40B-144B-8805-59593E09695A}"/>
                </a:ext>
              </a:extLst>
            </p:cNvPr>
            <p:cNvCxnSpPr>
              <a:cxnSpLocks/>
              <a:stCxn id="289" idx="4"/>
              <a:endCxn id="269" idx="0"/>
            </p:cNvCxnSpPr>
            <p:nvPr/>
          </p:nvCxnSpPr>
          <p:spPr>
            <a:xfrm flipH="1">
              <a:off x="5584663" y="2999067"/>
              <a:ext cx="4557" cy="40118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Connecteur droit 302">
              <a:extLst>
                <a:ext uri="{FF2B5EF4-FFF2-40B4-BE49-F238E27FC236}">
                  <a16:creationId xmlns:a16="http://schemas.microsoft.com/office/drawing/2014/main" id="{6D485DBB-E9B6-774D-AA6E-249896A543F3}"/>
                </a:ext>
              </a:extLst>
            </p:cNvPr>
            <p:cNvCxnSpPr>
              <a:cxnSpLocks/>
              <a:stCxn id="288" idx="4"/>
              <a:endCxn id="268" idx="0"/>
            </p:cNvCxnSpPr>
            <p:nvPr/>
          </p:nvCxnSpPr>
          <p:spPr>
            <a:xfrm flipH="1">
              <a:off x="5088023" y="2999067"/>
              <a:ext cx="4557" cy="40118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Connecteur droit 303">
              <a:extLst>
                <a:ext uri="{FF2B5EF4-FFF2-40B4-BE49-F238E27FC236}">
                  <a16:creationId xmlns:a16="http://schemas.microsoft.com/office/drawing/2014/main" id="{8650E5A3-2D3B-FD4B-BB96-B03EF9EBABAD}"/>
                </a:ext>
              </a:extLst>
            </p:cNvPr>
            <p:cNvCxnSpPr>
              <a:cxnSpLocks/>
              <a:stCxn id="287" idx="4"/>
              <a:endCxn id="267" idx="0"/>
            </p:cNvCxnSpPr>
            <p:nvPr/>
          </p:nvCxnSpPr>
          <p:spPr>
            <a:xfrm flipH="1">
              <a:off x="4556983" y="2999482"/>
              <a:ext cx="4557" cy="40118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Connecteur droit 304">
              <a:extLst>
                <a:ext uri="{FF2B5EF4-FFF2-40B4-BE49-F238E27FC236}">
                  <a16:creationId xmlns:a16="http://schemas.microsoft.com/office/drawing/2014/main" id="{82EDCCF6-A17E-F147-952C-ED18B85D9B38}"/>
                </a:ext>
              </a:extLst>
            </p:cNvPr>
            <p:cNvCxnSpPr>
              <a:cxnSpLocks/>
              <a:stCxn id="286" idx="4"/>
              <a:endCxn id="266" idx="0"/>
            </p:cNvCxnSpPr>
            <p:nvPr/>
          </p:nvCxnSpPr>
          <p:spPr>
            <a:xfrm flipH="1">
              <a:off x="4027265" y="2998855"/>
              <a:ext cx="4557" cy="40118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6" name="Ellipse 305">
              <a:extLst>
                <a:ext uri="{FF2B5EF4-FFF2-40B4-BE49-F238E27FC236}">
                  <a16:creationId xmlns:a16="http://schemas.microsoft.com/office/drawing/2014/main" id="{7AF8A826-6F89-CC4E-B07E-225B7D901F19}"/>
                </a:ext>
              </a:extLst>
            </p:cNvPr>
            <p:cNvSpPr/>
            <p:nvPr/>
          </p:nvSpPr>
          <p:spPr>
            <a:xfrm>
              <a:off x="7729019" y="3992085"/>
              <a:ext cx="177619" cy="19310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Ellipse 306">
              <a:extLst>
                <a:ext uri="{FF2B5EF4-FFF2-40B4-BE49-F238E27FC236}">
                  <a16:creationId xmlns:a16="http://schemas.microsoft.com/office/drawing/2014/main" id="{BE84B642-218A-E747-8DA5-2C2B3C59E8B1}"/>
                </a:ext>
              </a:extLst>
            </p:cNvPr>
            <p:cNvSpPr/>
            <p:nvPr/>
          </p:nvSpPr>
          <p:spPr>
            <a:xfrm>
              <a:off x="7726741" y="4613499"/>
              <a:ext cx="177619" cy="19310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Ellipse 307">
              <a:extLst>
                <a:ext uri="{FF2B5EF4-FFF2-40B4-BE49-F238E27FC236}">
                  <a16:creationId xmlns:a16="http://schemas.microsoft.com/office/drawing/2014/main" id="{F7A201E2-1B72-BE49-A72A-DE745055EC8D}"/>
                </a:ext>
              </a:extLst>
            </p:cNvPr>
            <p:cNvSpPr/>
            <p:nvPr/>
          </p:nvSpPr>
          <p:spPr>
            <a:xfrm>
              <a:off x="7724464" y="5197782"/>
              <a:ext cx="177619" cy="19310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Ellipse 308">
              <a:extLst>
                <a:ext uri="{FF2B5EF4-FFF2-40B4-BE49-F238E27FC236}">
                  <a16:creationId xmlns:a16="http://schemas.microsoft.com/office/drawing/2014/main" id="{3EB0D3BE-A670-D54D-844A-6B882B601F38}"/>
                </a:ext>
              </a:extLst>
            </p:cNvPr>
            <p:cNvSpPr/>
            <p:nvPr/>
          </p:nvSpPr>
          <p:spPr>
            <a:xfrm>
              <a:off x="7722185" y="5730071"/>
              <a:ext cx="177619" cy="19310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0" name="Connecteur droit 309">
              <a:extLst>
                <a:ext uri="{FF2B5EF4-FFF2-40B4-BE49-F238E27FC236}">
                  <a16:creationId xmlns:a16="http://schemas.microsoft.com/office/drawing/2014/main" id="{589B137C-3377-C84C-A517-A4989F981496}"/>
                </a:ext>
              </a:extLst>
            </p:cNvPr>
            <p:cNvCxnSpPr>
              <a:cxnSpLocks/>
              <a:stCxn id="308" idx="4"/>
              <a:endCxn id="309" idx="0"/>
            </p:cNvCxnSpPr>
            <p:nvPr/>
          </p:nvCxnSpPr>
          <p:spPr>
            <a:xfrm flipH="1">
              <a:off x="7810993" y="5390890"/>
              <a:ext cx="2279" cy="3391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Connecteur droit 310">
              <a:extLst>
                <a:ext uri="{FF2B5EF4-FFF2-40B4-BE49-F238E27FC236}">
                  <a16:creationId xmlns:a16="http://schemas.microsoft.com/office/drawing/2014/main" id="{E571C680-05CC-0B41-9910-A4FE698D62E6}"/>
                </a:ext>
              </a:extLst>
            </p:cNvPr>
            <p:cNvCxnSpPr>
              <a:cxnSpLocks/>
              <a:stCxn id="307" idx="4"/>
              <a:endCxn id="308" idx="0"/>
            </p:cNvCxnSpPr>
            <p:nvPr/>
          </p:nvCxnSpPr>
          <p:spPr>
            <a:xfrm flipH="1">
              <a:off x="7813273" y="4806609"/>
              <a:ext cx="2277" cy="39117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Connecteur droit 311">
              <a:extLst>
                <a:ext uri="{FF2B5EF4-FFF2-40B4-BE49-F238E27FC236}">
                  <a16:creationId xmlns:a16="http://schemas.microsoft.com/office/drawing/2014/main" id="{9A3BC33C-43F2-D94F-8800-D6D3B42409FC}"/>
                </a:ext>
              </a:extLst>
            </p:cNvPr>
            <p:cNvCxnSpPr>
              <a:cxnSpLocks/>
              <a:stCxn id="306" idx="4"/>
              <a:endCxn id="307" idx="0"/>
            </p:cNvCxnSpPr>
            <p:nvPr/>
          </p:nvCxnSpPr>
          <p:spPr>
            <a:xfrm flipH="1">
              <a:off x="7815550" y="4185194"/>
              <a:ext cx="2278" cy="4283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3" name="Ellipse 312">
              <a:extLst>
                <a:ext uri="{FF2B5EF4-FFF2-40B4-BE49-F238E27FC236}">
                  <a16:creationId xmlns:a16="http://schemas.microsoft.com/office/drawing/2014/main" id="{8FFC69A7-0B5E-1941-A076-57FF0A504AEF}"/>
                </a:ext>
              </a:extLst>
            </p:cNvPr>
            <p:cNvSpPr/>
            <p:nvPr/>
          </p:nvSpPr>
          <p:spPr>
            <a:xfrm>
              <a:off x="7722184" y="3395883"/>
              <a:ext cx="177619" cy="19310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4" name="Connecteur droit 313">
              <a:extLst>
                <a:ext uri="{FF2B5EF4-FFF2-40B4-BE49-F238E27FC236}">
                  <a16:creationId xmlns:a16="http://schemas.microsoft.com/office/drawing/2014/main" id="{3A123F89-B7A0-554D-824F-EA831EC86BBC}"/>
                </a:ext>
              </a:extLst>
            </p:cNvPr>
            <p:cNvCxnSpPr>
              <a:cxnSpLocks/>
              <a:endCxn id="306" idx="0"/>
            </p:cNvCxnSpPr>
            <p:nvPr/>
          </p:nvCxnSpPr>
          <p:spPr>
            <a:xfrm>
              <a:off x="7813272" y="3577508"/>
              <a:ext cx="4556" cy="41457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5" name="Ellipse 314">
              <a:extLst>
                <a:ext uri="{FF2B5EF4-FFF2-40B4-BE49-F238E27FC236}">
                  <a16:creationId xmlns:a16="http://schemas.microsoft.com/office/drawing/2014/main" id="{E13A1EA9-AA91-3C42-803B-0DCF0122C7E7}"/>
                </a:ext>
              </a:extLst>
            </p:cNvPr>
            <p:cNvSpPr/>
            <p:nvPr/>
          </p:nvSpPr>
          <p:spPr>
            <a:xfrm>
              <a:off x="7726741" y="2801592"/>
              <a:ext cx="177619" cy="19310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6" name="Connecteur droit 315">
              <a:extLst>
                <a:ext uri="{FF2B5EF4-FFF2-40B4-BE49-F238E27FC236}">
                  <a16:creationId xmlns:a16="http://schemas.microsoft.com/office/drawing/2014/main" id="{E2DE6076-6ADD-7245-93D1-87E261BC13C4}"/>
                </a:ext>
              </a:extLst>
            </p:cNvPr>
            <p:cNvCxnSpPr>
              <a:cxnSpLocks/>
              <a:stCxn id="315" idx="4"/>
              <a:endCxn id="313" idx="0"/>
            </p:cNvCxnSpPr>
            <p:nvPr/>
          </p:nvCxnSpPr>
          <p:spPr>
            <a:xfrm flipH="1">
              <a:off x="7810993" y="2994701"/>
              <a:ext cx="4557" cy="40118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Connecteur droit 316">
              <a:extLst>
                <a:ext uri="{FF2B5EF4-FFF2-40B4-BE49-F238E27FC236}">
                  <a16:creationId xmlns:a16="http://schemas.microsoft.com/office/drawing/2014/main" id="{714F6219-0DAE-0A41-BED2-E7BA8F288E41}"/>
                </a:ext>
              </a:extLst>
            </p:cNvPr>
            <p:cNvCxnSpPr>
              <a:cxnSpLocks/>
              <a:stCxn id="291" idx="6"/>
              <a:endCxn id="292" idx="2"/>
            </p:cNvCxnSpPr>
            <p:nvPr/>
          </p:nvCxnSpPr>
          <p:spPr>
            <a:xfrm flipV="1">
              <a:off x="6764109" y="2894860"/>
              <a:ext cx="384731" cy="328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Connecteur droit 317">
              <a:extLst>
                <a:ext uri="{FF2B5EF4-FFF2-40B4-BE49-F238E27FC236}">
                  <a16:creationId xmlns:a16="http://schemas.microsoft.com/office/drawing/2014/main" id="{AEE70293-6922-3C4F-B322-3497551F1716}"/>
                </a:ext>
              </a:extLst>
            </p:cNvPr>
            <p:cNvCxnSpPr>
              <a:cxnSpLocks/>
              <a:stCxn id="272" idx="6"/>
              <a:endCxn id="313" idx="2"/>
            </p:cNvCxnSpPr>
            <p:nvPr/>
          </p:nvCxnSpPr>
          <p:spPr>
            <a:xfrm>
              <a:off x="7321902" y="3489151"/>
              <a:ext cx="400281" cy="328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Connecteur droit 318">
              <a:extLst>
                <a:ext uri="{FF2B5EF4-FFF2-40B4-BE49-F238E27FC236}">
                  <a16:creationId xmlns:a16="http://schemas.microsoft.com/office/drawing/2014/main" id="{43D630A3-6DDE-BF4A-86A8-BA3423C44EAC}"/>
                </a:ext>
              </a:extLst>
            </p:cNvPr>
            <p:cNvCxnSpPr>
              <a:cxnSpLocks/>
              <a:stCxn id="176" idx="6"/>
              <a:endCxn id="306" idx="2"/>
            </p:cNvCxnSpPr>
            <p:nvPr/>
          </p:nvCxnSpPr>
          <p:spPr>
            <a:xfrm>
              <a:off x="7328737" y="4085353"/>
              <a:ext cx="400281" cy="328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Connecteur droit 319">
              <a:extLst>
                <a:ext uri="{FF2B5EF4-FFF2-40B4-BE49-F238E27FC236}">
                  <a16:creationId xmlns:a16="http://schemas.microsoft.com/office/drawing/2014/main" id="{AB0AB299-3FB7-344D-8FBA-FE8CFAA41361}"/>
                </a:ext>
              </a:extLst>
            </p:cNvPr>
            <p:cNvCxnSpPr>
              <a:cxnSpLocks/>
              <a:stCxn id="200" idx="6"/>
              <a:endCxn id="307" idx="2"/>
            </p:cNvCxnSpPr>
            <p:nvPr/>
          </p:nvCxnSpPr>
          <p:spPr>
            <a:xfrm>
              <a:off x="7326459" y="4706768"/>
              <a:ext cx="400281" cy="328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Connecteur droit 320">
              <a:extLst>
                <a:ext uri="{FF2B5EF4-FFF2-40B4-BE49-F238E27FC236}">
                  <a16:creationId xmlns:a16="http://schemas.microsoft.com/office/drawing/2014/main" id="{C4B505E4-CB04-C74E-B4D4-9AFEED346910}"/>
                </a:ext>
              </a:extLst>
            </p:cNvPr>
            <p:cNvCxnSpPr>
              <a:cxnSpLocks/>
              <a:stCxn id="209" idx="6"/>
              <a:endCxn id="308" idx="2"/>
            </p:cNvCxnSpPr>
            <p:nvPr/>
          </p:nvCxnSpPr>
          <p:spPr>
            <a:xfrm>
              <a:off x="7324183" y="5291050"/>
              <a:ext cx="400281" cy="328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Connecteur droit 321">
              <a:extLst>
                <a:ext uri="{FF2B5EF4-FFF2-40B4-BE49-F238E27FC236}">
                  <a16:creationId xmlns:a16="http://schemas.microsoft.com/office/drawing/2014/main" id="{68048CFE-3EBD-3345-B488-FF11A04D4FF7}"/>
                </a:ext>
              </a:extLst>
            </p:cNvPr>
            <p:cNvCxnSpPr>
              <a:cxnSpLocks/>
              <a:stCxn id="219" idx="6"/>
              <a:endCxn id="309" idx="2"/>
            </p:cNvCxnSpPr>
            <p:nvPr/>
          </p:nvCxnSpPr>
          <p:spPr>
            <a:xfrm>
              <a:off x="7321903" y="5823339"/>
              <a:ext cx="400281" cy="328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628250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515F01-42BA-B340-BEC9-A6835879A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Synchrony Refinements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A25DC6-C90A-5743-ACC6-575D4E171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Asynchronous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Semi-Synchronous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Synchronous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07928A1-54D0-B940-B7DA-0972C8F9E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GRASTA'2022, Porquerolles</a:t>
            </a:r>
          </a:p>
        </p:txBody>
      </p:sp>
      <p:graphicFrame>
        <p:nvGraphicFramePr>
          <p:cNvPr id="7" name="Tableau 8">
            <a:extLst>
              <a:ext uri="{FF2B5EF4-FFF2-40B4-BE49-F238E27FC236}">
                <a16:creationId xmlns:a16="http://schemas.microsoft.com/office/drawing/2014/main" id="{9CF18E77-DC86-CF4C-A9B4-908C4D0627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0265384"/>
              </p:ext>
            </p:extLst>
          </p:nvPr>
        </p:nvGraphicFramePr>
        <p:xfrm>
          <a:off x="1913022" y="5435283"/>
          <a:ext cx="836595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7163">
                  <a:extLst>
                    <a:ext uri="{9D8B030D-6E8A-4147-A177-3AD203B41FA5}">
                      <a16:colId xmlns:a16="http://schemas.microsoft.com/office/drawing/2014/main" val="693602102"/>
                    </a:ext>
                  </a:extLst>
                </a:gridCol>
                <a:gridCol w="697163">
                  <a:extLst>
                    <a:ext uri="{9D8B030D-6E8A-4147-A177-3AD203B41FA5}">
                      <a16:colId xmlns:a16="http://schemas.microsoft.com/office/drawing/2014/main" val="2542984661"/>
                    </a:ext>
                  </a:extLst>
                </a:gridCol>
                <a:gridCol w="697163">
                  <a:extLst>
                    <a:ext uri="{9D8B030D-6E8A-4147-A177-3AD203B41FA5}">
                      <a16:colId xmlns:a16="http://schemas.microsoft.com/office/drawing/2014/main" val="2760529996"/>
                    </a:ext>
                  </a:extLst>
                </a:gridCol>
                <a:gridCol w="697163">
                  <a:extLst>
                    <a:ext uri="{9D8B030D-6E8A-4147-A177-3AD203B41FA5}">
                      <a16:colId xmlns:a16="http://schemas.microsoft.com/office/drawing/2014/main" val="630393915"/>
                    </a:ext>
                  </a:extLst>
                </a:gridCol>
                <a:gridCol w="697163">
                  <a:extLst>
                    <a:ext uri="{9D8B030D-6E8A-4147-A177-3AD203B41FA5}">
                      <a16:colId xmlns:a16="http://schemas.microsoft.com/office/drawing/2014/main" val="1922211912"/>
                    </a:ext>
                  </a:extLst>
                </a:gridCol>
                <a:gridCol w="697163">
                  <a:extLst>
                    <a:ext uri="{9D8B030D-6E8A-4147-A177-3AD203B41FA5}">
                      <a16:colId xmlns:a16="http://schemas.microsoft.com/office/drawing/2014/main" val="3256171025"/>
                    </a:ext>
                  </a:extLst>
                </a:gridCol>
                <a:gridCol w="697163">
                  <a:extLst>
                    <a:ext uri="{9D8B030D-6E8A-4147-A177-3AD203B41FA5}">
                      <a16:colId xmlns:a16="http://schemas.microsoft.com/office/drawing/2014/main" val="3616362007"/>
                    </a:ext>
                  </a:extLst>
                </a:gridCol>
                <a:gridCol w="697163">
                  <a:extLst>
                    <a:ext uri="{9D8B030D-6E8A-4147-A177-3AD203B41FA5}">
                      <a16:colId xmlns:a16="http://schemas.microsoft.com/office/drawing/2014/main" val="730393610"/>
                    </a:ext>
                  </a:extLst>
                </a:gridCol>
                <a:gridCol w="697163">
                  <a:extLst>
                    <a:ext uri="{9D8B030D-6E8A-4147-A177-3AD203B41FA5}">
                      <a16:colId xmlns:a16="http://schemas.microsoft.com/office/drawing/2014/main" val="2290624489"/>
                    </a:ext>
                  </a:extLst>
                </a:gridCol>
                <a:gridCol w="697163">
                  <a:extLst>
                    <a:ext uri="{9D8B030D-6E8A-4147-A177-3AD203B41FA5}">
                      <a16:colId xmlns:a16="http://schemas.microsoft.com/office/drawing/2014/main" val="38546619"/>
                    </a:ext>
                  </a:extLst>
                </a:gridCol>
                <a:gridCol w="697163">
                  <a:extLst>
                    <a:ext uri="{9D8B030D-6E8A-4147-A177-3AD203B41FA5}">
                      <a16:colId xmlns:a16="http://schemas.microsoft.com/office/drawing/2014/main" val="3813692951"/>
                    </a:ext>
                  </a:extLst>
                </a:gridCol>
                <a:gridCol w="697163">
                  <a:extLst>
                    <a:ext uri="{9D8B030D-6E8A-4147-A177-3AD203B41FA5}">
                      <a16:colId xmlns:a16="http://schemas.microsoft.com/office/drawing/2014/main" val="12584387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660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0869"/>
                  </a:ext>
                </a:extLst>
              </a:tr>
            </a:tbl>
          </a:graphicData>
        </a:graphic>
      </p:graphicFrame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0A34620F-56FC-8B41-8DCA-7C16B2654C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9148869"/>
              </p:ext>
            </p:extLst>
          </p:nvPr>
        </p:nvGraphicFramePr>
        <p:xfrm>
          <a:off x="1913022" y="4001294"/>
          <a:ext cx="836595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7163">
                  <a:extLst>
                    <a:ext uri="{9D8B030D-6E8A-4147-A177-3AD203B41FA5}">
                      <a16:colId xmlns:a16="http://schemas.microsoft.com/office/drawing/2014/main" val="693602102"/>
                    </a:ext>
                  </a:extLst>
                </a:gridCol>
                <a:gridCol w="697163">
                  <a:extLst>
                    <a:ext uri="{9D8B030D-6E8A-4147-A177-3AD203B41FA5}">
                      <a16:colId xmlns:a16="http://schemas.microsoft.com/office/drawing/2014/main" val="2542984661"/>
                    </a:ext>
                  </a:extLst>
                </a:gridCol>
                <a:gridCol w="697163">
                  <a:extLst>
                    <a:ext uri="{9D8B030D-6E8A-4147-A177-3AD203B41FA5}">
                      <a16:colId xmlns:a16="http://schemas.microsoft.com/office/drawing/2014/main" val="2760529996"/>
                    </a:ext>
                  </a:extLst>
                </a:gridCol>
                <a:gridCol w="697163">
                  <a:extLst>
                    <a:ext uri="{9D8B030D-6E8A-4147-A177-3AD203B41FA5}">
                      <a16:colId xmlns:a16="http://schemas.microsoft.com/office/drawing/2014/main" val="630393915"/>
                    </a:ext>
                  </a:extLst>
                </a:gridCol>
                <a:gridCol w="697163">
                  <a:extLst>
                    <a:ext uri="{9D8B030D-6E8A-4147-A177-3AD203B41FA5}">
                      <a16:colId xmlns:a16="http://schemas.microsoft.com/office/drawing/2014/main" val="1922211912"/>
                    </a:ext>
                  </a:extLst>
                </a:gridCol>
                <a:gridCol w="697163">
                  <a:extLst>
                    <a:ext uri="{9D8B030D-6E8A-4147-A177-3AD203B41FA5}">
                      <a16:colId xmlns:a16="http://schemas.microsoft.com/office/drawing/2014/main" val="3256171025"/>
                    </a:ext>
                  </a:extLst>
                </a:gridCol>
                <a:gridCol w="697163">
                  <a:extLst>
                    <a:ext uri="{9D8B030D-6E8A-4147-A177-3AD203B41FA5}">
                      <a16:colId xmlns:a16="http://schemas.microsoft.com/office/drawing/2014/main" val="3616362007"/>
                    </a:ext>
                  </a:extLst>
                </a:gridCol>
                <a:gridCol w="697163">
                  <a:extLst>
                    <a:ext uri="{9D8B030D-6E8A-4147-A177-3AD203B41FA5}">
                      <a16:colId xmlns:a16="http://schemas.microsoft.com/office/drawing/2014/main" val="730393610"/>
                    </a:ext>
                  </a:extLst>
                </a:gridCol>
                <a:gridCol w="697163">
                  <a:extLst>
                    <a:ext uri="{9D8B030D-6E8A-4147-A177-3AD203B41FA5}">
                      <a16:colId xmlns:a16="http://schemas.microsoft.com/office/drawing/2014/main" val="2290624489"/>
                    </a:ext>
                  </a:extLst>
                </a:gridCol>
                <a:gridCol w="697163">
                  <a:extLst>
                    <a:ext uri="{9D8B030D-6E8A-4147-A177-3AD203B41FA5}">
                      <a16:colId xmlns:a16="http://schemas.microsoft.com/office/drawing/2014/main" val="38546619"/>
                    </a:ext>
                  </a:extLst>
                </a:gridCol>
                <a:gridCol w="697163">
                  <a:extLst>
                    <a:ext uri="{9D8B030D-6E8A-4147-A177-3AD203B41FA5}">
                      <a16:colId xmlns:a16="http://schemas.microsoft.com/office/drawing/2014/main" val="3813692951"/>
                    </a:ext>
                  </a:extLst>
                </a:gridCol>
                <a:gridCol w="697163">
                  <a:extLst>
                    <a:ext uri="{9D8B030D-6E8A-4147-A177-3AD203B41FA5}">
                      <a16:colId xmlns:a16="http://schemas.microsoft.com/office/drawing/2014/main" val="12584387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660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0869"/>
                  </a:ext>
                </a:extLst>
              </a:tr>
            </a:tbl>
          </a:graphicData>
        </a:graphic>
      </p:graphicFrame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59A9483B-1F5E-5B4C-AB18-9050B8521C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5756714"/>
              </p:ext>
            </p:extLst>
          </p:nvPr>
        </p:nvGraphicFramePr>
        <p:xfrm>
          <a:off x="1913022" y="2423712"/>
          <a:ext cx="836595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7163">
                  <a:extLst>
                    <a:ext uri="{9D8B030D-6E8A-4147-A177-3AD203B41FA5}">
                      <a16:colId xmlns:a16="http://schemas.microsoft.com/office/drawing/2014/main" val="693602102"/>
                    </a:ext>
                  </a:extLst>
                </a:gridCol>
                <a:gridCol w="697163">
                  <a:extLst>
                    <a:ext uri="{9D8B030D-6E8A-4147-A177-3AD203B41FA5}">
                      <a16:colId xmlns:a16="http://schemas.microsoft.com/office/drawing/2014/main" val="2542984661"/>
                    </a:ext>
                  </a:extLst>
                </a:gridCol>
                <a:gridCol w="697163">
                  <a:extLst>
                    <a:ext uri="{9D8B030D-6E8A-4147-A177-3AD203B41FA5}">
                      <a16:colId xmlns:a16="http://schemas.microsoft.com/office/drawing/2014/main" val="2760529996"/>
                    </a:ext>
                  </a:extLst>
                </a:gridCol>
                <a:gridCol w="697163">
                  <a:extLst>
                    <a:ext uri="{9D8B030D-6E8A-4147-A177-3AD203B41FA5}">
                      <a16:colId xmlns:a16="http://schemas.microsoft.com/office/drawing/2014/main" val="630393915"/>
                    </a:ext>
                  </a:extLst>
                </a:gridCol>
                <a:gridCol w="697163">
                  <a:extLst>
                    <a:ext uri="{9D8B030D-6E8A-4147-A177-3AD203B41FA5}">
                      <a16:colId xmlns:a16="http://schemas.microsoft.com/office/drawing/2014/main" val="1922211912"/>
                    </a:ext>
                  </a:extLst>
                </a:gridCol>
                <a:gridCol w="697163">
                  <a:extLst>
                    <a:ext uri="{9D8B030D-6E8A-4147-A177-3AD203B41FA5}">
                      <a16:colId xmlns:a16="http://schemas.microsoft.com/office/drawing/2014/main" val="3256171025"/>
                    </a:ext>
                  </a:extLst>
                </a:gridCol>
                <a:gridCol w="697163">
                  <a:extLst>
                    <a:ext uri="{9D8B030D-6E8A-4147-A177-3AD203B41FA5}">
                      <a16:colId xmlns:a16="http://schemas.microsoft.com/office/drawing/2014/main" val="3616362007"/>
                    </a:ext>
                  </a:extLst>
                </a:gridCol>
                <a:gridCol w="697163">
                  <a:extLst>
                    <a:ext uri="{9D8B030D-6E8A-4147-A177-3AD203B41FA5}">
                      <a16:colId xmlns:a16="http://schemas.microsoft.com/office/drawing/2014/main" val="730393610"/>
                    </a:ext>
                  </a:extLst>
                </a:gridCol>
                <a:gridCol w="697163">
                  <a:extLst>
                    <a:ext uri="{9D8B030D-6E8A-4147-A177-3AD203B41FA5}">
                      <a16:colId xmlns:a16="http://schemas.microsoft.com/office/drawing/2014/main" val="2290624489"/>
                    </a:ext>
                  </a:extLst>
                </a:gridCol>
                <a:gridCol w="697163">
                  <a:extLst>
                    <a:ext uri="{9D8B030D-6E8A-4147-A177-3AD203B41FA5}">
                      <a16:colId xmlns:a16="http://schemas.microsoft.com/office/drawing/2014/main" val="38546619"/>
                    </a:ext>
                  </a:extLst>
                </a:gridCol>
                <a:gridCol w="697163">
                  <a:extLst>
                    <a:ext uri="{9D8B030D-6E8A-4147-A177-3AD203B41FA5}">
                      <a16:colId xmlns:a16="http://schemas.microsoft.com/office/drawing/2014/main" val="3813692951"/>
                    </a:ext>
                  </a:extLst>
                </a:gridCol>
                <a:gridCol w="697163">
                  <a:extLst>
                    <a:ext uri="{9D8B030D-6E8A-4147-A177-3AD203B41FA5}">
                      <a16:colId xmlns:a16="http://schemas.microsoft.com/office/drawing/2014/main" val="12584387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660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08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0567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515F01-42BA-B340-BEC9-A6835879A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Synchrony Refinements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A25DC6-C90A-5743-ACC6-575D4E171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Asynchronous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Semi-Synchronous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Synchronous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07928A1-54D0-B940-B7DA-0972C8F9E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GRASTA'2022, Porquerolles</a:t>
            </a:r>
          </a:p>
        </p:txBody>
      </p:sp>
      <p:graphicFrame>
        <p:nvGraphicFramePr>
          <p:cNvPr id="7" name="Tableau 8">
            <a:extLst>
              <a:ext uri="{FF2B5EF4-FFF2-40B4-BE49-F238E27FC236}">
                <a16:creationId xmlns:a16="http://schemas.microsoft.com/office/drawing/2014/main" id="{9CF18E77-DC86-CF4C-A9B4-908C4D062781}"/>
              </a:ext>
            </a:extLst>
          </p:cNvPr>
          <p:cNvGraphicFramePr>
            <a:graphicFrameLocks/>
          </p:cNvGraphicFramePr>
          <p:nvPr/>
        </p:nvGraphicFramePr>
        <p:xfrm>
          <a:off x="1913022" y="5435283"/>
          <a:ext cx="836595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7163">
                  <a:extLst>
                    <a:ext uri="{9D8B030D-6E8A-4147-A177-3AD203B41FA5}">
                      <a16:colId xmlns:a16="http://schemas.microsoft.com/office/drawing/2014/main" val="693602102"/>
                    </a:ext>
                  </a:extLst>
                </a:gridCol>
                <a:gridCol w="697163">
                  <a:extLst>
                    <a:ext uri="{9D8B030D-6E8A-4147-A177-3AD203B41FA5}">
                      <a16:colId xmlns:a16="http://schemas.microsoft.com/office/drawing/2014/main" val="2542984661"/>
                    </a:ext>
                  </a:extLst>
                </a:gridCol>
                <a:gridCol w="697163">
                  <a:extLst>
                    <a:ext uri="{9D8B030D-6E8A-4147-A177-3AD203B41FA5}">
                      <a16:colId xmlns:a16="http://schemas.microsoft.com/office/drawing/2014/main" val="2760529996"/>
                    </a:ext>
                  </a:extLst>
                </a:gridCol>
                <a:gridCol w="697163">
                  <a:extLst>
                    <a:ext uri="{9D8B030D-6E8A-4147-A177-3AD203B41FA5}">
                      <a16:colId xmlns:a16="http://schemas.microsoft.com/office/drawing/2014/main" val="630393915"/>
                    </a:ext>
                  </a:extLst>
                </a:gridCol>
                <a:gridCol w="697163">
                  <a:extLst>
                    <a:ext uri="{9D8B030D-6E8A-4147-A177-3AD203B41FA5}">
                      <a16:colId xmlns:a16="http://schemas.microsoft.com/office/drawing/2014/main" val="1922211912"/>
                    </a:ext>
                  </a:extLst>
                </a:gridCol>
                <a:gridCol w="697163">
                  <a:extLst>
                    <a:ext uri="{9D8B030D-6E8A-4147-A177-3AD203B41FA5}">
                      <a16:colId xmlns:a16="http://schemas.microsoft.com/office/drawing/2014/main" val="3256171025"/>
                    </a:ext>
                  </a:extLst>
                </a:gridCol>
                <a:gridCol w="697163">
                  <a:extLst>
                    <a:ext uri="{9D8B030D-6E8A-4147-A177-3AD203B41FA5}">
                      <a16:colId xmlns:a16="http://schemas.microsoft.com/office/drawing/2014/main" val="3616362007"/>
                    </a:ext>
                  </a:extLst>
                </a:gridCol>
                <a:gridCol w="697163">
                  <a:extLst>
                    <a:ext uri="{9D8B030D-6E8A-4147-A177-3AD203B41FA5}">
                      <a16:colId xmlns:a16="http://schemas.microsoft.com/office/drawing/2014/main" val="730393610"/>
                    </a:ext>
                  </a:extLst>
                </a:gridCol>
                <a:gridCol w="697163">
                  <a:extLst>
                    <a:ext uri="{9D8B030D-6E8A-4147-A177-3AD203B41FA5}">
                      <a16:colId xmlns:a16="http://schemas.microsoft.com/office/drawing/2014/main" val="2290624489"/>
                    </a:ext>
                  </a:extLst>
                </a:gridCol>
                <a:gridCol w="697163">
                  <a:extLst>
                    <a:ext uri="{9D8B030D-6E8A-4147-A177-3AD203B41FA5}">
                      <a16:colId xmlns:a16="http://schemas.microsoft.com/office/drawing/2014/main" val="38546619"/>
                    </a:ext>
                  </a:extLst>
                </a:gridCol>
                <a:gridCol w="697163">
                  <a:extLst>
                    <a:ext uri="{9D8B030D-6E8A-4147-A177-3AD203B41FA5}">
                      <a16:colId xmlns:a16="http://schemas.microsoft.com/office/drawing/2014/main" val="3813692951"/>
                    </a:ext>
                  </a:extLst>
                </a:gridCol>
                <a:gridCol w="697163">
                  <a:extLst>
                    <a:ext uri="{9D8B030D-6E8A-4147-A177-3AD203B41FA5}">
                      <a16:colId xmlns:a16="http://schemas.microsoft.com/office/drawing/2014/main" val="12584387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660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0869"/>
                  </a:ext>
                </a:extLst>
              </a:tr>
            </a:tbl>
          </a:graphicData>
        </a:graphic>
      </p:graphicFrame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0A34620F-56FC-8B41-8DCA-7C16B2654C59}"/>
              </a:ext>
            </a:extLst>
          </p:cNvPr>
          <p:cNvGraphicFramePr>
            <a:graphicFrameLocks/>
          </p:cNvGraphicFramePr>
          <p:nvPr/>
        </p:nvGraphicFramePr>
        <p:xfrm>
          <a:off x="1913022" y="4001294"/>
          <a:ext cx="836595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7163">
                  <a:extLst>
                    <a:ext uri="{9D8B030D-6E8A-4147-A177-3AD203B41FA5}">
                      <a16:colId xmlns:a16="http://schemas.microsoft.com/office/drawing/2014/main" val="693602102"/>
                    </a:ext>
                  </a:extLst>
                </a:gridCol>
                <a:gridCol w="697163">
                  <a:extLst>
                    <a:ext uri="{9D8B030D-6E8A-4147-A177-3AD203B41FA5}">
                      <a16:colId xmlns:a16="http://schemas.microsoft.com/office/drawing/2014/main" val="2542984661"/>
                    </a:ext>
                  </a:extLst>
                </a:gridCol>
                <a:gridCol w="697163">
                  <a:extLst>
                    <a:ext uri="{9D8B030D-6E8A-4147-A177-3AD203B41FA5}">
                      <a16:colId xmlns:a16="http://schemas.microsoft.com/office/drawing/2014/main" val="2760529996"/>
                    </a:ext>
                  </a:extLst>
                </a:gridCol>
                <a:gridCol w="697163">
                  <a:extLst>
                    <a:ext uri="{9D8B030D-6E8A-4147-A177-3AD203B41FA5}">
                      <a16:colId xmlns:a16="http://schemas.microsoft.com/office/drawing/2014/main" val="630393915"/>
                    </a:ext>
                  </a:extLst>
                </a:gridCol>
                <a:gridCol w="697163">
                  <a:extLst>
                    <a:ext uri="{9D8B030D-6E8A-4147-A177-3AD203B41FA5}">
                      <a16:colId xmlns:a16="http://schemas.microsoft.com/office/drawing/2014/main" val="1922211912"/>
                    </a:ext>
                  </a:extLst>
                </a:gridCol>
                <a:gridCol w="697163">
                  <a:extLst>
                    <a:ext uri="{9D8B030D-6E8A-4147-A177-3AD203B41FA5}">
                      <a16:colId xmlns:a16="http://schemas.microsoft.com/office/drawing/2014/main" val="3256171025"/>
                    </a:ext>
                  </a:extLst>
                </a:gridCol>
                <a:gridCol w="697163">
                  <a:extLst>
                    <a:ext uri="{9D8B030D-6E8A-4147-A177-3AD203B41FA5}">
                      <a16:colId xmlns:a16="http://schemas.microsoft.com/office/drawing/2014/main" val="3616362007"/>
                    </a:ext>
                  </a:extLst>
                </a:gridCol>
                <a:gridCol w="697163">
                  <a:extLst>
                    <a:ext uri="{9D8B030D-6E8A-4147-A177-3AD203B41FA5}">
                      <a16:colId xmlns:a16="http://schemas.microsoft.com/office/drawing/2014/main" val="730393610"/>
                    </a:ext>
                  </a:extLst>
                </a:gridCol>
                <a:gridCol w="697163">
                  <a:extLst>
                    <a:ext uri="{9D8B030D-6E8A-4147-A177-3AD203B41FA5}">
                      <a16:colId xmlns:a16="http://schemas.microsoft.com/office/drawing/2014/main" val="2290624489"/>
                    </a:ext>
                  </a:extLst>
                </a:gridCol>
                <a:gridCol w="697163">
                  <a:extLst>
                    <a:ext uri="{9D8B030D-6E8A-4147-A177-3AD203B41FA5}">
                      <a16:colId xmlns:a16="http://schemas.microsoft.com/office/drawing/2014/main" val="38546619"/>
                    </a:ext>
                  </a:extLst>
                </a:gridCol>
                <a:gridCol w="697163">
                  <a:extLst>
                    <a:ext uri="{9D8B030D-6E8A-4147-A177-3AD203B41FA5}">
                      <a16:colId xmlns:a16="http://schemas.microsoft.com/office/drawing/2014/main" val="3813692951"/>
                    </a:ext>
                  </a:extLst>
                </a:gridCol>
                <a:gridCol w="697163">
                  <a:extLst>
                    <a:ext uri="{9D8B030D-6E8A-4147-A177-3AD203B41FA5}">
                      <a16:colId xmlns:a16="http://schemas.microsoft.com/office/drawing/2014/main" val="12584387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660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0869"/>
                  </a:ext>
                </a:extLst>
              </a:tr>
            </a:tbl>
          </a:graphicData>
        </a:graphic>
      </p:graphicFrame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59A9483B-1F5E-5B4C-AB18-9050B8521C2E}"/>
              </a:ext>
            </a:extLst>
          </p:cNvPr>
          <p:cNvGraphicFramePr>
            <a:graphicFrameLocks/>
          </p:cNvGraphicFramePr>
          <p:nvPr/>
        </p:nvGraphicFramePr>
        <p:xfrm>
          <a:off x="1913022" y="2423712"/>
          <a:ext cx="836595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7163">
                  <a:extLst>
                    <a:ext uri="{9D8B030D-6E8A-4147-A177-3AD203B41FA5}">
                      <a16:colId xmlns:a16="http://schemas.microsoft.com/office/drawing/2014/main" val="693602102"/>
                    </a:ext>
                  </a:extLst>
                </a:gridCol>
                <a:gridCol w="697163">
                  <a:extLst>
                    <a:ext uri="{9D8B030D-6E8A-4147-A177-3AD203B41FA5}">
                      <a16:colId xmlns:a16="http://schemas.microsoft.com/office/drawing/2014/main" val="2542984661"/>
                    </a:ext>
                  </a:extLst>
                </a:gridCol>
                <a:gridCol w="697163">
                  <a:extLst>
                    <a:ext uri="{9D8B030D-6E8A-4147-A177-3AD203B41FA5}">
                      <a16:colId xmlns:a16="http://schemas.microsoft.com/office/drawing/2014/main" val="2760529996"/>
                    </a:ext>
                  </a:extLst>
                </a:gridCol>
                <a:gridCol w="697163">
                  <a:extLst>
                    <a:ext uri="{9D8B030D-6E8A-4147-A177-3AD203B41FA5}">
                      <a16:colId xmlns:a16="http://schemas.microsoft.com/office/drawing/2014/main" val="630393915"/>
                    </a:ext>
                  </a:extLst>
                </a:gridCol>
                <a:gridCol w="697163">
                  <a:extLst>
                    <a:ext uri="{9D8B030D-6E8A-4147-A177-3AD203B41FA5}">
                      <a16:colId xmlns:a16="http://schemas.microsoft.com/office/drawing/2014/main" val="1922211912"/>
                    </a:ext>
                  </a:extLst>
                </a:gridCol>
                <a:gridCol w="697163">
                  <a:extLst>
                    <a:ext uri="{9D8B030D-6E8A-4147-A177-3AD203B41FA5}">
                      <a16:colId xmlns:a16="http://schemas.microsoft.com/office/drawing/2014/main" val="3256171025"/>
                    </a:ext>
                  </a:extLst>
                </a:gridCol>
                <a:gridCol w="697163">
                  <a:extLst>
                    <a:ext uri="{9D8B030D-6E8A-4147-A177-3AD203B41FA5}">
                      <a16:colId xmlns:a16="http://schemas.microsoft.com/office/drawing/2014/main" val="3616362007"/>
                    </a:ext>
                  </a:extLst>
                </a:gridCol>
                <a:gridCol w="697163">
                  <a:extLst>
                    <a:ext uri="{9D8B030D-6E8A-4147-A177-3AD203B41FA5}">
                      <a16:colId xmlns:a16="http://schemas.microsoft.com/office/drawing/2014/main" val="730393610"/>
                    </a:ext>
                  </a:extLst>
                </a:gridCol>
                <a:gridCol w="697163">
                  <a:extLst>
                    <a:ext uri="{9D8B030D-6E8A-4147-A177-3AD203B41FA5}">
                      <a16:colId xmlns:a16="http://schemas.microsoft.com/office/drawing/2014/main" val="2290624489"/>
                    </a:ext>
                  </a:extLst>
                </a:gridCol>
                <a:gridCol w="697163">
                  <a:extLst>
                    <a:ext uri="{9D8B030D-6E8A-4147-A177-3AD203B41FA5}">
                      <a16:colId xmlns:a16="http://schemas.microsoft.com/office/drawing/2014/main" val="38546619"/>
                    </a:ext>
                  </a:extLst>
                </a:gridCol>
                <a:gridCol w="697163">
                  <a:extLst>
                    <a:ext uri="{9D8B030D-6E8A-4147-A177-3AD203B41FA5}">
                      <a16:colId xmlns:a16="http://schemas.microsoft.com/office/drawing/2014/main" val="3813692951"/>
                    </a:ext>
                  </a:extLst>
                </a:gridCol>
                <a:gridCol w="697163">
                  <a:extLst>
                    <a:ext uri="{9D8B030D-6E8A-4147-A177-3AD203B41FA5}">
                      <a16:colId xmlns:a16="http://schemas.microsoft.com/office/drawing/2014/main" val="12584387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660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08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03454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76EC2B-7D91-C449-A9CF-0E6BF03F3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and Chirality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5ACB5B5-0C51-694E-9168-1353F8C88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GRASTA'2022, Porquerolles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B721C932-328D-F04A-A563-2D41E3DADA27}"/>
              </a:ext>
            </a:extLst>
          </p:cNvPr>
          <p:cNvGrpSpPr/>
          <p:nvPr/>
        </p:nvGrpSpPr>
        <p:grpSpPr>
          <a:xfrm>
            <a:off x="3499116" y="1511159"/>
            <a:ext cx="2106703" cy="1988348"/>
            <a:chOff x="5636687" y="3233652"/>
            <a:chExt cx="2642923" cy="2519370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8C88CF6C-EDCD-084B-B855-3BB692CD4A06}"/>
                </a:ext>
              </a:extLst>
            </p:cNvPr>
            <p:cNvSpPr/>
            <p:nvPr/>
          </p:nvSpPr>
          <p:spPr>
            <a:xfrm>
              <a:off x="6759173" y="3233652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0968B97E-82D0-4B4A-9143-E6869FA57331}"/>
                </a:ext>
              </a:extLst>
            </p:cNvPr>
            <p:cNvSpPr/>
            <p:nvPr/>
          </p:nvSpPr>
          <p:spPr>
            <a:xfrm>
              <a:off x="5636687" y="4364832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AF316F21-4CA1-DA4C-8C2D-12BF74B81330}"/>
                </a:ext>
              </a:extLst>
            </p:cNvPr>
            <p:cNvSpPr/>
            <p:nvPr/>
          </p:nvSpPr>
          <p:spPr>
            <a:xfrm>
              <a:off x="6754410" y="4357607"/>
              <a:ext cx="371475" cy="371475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F9337ECC-DC4C-BE4B-BD71-9558F8BE4905}"/>
                </a:ext>
              </a:extLst>
            </p:cNvPr>
            <p:cNvSpPr/>
            <p:nvPr/>
          </p:nvSpPr>
          <p:spPr>
            <a:xfrm>
              <a:off x="7908135" y="4356434"/>
              <a:ext cx="371475" cy="371475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E64C238C-AAD0-9B42-82D9-A46239E1C44F}"/>
                </a:ext>
              </a:extLst>
            </p:cNvPr>
            <p:cNvSpPr/>
            <p:nvPr/>
          </p:nvSpPr>
          <p:spPr>
            <a:xfrm>
              <a:off x="6749643" y="5381547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3" name="Connecteur droit 12">
              <a:extLst>
                <a:ext uri="{FF2B5EF4-FFF2-40B4-BE49-F238E27FC236}">
                  <a16:creationId xmlns:a16="http://schemas.microsoft.com/office/drawing/2014/main" id="{3956E9F7-0EF4-D84C-928B-5C3DA92A5DF2}"/>
                </a:ext>
              </a:extLst>
            </p:cNvPr>
            <p:cNvCxnSpPr>
              <a:cxnSpLocks/>
              <a:stCxn id="10" idx="6"/>
              <a:endCxn id="11" idx="2"/>
            </p:cNvCxnSpPr>
            <p:nvPr/>
          </p:nvCxnSpPr>
          <p:spPr>
            <a:xfrm flipV="1">
              <a:off x="7125885" y="4542172"/>
              <a:ext cx="782250" cy="1173"/>
            </a:xfrm>
            <a:prstGeom prst="line">
              <a:avLst/>
            </a:prstGeom>
            <a:ln w="28575">
              <a:solidFill>
                <a:schemeClr val="tx1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CFF22AB4-3EE9-6A49-BF9F-5B2B511EA15A}"/>
                </a:ext>
              </a:extLst>
            </p:cNvPr>
            <p:cNvCxnSpPr>
              <a:cxnSpLocks/>
              <a:stCxn id="9" idx="6"/>
              <a:endCxn id="10" idx="2"/>
            </p:cNvCxnSpPr>
            <p:nvPr/>
          </p:nvCxnSpPr>
          <p:spPr>
            <a:xfrm flipV="1">
              <a:off x="6008162" y="4543345"/>
              <a:ext cx="746248" cy="72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2DB6BA68-FE9C-7341-8737-3E915AA8D054}"/>
                </a:ext>
              </a:extLst>
            </p:cNvPr>
            <p:cNvCxnSpPr>
              <a:cxnSpLocks/>
              <a:stCxn id="10" idx="4"/>
              <a:endCxn id="12" idx="0"/>
            </p:cNvCxnSpPr>
            <p:nvPr/>
          </p:nvCxnSpPr>
          <p:spPr>
            <a:xfrm flipH="1">
              <a:off x="6935381" y="4729082"/>
              <a:ext cx="4767" cy="652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DFECBE9E-D662-9F44-AF05-FDA99D4C5CAC}"/>
                </a:ext>
              </a:extLst>
            </p:cNvPr>
            <p:cNvCxnSpPr>
              <a:cxnSpLocks/>
              <a:stCxn id="8" idx="4"/>
              <a:endCxn id="10" idx="0"/>
            </p:cNvCxnSpPr>
            <p:nvPr/>
          </p:nvCxnSpPr>
          <p:spPr>
            <a:xfrm flipH="1">
              <a:off x="6940148" y="3605127"/>
              <a:ext cx="4763" cy="752480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8AD1C64C-7F46-4F40-B4B1-42A8AB8FDDFF}"/>
              </a:ext>
            </a:extLst>
          </p:cNvPr>
          <p:cNvGrpSpPr/>
          <p:nvPr/>
        </p:nvGrpSpPr>
        <p:grpSpPr>
          <a:xfrm rot="16200000">
            <a:off x="881125" y="4585371"/>
            <a:ext cx="2106703" cy="1988348"/>
            <a:chOff x="5636687" y="3233652"/>
            <a:chExt cx="2642923" cy="2519370"/>
          </a:xfrm>
        </p:grpSpPr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94A2B53C-0D26-7046-A4E8-2A1AA18A7EDB}"/>
                </a:ext>
              </a:extLst>
            </p:cNvPr>
            <p:cNvSpPr/>
            <p:nvPr/>
          </p:nvSpPr>
          <p:spPr>
            <a:xfrm>
              <a:off x="6759173" y="3233652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2D54123F-FB7F-BD43-94AE-55809F0890A1}"/>
                </a:ext>
              </a:extLst>
            </p:cNvPr>
            <p:cNvSpPr/>
            <p:nvPr/>
          </p:nvSpPr>
          <p:spPr>
            <a:xfrm>
              <a:off x="5636687" y="4364832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CF70ECA6-70D1-674A-AE54-F06344FCCE91}"/>
                </a:ext>
              </a:extLst>
            </p:cNvPr>
            <p:cNvSpPr/>
            <p:nvPr/>
          </p:nvSpPr>
          <p:spPr>
            <a:xfrm>
              <a:off x="6754410" y="4357607"/>
              <a:ext cx="371475" cy="371475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0864A5F4-E59F-A94E-AF67-486207EACC41}"/>
                </a:ext>
              </a:extLst>
            </p:cNvPr>
            <p:cNvSpPr/>
            <p:nvPr/>
          </p:nvSpPr>
          <p:spPr>
            <a:xfrm>
              <a:off x="7908135" y="4356434"/>
              <a:ext cx="371475" cy="371475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51C0CE17-EED8-2146-97A0-5B9C5088229D}"/>
                </a:ext>
              </a:extLst>
            </p:cNvPr>
            <p:cNvSpPr/>
            <p:nvPr/>
          </p:nvSpPr>
          <p:spPr>
            <a:xfrm>
              <a:off x="6749643" y="5381547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F200E64F-B495-1242-A4CB-1588C484CDC6}"/>
                </a:ext>
              </a:extLst>
            </p:cNvPr>
            <p:cNvCxnSpPr>
              <a:cxnSpLocks/>
              <a:stCxn id="20" idx="6"/>
              <a:endCxn id="21" idx="2"/>
            </p:cNvCxnSpPr>
            <p:nvPr/>
          </p:nvCxnSpPr>
          <p:spPr>
            <a:xfrm flipV="1">
              <a:off x="7125885" y="4542172"/>
              <a:ext cx="782250" cy="1173"/>
            </a:xfrm>
            <a:prstGeom prst="line">
              <a:avLst/>
            </a:prstGeom>
            <a:ln w="28575">
              <a:solidFill>
                <a:schemeClr val="tx1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>
              <a:extLst>
                <a:ext uri="{FF2B5EF4-FFF2-40B4-BE49-F238E27FC236}">
                  <a16:creationId xmlns:a16="http://schemas.microsoft.com/office/drawing/2014/main" id="{A7A53EF7-83E5-8547-BF75-B6EA9A63BE7A}"/>
                </a:ext>
              </a:extLst>
            </p:cNvPr>
            <p:cNvCxnSpPr>
              <a:cxnSpLocks/>
              <a:stCxn id="19" idx="6"/>
              <a:endCxn id="20" idx="2"/>
            </p:cNvCxnSpPr>
            <p:nvPr/>
          </p:nvCxnSpPr>
          <p:spPr>
            <a:xfrm flipV="1">
              <a:off x="6008162" y="4543345"/>
              <a:ext cx="746248" cy="72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A509D0A3-05B6-634A-B48B-3C542C97130D}"/>
                </a:ext>
              </a:extLst>
            </p:cNvPr>
            <p:cNvCxnSpPr>
              <a:cxnSpLocks/>
              <a:stCxn id="20" idx="4"/>
              <a:endCxn id="22" idx="0"/>
            </p:cNvCxnSpPr>
            <p:nvPr/>
          </p:nvCxnSpPr>
          <p:spPr>
            <a:xfrm flipH="1">
              <a:off x="6935381" y="4729082"/>
              <a:ext cx="4767" cy="652465"/>
            </a:xfrm>
            <a:prstGeom prst="line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id="{60663576-7FEE-C748-8BC0-18FD4CE27305}"/>
                </a:ext>
              </a:extLst>
            </p:cNvPr>
            <p:cNvCxnSpPr>
              <a:cxnSpLocks/>
              <a:stCxn id="18" idx="4"/>
              <a:endCxn id="20" idx="0"/>
            </p:cNvCxnSpPr>
            <p:nvPr/>
          </p:nvCxnSpPr>
          <p:spPr>
            <a:xfrm flipH="1">
              <a:off x="6940148" y="3605127"/>
              <a:ext cx="4763" cy="75248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FBA51662-0F1A-C845-8DF3-08DE003714F8}"/>
              </a:ext>
            </a:extLst>
          </p:cNvPr>
          <p:cNvGrpSpPr/>
          <p:nvPr/>
        </p:nvGrpSpPr>
        <p:grpSpPr>
          <a:xfrm rot="5400000">
            <a:off x="6015465" y="1570336"/>
            <a:ext cx="2106703" cy="1988348"/>
            <a:chOff x="5636687" y="3233652"/>
            <a:chExt cx="2642923" cy="2519370"/>
          </a:xfrm>
        </p:grpSpPr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6539A4AF-8882-2A49-B05F-FE851A1E1E7E}"/>
                </a:ext>
              </a:extLst>
            </p:cNvPr>
            <p:cNvSpPr/>
            <p:nvPr/>
          </p:nvSpPr>
          <p:spPr>
            <a:xfrm>
              <a:off x="6759173" y="3233652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E64897F4-197E-3E49-823F-9441289C7C40}"/>
                </a:ext>
              </a:extLst>
            </p:cNvPr>
            <p:cNvSpPr/>
            <p:nvPr/>
          </p:nvSpPr>
          <p:spPr>
            <a:xfrm>
              <a:off x="5636687" y="4364832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5FB1BE9C-C17E-1A49-8F39-53623A40A892}"/>
                </a:ext>
              </a:extLst>
            </p:cNvPr>
            <p:cNvSpPr/>
            <p:nvPr/>
          </p:nvSpPr>
          <p:spPr>
            <a:xfrm>
              <a:off x="6754410" y="4357607"/>
              <a:ext cx="371475" cy="371475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53DD2902-58B3-414D-9E04-348626677AB8}"/>
                </a:ext>
              </a:extLst>
            </p:cNvPr>
            <p:cNvSpPr/>
            <p:nvPr/>
          </p:nvSpPr>
          <p:spPr>
            <a:xfrm>
              <a:off x="7908135" y="4356434"/>
              <a:ext cx="371475" cy="371475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B51EB37A-6C69-ED4A-80E7-035969D1583E}"/>
                </a:ext>
              </a:extLst>
            </p:cNvPr>
            <p:cNvSpPr/>
            <p:nvPr/>
          </p:nvSpPr>
          <p:spPr>
            <a:xfrm>
              <a:off x="6749643" y="5381547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3" name="Connecteur droit 32">
              <a:extLst>
                <a:ext uri="{FF2B5EF4-FFF2-40B4-BE49-F238E27FC236}">
                  <a16:creationId xmlns:a16="http://schemas.microsoft.com/office/drawing/2014/main" id="{C95CAF38-A171-2E42-9EA9-626CBC677F39}"/>
                </a:ext>
              </a:extLst>
            </p:cNvPr>
            <p:cNvCxnSpPr>
              <a:cxnSpLocks/>
              <a:stCxn id="30" idx="6"/>
              <a:endCxn id="31" idx="2"/>
            </p:cNvCxnSpPr>
            <p:nvPr/>
          </p:nvCxnSpPr>
          <p:spPr>
            <a:xfrm flipV="1">
              <a:off x="7125885" y="4542172"/>
              <a:ext cx="782250" cy="1173"/>
            </a:xfrm>
            <a:prstGeom prst="line">
              <a:avLst/>
            </a:prstGeom>
            <a:ln w="28575">
              <a:solidFill>
                <a:schemeClr val="tx1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>
              <a:extLst>
                <a:ext uri="{FF2B5EF4-FFF2-40B4-BE49-F238E27FC236}">
                  <a16:creationId xmlns:a16="http://schemas.microsoft.com/office/drawing/2014/main" id="{E280F6D6-5617-BD45-AF5B-32FB8C9B59D8}"/>
                </a:ext>
              </a:extLst>
            </p:cNvPr>
            <p:cNvCxnSpPr>
              <a:cxnSpLocks/>
              <a:stCxn id="29" idx="6"/>
              <a:endCxn id="30" idx="2"/>
            </p:cNvCxnSpPr>
            <p:nvPr/>
          </p:nvCxnSpPr>
          <p:spPr>
            <a:xfrm flipV="1">
              <a:off x="6008162" y="4543345"/>
              <a:ext cx="746248" cy="72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>
              <a:extLst>
                <a:ext uri="{FF2B5EF4-FFF2-40B4-BE49-F238E27FC236}">
                  <a16:creationId xmlns:a16="http://schemas.microsoft.com/office/drawing/2014/main" id="{5A70B490-5A9A-B242-ACC9-83E84A41364D}"/>
                </a:ext>
              </a:extLst>
            </p:cNvPr>
            <p:cNvCxnSpPr>
              <a:cxnSpLocks/>
              <a:stCxn id="30" idx="4"/>
              <a:endCxn id="32" idx="0"/>
            </p:cNvCxnSpPr>
            <p:nvPr/>
          </p:nvCxnSpPr>
          <p:spPr>
            <a:xfrm flipH="1">
              <a:off x="6935381" y="4729082"/>
              <a:ext cx="4767" cy="652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>
              <a:extLst>
                <a:ext uri="{FF2B5EF4-FFF2-40B4-BE49-F238E27FC236}">
                  <a16:creationId xmlns:a16="http://schemas.microsoft.com/office/drawing/2014/main" id="{2CC13D59-38CF-A14F-9276-556CF71E2774}"/>
                </a:ext>
              </a:extLst>
            </p:cNvPr>
            <p:cNvCxnSpPr>
              <a:cxnSpLocks/>
              <a:stCxn id="28" idx="4"/>
              <a:endCxn id="30" idx="0"/>
            </p:cNvCxnSpPr>
            <p:nvPr/>
          </p:nvCxnSpPr>
          <p:spPr>
            <a:xfrm flipH="1">
              <a:off x="6940148" y="3605127"/>
              <a:ext cx="4763" cy="752480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02497306-79D9-DF47-A83E-8371447D5944}"/>
              </a:ext>
            </a:extLst>
          </p:cNvPr>
          <p:cNvGrpSpPr/>
          <p:nvPr/>
        </p:nvGrpSpPr>
        <p:grpSpPr>
          <a:xfrm rot="10800000">
            <a:off x="8529862" y="1587876"/>
            <a:ext cx="2106703" cy="1988348"/>
            <a:chOff x="5636687" y="3233652"/>
            <a:chExt cx="2642923" cy="2519370"/>
          </a:xfrm>
        </p:grpSpPr>
        <p:sp>
          <p:nvSpPr>
            <p:cNvPr id="38" name="Ellipse 37">
              <a:extLst>
                <a:ext uri="{FF2B5EF4-FFF2-40B4-BE49-F238E27FC236}">
                  <a16:creationId xmlns:a16="http://schemas.microsoft.com/office/drawing/2014/main" id="{2E694CAC-BE33-F94D-A9D6-C96A7EFF8471}"/>
                </a:ext>
              </a:extLst>
            </p:cNvPr>
            <p:cNvSpPr/>
            <p:nvPr/>
          </p:nvSpPr>
          <p:spPr>
            <a:xfrm>
              <a:off x="6759173" y="3233652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Ellipse 38">
              <a:extLst>
                <a:ext uri="{FF2B5EF4-FFF2-40B4-BE49-F238E27FC236}">
                  <a16:creationId xmlns:a16="http://schemas.microsoft.com/office/drawing/2014/main" id="{C18CF98D-31E9-EE4B-A294-0773D580C056}"/>
                </a:ext>
              </a:extLst>
            </p:cNvPr>
            <p:cNvSpPr/>
            <p:nvPr/>
          </p:nvSpPr>
          <p:spPr>
            <a:xfrm>
              <a:off x="5636687" y="4364832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Ellipse 39">
              <a:extLst>
                <a:ext uri="{FF2B5EF4-FFF2-40B4-BE49-F238E27FC236}">
                  <a16:creationId xmlns:a16="http://schemas.microsoft.com/office/drawing/2014/main" id="{52335A75-94FC-764E-9704-D9BFDC5C73DE}"/>
                </a:ext>
              </a:extLst>
            </p:cNvPr>
            <p:cNvSpPr/>
            <p:nvPr/>
          </p:nvSpPr>
          <p:spPr>
            <a:xfrm>
              <a:off x="6754410" y="4357607"/>
              <a:ext cx="371475" cy="371475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41" name="Ellipse 40">
              <a:extLst>
                <a:ext uri="{FF2B5EF4-FFF2-40B4-BE49-F238E27FC236}">
                  <a16:creationId xmlns:a16="http://schemas.microsoft.com/office/drawing/2014/main" id="{476353C4-228D-BF42-9823-182E6CE22317}"/>
                </a:ext>
              </a:extLst>
            </p:cNvPr>
            <p:cNvSpPr/>
            <p:nvPr/>
          </p:nvSpPr>
          <p:spPr>
            <a:xfrm>
              <a:off x="7908135" y="4356434"/>
              <a:ext cx="371475" cy="371475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Ellipse 41">
              <a:extLst>
                <a:ext uri="{FF2B5EF4-FFF2-40B4-BE49-F238E27FC236}">
                  <a16:creationId xmlns:a16="http://schemas.microsoft.com/office/drawing/2014/main" id="{E68FB62C-065A-204B-9751-F2C37929FA4F}"/>
                </a:ext>
              </a:extLst>
            </p:cNvPr>
            <p:cNvSpPr/>
            <p:nvPr/>
          </p:nvSpPr>
          <p:spPr>
            <a:xfrm>
              <a:off x="6749643" y="5381547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3" name="Connecteur droit 42">
              <a:extLst>
                <a:ext uri="{FF2B5EF4-FFF2-40B4-BE49-F238E27FC236}">
                  <a16:creationId xmlns:a16="http://schemas.microsoft.com/office/drawing/2014/main" id="{D2664703-524C-F144-A333-B15A35F6248C}"/>
                </a:ext>
              </a:extLst>
            </p:cNvPr>
            <p:cNvCxnSpPr>
              <a:cxnSpLocks/>
              <a:stCxn id="40" idx="6"/>
              <a:endCxn id="41" idx="2"/>
            </p:cNvCxnSpPr>
            <p:nvPr/>
          </p:nvCxnSpPr>
          <p:spPr>
            <a:xfrm flipV="1">
              <a:off x="7125885" y="4542172"/>
              <a:ext cx="782250" cy="1173"/>
            </a:xfrm>
            <a:prstGeom prst="line">
              <a:avLst/>
            </a:prstGeom>
            <a:ln w="28575">
              <a:solidFill>
                <a:schemeClr val="tx1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>
              <a:extLst>
                <a:ext uri="{FF2B5EF4-FFF2-40B4-BE49-F238E27FC236}">
                  <a16:creationId xmlns:a16="http://schemas.microsoft.com/office/drawing/2014/main" id="{461D27E6-BF7C-1B4E-A713-4AFFC3AF3DEB}"/>
                </a:ext>
              </a:extLst>
            </p:cNvPr>
            <p:cNvCxnSpPr>
              <a:cxnSpLocks/>
              <a:stCxn id="39" idx="6"/>
              <a:endCxn id="40" idx="2"/>
            </p:cNvCxnSpPr>
            <p:nvPr/>
          </p:nvCxnSpPr>
          <p:spPr>
            <a:xfrm flipV="1">
              <a:off x="6008162" y="4543345"/>
              <a:ext cx="746248" cy="72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>
              <a:extLst>
                <a:ext uri="{FF2B5EF4-FFF2-40B4-BE49-F238E27FC236}">
                  <a16:creationId xmlns:a16="http://schemas.microsoft.com/office/drawing/2014/main" id="{31D8CEE2-0C1D-7C41-83C0-290B2A7721D8}"/>
                </a:ext>
              </a:extLst>
            </p:cNvPr>
            <p:cNvCxnSpPr>
              <a:cxnSpLocks/>
              <a:stCxn id="40" idx="4"/>
              <a:endCxn id="42" idx="0"/>
            </p:cNvCxnSpPr>
            <p:nvPr/>
          </p:nvCxnSpPr>
          <p:spPr>
            <a:xfrm flipH="1">
              <a:off x="6935381" y="4729082"/>
              <a:ext cx="4767" cy="652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>
              <a:extLst>
                <a:ext uri="{FF2B5EF4-FFF2-40B4-BE49-F238E27FC236}">
                  <a16:creationId xmlns:a16="http://schemas.microsoft.com/office/drawing/2014/main" id="{59672200-3928-3641-90EF-F683A04A25FC}"/>
                </a:ext>
              </a:extLst>
            </p:cNvPr>
            <p:cNvCxnSpPr>
              <a:cxnSpLocks/>
              <a:stCxn id="38" idx="4"/>
              <a:endCxn id="40" idx="0"/>
            </p:cNvCxnSpPr>
            <p:nvPr/>
          </p:nvCxnSpPr>
          <p:spPr>
            <a:xfrm flipH="1">
              <a:off x="6940148" y="3605127"/>
              <a:ext cx="4763" cy="752480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e 46">
            <a:extLst>
              <a:ext uri="{FF2B5EF4-FFF2-40B4-BE49-F238E27FC236}">
                <a16:creationId xmlns:a16="http://schemas.microsoft.com/office/drawing/2014/main" id="{6312B27A-6ED6-7D4C-9B1F-D2B7A772F551}"/>
              </a:ext>
            </a:extLst>
          </p:cNvPr>
          <p:cNvGrpSpPr/>
          <p:nvPr/>
        </p:nvGrpSpPr>
        <p:grpSpPr>
          <a:xfrm rot="16200000">
            <a:off x="879351" y="1559785"/>
            <a:ext cx="2106703" cy="1988348"/>
            <a:chOff x="5636687" y="3233652"/>
            <a:chExt cx="2642923" cy="2519370"/>
          </a:xfrm>
        </p:grpSpPr>
        <p:sp>
          <p:nvSpPr>
            <p:cNvPr id="48" name="Ellipse 47">
              <a:extLst>
                <a:ext uri="{FF2B5EF4-FFF2-40B4-BE49-F238E27FC236}">
                  <a16:creationId xmlns:a16="http://schemas.microsoft.com/office/drawing/2014/main" id="{BC32595D-766A-B64D-AFAA-724BDA47A5D3}"/>
                </a:ext>
              </a:extLst>
            </p:cNvPr>
            <p:cNvSpPr/>
            <p:nvPr/>
          </p:nvSpPr>
          <p:spPr>
            <a:xfrm>
              <a:off x="6759173" y="3233652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Ellipse 48">
              <a:extLst>
                <a:ext uri="{FF2B5EF4-FFF2-40B4-BE49-F238E27FC236}">
                  <a16:creationId xmlns:a16="http://schemas.microsoft.com/office/drawing/2014/main" id="{0E9AE42F-E7C5-2344-ABA1-09E4849B0684}"/>
                </a:ext>
              </a:extLst>
            </p:cNvPr>
            <p:cNvSpPr/>
            <p:nvPr/>
          </p:nvSpPr>
          <p:spPr>
            <a:xfrm>
              <a:off x="5636687" y="4364832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Ellipse 49">
              <a:extLst>
                <a:ext uri="{FF2B5EF4-FFF2-40B4-BE49-F238E27FC236}">
                  <a16:creationId xmlns:a16="http://schemas.microsoft.com/office/drawing/2014/main" id="{8AC4AFD7-7B4F-904A-A78E-2F081AFF08CA}"/>
                </a:ext>
              </a:extLst>
            </p:cNvPr>
            <p:cNvSpPr/>
            <p:nvPr/>
          </p:nvSpPr>
          <p:spPr>
            <a:xfrm>
              <a:off x="6754410" y="4357607"/>
              <a:ext cx="371475" cy="371475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51" name="Ellipse 50">
              <a:extLst>
                <a:ext uri="{FF2B5EF4-FFF2-40B4-BE49-F238E27FC236}">
                  <a16:creationId xmlns:a16="http://schemas.microsoft.com/office/drawing/2014/main" id="{8569F417-795A-CB4E-A89B-684D6B705C2B}"/>
                </a:ext>
              </a:extLst>
            </p:cNvPr>
            <p:cNvSpPr/>
            <p:nvPr/>
          </p:nvSpPr>
          <p:spPr>
            <a:xfrm>
              <a:off x="7908135" y="4356434"/>
              <a:ext cx="371475" cy="371475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Ellipse 51">
              <a:extLst>
                <a:ext uri="{FF2B5EF4-FFF2-40B4-BE49-F238E27FC236}">
                  <a16:creationId xmlns:a16="http://schemas.microsoft.com/office/drawing/2014/main" id="{6BDBFE58-2FA4-DF4C-ABD4-54B9A217D52B}"/>
                </a:ext>
              </a:extLst>
            </p:cNvPr>
            <p:cNvSpPr/>
            <p:nvPr/>
          </p:nvSpPr>
          <p:spPr>
            <a:xfrm>
              <a:off x="6749643" y="5381547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3" name="Connecteur droit 52">
              <a:extLst>
                <a:ext uri="{FF2B5EF4-FFF2-40B4-BE49-F238E27FC236}">
                  <a16:creationId xmlns:a16="http://schemas.microsoft.com/office/drawing/2014/main" id="{08BE708F-6BE4-AE41-AB86-6C8A7D1CC50E}"/>
                </a:ext>
              </a:extLst>
            </p:cNvPr>
            <p:cNvCxnSpPr>
              <a:cxnSpLocks/>
              <a:stCxn id="50" idx="6"/>
              <a:endCxn id="51" idx="2"/>
            </p:cNvCxnSpPr>
            <p:nvPr/>
          </p:nvCxnSpPr>
          <p:spPr>
            <a:xfrm flipV="1">
              <a:off x="7125885" y="4542172"/>
              <a:ext cx="782250" cy="1173"/>
            </a:xfrm>
            <a:prstGeom prst="line">
              <a:avLst/>
            </a:prstGeom>
            <a:ln w="28575">
              <a:solidFill>
                <a:schemeClr val="tx1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>
              <a:extLst>
                <a:ext uri="{FF2B5EF4-FFF2-40B4-BE49-F238E27FC236}">
                  <a16:creationId xmlns:a16="http://schemas.microsoft.com/office/drawing/2014/main" id="{1DECBC3B-96EB-EC4B-BAF0-40C00A7E140F}"/>
                </a:ext>
              </a:extLst>
            </p:cNvPr>
            <p:cNvCxnSpPr>
              <a:cxnSpLocks/>
              <a:stCxn id="49" idx="6"/>
              <a:endCxn id="50" idx="2"/>
            </p:cNvCxnSpPr>
            <p:nvPr/>
          </p:nvCxnSpPr>
          <p:spPr>
            <a:xfrm flipV="1">
              <a:off x="6008162" y="4543345"/>
              <a:ext cx="746248" cy="72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54">
              <a:extLst>
                <a:ext uri="{FF2B5EF4-FFF2-40B4-BE49-F238E27FC236}">
                  <a16:creationId xmlns:a16="http://schemas.microsoft.com/office/drawing/2014/main" id="{3723903A-3632-3D4B-AD37-EB6332C3E81B}"/>
                </a:ext>
              </a:extLst>
            </p:cNvPr>
            <p:cNvCxnSpPr>
              <a:cxnSpLocks/>
              <a:stCxn id="50" idx="4"/>
              <a:endCxn id="52" idx="0"/>
            </p:cNvCxnSpPr>
            <p:nvPr/>
          </p:nvCxnSpPr>
          <p:spPr>
            <a:xfrm flipH="1">
              <a:off x="6935381" y="4729082"/>
              <a:ext cx="4767" cy="652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55">
              <a:extLst>
                <a:ext uri="{FF2B5EF4-FFF2-40B4-BE49-F238E27FC236}">
                  <a16:creationId xmlns:a16="http://schemas.microsoft.com/office/drawing/2014/main" id="{30032B1C-C56D-6748-88A6-98B87A0437EC}"/>
                </a:ext>
              </a:extLst>
            </p:cNvPr>
            <p:cNvCxnSpPr>
              <a:cxnSpLocks/>
              <a:stCxn id="48" idx="4"/>
              <a:endCxn id="50" idx="0"/>
            </p:cNvCxnSpPr>
            <p:nvPr/>
          </p:nvCxnSpPr>
          <p:spPr>
            <a:xfrm flipH="1">
              <a:off x="6940148" y="3605127"/>
              <a:ext cx="4763" cy="752480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ZoneTexte 56">
            <a:extLst>
              <a:ext uri="{FF2B5EF4-FFF2-40B4-BE49-F238E27FC236}">
                <a16:creationId xmlns:a16="http://schemas.microsoft.com/office/drawing/2014/main" id="{08F0D359-186F-B04F-9826-B3A19092ED83}"/>
              </a:ext>
            </a:extLst>
          </p:cNvPr>
          <p:cNvSpPr txBox="1"/>
          <p:nvPr/>
        </p:nvSpPr>
        <p:spPr>
          <a:xfrm>
            <a:off x="8062990" y="2182936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=</a:t>
            </a:r>
            <a:endParaRPr lang="en-US" dirty="0"/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3BD7A83F-B8BA-C64C-BB86-1BEA9215A92D}"/>
              </a:ext>
            </a:extLst>
          </p:cNvPr>
          <p:cNvSpPr txBox="1"/>
          <p:nvPr/>
        </p:nvSpPr>
        <p:spPr>
          <a:xfrm>
            <a:off x="5656351" y="2186949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=</a:t>
            </a:r>
            <a:endParaRPr lang="en-US" dirty="0"/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9E3221BF-DEFF-AE4B-BE24-F561DAE29481}"/>
              </a:ext>
            </a:extLst>
          </p:cNvPr>
          <p:cNvSpPr txBox="1"/>
          <p:nvPr/>
        </p:nvSpPr>
        <p:spPr>
          <a:xfrm>
            <a:off x="3007804" y="2182936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=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ZoneTexte 59">
                <a:extLst>
                  <a:ext uri="{FF2B5EF4-FFF2-40B4-BE49-F238E27FC236}">
                    <a16:creationId xmlns:a16="http://schemas.microsoft.com/office/drawing/2014/main" id="{58D3A490-143E-6D41-9188-2AA9218EF79D}"/>
                  </a:ext>
                </a:extLst>
              </p:cNvPr>
              <p:cNvSpPr txBox="1"/>
              <p:nvPr/>
            </p:nvSpPr>
            <p:spPr>
              <a:xfrm>
                <a:off x="5327806" y="3510374"/>
                <a:ext cx="934871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0" name="ZoneTexte 59">
                <a:extLst>
                  <a:ext uri="{FF2B5EF4-FFF2-40B4-BE49-F238E27FC236}">
                    <a16:creationId xmlns:a16="http://schemas.microsoft.com/office/drawing/2014/main" id="{58D3A490-143E-6D41-9188-2AA9218EF7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7806" y="3510374"/>
                <a:ext cx="934871" cy="1015663"/>
              </a:xfrm>
              <a:prstGeom prst="rect">
                <a:avLst/>
              </a:prstGeom>
              <a:blipFill>
                <a:blip r:embed="rId2"/>
                <a:stretch>
                  <a:fillRect l="-5405" r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e 60">
            <a:extLst>
              <a:ext uri="{FF2B5EF4-FFF2-40B4-BE49-F238E27FC236}">
                <a16:creationId xmlns:a16="http://schemas.microsoft.com/office/drawing/2014/main" id="{681FF0C7-68F8-104D-BFDF-FA64370A310A}"/>
              </a:ext>
            </a:extLst>
          </p:cNvPr>
          <p:cNvGrpSpPr/>
          <p:nvPr/>
        </p:nvGrpSpPr>
        <p:grpSpPr>
          <a:xfrm rot="10800000">
            <a:off x="3408229" y="4636614"/>
            <a:ext cx="2106703" cy="1988348"/>
            <a:chOff x="5636687" y="3233652"/>
            <a:chExt cx="2642923" cy="2519370"/>
          </a:xfrm>
        </p:grpSpPr>
        <p:sp>
          <p:nvSpPr>
            <p:cNvPr id="62" name="Ellipse 61">
              <a:extLst>
                <a:ext uri="{FF2B5EF4-FFF2-40B4-BE49-F238E27FC236}">
                  <a16:creationId xmlns:a16="http://schemas.microsoft.com/office/drawing/2014/main" id="{EB6F272F-0554-7542-AF5C-769B884DB606}"/>
                </a:ext>
              </a:extLst>
            </p:cNvPr>
            <p:cNvSpPr/>
            <p:nvPr/>
          </p:nvSpPr>
          <p:spPr>
            <a:xfrm>
              <a:off x="6759173" y="3233652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Ellipse 62">
              <a:extLst>
                <a:ext uri="{FF2B5EF4-FFF2-40B4-BE49-F238E27FC236}">
                  <a16:creationId xmlns:a16="http://schemas.microsoft.com/office/drawing/2014/main" id="{88261E1E-B5C6-5B4A-92DA-AB4A08357B44}"/>
                </a:ext>
              </a:extLst>
            </p:cNvPr>
            <p:cNvSpPr/>
            <p:nvPr/>
          </p:nvSpPr>
          <p:spPr>
            <a:xfrm>
              <a:off x="5636687" y="4364832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Ellipse 63">
              <a:extLst>
                <a:ext uri="{FF2B5EF4-FFF2-40B4-BE49-F238E27FC236}">
                  <a16:creationId xmlns:a16="http://schemas.microsoft.com/office/drawing/2014/main" id="{60F97EB8-F6AF-0B44-ABF3-6AD2F6C3442A}"/>
                </a:ext>
              </a:extLst>
            </p:cNvPr>
            <p:cNvSpPr/>
            <p:nvPr/>
          </p:nvSpPr>
          <p:spPr>
            <a:xfrm>
              <a:off x="6754410" y="4357607"/>
              <a:ext cx="371475" cy="371475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65" name="Ellipse 64">
              <a:extLst>
                <a:ext uri="{FF2B5EF4-FFF2-40B4-BE49-F238E27FC236}">
                  <a16:creationId xmlns:a16="http://schemas.microsoft.com/office/drawing/2014/main" id="{AEC64277-8B9B-F04D-8C97-7BA316341A26}"/>
                </a:ext>
              </a:extLst>
            </p:cNvPr>
            <p:cNvSpPr/>
            <p:nvPr/>
          </p:nvSpPr>
          <p:spPr>
            <a:xfrm>
              <a:off x="7908135" y="4356434"/>
              <a:ext cx="371475" cy="371475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Ellipse 65">
              <a:extLst>
                <a:ext uri="{FF2B5EF4-FFF2-40B4-BE49-F238E27FC236}">
                  <a16:creationId xmlns:a16="http://schemas.microsoft.com/office/drawing/2014/main" id="{2694FD40-FF31-134E-8E5F-2AE75EBB8177}"/>
                </a:ext>
              </a:extLst>
            </p:cNvPr>
            <p:cNvSpPr/>
            <p:nvPr/>
          </p:nvSpPr>
          <p:spPr>
            <a:xfrm>
              <a:off x="6749643" y="5381547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7" name="Connecteur droit 66">
              <a:extLst>
                <a:ext uri="{FF2B5EF4-FFF2-40B4-BE49-F238E27FC236}">
                  <a16:creationId xmlns:a16="http://schemas.microsoft.com/office/drawing/2014/main" id="{2D6826F4-C413-DB48-9D7F-8ACF6EFECB1C}"/>
                </a:ext>
              </a:extLst>
            </p:cNvPr>
            <p:cNvCxnSpPr>
              <a:cxnSpLocks/>
              <a:stCxn id="64" idx="6"/>
              <a:endCxn id="65" idx="2"/>
            </p:cNvCxnSpPr>
            <p:nvPr/>
          </p:nvCxnSpPr>
          <p:spPr>
            <a:xfrm flipV="1">
              <a:off x="7125885" y="4542172"/>
              <a:ext cx="782250" cy="1173"/>
            </a:xfrm>
            <a:prstGeom prst="line">
              <a:avLst/>
            </a:prstGeom>
            <a:ln w="28575">
              <a:solidFill>
                <a:schemeClr val="tx1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droit 67">
              <a:extLst>
                <a:ext uri="{FF2B5EF4-FFF2-40B4-BE49-F238E27FC236}">
                  <a16:creationId xmlns:a16="http://schemas.microsoft.com/office/drawing/2014/main" id="{547CF293-24C2-CA44-A52C-C05426626418}"/>
                </a:ext>
              </a:extLst>
            </p:cNvPr>
            <p:cNvCxnSpPr>
              <a:cxnSpLocks/>
              <a:stCxn id="63" idx="6"/>
              <a:endCxn id="64" idx="2"/>
            </p:cNvCxnSpPr>
            <p:nvPr/>
          </p:nvCxnSpPr>
          <p:spPr>
            <a:xfrm flipV="1">
              <a:off x="6008162" y="4543345"/>
              <a:ext cx="746248" cy="72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cteur droit 68">
              <a:extLst>
                <a:ext uri="{FF2B5EF4-FFF2-40B4-BE49-F238E27FC236}">
                  <a16:creationId xmlns:a16="http://schemas.microsoft.com/office/drawing/2014/main" id="{10BA4DE0-9211-124B-AF10-B38742FD6CEB}"/>
                </a:ext>
              </a:extLst>
            </p:cNvPr>
            <p:cNvCxnSpPr>
              <a:cxnSpLocks/>
              <a:stCxn id="64" idx="4"/>
              <a:endCxn id="66" idx="0"/>
            </p:cNvCxnSpPr>
            <p:nvPr/>
          </p:nvCxnSpPr>
          <p:spPr>
            <a:xfrm flipH="1">
              <a:off x="6935381" y="4729082"/>
              <a:ext cx="4767" cy="652465"/>
            </a:xfrm>
            <a:prstGeom prst="line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69">
              <a:extLst>
                <a:ext uri="{FF2B5EF4-FFF2-40B4-BE49-F238E27FC236}">
                  <a16:creationId xmlns:a16="http://schemas.microsoft.com/office/drawing/2014/main" id="{075C4562-0219-674D-8A42-AB837D1541CC}"/>
                </a:ext>
              </a:extLst>
            </p:cNvPr>
            <p:cNvCxnSpPr>
              <a:cxnSpLocks/>
              <a:stCxn id="62" idx="4"/>
              <a:endCxn id="64" idx="0"/>
            </p:cNvCxnSpPr>
            <p:nvPr/>
          </p:nvCxnSpPr>
          <p:spPr>
            <a:xfrm flipH="1">
              <a:off x="6940148" y="3605127"/>
              <a:ext cx="4763" cy="75248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e 70">
            <a:extLst>
              <a:ext uri="{FF2B5EF4-FFF2-40B4-BE49-F238E27FC236}">
                <a16:creationId xmlns:a16="http://schemas.microsoft.com/office/drawing/2014/main" id="{8BD80483-E459-C249-BC08-53C5ACB99F5E}"/>
              </a:ext>
            </a:extLst>
          </p:cNvPr>
          <p:cNvGrpSpPr/>
          <p:nvPr/>
        </p:nvGrpSpPr>
        <p:grpSpPr>
          <a:xfrm rot="5400000">
            <a:off x="6029386" y="4587535"/>
            <a:ext cx="2106703" cy="1988348"/>
            <a:chOff x="5636687" y="3233652"/>
            <a:chExt cx="2642923" cy="2519370"/>
          </a:xfrm>
        </p:grpSpPr>
        <p:sp>
          <p:nvSpPr>
            <p:cNvPr id="72" name="Ellipse 71">
              <a:extLst>
                <a:ext uri="{FF2B5EF4-FFF2-40B4-BE49-F238E27FC236}">
                  <a16:creationId xmlns:a16="http://schemas.microsoft.com/office/drawing/2014/main" id="{F9AA5607-FA1B-8A42-93A4-676DA2B300A1}"/>
                </a:ext>
              </a:extLst>
            </p:cNvPr>
            <p:cNvSpPr/>
            <p:nvPr/>
          </p:nvSpPr>
          <p:spPr>
            <a:xfrm>
              <a:off x="6759173" y="3233652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Ellipse 72">
              <a:extLst>
                <a:ext uri="{FF2B5EF4-FFF2-40B4-BE49-F238E27FC236}">
                  <a16:creationId xmlns:a16="http://schemas.microsoft.com/office/drawing/2014/main" id="{BB0B17CB-3A3F-8440-960C-B8AD706E31E4}"/>
                </a:ext>
              </a:extLst>
            </p:cNvPr>
            <p:cNvSpPr/>
            <p:nvPr/>
          </p:nvSpPr>
          <p:spPr>
            <a:xfrm>
              <a:off x="5636687" y="4364832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Ellipse 73">
              <a:extLst>
                <a:ext uri="{FF2B5EF4-FFF2-40B4-BE49-F238E27FC236}">
                  <a16:creationId xmlns:a16="http://schemas.microsoft.com/office/drawing/2014/main" id="{5BDE1720-B4AD-C14A-8B61-4DFDF57272FA}"/>
                </a:ext>
              </a:extLst>
            </p:cNvPr>
            <p:cNvSpPr/>
            <p:nvPr/>
          </p:nvSpPr>
          <p:spPr>
            <a:xfrm>
              <a:off x="6754410" y="4357607"/>
              <a:ext cx="371475" cy="371475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75" name="Ellipse 74">
              <a:extLst>
                <a:ext uri="{FF2B5EF4-FFF2-40B4-BE49-F238E27FC236}">
                  <a16:creationId xmlns:a16="http://schemas.microsoft.com/office/drawing/2014/main" id="{4E55531F-3396-B442-AEEE-D187C39824CD}"/>
                </a:ext>
              </a:extLst>
            </p:cNvPr>
            <p:cNvSpPr/>
            <p:nvPr/>
          </p:nvSpPr>
          <p:spPr>
            <a:xfrm>
              <a:off x="7908135" y="4356434"/>
              <a:ext cx="371475" cy="371475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Ellipse 75">
              <a:extLst>
                <a:ext uri="{FF2B5EF4-FFF2-40B4-BE49-F238E27FC236}">
                  <a16:creationId xmlns:a16="http://schemas.microsoft.com/office/drawing/2014/main" id="{BF7C26D3-09AD-5B4E-A53D-E3D2C86984F6}"/>
                </a:ext>
              </a:extLst>
            </p:cNvPr>
            <p:cNvSpPr/>
            <p:nvPr/>
          </p:nvSpPr>
          <p:spPr>
            <a:xfrm>
              <a:off x="6749643" y="5381547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7" name="Connecteur droit 76">
              <a:extLst>
                <a:ext uri="{FF2B5EF4-FFF2-40B4-BE49-F238E27FC236}">
                  <a16:creationId xmlns:a16="http://schemas.microsoft.com/office/drawing/2014/main" id="{B2EAA539-7444-1D4D-9F51-378A3142F4F3}"/>
                </a:ext>
              </a:extLst>
            </p:cNvPr>
            <p:cNvCxnSpPr>
              <a:cxnSpLocks/>
              <a:stCxn id="74" idx="6"/>
              <a:endCxn id="75" idx="2"/>
            </p:cNvCxnSpPr>
            <p:nvPr/>
          </p:nvCxnSpPr>
          <p:spPr>
            <a:xfrm flipV="1">
              <a:off x="7125885" y="4542172"/>
              <a:ext cx="782250" cy="1173"/>
            </a:xfrm>
            <a:prstGeom prst="line">
              <a:avLst/>
            </a:prstGeom>
            <a:ln w="28575">
              <a:solidFill>
                <a:schemeClr val="tx1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eur droit 77">
              <a:extLst>
                <a:ext uri="{FF2B5EF4-FFF2-40B4-BE49-F238E27FC236}">
                  <a16:creationId xmlns:a16="http://schemas.microsoft.com/office/drawing/2014/main" id="{D1C77042-A52A-9447-B712-62EFD7607443}"/>
                </a:ext>
              </a:extLst>
            </p:cNvPr>
            <p:cNvCxnSpPr>
              <a:cxnSpLocks/>
              <a:stCxn id="73" idx="6"/>
              <a:endCxn id="74" idx="2"/>
            </p:cNvCxnSpPr>
            <p:nvPr/>
          </p:nvCxnSpPr>
          <p:spPr>
            <a:xfrm flipV="1">
              <a:off x="6008162" y="4543345"/>
              <a:ext cx="746248" cy="72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eur droit 78">
              <a:extLst>
                <a:ext uri="{FF2B5EF4-FFF2-40B4-BE49-F238E27FC236}">
                  <a16:creationId xmlns:a16="http://schemas.microsoft.com/office/drawing/2014/main" id="{566089D8-8F7F-9D4B-A382-B9C47FEE4519}"/>
                </a:ext>
              </a:extLst>
            </p:cNvPr>
            <p:cNvCxnSpPr>
              <a:cxnSpLocks/>
              <a:stCxn id="74" idx="4"/>
              <a:endCxn id="76" idx="0"/>
            </p:cNvCxnSpPr>
            <p:nvPr/>
          </p:nvCxnSpPr>
          <p:spPr>
            <a:xfrm flipH="1">
              <a:off x="6935381" y="4729082"/>
              <a:ext cx="4767" cy="652465"/>
            </a:xfrm>
            <a:prstGeom prst="line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cteur droit 79">
              <a:extLst>
                <a:ext uri="{FF2B5EF4-FFF2-40B4-BE49-F238E27FC236}">
                  <a16:creationId xmlns:a16="http://schemas.microsoft.com/office/drawing/2014/main" id="{FB9A62B7-7304-8D4D-BD46-5A52830CD551}"/>
                </a:ext>
              </a:extLst>
            </p:cNvPr>
            <p:cNvCxnSpPr>
              <a:cxnSpLocks/>
              <a:stCxn id="72" idx="4"/>
              <a:endCxn id="74" idx="0"/>
            </p:cNvCxnSpPr>
            <p:nvPr/>
          </p:nvCxnSpPr>
          <p:spPr>
            <a:xfrm flipH="1">
              <a:off x="6940148" y="3605127"/>
              <a:ext cx="4763" cy="75248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e 80">
            <a:extLst>
              <a:ext uri="{FF2B5EF4-FFF2-40B4-BE49-F238E27FC236}">
                <a16:creationId xmlns:a16="http://schemas.microsoft.com/office/drawing/2014/main" id="{D5291DFE-A904-154D-AC88-EBE54CD053B9}"/>
              </a:ext>
            </a:extLst>
          </p:cNvPr>
          <p:cNvGrpSpPr/>
          <p:nvPr/>
        </p:nvGrpSpPr>
        <p:grpSpPr>
          <a:xfrm>
            <a:off x="8586197" y="4511489"/>
            <a:ext cx="2106703" cy="1988348"/>
            <a:chOff x="5636687" y="3233652"/>
            <a:chExt cx="2642923" cy="2519370"/>
          </a:xfrm>
        </p:grpSpPr>
        <p:sp>
          <p:nvSpPr>
            <p:cNvPr id="82" name="Ellipse 81">
              <a:extLst>
                <a:ext uri="{FF2B5EF4-FFF2-40B4-BE49-F238E27FC236}">
                  <a16:creationId xmlns:a16="http://schemas.microsoft.com/office/drawing/2014/main" id="{15F87F68-0214-B146-B629-1CE4D69B16DE}"/>
                </a:ext>
              </a:extLst>
            </p:cNvPr>
            <p:cNvSpPr/>
            <p:nvPr/>
          </p:nvSpPr>
          <p:spPr>
            <a:xfrm>
              <a:off x="6759173" y="3233652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Ellipse 82">
              <a:extLst>
                <a:ext uri="{FF2B5EF4-FFF2-40B4-BE49-F238E27FC236}">
                  <a16:creationId xmlns:a16="http://schemas.microsoft.com/office/drawing/2014/main" id="{04B5E886-8C01-F743-81C8-681257DAFAA8}"/>
                </a:ext>
              </a:extLst>
            </p:cNvPr>
            <p:cNvSpPr/>
            <p:nvPr/>
          </p:nvSpPr>
          <p:spPr>
            <a:xfrm>
              <a:off x="5636687" y="4364832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Ellipse 83">
              <a:extLst>
                <a:ext uri="{FF2B5EF4-FFF2-40B4-BE49-F238E27FC236}">
                  <a16:creationId xmlns:a16="http://schemas.microsoft.com/office/drawing/2014/main" id="{F08B6D7D-4E8A-B24F-B05C-7C59B5EE18C5}"/>
                </a:ext>
              </a:extLst>
            </p:cNvPr>
            <p:cNvSpPr/>
            <p:nvPr/>
          </p:nvSpPr>
          <p:spPr>
            <a:xfrm>
              <a:off x="6754410" y="4357607"/>
              <a:ext cx="371475" cy="371475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85" name="Ellipse 84">
              <a:extLst>
                <a:ext uri="{FF2B5EF4-FFF2-40B4-BE49-F238E27FC236}">
                  <a16:creationId xmlns:a16="http://schemas.microsoft.com/office/drawing/2014/main" id="{D796392D-1350-A740-AA38-9B32493AFD9E}"/>
                </a:ext>
              </a:extLst>
            </p:cNvPr>
            <p:cNvSpPr/>
            <p:nvPr/>
          </p:nvSpPr>
          <p:spPr>
            <a:xfrm>
              <a:off x="7908135" y="4356434"/>
              <a:ext cx="371475" cy="371475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Ellipse 85">
              <a:extLst>
                <a:ext uri="{FF2B5EF4-FFF2-40B4-BE49-F238E27FC236}">
                  <a16:creationId xmlns:a16="http://schemas.microsoft.com/office/drawing/2014/main" id="{AFBEAB59-0C33-B243-A828-42CC0E806F0E}"/>
                </a:ext>
              </a:extLst>
            </p:cNvPr>
            <p:cNvSpPr/>
            <p:nvPr/>
          </p:nvSpPr>
          <p:spPr>
            <a:xfrm>
              <a:off x="6749643" y="5381547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7" name="Connecteur droit 86">
              <a:extLst>
                <a:ext uri="{FF2B5EF4-FFF2-40B4-BE49-F238E27FC236}">
                  <a16:creationId xmlns:a16="http://schemas.microsoft.com/office/drawing/2014/main" id="{1B56EAD0-A1A0-414B-AB57-37E8F4206B42}"/>
                </a:ext>
              </a:extLst>
            </p:cNvPr>
            <p:cNvCxnSpPr>
              <a:cxnSpLocks/>
              <a:stCxn id="84" idx="6"/>
              <a:endCxn id="85" idx="2"/>
            </p:cNvCxnSpPr>
            <p:nvPr/>
          </p:nvCxnSpPr>
          <p:spPr>
            <a:xfrm flipV="1">
              <a:off x="7125885" y="4542172"/>
              <a:ext cx="782250" cy="1173"/>
            </a:xfrm>
            <a:prstGeom prst="line">
              <a:avLst/>
            </a:prstGeom>
            <a:ln w="28575">
              <a:solidFill>
                <a:schemeClr val="tx1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cteur droit 87">
              <a:extLst>
                <a:ext uri="{FF2B5EF4-FFF2-40B4-BE49-F238E27FC236}">
                  <a16:creationId xmlns:a16="http://schemas.microsoft.com/office/drawing/2014/main" id="{E0757FE5-83FC-CC49-B34A-42E8E4A19A51}"/>
                </a:ext>
              </a:extLst>
            </p:cNvPr>
            <p:cNvCxnSpPr>
              <a:cxnSpLocks/>
              <a:stCxn id="83" idx="6"/>
              <a:endCxn id="84" idx="2"/>
            </p:cNvCxnSpPr>
            <p:nvPr/>
          </p:nvCxnSpPr>
          <p:spPr>
            <a:xfrm flipV="1">
              <a:off x="6008162" y="4543345"/>
              <a:ext cx="746248" cy="72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cteur droit 88">
              <a:extLst>
                <a:ext uri="{FF2B5EF4-FFF2-40B4-BE49-F238E27FC236}">
                  <a16:creationId xmlns:a16="http://schemas.microsoft.com/office/drawing/2014/main" id="{26A1FF70-E279-6843-9901-B1F93E83358A}"/>
                </a:ext>
              </a:extLst>
            </p:cNvPr>
            <p:cNvCxnSpPr>
              <a:cxnSpLocks/>
              <a:stCxn id="84" idx="4"/>
              <a:endCxn id="86" idx="0"/>
            </p:cNvCxnSpPr>
            <p:nvPr/>
          </p:nvCxnSpPr>
          <p:spPr>
            <a:xfrm flipH="1">
              <a:off x="6935381" y="4729082"/>
              <a:ext cx="4767" cy="652465"/>
            </a:xfrm>
            <a:prstGeom prst="line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cteur droit 89">
              <a:extLst>
                <a:ext uri="{FF2B5EF4-FFF2-40B4-BE49-F238E27FC236}">
                  <a16:creationId xmlns:a16="http://schemas.microsoft.com/office/drawing/2014/main" id="{D1F8B205-7054-7945-B401-BD34C767B685}"/>
                </a:ext>
              </a:extLst>
            </p:cNvPr>
            <p:cNvCxnSpPr>
              <a:cxnSpLocks/>
              <a:stCxn id="82" idx="4"/>
              <a:endCxn id="84" idx="0"/>
            </p:cNvCxnSpPr>
            <p:nvPr/>
          </p:nvCxnSpPr>
          <p:spPr>
            <a:xfrm flipH="1">
              <a:off x="6940148" y="3605127"/>
              <a:ext cx="4763" cy="75248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ZoneTexte 90">
            <a:extLst>
              <a:ext uri="{FF2B5EF4-FFF2-40B4-BE49-F238E27FC236}">
                <a16:creationId xmlns:a16="http://schemas.microsoft.com/office/drawing/2014/main" id="{7D371C30-AC40-6E47-949B-328978201785}"/>
              </a:ext>
            </a:extLst>
          </p:cNvPr>
          <p:cNvSpPr txBox="1"/>
          <p:nvPr/>
        </p:nvSpPr>
        <p:spPr>
          <a:xfrm>
            <a:off x="8073932" y="5207139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=</a:t>
            </a:r>
            <a:endParaRPr lang="en-US" dirty="0"/>
          </a:p>
        </p:txBody>
      </p:sp>
      <p:sp>
        <p:nvSpPr>
          <p:cNvPr id="92" name="ZoneTexte 91">
            <a:extLst>
              <a:ext uri="{FF2B5EF4-FFF2-40B4-BE49-F238E27FC236}">
                <a16:creationId xmlns:a16="http://schemas.microsoft.com/office/drawing/2014/main" id="{A3339EE1-744C-454F-8431-1F604D6018A0}"/>
              </a:ext>
            </a:extLst>
          </p:cNvPr>
          <p:cNvSpPr txBox="1"/>
          <p:nvPr/>
        </p:nvSpPr>
        <p:spPr>
          <a:xfrm>
            <a:off x="5583070" y="5211152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=</a:t>
            </a:r>
            <a:endParaRPr lang="en-US" dirty="0"/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id="{DB5BCE60-1085-934F-8AAD-63529AAE989C}"/>
              </a:ext>
            </a:extLst>
          </p:cNvPr>
          <p:cNvSpPr txBox="1"/>
          <p:nvPr/>
        </p:nvSpPr>
        <p:spPr>
          <a:xfrm>
            <a:off x="3018746" y="5207139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=</a:t>
            </a:r>
            <a:endParaRPr lang="en-US" dirty="0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56F7ED6F-187C-F247-BB20-9C7F8AA30B82}"/>
              </a:ext>
            </a:extLst>
          </p:cNvPr>
          <p:cNvSpPr/>
          <p:nvPr/>
        </p:nvSpPr>
        <p:spPr>
          <a:xfrm>
            <a:off x="838200" y="4391241"/>
            <a:ext cx="10034588" cy="23702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14904A5C-1F4B-0740-9FB5-47E93FA1B2C8}"/>
              </a:ext>
            </a:extLst>
          </p:cNvPr>
          <p:cNvSpPr/>
          <p:nvPr/>
        </p:nvSpPr>
        <p:spPr>
          <a:xfrm>
            <a:off x="847721" y="1357518"/>
            <a:ext cx="10034588" cy="23702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157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76EC2B-7D91-C449-A9CF-0E6BF03F3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Deterministic Rules and Chirality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5ACB5B5-0C51-694E-9168-1353F8C88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GRASTA'2022, Porquerolles</a:t>
            </a:r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FBA51662-0F1A-C845-8DF3-08DE003714F8}"/>
              </a:ext>
            </a:extLst>
          </p:cNvPr>
          <p:cNvGrpSpPr/>
          <p:nvPr/>
        </p:nvGrpSpPr>
        <p:grpSpPr>
          <a:xfrm rot="5400000">
            <a:off x="6553023" y="2623688"/>
            <a:ext cx="2106703" cy="1988348"/>
            <a:chOff x="5636687" y="3233652"/>
            <a:chExt cx="2642923" cy="2519370"/>
          </a:xfrm>
        </p:grpSpPr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6539A4AF-8882-2A49-B05F-FE851A1E1E7E}"/>
                </a:ext>
              </a:extLst>
            </p:cNvPr>
            <p:cNvSpPr/>
            <p:nvPr/>
          </p:nvSpPr>
          <p:spPr>
            <a:xfrm>
              <a:off x="6759173" y="3233652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E64897F4-197E-3E49-823F-9441289C7C40}"/>
                </a:ext>
              </a:extLst>
            </p:cNvPr>
            <p:cNvSpPr/>
            <p:nvPr/>
          </p:nvSpPr>
          <p:spPr>
            <a:xfrm>
              <a:off x="5636687" y="4364832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5FB1BE9C-C17E-1A49-8F39-53623A40A892}"/>
                </a:ext>
              </a:extLst>
            </p:cNvPr>
            <p:cNvSpPr/>
            <p:nvPr/>
          </p:nvSpPr>
          <p:spPr>
            <a:xfrm>
              <a:off x="6754410" y="4357607"/>
              <a:ext cx="371475" cy="371475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53DD2902-58B3-414D-9E04-348626677AB8}"/>
                </a:ext>
              </a:extLst>
            </p:cNvPr>
            <p:cNvSpPr/>
            <p:nvPr/>
          </p:nvSpPr>
          <p:spPr>
            <a:xfrm>
              <a:off x="7908135" y="4356434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B51EB37A-6C69-ED4A-80E7-035969D1583E}"/>
                </a:ext>
              </a:extLst>
            </p:cNvPr>
            <p:cNvSpPr/>
            <p:nvPr/>
          </p:nvSpPr>
          <p:spPr>
            <a:xfrm>
              <a:off x="6749643" y="5381547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3" name="Connecteur droit 32">
              <a:extLst>
                <a:ext uri="{FF2B5EF4-FFF2-40B4-BE49-F238E27FC236}">
                  <a16:creationId xmlns:a16="http://schemas.microsoft.com/office/drawing/2014/main" id="{C95CAF38-A171-2E42-9EA9-626CBC677F39}"/>
                </a:ext>
              </a:extLst>
            </p:cNvPr>
            <p:cNvCxnSpPr>
              <a:cxnSpLocks/>
              <a:stCxn id="30" idx="6"/>
              <a:endCxn id="31" idx="2"/>
            </p:cNvCxnSpPr>
            <p:nvPr/>
          </p:nvCxnSpPr>
          <p:spPr>
            <a:xfrm flipV="1">
              <a:off x="7125885" y="4542172"/>
              <a:ext cx="782250" cy="1173"/>
            </a:xfrm>
            <a:prstGeom prst="line">
              <a:avLst/>
            </a:prstGeom>
            <a:ln w="28575">
              <a:solidFill>
                <a:schemeClr val="tx1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>
              <a:extLst>
                <a:ext uri="{FF2B5EF4-FFF2-40B4-BE49-F238E27FC236}">
                  <a16:creationId xmlns:a16="http://schemas.microsoft.com/office/drawing/2014/main" id="{E280F6D6-5617-BD45-AF5B-32FB8C9B59D8}"/>
                </a:ext>
              </a:extLst>
            </p:cNvPr>
            <p:cNvCxnSpPr>
              <a:cxnSpLocks/>
              <a:stCxn id="29" idx="6"/>
              <a:endCxn id="30" idx="2"/>
            </p:cNvCxnSpPr>
            <p:nvPr/>
          </p:nvCxnSpPr>
          <p:spPr>
            <a:xfrm flipV="1">
              <a:off x="6008162" y="4543345"/>
              <a:ext cx="746248" cy="72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>
              <a:extLst>
                <a:ext uri="{FF2B5EF4-FFF2-40B4-BE49-F238E27FC236}">
                  <a16:creationId xmlns:a16="http://schemas.microsoft.com/office/drawing/2014/main" id="{5A70B490-5A9A-B242-ACC9-83E84A41364D}"/>
                </a:ext>
              </a:extLst>
            </p:cNvPr>
            <p:cNvCxnSpPr>
              <a:cxnSpLocks/>
              <a:stCxn id="30" idx="4"/>
              <a:endCxn id="32" idx="0"/>
            </p:cNvCxnSpPr>
            <p:nvPr/>
          </p:nvCxnSpPr>
          <p:spPr>
            <a:xfrm flipH="1">
              <a:off x="6935381" y="4729082"/>
              <a:ext cx="4767" cy="652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>
              <a:extLst>
                <a:ext uri="{FF2B5EF4-FFF2-40B4-BE49-F238E27FC236}">
                  <a16:creationId xmlns:a16="http://schemas.microsoft.com/office/drawing/2014/main" id="{2CC13D59-38CF-A14F-9276-556CF71E2774}"/>
                </a:ext>
              </a:extLst>
            </p:cNvPr>
            <p:cNvCxnSpPr>
              <a:cxnSpLocks/>
              <a:stCxn id="28" idx="4"/>
              <a:endCxn id="30" idx="0"/>
            </p:cNvCxnSpPr>
            <p:nvPr/>
          </p:nvCxnSpPr>
          <p:spPr>
            <a:xfrm flipH="1">
              <a:off x="6940148" y="3605127"/>
              <a:ext cx="4763" cy="752480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e 46">
            <a:extLst>
              <a:ext uri="{FF2B5EF4-FFF2-40B4-BE49-F238E27FC236}">
                <a16:creationId xmlns:a16="http://schemas.microsoft.com/office/drawing/2014/main" id="{6312B27A-6ED6-7D4C-9B1F-D2B7A772F551}"/>
              </a:ext>
            </a:extLst>
          </p:cNvPr>
          <p:cNvGrpSpPr/>
          <p:nvPr/>
        </p:nvGrpSpPr>
        <p:grpSpPr>
          <a:xfrm rot="16200000">
            <a:off x="3230190" y="2584456"/>
            <a:ext cx="2106703" cy="1988348"/>
            <a:chOff x="5636687" y="3233652"/>
            <a:chExt cx="2642923" cy="2519370"/>
          </a:xfrm>
        </p:grpSpPr>
        <p:sp>
          <p:nvSpPr>
            <p:cNvPr id="48" name="Ellipse 47">
              <a:extLst>
                <a:ext uri="{FF2B5EF4-FFF2-40B4-BE49-F238E27FC236}">
                  <a16:creationId xmlns:a16="http://schemas.microsoft.com/office/drawing/2014/main" id="{BC32595D-766A-B64D-AFAA-724BDA47A5D3}"/>
                </a:ext>
              </a:extLst>
            </p:cNvPr>
            <p:cNvSpPr/>
            <p:nvPr/>
          </p:nvSpPr>
          <p:spPr>
            <a:xfrm>
              <a:off x="6759173" y="3233652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Ellipse 48">
              <a:extLst>
                <a:ext uri="{FF2B5EF4-FFF2-40B4-BE49-F238E27FC236}">
                  <a16:creationId xmlns:a16="http://schemas.microsoft.com/office/drawing/2014/main" id="{0E9AE42F-E7C5-2344-ABA1-09E4849B0684}"/>
                </a:ext>
              </a:extLst>
            </p:cNvPr>
            <p:cNvSpPr/>
            <p:nvPr/>
          </p:nvSpPr>
          <p:spPr>
            <a:xfrm>
              <a:off x="5636687" y="4364832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Ellipse 49">
              <a:extLst>
                <a:ext uri="{FF2B5EF4-FFF2-40B4-BE49-F238E27FC236}">
                  <a16:creationId xmlns:a16="http://schemas.microsoft.com/office/drawing/2014/main" id="{8AC4AFD7-7B4F-904A-A78E-2F081AFF08CA}"/>
                </a:ext>
              </a:extLst>
            </p:cNvPr>
            <p:cNvSpPr/>
            <p:nvPr/>
          </p:nvSpPr>
          <p:spPr>
            <a:xfrm>
              <a:off x="6754410" y="4357607"/>
              <a:ext cx="371475" cy="371475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51" name="Ellipse 50">
              <a:extLst>
                <a:ext uri="{FF2B5EF4-FFF2-40B4-BE49-F238E27FC236}">
                  <a16:creationId xmlns:a16="http://schemas.microsoft.com/office/drawing/2014/main" id="{8569F417-795A-CB4E-A89B-684D6B705C2B}"/>
                </a:ext>
              </a:extLst>
            </p:cNvPr>
            <p:cNvSpPr/>
            <p:nvPr/>
          </p:nvSpPr>
          <p:spPr>
            <a:xfrm>
              <a:off x="7908135" y="4356434"/>
              <a:ext cx="371475" cy="371475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Ellipse 51">
              <a:extLst>
                <a:ext uri="{FF2B5EF4-FFF2-40B4-BE49-F238E27FC236}">
                  <a16:creationId xmlns:a16="http://schemas.microsoft.com/office/drawing/2014/main" id="{6BDBFE58-2FA4-DF4C-ABD4-54B9A217D52B}"/>
                </a:ext>
              </a:extLst>
            </p:cNvPr>
            <p:cNvSpPr/>
            <p:nvPr/>
          </p:nvSpPr>
          <p:spPr>
            <a:xfrm>
              <a:off x="6749643" y="5381547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3" name="Connecteur droit 52">
              <a:extLst>
                <a:ext uri="{FF2B5EF4-FFF2-40B4-BE49-F238E27FC236}">
                  <a16:creationId xmlns:a16="http://schemas.microsoft.com/office/drawing/2014/main" id="{08BE708F-6BE4-AE41-AB86-6C8A7D1CC50E}"/>
                </a:ext>
              </a:extLst>
            </p:cNvPr>
            <p:cNvCxnSpPr>
              <a:cxnSpLocks/>
              <a:stCxn id="50" idx="6"/>
              <a:endCxn id="51" idx="2"/>
            </p:cNvCxnSpPr>
            <p:nvPr/>
          </p:nvCxnSpPr>
          <p:spPr>
            <a:xfrm flipV="1">
              <a:off x="7125885" y="4542172"/>
              <a:ext cx="782250" cy="1173"/>
            </a:xfrm>
            <a:prstGeom prst="line">
              <a:avLst/>
            </a:prstGeom>
            <a:ln w="28575">
              <a:solidFill>
                <a:schemeClr val="tx1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>
              <a:extLst>
                <a:ext uri="{FF2B5EF4-FFF2-40B4-BE49-F238E27FC236}">
                  <a16:creationId xmlns:a16="http://schemas.microsoft.com/office/drawing/2014/main" id="{1DECBC3B-96EB-EC4B-BAF0-40C00A7E140F}"/>
                </a:ext>
              </a:extLst>
            </p:cNvPr>
            <p:cNvCxnSpPr>
              <a:cxnSpLocks/>
              <a:stCxn id="49" idx="6"/>
              <a:endCxn id="50" idx="2"/>
            </p:cNvCxnSpPr>
            <p:nvPr/>
          </p:nvCxnSpPr>
          <p:spPr>
            <a:xfrm flipV="1">
              <a:off x="6008162" y="4543345"/>
              <a:ext cx="746248" cy="72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54">
              <a:extLst>
                <a:ext uri="{FF2B5EF4-FFF2-40B4-BE49-F238E27FC236}">
                  <a16:creationId xmlns:a16="http://schemas.microsoft.com/office/drawing/2014/main" id="{3723903A-3632-3D4B-AD37-EB6332C3E81B}"/>
                </a:ext>
              </a:extLst>
            </p:cNvPr>
            <p:cNvCxnSpPr>
              <a:cxnSpLocks/>
              <a:stCxn id="50" idx="4"/>
              <a:endCxn id="52" idx="0"/>
            </p:cNvCxnSpPr>
            <p:nvPr/>
          </p:nvCxnSpPr>
          <p:spPr>
            <a:xfrm flipH="1">
              <a:off x="6935381" y="4729082"/>
              <a:ext cx="4767" cy="652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55">
              <a:extLst>
                <a:ext uri="{FF2B5EF4-FFF2-40B4-BE49-F238E27FC236}">
                  <a16:creationId xmlns:a16="http://schemas.microsoft.com/office/drawing/2014/main" id="{30032B1C-C56D-6748-88A6-98B87A0437EC}"/>
                </a:ext>
              </a:extLst>
            </p:cNvPr>
            <p:cNvCxnSpPr>
              <a:cxnSpLocks/>
              <a:stCxn id="48" idx="4"/>
              <a:endCxn id="50" idx="0"/>
            </p:cNvCxnSpPr>
            <p:nvPr/>
          </p:nvCxnSpPr>
          <p:spPr>
            <a:xfrm flipH="1">
              <a:off x="6940148" y="3605127"/>
              <a:ext cx="4763" cy="752480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Icône Ok Gratuit de Super Flat Remix V1.08 Emblems">
            <a:extLst>
              <a:ext uri="{FF2B5EF4-FFF2-40B4-BE49-F238E27FC236}">
                <a16:creationId xmlns:a16="http://schemas.microsoft.com/office/drawing/2014/main" id="{2BA0E6A6-D281-104E-BA73-9024A8818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651" y="5033342"/>
            <a:ext cx="864117" cy="86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ns interdit formats et matières au choix">
            <a:extLst>
              <a:ext uri="{FF2B5EF4-FFF2-40B4-BE49-F238E27FC236}">
                <a16:creationId xmlns:a16="http://schemas.microsoft.com/office/drawing/2014/main" id="{EA34C242-6BEA-3A45-A9CC-2A84FE5E3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377" y="5141679"/>
            <a:ext cx="756912" cy="75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5250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D8413E-7315-5248-9022-EEBF3A49E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Algorithms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C693B6-F976-D449-A8C9-4DE6E47A81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Algorithm</a:t>
            </a:r>
            <a:r>
              <a:rPr lang="fr-FR" dirty="0"/>
              <a:t> = initial configurations + </a:t>
            </a:r>
            <a:r>
              <a:rPr lang="fr-FR" dirty="0" err="1"/>
              <a:t>rules</a:t>
            </a:r>
            <a:endParaRPr lang="fr-FR" dirty="0"/>
          </a:p>
          <a:p>
            <a:r>
              <a:rPr lang="fr-FR" dirty="0"/>
              <a:t>In </a:t>
            </a:r>
            <a:r>
              <a:rPr lang="fr-FR" dirty="0" err="1"/>
              <a:t>our</a:t>
            </a:r>
            <a:r>
              <a:rPr lang="fr-FR" dirty="0"/>
              <a:t> </a:t>
            </a:r>
            <a:r>
              <a:rPr lang="fr-FR" dirty="0" err="1"/>
              <a:t>algorithms</a:t>
            </a:r>
            <a:r>
              <a:rPr lang="fr-FR" dirty="0"/>
              <a:t>: </a:t>
            </a:r>
          </a:p>
          <a:p>
            <a:pPr lvl="1"/>
            <a:r>
              <a:rPr lang="fr-FR" dirty="0" err="1"/>
              <a:t>rules</a:t>
            </a:r>
            <a:r>
              <a:rPr lang="fr-FR" dirty="0"/>
              <a:t> are </a:t>
            </a:r>
            <a:r>
              <a:rPr lang="fr-FR" dirty="0" err="1">
                <a:solidFill>
                  <a:srgbClr val="FF0000"/>
                </a:solidFill>
              </a:rPr>
              <a:t>deterministic</a:t>
            </a:r>
            <a:endParaRPr lang="fr-FR" dirty="0">
              <a:solidFill>
                <a:srgbClr val="FF0000"/>
              </a:solidFill>
            </a:endParaRPr>
          </a:p>
          <a:p>
            <a:pPr lvl="1"/>
            <a:r>
              <a:rPr lang="fr-FR" dirty="0" err="1">
                <a:solidFill>
                  <a:srgbClr val="FF0000"/>
                </a:solidFill>
              </a:rPr>
              <a:t>locally-defined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 initial configurations: </a:t>
            </a:r>
          </a:p>
          <a:p>
            <a:pPr lvl="2"/>
            <a:r>
              <a:rPr lang="fr-FR" dirty="0"/>
              <a:t>A pattern, </a:t>
            </a:r>
            <a:r>
              <a:rPr lang="fr-FR" i="1" dirty="0"/>
              <a:t>i.e.</a:t>
            </a:r>
            <a:r>
              <a:rPr lang="fr-FR" dirty="0"/>
              <a:t>, </a:t>
            </a:r>
            <a:r>
              <a:rPr lang="fr-FR" dirty="0" err="1"/>
              <a:t>colors</a:t>
            </a:r>
            <a:r>
              <a:rPr lang="fr-FR" dirty="0"/>
              <a:t> + relative positions of the robots, </a:t>
            </a:r>
            <a:r>
              <a:rPr lang="fr-FR" i="1" dirty="0" err="1"/>
              <a:t>e.g</a:t>
            </a:r>
            <a:r>
              <a:rPr lang="fr-FR" i="1" dirty="0"/>
              <a:t>.</a:t>
            </a:r>
            <a:r>
              <a:rPr lang="fr-FR" dirty="0"/>
              <a:t>,</a:t>
            </a:r>
          </a:p>
          <a:p>
            <a:pPr lvl="2"/>
            <a:r>
              <a:rPr lang="fr-FR" dirty="0"/>
              <a:t>The pattern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b="1" dirty="0" err="1"/>
              <a:t>arbitrarily</a:t>
            </a:r>
            <a:r>
              <a:rPr lang="fr-FR" dirty="0"/>
              <a:t> </a:t>
            </a:r>
            <a:r>
              <a:rPr lang="fr-FR" dirty="0" err="1"/>
              <a:t>placed</a:t>
            </a:r>
            <a:r>
              <a:rPr lang="fr-FR" dirty="0"/>
              <a:t> in the </a:t>
            </a:r>
            <a:r>
              <a:rPr lang="fr-FR" dirty="0" err="1"/>
              <a:t>grid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43603EE-69D2-D14C-A9FB-5B6AA8D7B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GRASTA'2022, Porquerolles</a:t>
            </a:r>
          </a:p>
        </p:txBody>
      </p:sp>
      <p:grpSp>
        <p:nvGrpSpPr>
          <p:cNvPr id="403" name="Groupe 402">
            <a:extLst>
              <a:ext uri="{FF2B5EF4-FFF2-40B4-BE49-F238E27FC236}">
                <a16:creationId xmlns:a16="http://schemas.microsoft.com/office/drawing/2014/main" id="{FF933ACC-78A4-4B48-AB30-7EAF8596DF86}"/>
              </a:ext>
            </a:extLst>
          </p:cNvPr>
          <p:cNvGrpSpPr/>
          <p:nvPr/>
        </p:nvGrpSpPr>
        <p:grpSpPr>
          <a:xfrm>
            <a:off x="8241782" y="3524716"/>
            <a:ext cx="1525200" cy="372648"/>
            <a:chOff x="10185736" y="3242089"/>
            <a:chExt cx="1525200" cy="372648"/>
          </a:xfrm>
        </p:grpSpPr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60CBFA18-3D1F-F641-9379-0581AABD7417}"/>
                </a:ext>
              </a:extLst>
            </p:cNvPr>
            <p:cNvSpPr/>
            <p:nvPr/>
          </p:nvSpPr>
          <p:spPr>
            <a:xfrm>
              <a:off x="10185736" y="3243262"/>
              <a:ext cx="371475" cy="371475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6BEFF551-C584-2641-9EF6-5415CF6F228F}"/>
                </a:ext>
              </a:extLst>
            </p:cNvPr>
            <p:cNvSpPr/>
            <p:nvPr/>
          </p:nvSpPr>
          <p:spPr>
            <a:xfrm>
              <a:off x="11339461" y="3242089"/>
              <a:ext cx="371475" cy="371475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2979A0BC-13A9-6A4B-8F79-4866BCC5F59B}"/>
                </a:ext>
              </a:extLst>
            </p:cNvPr>
            <p:cNvCxnSpPr>
              <a:cxnSpLocks/>
              <a:stCxn id="7" idx="6"/>
              <a:endCxn id="8" idx="2"/>
            </p:cNvCxnSpPr>
            <p:nvPr/>
          </p:nvCxnSpPr>
          <p:spPr>
            <a:xfrm flipV="1">
              <a:off x="10557211" y="3427827"/>
              <a:ext cx="782250" cy="11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50E1E51C-D459-7745-979E-7CA110D14C21}"/>
              </a:ext>
            </a:extLst>
          </p:cNvPr>
          <p:cNvGrpSpPr/>
          <p:nvPr/>
        </p:nvGrpSpPr>
        <p:grpSpPr>
          <a:xfrm>
            <a:off x="838200" y="4464227"/>
            <a:ext cx="2939126" cy="1975428"/>
            <a:chOff x="4402207" y="3996023"/>
            <a:chExt cx="3060432" cy="2160809"/>
          </a:xfrm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87B079A5-1917-7E44-8DB2-24E26B7DB4AF}"/>
                </a:ext>
              </a:extLst>
            </p:cNvPr>
            <p:cNvSpPr/>
            <p:nvPr/>
          </p:nvSpPr>
          <p:spPr>
            <a:xfrm>
              <a:off x="4407479" y="4823113"/>
              <a:ext cx="136987" cy="13332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B684EB79-54B0-0848-862B-397745FF1DF5}"/>
                </a:ext>
              </a:extLst>
            </p:cNvPr>
            <p:cNvSpPr/>
            <p:nvPr/>
          </p:nvSpPr>
          <p:spPr>
            <a:xfrm>
              <a:off x="4816020" y="4823545"/>
              <a:ext cx="136987" cy="1333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EF7508CC-7A8B-074D-8EC9-5A45811E4ADF}"/>
                </a:ext>
              </a:extLst>
            </p:cNvPr>
            <p:cNvSpPr/>
            <p:nvPr/>
          </p:nvSpPr>
          <p:spPr>
            <a:xfrm>
              <a:off x="5225581" y="4823259"/>
              <a:ext cx="136987" cy="1333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CB5B4D77-461C-944D-B34B-55A1C67B389E}"/>
                </a:ext>
              </a:extLst>
            </p:cNvPr>
            <p:cNvSpPr/>
            <p:nvPr/>
          </p:nvSpPr>
          <p:spPr>
            <a:xfrm>
              <a:off x="5608611" y="4823259"/>
              <a:ext cx="136987" cy="133328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C2084170-E853-6D44-88C0-3E451C67D8FA}"/>
                </a:ext>
              </a:extLst>
            </p:cNvPr>
            <p:cNvSpPr/>
            <p:nvPr/>
          </p:nvSpPr>
          <p:spPr>
            <a:xfrm>
              <a:off x="6020788" y="4820665"/>
              <a:ext cx="136987" cy="133328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C95E00E5-BB58-1142-B0A6-7F84CC7085E8}"/>
                </a:ext>
              </a:extLst>
            </p:cNvPr>
            <p:cNvSpPr/>
            <p:nvPr/>
          </p:nvSpPr>
          <p:spPr>
            <a:xfrm>
              <a:off x="6446242" y="4820245"/>
              <a:ext cx="136987" cy="1333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224F8460-EAC7-2B4E-A92F-2B5B185902E9}"/>
                </a:ext>
              </a:extLst>
            </p:cNvPr>
            <p:cNvSpPr/>
            <p:nvPr/>
          </p:nvSpPr>
          <p:spPr>
            <a:xfrm>
              <a:off x="6879950" y="4817976"/>
              <a:ext cx="136987" cy="1333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9ED3075D-0E48-9C4F-97E7-1A21E3C0CD74}"/>
                </a:ext>
              </a:extLst>
            </p:cNvPr>
            <p:cNvSpPr/>
            <p:nvPr/>
          </p:nvSpPr>
          <p:spPr>
            <a:xfrm>
              <a:off x="4405722" y="5252157"/>
              <a:ext cx="136987" cy="13332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7ADD34A3-DC1A-0A4E-B623-4DABD397109A}"/>
                </a:ext>
              </a:extLst>
            </p:cNvPr>
            <p:cNvSpPr/>
            <p:nvPr/>
          </p:nvSpPr>
          <p:spPr>
            <a:xfrm>
              <a:off x="4814263" y="5252589"/>
              <a:ext cx="136987" cy="1333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923B81FE-20EE-0940-88A4-8F02292FD2A1}"/>
                </a:ext>
              </a:extLst>
            </p:cNvPr>
            <p:cNvSpPr/>
            <p:nvPr/>
          </p:nvSpPr>
          <p:spPr>
            <a:xfrm>
              <a:off x="5223824" y="5252303"/>
              <a:ext cx="136987" cy="1333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D753094F-7C2C-FC40-B991-1DB01DBA718B}"/>
                </a:ext>
              </a:extLst>
            </p:cNvPr>
            <p:cNvSpPr/>
            <p:nvPr/>
          </p:nvSpPr>
          <p:spPr>
            <a:xfrm>
              <a:off x="5606854" y="5252303"/>
              <a:ext cx="136987" cy="1333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0CE83DAB-424E-884A-AC65-2D610209994D}"/>
                </a:ext>
              </a:extLst>
            </p:cNvPr>
            <p:cNvSpPr/>
            <p:nvPr/>
          </p:nvSpPr>
          <p:spPr>
            <a:xfrm>
              <a:off x="6019031" y="5249710"/>
              <a:ext cx="136987" cy="1333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D3D1E6DB-006D-904D-8784-16C7AFF2DAF6}"/>
                </a:ext>
              </a:extLst>
            </p:cNvPr>
            <p:cNvSpPr/>
            <p:nvPr/>
          </p:nvSpPr>
          <p:spPr>
            <a:xfrm>
              <a:off x="6444485" y="5249289"/>
              <a:ext cx="136987" cy="1333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92D050"/>
                </a:solidFill>
                <a:highlight>
                  <a:srgbClr val="00FF00"/>
                </a:highlight>
              </a:endParaRPr>
            </a:p>
          </p:txBody>
        </p: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5B6E3FBC-6C82-6647-A542-71E8F6427B27}"/>
                </a:ext>
              </a:extLst>
            </p:cNvPr>
            <p:cNvSpPr/>
            <p:nvPr/>
          </p:nvSpPr>
          <p:spPr>
            <a:xfrm>
              <a:off x="6878193" y="5247019"/>
              <a:ext cx="136987" cy="1333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D867AD11-BF15-0849-9079-772183570EC3}"/>
                </a:ext>
              </a:extLst>
            </p:cNvPr>
            <p:cNvSpPr/>
            <p:nvPr/>
          </p:nvSpPr>
          <p:spPr>
            <a:xfrm>
              <a:off x="4403966" y="5655562"/>
              <a:ext cx="136987" cy="13332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FA4E8634-D83A-5D42-B128-DAC4BBCB5D6B}"/>
                </a:ext>
              </a:extLst>
            </p:cNvPr>
            <p:cNvSpPr/>
            <p:nvPr/>
          </p:nvSpPr>
          <p:spPr>
            <a:xfrm>
              <a:off x="4812507" y="5655994"/>
              <a:ext cx="136987" cy="1333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02200F38-84E1-7042-8021-BA06398A4ED4}"/>
                </a:ext>
              </a:extLst>
            </p:cNvPr>
            <p:cNvSpPr/>
            <p:nvPr/>
          </p:nvSpPr>
          <p:spPr>
            <a:xfrm>
              <a:off x="5222068" y="5655708"/>
              <a:ext cx="136987" cy="1333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7ADB1F5D-EA80-444C-9562-5FEFA27B663A}"/>
                </a:ext>
              </a:extLst>
            </p:cNvPr>
            <p:cNvSpPr/>
            <p:nvPr/>
          </p:nvSpPr>
          <p:spPr>
            <a:xfrm>
              <a:off x="5605097" y="5655708"/>
              <a:ext cx="136987" cy="1333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DD115271-0F4D-C449-B629-4AF8F9F0AC9F}"/>
                </a:ext>
              </a:extLst>
            </p:cNvPr>
            <p:cNvSpPr/>
            <p:nvPr/>
          </p:nvSpPr>
          <p:spPr>
            <a:xfrm>
              <a:off x="6017275" y="5653115"/>
              <a:ext cx="136987" cy="1333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9485D5CD-8E15-5849-916B-DC029E06206E}"/>
                </a:ext>
              </a:extLst>
            </p:cNvPr>
            <p:cNvSpPr/>
            <p:nvPr/>
          </p:nvSpPr>
          <p:spPr>
            <a:xfrm>
              <a:off x="6442729" y="5652695"/>
              <a:ext cx="136987" cy="1333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DEB622EA-B20B-8D44-A4EB-BB7089D502EB}"/>
                </a:ext>
              </a:extLst>
            </p:cNvPr>
            <p:cNvSpPr/>
            <p:nvPr/>
          </p:nvSpPr>
          <p:spPr>
            <a:xfrm>
              <a:off x="6876437" y="5650426"/>
              <a:ext cx="136987" cy="1333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51158C0C-9F93-9F4E-937B-255CEAEFE084}"/>
                </a:ext>
              </a:extLst>
            </p:cNvPr>
            <p:cNvSpPr/>
            <p:nvPr/>
          </p:nvSpPr>
          <p:spPr>
            <a:xfrm>
              <a:off x="4402208" y="6023071"/>
              <a:ext cx="136987" cy="13332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B97E47AF-E182-AE41-AFBD-043A9226AAD5}"/>
                </a:ext>
              </a:extLst>
            </p:cNvPr>
            <p:cNvSpPr/>
            <p:nvPr/>
          </p:nvSpPr>
          <p:spPr>
            <a:xfrm>
              <a:off x="4810748" y="6023504"/>
              <a:ext cx="136987" cy="13332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Ellipse 33">
              <a:extLst>
                <a:ext uri="{FF2B5EF4-FFF2-40B4-BE49-F238E27FC236}">
                  <a16:creationId xmlns:a16="http://schemas.microsoft.com/office/drawing/2014/main" id="{DDAA4345-8F5B-044A-AC2F-10F2FEC25B0F}"/>
                </a:ext>
              </a:extLst>
            </p:cNvPr>
            <p:cNvSpPr/>
            <p:nvPr/>
          </p:nvSpPr>
          <p:spPr>
            <a:xfrm>
              <a:off x="5220310" y="6023217"/>
              <a:ext cx="136987" cy="13332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6D89137C-05BE-CD49-8A54-6F59DD06D8AE}"/>
                </a:ext>
              </a:extLst>
            </p:cNvPr>
            <p:cNvSpPr/>
            <p:nvPr/>
          </p:nvSpPr>
          <p:spPr>
            <a:xfrm>
              <a:off x="5603339" y="6023217"/>
              <a:ext cx="136987" cy="13332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03135A55-84DF-CC49-9DE9-7B847BC5E005}"/>
                </a:ext>
              </a:extLst>
            </p:cNvPr>
            <p:cNvSpPr/>
            <p:nvPr/>
          </p:nvSpPr>
          <p:spPr>
            <a:xfrm>
              <a:off x="6015517" y="6020624"/>
              <a:ext cx="136987" cy="13332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Ellipse 36">
              <a:extLst>
                <a:ext uri="{FF2B5EF4-FFF2-40B4-BE49-F238E27FC236}">
                  <a16:creationId xmlns:a16="http://schemas.microsoft.com/office/drawing/2014/main" id="{2298BA1B-2054-F142-9CA4-54C29B145CBB}"/>
                </a:ext>
              </a:extLst>
            </p:cNvPr>
            <p:cNvSpPr/>
            <p:nvPr/>
          </p:nvSpPr>
          <p:spPr>
            <a:xfrm>
              <a:off x="6440971" y="6020203"/>
              <a:ext cx="136987" cy="13332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Ellipse 37">
              <a:extLst>
                <a:ext uri="{FF2B5EF4-FFF2-40B4-BE49-F238E27FC236}">
                  <a16:creationId xmlns:a16="http://schemas.microsoft.com/office/drawing/2014/main" id="{A101B3A7-EE87-F340-9279-BFE5A1E84D8B}"/>
                </a:ext>
              </a:extLst>
            </p:cNvPr>
            <p:cNvSpPr/>
            <p:nvPr/>
          </p:nvSpPr>
          <p:spPr>
            <a:xfrm>
              <a:off x="6874680" y="6017934"/>
              <a:ext cx="136987" cy="13332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id="{BC6CDD65-DC98-ED40-80C8-A44FC6837AE1}"/>
                </a:ext>
              </a:extLst>
            </p:cNvPr>
            <p:cNvCxnSpPr>
              <a:stCxn id="11" idx="6"/>
              <a:endCxn id="12" idx="2"/>
            </p:cNvCxnSpPr>
            <p:nvPr/>
          </p:nvCxnSpPr>
          <p:spPr>
            <a:xfrm>
              <a:off x="4544466" y="4889777"/>
              <a:ext cx="271554" cy="43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>
              <a:extLst>
                <a:ext uri="{FF2B5EF4-FFF2-40B4-BE49-F238E27FC236}">
                  <a16:creationId xmlns:a16="http://schemas.microsoft.com/office/drawing/2014/main" id="{C9450CEA-B77A-8146-B0C6-F4894511ACE7}"/>
                </a:ext>
              </a:extLst>
            </p:cNvPr>
            <p:cNvCxnSpPr>
              <a:cxnSpLocks/>
              <a:stCxn id="18" idx="6"/>
              <a:endCxn id="19" idx="2"/>
            </p:cNvCxnSpPr>
            <p:nvPr/>
          </p:nvCxnSpPr>
          <p:spPr>
            <a:xfrm>
              <a:off x="4542709" y="5318821"/>
              <a:ext cx="271554" cy="43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>
              <a:extLst>
                <a:ext uri="{FF2B5EF4-FFF2-40B4-BE49-F238E27FC236}">
                  <a16:creationId xmlns:a16="http://schemas.microsoft.com/office/drawing/2014/main" id="{68C4AD2A-9A5C-EE4C-8968-3EAF6BE0573F}"/>
                </a:ext>
              </a:extLst>
            </p:cNvPr>
            <p:cNvCxnSpPr>
              <a:cxnSpLocks/>
              <a:stCxn id="25" idx="6"/>
              <a:endCxn id="26" idx="2"/>
            </p:cNvCxnSpPr>
            <p:nvPr/>
          </p:nvCxnSpPr>
          <p:spPr>
            <a:xfrm>
              <a:off x="4540953" y="5722227"/>
              <a:ext cx="271554" cy="43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>
              <a:extLst>
                <a:ext uri="{FF2B5EF4-FFF2-40B4-BE49-F238E27FC236}">
                  <a16:creationId xmlns:a16="http://schemas.microsoft.com/office/drawing/2014/main" id="{12163D90-1144-534A-986D-16962E8D9344}"/>
                </a:ext>
              </a:extLst>
            </p:cNvPr>
            <p:cNvCxnSpPr>
              <a:cxnSpLocks/>
              <a:stCxn id="32" idx="6"/>
              <a:endCxn id="33" idx="2"/>
            </p:cNvCxnSpPr>
            <p:nvPr/>
          </p:nvCxnSpPr>
          <p:spPr>
            <a:xfrm>
              <a:off x="4539195" y="6089735"/>
              <a:ext cx="271554" cy="43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>
              <a:extLst>
                <a:ext uri="{FF2B5EF4-FFF2-40B4-BE49-F238E27FC236}">
                  <a16:creationId xmlns:a16="http://schemas.microsoft.com/office/drawing/2014/main" id="{7F83B8CE-3B78-2A49-AD6A-98A6EFB44B9D}"/>
                </a:ext>
              </a:extLst>
            </p:cNvPr>
            <p:cNvCxnSpPr>
              <a:cxnSpLocks/>
              <a:stCxn id="12" idx="6"/>
              <a:endCxn id="13" idx="2"/>
            </p:cNvCxnSpPr>
            <p:nvPr/>
          </p:nvCxnSpPr>
          <p:spPr>
            <a:xfrm flipV="1">
              <a:off x="4953007" y="4889923"/>
              <a:ext cx="272575" cy="28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>
              <a:extLst>
                <a:ext uri="{FF2B5EF4-FFF2-40B4-BE49-F238E27FC236}">
                  <a16:creationId xmlns:a16="http://schemas.microsoft.com/office/drawing/2014/main" id="{AA815A7C-135B-124B-A21C-E5748C24C99A}"/>
                </a:ext>
              </a:extLst>
            </p:cNvPr>
            <p:cNvCxnSpPr>
              <a:cxnSpLocks/>
              <a:stCxn id="13" idx="6"/>
              <a:endCxn id="14" idx="2"/>
            </p:cNvCxnSpPr>
            <p:nvPr/>
          </p:nvCxnSpPr>
          <p:spPr>
            <a:xfrm>
              <a:off x="5362569" y="4889923"/>
              <a:ext cx="24604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>
              <a:extLst>
                <a:ext uri="{FF2B5EF4-FFF2-40B4-BE49-F238E27FC236}">
                  <a16:creationId xmlns:a16="http://schemas.microsoft.com/office/drawing/2014/main" id="{70EF9B28-BE4B-6D4F-8FBD-1EADCD337CB4}"/>
                </a:ext>
              </a:extLst>
            </p:cNvPr>
            <p:cNvCxnSpPr>
              <a:cxnSpLocks/>
              <a:stCxn id="14" idx="6"/>
              <a:endCxn id="15" idx="2"/>
            </p:cNvCxnSpPr>
            <p:nvPr/>
          </p:nvCxnSpPr>
          <p:spPr>
            <a:xfrm flipV="1">
              <a:off x="5745598" y="4887330"/>
              <a:ext cx="275190" cy="259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>
              <a:extLst>
                <a:ext uri="{FF2B5EF4-FFF2-40B4-BE49-F238E27FC236}">
                  <a16:creationId xmlns:a16="http://schemas.microsoft.com/office/drawing/2014/main" id="{E2185C83-19F9-6943-8417-109BB9CAF930}"/>
                </a:ext>
              </a:extLst>
            </p:cNvPr>
            <p:cNvCxnSpPr>
              <a:cxnSpLocks/>
              <a:stCxn id="15" idx="6"/>
              <a:endCxn id="16" idx="2"/>
            </p:cNvCxnSpPr>
            <p:nvPr/>
          </p:nvCxnSpPr>
          <p:spPr>
            <a:xfrm flipV="1">
              <a:off x="6157775" y="4886909"/>
              <a:ext cx="288467" cy="42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>
              <a:extLst>
                <a:ext uri="{FF2B5EF4-FFF2-40B4-BE49-F238E27FC236}">
                  <a16:creationId xmlns:a16="http://schemas.microsoft.com/office/drawing/2014/main" id="{355D351D-A1E3-D940-B7BE-B5C6D376F333}"/>
                </a:ext>
              </a:extLst>
            </p:cNvPr>
            <p:cNvCxnSpPr>
              <a:cxnSpLocks/>
              <a:stCxn id="16" idx="6"/>
              <a:endCxn id="17" idx="2"/>
            </p:cNvCxnSpPr>
            <p:nvPr/>
          </p:nvCxnSpPr>
          <p:spPr>
            <a:xfrm flipV="1">
              <a:off x="6583229" y="4884640"/>
              <a:ext cx="296721" cy="22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>
              <a:extLst>
                <a:ext uri="{FF2B5EF4-FFF2-40B4-BE49-F238E27FC236}">
                  <a16:creationId xmlns:a16="http://schemas.microsoft.com/office/drawing/2014/main" id="{06B6051D-1FF3-6E47-A6C0-5EA3F5997AA5}"/>
                </a:ext>
              </a:extLst>
            </p:cNvPr>
            <p:cNvCxnSpPr>
              <a:cxnSpLocks/>
              <a:stCxn id="23" idx="6"/>
              <a:endCxn id="24" idx="2"/>
            </p:cNvCxnSpPr>
            <p:nvPr/>
          </p:nvCxnSpPr>
          <p:spPr>
            <a:xfrm flipV="1">
              <a:off x="6581472" y="5313684"/>
              <a:ext cx="296721" cy="22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>
              <a:extLst>
                <a:ext uri="{FF2B5EF4-FFF2-40B4-BE49-F238E27FC236}">
                  <a16:creationId xmlns:a16="http://schemas.microsoft.com/office/drawing/2014/main" id="{EB23EF51-742D-C047-AD7D-0C768BC8B8EB}"/>
                </a:ext>
              </a:extLst>
            </p:cNvPr>
            <p:cNvCxnSpPr>
              <a:cxnSpLocks/>
              <a:stCxn id="30" idx="6"/>
              <a:endCxn id="31" idx="2"/>
            </p:cNvCxnSpPr>
            <p:nvPr/>
          </p:nvCxnSpPr>
          <p:spPr>
            <a:xfrm flipV="1">
              <a:off x="6579715" y="5717090"/>
              <a:ext cx="296721" cy="22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>
              <a:extLst>
                <a:ext uri="{FF2B5EF4-FFF2-40B4-BE49-F238E27FC236}">
                  <a16:creationId xmlns:a16="http://schemas.microsoft.com/office/drawing/2014/main" id="{CB2D67BB-97C6-7647-90C0-3988AD9997BF}"/>
                </a:ext>
              </a:extLst>
            </p:cNvPr>
            <p:cNvCxnSpPr>
              <a:cxnSpLocks/>
              <a:stCxn id="37" idx="6"/>
              <a:endCxn id="38" idx="2"/>
            </p:cNvCxnSpPr>
            <p:nvPr/>
          </p:nvCxnSpPr>
          <p:spPr>
            <a:xfrm flipV="1">
              <a:off x="6577958" y="6084598"/>
              <a:ext cx="296721" cy="22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50">
              <a:extLst>
                <a:ext uri="{FF2B5EF4-FFF2-40B4-BE49-F238E27FC236}">
                  <a16:creationId xmlns:a16="http://schemas.microsoft.com/office/drawing/2014/main" id="{AB2764EE-FDDA-F24F-986E-E5881AA1A92C}"/>
                </a:ext>
              </a:extLst>
            </p:cNvPr>
            <p:cNvCxnSpPr>
              <a:cxnSpLocks/>
              <a:stCxn id="22" idx="6"/>
              <a:endCxn id="23" idx="2"/>
            </p:cNvCxnSpPr>
            <p:nvPr/>
          </p:nvCxnSpPr>
          <p:spPr>
            <a:xfrm flipV="1">
              <a:off x="6156018" y="5315953"/>
              <a:ext cx="288467" cy="42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51">
              <a:extLst>
                <a:ext uri="{FF2B5EF4-FFF2-40B4-BE49-F238E27FC236}">
                  <a16:creationId xmlns:a16="http://schemas.microsoft.com/office/drawing/2014/main" id="{AD3FA59E-7095-8B4F-9C92-B4C700022AE4}"/>
                </a:ext>
              </a:extLst>
            </p:cNvPr>
            <p:cNvCxnSpPr>
              <a:cxnSpLocks/>
              <a:stCxn id="29" idx="6"/>
              <a:endCxn id="30" idx="2"/>
            </p:cNvCxnSpPr>
            <p:nvPr/>
          </p:nvCxnSpPr>
          <p:spPr>
            <a:xfrm flipV="1">
              <a:off x="6154262" y="5719359"/>
              <a:ext cx="288467" cy="42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52">
              <a:extLst>
                <a:ext uri="{FF2B5EF4-FFF2-40B4-BE49-F238E27FC236}">
                  <a16:creationId xmlns:a16="http://schemas.microsoft.com/office/drawing/2014/main" id="{A87419BD-6D5D-0847-BA77-6DB216CBAAFC}"/>
                </a:ext>
              </a:extLst>
            </p:cNvPr>
            <p:cNvCxnSpPr>
              <a:cxnSpLocks/>
              <a:stCxn id="36" idx="6"/>
              <a:endCxn id="37" idx="2"/>
            </p:cNvCxnSpPr>
            <p:nvPr/>
          </p:nvCxnSpPr>
          <p:spPr>
            <a:xfrm flipV="1">
              <a:off x="6152504" y="6086867"/>
              <a:ext cx="288467" cy="42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>
              <a:extLst>
                <a:ext uri="{FF2B5EF4-FFF2-40B4-BE49-F238E27FC236}">
                  <a16:creationId xmlns:a16="http://schemas.microsoft.com/office/drawing/2014/main" id="{1B09BA4D-4862-E44F-A4AC-20E41CE003D8}"/>
                </a:ext>
              </a:extLst>
            </p:cNvPr>
            <p:cNvCxnSpPr>
              <a:cxnSpLocks/>
              <a:stCxn id="35" idx="6"/>
              <a:endCxn id="36" idx="2"/>
            </p:cNvCxnSpPr>
            <p:nvPr/>
          </p:nvCxnSpPr>
          <p:spPr>
            <a:xfrm flipV="1">
              <a:off x="5740327" y="6087288"/>
              <a:ext cx="275190" cy="259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54">
              <a:extLst>
                <a:ext uri="{FF2B5EF4-FFF2-40B4-BE49-F238E27FC236}">
                  <a16:creationId xmlns:a16="http://schemas.microsoft.com/office/drawing/2014/main" id="{9CEAB880-934D-BF41-A7CF-FBE30C72F839}"/>
                </a:ext>
              </a:extLst>
            </p:cNvPr>
            <p:cNvCxnSpPr>
              <a:cxnSpLocks/>
              <a:stCxn id="34" idx="6"/>
              <a:endCxn id="35" idx="2"/>
            </p:cNvCxnSpPr>
            <p:nvPr/>
          </p:nvCxnSpPr>
          <p:spPr>
            <a:xfrm>
              <a:off x="5357297" y="6089882"/>
              <a:ext cx="24604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55">
              <a:extLst>
                <a:ext uri="{FF2B5EF4-FFF2-40B4-BE49-F238E27FC236}">
                  <a16:creationId xmlns:a16="http://schemas.microsoft.com/office/drawing/2014/main" id="{82FB55F6-3C27-B84B-8394-C8927D8C4807}"/>
                </a:ext>
              </a:extLst>
            </p:cNvPr>
            <p:cNvCxnSpPr>
              <a:cxnSpLocks/>
              <a:stCxn id="33" idx="6"/>
              <a:endCxn id="34" idx="2"/>
            </p:cNvCxnSpPr>
            <p:nvPr/>
          </p:nvCxnSpPr>
          <p:spPr>
            <a:xfrm flipV="1">
              <a:off x="4947736" y="6089882"/>
              <a:ext cx="272575" cy="28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>
              <a:extLst>
                <a:ext uri="{FF2B5EF4-FFF2-40B4-BE49-F238E27FC236}">
                  <a16:creationId xmlns:a16="http://schemas.microsoft.com/office/drawing/2014/main" id="{DAA6B2DE-BE12-BA47-88BB-F6D02E77E7F4}"/>
                </a:ext>
              </a:extLst>
            </p:cNvPr>
            <p:cNvCxnSpPr>
              <a:cxnSpLocks/>
              <a:stCxn id="26" idx="6"/>
              <a:endCxn id="27" idx="2"/>
            </p:cNvCxnSpPr>
            <p:nvPr/>
          </p:nvCxnSpPr>
          <p:spPr>
            <a:xfrm flipV="1">
              <a:off x="4949494" y="5722373"/>
              <a:ext cx="272575" cy="28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57">
              <a:extLst>
                <a:ext uri="{FF2B5EF4-FFF2-40B4-BE49-F238E27FC236}">
                  <a16:creationId xmlns:a16="http://schemas.microsoft.com/office/drawing/2014/main" id="{9880E69E-E3BA-8846-A5F8-D3BA3DDBBDA2}"/>
                </a:ext>
              </a:extLst>
            </p:cNvPr>
            <p:cNvCxnSpPr>
              <a:cxnSpLocks/>
              <a:stCxn id="27" idx="6"/>
              <a:endCxn id="28" idx="2"/>
            </p:cNvCxnSpPr>
            <p:nvPr/>
          </p:nvCxnSpPr>
          <p:spPr>
            <a:xfrm>
              <a:off x="5359055" y="5722373"/>
              <a:ext cx="24604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58">
              <a:extLst>
                <a:ext uri="{FF2B5EF4-FFF2-40B4-BE49-F238E27FC236}">
                  <a16:creationId xmlns:a16="http://schemas.microsoft.com/office/drawing/2014/main" id="{7B5A1ACC-9CB6-1143-BD0A-34B894A763B0}"/>
                </a:ext>
              </a:extLst>
            </p:cNvPr>
            <p:cNvCxnSpPr>
              <a:cxnSpLocks/>
              <a:stCxn id="28" idx="6"/>
              <a:endCxn id="29" idx="2"/>
            </p:cNvCxnSpPr>
            <p:nvPr/>
          </p:nvCxnSpPr>
          <p:spPr>
            <a:xfrm flipV="1">
              <a:off x="5742085" y="5719779"/>
              <a:ext cx="275190" cy="259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59">
              <a:extLst>
                <a:ext uri="{FF2B5EF4-FFF2-40B4-BE49-F238E27FC236}">
                  <a16:creationId xmlns:a16="http://schemas.microsoft.com/office/drawing/2014/main" id="{3B8449AE-A8C2-3346-B4F8-900863A03626}"/>
                </a:ext>
              </a:extLst>
            </p:cNvPr>
            <p:cNvCxnSpPr>
              <a:cxnSpLocks/>
              <a:stCxn id="21" idx="6"/>
              <a:endCxn id="22" idx="2"/>
            </p:cNvCxnSpPr>
            <p:nvPr/>
          </p:nvCxnSpPr>
          <p:spPr>
            <a:xfrm flipV="1">
              <a:off x="5743841" y="5316374"/>
              <a:ext cx="275190" cy="259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60">
              <a:extLst>
                <a:ext uri="{FF2B5EF4-FFF2-40B4-BE49-F238E27FC236}">
                  <a16:creationId xmlns:a16="http://schemas.microsoft.com/office/drawing/2014/main" id="{DEA939FB-C6C3-F04E-A3EC-5422D9A76BAE}"/>
                </a:ext>
              </a:extLst>
            </p:cNvPr>
            <p:cNvCxnSpPr>
              <a:cxnSpLocks/>
              <a:stCxn id="20" idx="6"/>
              <a:endCxn id="21" idx="2"/>
            </p:cNvCxnSpPr>
            <p:nvPr/>
          </p:nvCxnSpPr>
          <p:spPr>
            <a:xfrm>
              <a:off x="5360812" y="5318967"/>
              <a:ext cx="24604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61">
              <a:extLst>
                <a:ext uri="{FF2B5EF4-FFF2-40B4-BE49-F238E27FC236}">
                  <a16:creationId xmlns:a16="http://schemas.microsoft.com/office/drawing/2014/main" id="{D81B2162-F283-AE4D-AE16-9A3E67AE52FB}"/>
                </a:ext>
              </a:extLst>
            </p:cNvPr>
            <p:cNvCxnSpPr>
              <a:cxnSpLocks/>
              <a:stCxn id="19" idx="6"/>
              <a:endCxn id="20" idx="2"/>
            </p:cNvCxnSpPr>
            <p:nvPr/>
          </p:nvCxnSpPr>
          <p:spPr>
            <a:xfrm flipV="1">
              <a:off x="4951250" y="5318967"/>
              <a:ext cx="272575" cy="28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droit 62">
              <a:extLst>
                <a:ext uri="{FF2B5EF4-FFF2-40B4-BE49-F238E27FC236}">
                  <a16:creationId xmlns:a16="http://schemas.microsoft.com/office/drawing/2014/main" id="{47233513-799C-5845-926D-566F29BBC2AD}"/>
                </a:ext>
              </a:extLst>
            </p:cNvPr>
            <p:cNvCxnSpPr>
              <a:cxnSpLocks/>
              <a:stCxn id="11" idx="4"/>
              <a:endCxn id="18" idx="0"/>
            </p:cNvCxnSpPr>
            <p:nvPr/>
          </p:nvCxnSpPr>
          <p:spPr>
            <a:xfrm flipH="1">
              <a:off x="4474216" y="4956441"/>
              <a:ext cx="1757" cy="2957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eur droit 63">
              <a:extLst>
                <a:ext uri="{FF2B5EF4-FFF2-40B4-BE49-F238E27FC236}">
                  <a16:creationId xmlns:a16="http://schemas.microsoft.com/office/drawing/2014/main" id="{EE989C76-3400-D646-B0A0-62E4224F00C3}"/>
                </a:ext>
              </a:extLst>
            </p:cNvPr>
            <p:cNvCxnSpPr>
              <a:cxnSpLocks/>
              <a:stCxn id="18" idx="4"/>
              <a:endCxn id="25" idx="0"/>
            </p:cNvCxnSpPr>
            <p:nvPr/>
          </p:nvCxnSpPr>
          <p:spPr>
            <a:xfrm flipH="1">
              <a:off x="4472460" y="5385485"/>
              <a:ext cx="1756" cy="27007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droit 64">
              <a:extLst>
                <a:ext uri="{FF2B5EF4-FFF2-40B4-BE49-F238E27FC236}">
                  <a16:creationId xmlns:a16="http://schemas.microsoft.com/office/drawing/2014/main" id="{5CD5958C-B62D-A441-A95C-44F489DE3164}"/>
                </a:ext>
              </a:extLst>
            </p:cNvPr>
            <p:cNvCxnSpPr>
              <a:cxnSpLocks/>
              <a:stCxn id="25" idx="4"/>
              <a:endCxn id="32" idx="0"/>
            </p:cNvCxnSpPr>
            <p:nvPr/>
          </p:nvCxnSpPr>
          <p:spPr>
            <a:xfrm flipH="1">
              <a:off x="4470702" y="5788891"/>
              <a:ext cx="1758" cy="2341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65">
              <a:extLst>
                <a:ext uri="{FF2B5EF4-FFF2-40B4-BE49-F238E27FC236}">
                  <a16:creationId xmlns:a16="http://schemas.microsoft.com/office/drawing/2014/main" id="{F5F7116C-BBFB-9C47-9B01-B2CE39F8C0DD}"/>
                </a:ext>
              </a:extLst>
            </p:cNvPr>
            <p:cNvCxnSpPr>
              <a:cxnSpLocks/>
              <a:stCxn id="12" idx="4"/>
              <a:endCxn id="19" idx="0"/>
            </p:cNvCxnSpPr>
            <p:nvPr/>
          </p:nvCxnSpPr>
          <p:spPr>
            <a:xfrm flipH="1">
              <a:off x="4882757" y="4956874"/>
              <a:ext cx="1757" cy="2957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66">
              <a:extLst>
                <a:ext uri="{FF2B5EF4-FFF2-40B4-BE49-F238E27FC236}">
                  <a16:creationId xmlns:a16="http://schemas.microsoft.com/office/drawing/2014/main" id="{8A4F451D-8674-CF4B-9CC0-26F680228F96}"/>
                </a:ext>
              </a:extLst>
            </p:cNvPr>
            <p:cNvCxnSpPr>
              <a:cxnSpLocks/>
              <a:stCxn id="19" idx="4"/>
              <a:endCxn id="26" idx="0"/>
            </p:cNvCxnSpPr>
            <p:nvPr/>
          </p:nvCxnSpPr>
          <p:spPr>
            <a:xfrm flipH="1">
              <a:off x="4881001" y="5385918"/>
              <a:ext cx="1756" cy="27007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droit 67">
              <a:extLst>
                <a:ext uri="{FF2B5EF4-FFF2-40B4-BE49-F238E27FC236}">
                  <a16:creationId xmlns:a16="http://schemas.microsoft.com/office/drawing/2014/main" id="{89ADAF9C-57D8-8544-94AB-7913B5AC2FCF}"/>
                </a:ext>
              </a:extLst>
            </p:cNvPr>
            <p:cNvCxnSpPr>
              <a:cxnSpLocks/>
              <a:stCxn id="26" idx="4"/>
              <a:endCxn id="33" idx="0"/>
            </p:cNvCxnSpPr>
            <p:nvPr/>
          </p:nvCxnSpPr>
          <p:spPr>
            <a:xfrm flipH="1">
              <a:off x="4879242" y="5789323"/>
              <a:ext cx="1758" cy="2341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cteur droit 68">
              <a:extLst>
                <a:ext uri="{FF2B5EF4-FFF2-40B4-BE49-F238E27FC236}">
                  <a16:creationId xmlns:a16="http://schemas.microsoft.com/office/drawing/2014/main" id="{B67184DE-C085-494D-8C2E-F65E85EB5669}"/>
                </a:ext>
              </a:extLst>
            </p:cNvPr>
            <p:cNvCxnSpPr>
              <a:cxnSpLocks/>
              <a:stCxn id="27" idx="4"/>
              <a:endCxn id="34" idx="0"/>
            </p:cNvCxnSpPr>
            <p:nvPr/>
          </p:nvCxnSpPr>
          <p:spPr>
            <a:xfrm flipH="1">
              <a:off x="5288804" y="5789037"/>
              <a:ext cx="1758" cy="2341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69">
              <a:extLst>
                <a:ext uri="{FF2B5EF4-FFF2-40B4-BE49-F238E27FC236}">
                  <a16:creationId xmlns:a16="http://schemas.microsoft.com/office/drawing/2014/main" id="{81B3F3F1-3AC3-8C4A-9433-C6A487803D0B}"/>
                </a:ext>
              </a:extLst>
            </p:cNvPr>
            <p:cNvCxnSpPr>
              <a:cxnSpLocks/>
              <a:stCxn id="20" idx="4"/>
              <a:endCxn id="27" idx="0"/>
            </p:cNvCxnSpPr>
            <p:nvPr/>
          </p:nvCxnSpPr>
          <p:spPr>
            <a:xfrm flipH="1">
              <a:off x="5290562" y="5385632"/>
              <a:ext cx="1756" cy="27007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70">
              <a:extLst>
                <a:ext uri="{FF2B5EF4-FFF2-40B4-BE49-F238E27FC236}">
                  <a16:creationId xmlns:a16="http://schemas.microsoft.com/office/drawing/2014/main" id="{99FF307D-C476-FB45-83C7-6A5E99795D33}"/>
                </a:ext>
              </a:extLst>
            </p:cNvPr>
            <p:cNvCxnSpPr>
              <a:cxnSpLocks/>
              <a:stCxn id="13" idx="4"/>
              <a:endCxn id="20" idx="0"/>
            </p:cNvCxnSpPr>
            <p:nvPr/>
          </p:nvCxnSpPr>
          <p:spPr>
            <a:xfrm flipH="1">
              <a:off x="5292318" y="4956587"/>
              <a:ext cx="1757" cy="2957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71">
              <a:extLst>
                <a:ext uri="{FF2B5EF4-FFF2-40B4-BE49-F238E27FC236}">
                  <a16:creationId xmlns:a16="http://schemas.microsoft.com/office/drawing/2014/main" id="{01946A2B-2117-7541-BFA3-18C80C5BD17F}"/>
                </a:ext>
              </a:extLst>
            </p:cNvPr>
            <p:cNvCxnSpPr>
              <a:cxnSpLocks/>
              <a:stCxn id="14" idx="4"/>
              <a:endCxn id="21" idx="0"/>
            </p:cNvCxnSpPr>
            <p:nvPr/>
          </p:nvCxnSpPr>
          <p:spPr>
            <a:xfrm flipH="1">
              <a:off x="5675348" y="4956587"/>
              <a:ext cx="1757" cy="2957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72">
              <a:extLst>
                <a:ext uri="{FF2B5EF4-FFF2-40B4-BE49-F238E27FC236}">
                  <a16:creationId xmlns:a16="http://schemas.microsoft.com/office/drawing/2014/main" id="{C637D9AC-10DD-4541-9265-52386ED5142F}"/>
                </a:ext>
              </a:extLst>
            </p:cNvPr>
            <p:cNvCxnSpPr>
              <a:cxnSpLocks/>
              <a:stCxn id="21" idx="4"/>
              <a:endCxn id="28" idx="0"/>
            </p:cNvCxnSpPr>
            <p:nvPr/>
          </p:nvCxnSpPr>
          <p:spPr>
            <a:xfrm flipH="1">
              <a:off x="5673591" y="5385632"/>
              <a:ext cx="1756" cy="27007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eur droit 73">
              <a:extLst>
                <a:ext uri="{FF2B5EF4-FFF2-40B4-BE49-F238E27FC236}">
                  <a16:creationId xmlns:a16="http://schemas.microsoft.com/office/drawing/2014/main" id="{A747716E-492C-B44E-87E3-668745A8C319}"/>
                </a:ext>
              </a:extLst>
            </p:cNvPr>
            <p:cNvCxnSpPr>
              <a:cxnSpLocks/>
              <a:stCxn id="28" idx="4"/>
              <a:endCxn id="35" idx="0"/>
            </p:cNvCxnSpPr>
            <p:nvPr/>
          </p:nvCxnSpPr>
          <p:spPr>
            <a:xfrm flipH="1">
              <a:off x="5671833" y="5789037"/>
              <a:ext cx="1758" cy="2341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eur droit 74">
              <a:extLst>
                <a:ext uri="{FF2B5EF4-FFF2-40B4-BE49-F238E27FC236}">
                  <a16:creationId xmlns:a16="http://schemas.microsoft.com/office/drawing/2014/main" id="{6096378E-EF68-8947-B4EF-0C875B6C5C84}"/>
                </a:ext>
              </a:extLst>
            </p:cNvPr>
            <p:cNvCxnSpPr>
              <a:cxnSpLocks/>
              <a:stCxn id="29" idx="4"/>
              <a:endCxn id="36" idx="0"/>
            </p:cNvCxnSpPr>
            <p:nvPr/>
          </p:nvCxnSpPr>
          <p:spPr>
            <a:xfrm flipH="1">
              <a:off x="6084011" y="5786444"/>
              <a:ext cx="1758" cy="2341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cteur droit 75">
              <a:extLst>
                <a:ext uri="{FF2B5EF4-FFF2-40B4-BE49-F238E27FC236}">
                  <a16:creationId xmlns:a16="http://schemas.microsoft.com/office/drawing/2014/main" id="{835EB8BD-ED2D-0E42-A568-CB0CA8BC4B10}"/>
                </a:ext>
              </a:extLst>
            </p:cNvPr>
            <p:cNvCxnSpPr>
              <a:cxnSpLocks/>
              <a:stCxn id="22" idx="4"/>
              <a:endCxn id="29" idx="0"/>
            </p:cNvCxnSpPr>
            <p:nvPr/>
          </p:nvCxnSpPr>
          <p:spPr>
            <a:xfrm flipH="1">
              <a:off x="6085768" y="5383038"/>
              <a:ext cx="1756" cy="27007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droit 76">
              <a:extLst>
                <a:ext uri="{FF2B5EF4-FFF2-40B4-BE49-F238E27FC236}">
                  <a16:creationId xmlns:a16="http://schemas.microsoft.com/office/drawing/2014/main" id="{D4C9AB7C-F283-6A4F-9E43-FDD2CA9A555B}"/>
                </a:ext>
              </a:extLst>
            </p:cNvPr>
            <p:cNvCxnSpPr>
              <a:cxnSpLocks/>
              <a:stCxn id="15" idx="4"/>
              <a:endCxn id="22" idx="0"/>
            </p:cNvCxnSpPr>
            <p:nvPr/>
          </p:nvCxnSpPr>
          <p:spPr>
            <a:xfrm flipH="1">
              <a:off x="6087525" y="4953994"/>
              <a:ext cx="1757" cy="2957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eur droit 77">
              <a:extLst>
                <a:ext uri="{FF2B5EF4-FFF2-40B4-BE49-F238E27FC236}">
                  <a16:creationId xmlns:a16="http://schemas.microsoft.com/office/drawing/2014/main" id="{8282A5E2-F826-D647-AAA2-6BE2BF6F4326}"/>
                </a:ext>
              </a:extLst>
            </p:cNvPr>
            <p:cNvCxnSpPr>
              <a:cxnSpLocks/>
              <a:stCxn id="16" idx="4"/>
              <a:endCxn id="23" idx="0"/>
            </p:cNvCxnSpPr>
            <p:nvPr/>
          </p:nvCxnSpPr>
          <p:spPr>
            <a:xfrm flipH="1">
              <a:off x="6512979" y="4953573"/>
              <a:ext cx="1757" cy="2957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eur droit 78">
              <a:extLst>
                <a:ext uri="{FF2B5EF4-FFF2-40B4-BE49-F238E27FC236}">
                  <a16:creationId xmlns:a16="http://schemas.microsoft.com/office/drawing/2014/main" id="{97EE93AA-EEA6-8F4C-A7D5-27BC06A3F6BB}"/>
                </a:ext>
              </a:extLst>
            </p:cNvPr>
            <p:cNvCxnSpPr>
              <a:cxnSpLocks/>
              <a:stCxn id="23" idx="4"/>
              <a:endCxn id="30" idx="0"/>
            </p:cNvCxnSpPr>
            <p:nvPr/>
          </p:nvCxnSpPr>
          <p:spPr>
            <a:xfrm flipH="1">
              <a:off x="6511222" y="5382617"/>
              <a:ext cx="1756" cy="27007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cteur droit 79">
              <a:extLst>
                <a:ext uri="{FF2B5EF4-FFF2-40B4-BE49-F238E27FC236}">
                  <a16:creationId xmlns:a16="http://schemas.microsoft.com/office/drawing/2014/main" id="{572BB5D3-E350-D447-8B70-E0E1A37C196A}"/>
                </a:ext>
              </a:extLst>
            </p:cNvPr>
            <p:cNvCxnSpPr>
              <a:cxnSpLocks/>
              <a:stCxn id="30" idx="4"/>
              <a:endCxn id="37" idx="0"/>
            </p:cNvCxnSpPr>
            <p:nvPr/>
          </p:nvCxnSpPr>
          <p:spPr>
            <a:xfrm flipH="1">
              <a:off x="6509465" y="5786023"/>
              <a:ext cx="1758" cy="2341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cteur droit 80">
              <a:extLst>
                <a:ext uri="{FF2B5EF4-FFF2-40B4-BE49-F238E27FC236}">
                  <a16:creationId xmlns:a16="http://schemas.microsoft.com/office/drawing/2014/main" id="{A32795EC-DBC1-8347-AFDB-516D6FC3A58E}"/>
                </a:ext>
              </a:extLst>
            </p:cNvPr>
            <p:cNvCxnSpPr>
              <a:cxnSpLocks/>
              <a:stCxn id="31" idx="4"/>
              <a:endCxn id="38" idx="0"/>
            </p:cNvCxnSpPr>
            <p:nvPr/>
          </p:nvCxnSpPr>
          <p:spPr>
            <a:xfrm flipH="1">
              <a:off x="6943173" y="5783754"/>
              <a:ext cx="1758" cy="2341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cteur droit 81">
              <a:extLst>
                <a:ext uri="{FF2B5EF4-FFF2-40B4-BE49-F238E27FC236}">
                  <a16:creationId xmlns:a16="http://schemas.microsoft.com/office/drawing/2014/main" id="{308C8737-8492-2D4A-A21C-27206F565EC1}"/>
                </a:ext>
              </a:extLst>
            </p:cNvPr>
            <p:cNvCxnSpPr>
              <a:cxnSpLocks/>
              <a:stCxn id="24" idx="4"/>
              <a:endCxn id="31" idx="0"/>
            </p:cNvCxnSpPr>
            <p:nvPr/>
          </p:nvCxnSpPr>
          <p:spPr>
            <a:xfrm flipH="1">
              <a:off x="6944931" y="5380348"/>
              <a:ext cx="1756" cy="27007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cteur droit 82">
              <a:extLst>
                <a:ext uri="{FF2B5EF4-FFF2-40B4-BE49-F238E27FC236}">
                  <a16:creationId xmlns:a16="http://schemas.microsoft.com/office/drawing/2014/main" id="{A5C32D54-6743-B940-91B1-9DF401B67543}"/>
                </a:ext>
              </a:extLst>
            </p:cNvPr>
            <p:cNvCxnSpPr>
              <a:cxnSpLocks/>
              <a:stCxn id="17" idx="4"/>
              <a:endCxn id="24" idx="0"/>
            </p:cNvCxnSpPr>
            <p:nvPr/>
          </p:nvCxnSpPr>
          <p:spPr>
            <a:xfrm flipH="1">
              <a:off x="6946687" y="4951304"/>
              <a:ext cx="1757" cy="2957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Ellipse 83">
              <a:extLst>
                <a:ext uri="{FF2B5EF4-FFF2-40B4-BE49-F238E27FC236}">
                  <a16:creationId xmlns:a16="http://schemas.microsoft.com/office/drawing/2014/main" id="{2BB87EBD-FA3D-9E4A-A589-BB26DE947603}"/>
                </a:ext>
              </a:extLst>
            </p:cNvPr>
            <p:cNvSpPr/>
            <p:nvPr/>
          </p:nvSpPr>
          <p:spPr>
            <a:xfrm>
              <a:off x="4402207" y="4411477"/>
              <a:ext cx="136987" cy="13332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Ellipse 84">
              <a:extLst>
                <a:ext uri="{FF2B5EF4-FFF2-40B4-BE49-F238E27FC236}">
                  <a16:creationId xmlns:a16="http://schemas.microsoft.com/office/drawing/2014/main" id="{2DEE87C0-7239-8A46-89E2-312E69671DB7}"/>
                </a:ext>
              </a:extLst>
            </p:cNvPr>
            <p:cNvSpPr/>
            <p:nvPr/>
          </p:nvSpPr>
          <p:spPr>
            <a:xfrm>
              <a:off x="4810748" y="4411909"/>
              <a:ext cx="136987" cy="1333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Ellipse 85">
              <a:extLst>
                <a:ext uri="{FF2B5EF4-FFF2-40B4-BE49-F238E27FC236}">
                  <a16:creationId xmlns:a16="http://schemas.microsoft.com/office/drawing/2014/main" id="{6D57E93E-E467-A340-BCF0-0CE45D20B385}"/>
                </a:ext>
              </a:extLst>
            </p:cNvPr>
            <p:cNvSpPr/>
            <p:nvPr/>
          </p:nvSpPr>
          <p:spPr>
            <a:xfrm>
              <a:off x="5220310" y="4411623"/>
              <a:ext cx="136987" cy="1333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Ellipse 86">
              <a:extLst>
                <a:ext uri="{FF2B5EF4-FFF2-40B4-BE49-F238E27FC236}">
                  <a16:creationId xmlns:a16="http://schemas.microsoft.com/office/drawing/2014/main" id="{DF5C562D-F9A3-0747-97BA-F3A172A675F0}"/>
                </a:ext>
              </a:extLst>
            </p:cNvPr>
            <p:cNvSpPr/>
            <p:nvPr/>
          </p:nvSpPr>
          <p:spPr>
            <a:xfrm>
              <a:off x="5603339" y="4411623"/>
              <a:ext cx="136987" cy="1333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88" name="Ellipse 87">
              <a:extLst>
                <a:ext uri="{FF2B5EF4-FFF2-40B4-BE49-F238E27FC236}">
                  <a16:creationId xmlns:a16="http://schemas.microsoft.com/office/drawing/2014/main" id="{5319B562-BC00-D84D-865B-09705EA8FB16}"/>
                </a:ext>
              </a:extLst>
            </p:cNvPr>
            <p:cNvSpPr/>
            <p:nvPr/>
          </p:nvSpPr>
          <p:spPr>
            <a:xfrm>
              <a:off x="6015517" y="4409030"/>
              <a:ext cx="136987" cy="1333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Ellipse 88">
              <a:extLst>
                <a:ext uri="{FF2B5EF4-FFF2-40B4-BE49-F238E27FC236}">
                  <a16:creationId xmlns:a16="http://schemas.microsoft.com/office/drawing/2014/main" id="{8014F6A1-E055-7249-9F2F-A1FCD6BA700E}"/>
                </a:ext>
              </a:extLst>
            </p:cNvPr>
            <p:cNvSpPr/>
            <p:nvPr/>
          </p:nvSpPr>
          <p:spPr>
            <a:xfrm>
              <a:off x="6440970" y="4408609"/>
              <a:ext cx="136987" cy="1333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Ellipse 89">
              <a:extLst>
                <a:ext uri="{FF2B5EF4-FFF2-40B4-BE49-F238E27FC236}">
                  <a16:creationId xmlns:a16="http://schemas.microsoft.com/office/drawing/2014/main" id="{3DDEB723-CB01-BD4D-8ED7-C99DBAD34C84}"/>
                </a:ext>
              </a:extLst>
            </p:cNvPr>
            <p:cNvSpPr/>
            <p:nvPr/>
          </p:nvSpPr>
          <p:spPr>
            <a:xfrm>
              <a:off x="6874679" y="4406340"/>
              <a:ext cx="136987" cy="1333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1" name="Connecteur droit 90">
              <a:extLst>
                <a:ext uri="{FF2B5EF4-FFF2-40B4-BE49-F238E27FC236}">
                  <a16:creationId xmlns:a16="http://schemas.microsoft.com/office/drawing/2014/main" id="{E2B9553A-00EB-3F47-8E37-9E456BF61DD2}"/>
                </a:ext>
              </a:extLst>
            </p:cNvPr>
            <p:cNvCxnSpPr>
              <a:stCxn id="84" idx="6"/>
              <a:endCxn id="85" idx="2"/>
            </p:cNvCxnSpPr>
            <p:nvPr/>
          </p:nvCxnSpPr>
          <p:spPr>
            <a:xfrm>
              <a:off x="4539195" y="4478141"/>
              <a:ext cx="271554" cy="43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cteur droit 91">
              <a:extLst>
                <a:ext uri="{FF2B5EF4-FFF2-40B4-BE49-F238E27FC236}">
                  <a16:creationId xmlns:a16="http://schemas.microsoft.com/office/drawing/2014/main" id="{3B17D12A-7992-1C49-8000-F6718078DDAC}"/>
                </a:ext>
              </a:extLst>
            </p:cNvPr>
            <p:cNvCxnSpPr>
              <a:cxnSpLocks/>
              <a:stCxn id="85" idx="6"/>
              <a:endCxn id="86" idx="2"/>
            </p:cNvCxnSpPr>
            <p:nvPr/>
          </p:nvCxnSpPr>
          <p:spPr>
            <a:xfrm flipV="1">
              <a:off x="4947735" y="4478287"/>
              <a:ext cx="272575" cy="28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cteur droit 92">
              <a:extLst>
                <a:ext uri="{FF2B5EF4-FFF2-40B4-BE49-F238E27FC236}">
                  <a16:creationId xmlns:a16="http://schemas.microsoft.com/office/drawing/2014/main" id="{6DE2FCD4-533E-D64B-B62F-173491BCE408}"/>
                </a:ext>
              </a:extLst>
            </p:cNvPr>
            <p:cNvCxnSpPr>
              <a:cxnSpLocks/>
              <a:stCxn id="86" idx="6"/>
              <a:endCxn id="87" idx="2"/>
            </p:cNvCxnSpPr>
            <p:nvPr/>
          </p:nvCxnSpPr>
          <p:spPr>
            <a:xfrm>
              <a:off x="5357297" y="4478287"/>
              <a:ext cx="24604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necteur droit 93">
              <a:extLst>
                <a:ext uri="{FF2B5EF4-FFF2-40B4-BE49-F238E27FC236}">
                  <a16:creationId xmlns:a16="http://schemas.microsoft.com/office/drawing/2014/main" id="{55DAE1DF-735F-324A-9DCD-41C97A6D25CC}"/>
                </a:ext>
              </a:extLst>
            </p:cNvPr>
            <p:cNvCxnSpPr>
              <a:cxnSpLocks/>
              <a:stCxn id="87" idx="6"/>
              <a:endCxn id="88" idx="2"/>
            </p:cNvCxnSpPr>
            <p:nvPr/>
          </p:nvCxnSpPr>
          <p:spPr>
            <a:xfrm flipV="1">
              <a:off x="5740326" y="4475694"/>
              <a:ext cx="275190" cy="259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cteur droit 94">
              <a:extLst>
                <a:ext uri="{FF2B5EF4-FFF2-40B4-BE49-F238E27FC236}">
                  <a16:creationId xmlns:a16="http://schemas.microsoft.com/office/drawing/2014/main" id="{57C52191-CEF1-DB4B-8DA9-CA9217787E2E}"/>
                </a:ext>
              </a:extLst>
            </p:cNvPr>
            <p:cNvCxnSpPr>
              <a:cxnSpLocks/>
              <a:stCxn id="88" idx="6"/>
              <a:endCxn id="89" idx="2"/>
            </p:cNvCxnSpPr>
            <p:nvPr/>
          </p:nvCxnSpPr>
          <p:spPr>
            <a:xfrm flipV="1">
              <a:off x="6152503" y="4475273"/>
              <a:ext cx="288467" cy="42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cteur droit 95">
              <a:extLst>
                <a:ext uri="{FF2B5EF4-FFF2-40B4-BE49-F238E27FC236}">
                  <a16:creationId xmlns:a16="http://schemas.microsoft.com/office/drawing/2014/main" id="{AEB19AFE-E676-9A48-8973-BD12BB43CB24}"/>
                </a:ext>
              </a:extLst>
            </p:cNvPr>
            <p:cNvCxnSpPr>
              <a:cxnSpLocks/>
              <a:stCxn id="89" idx="6"/>
              <a:endCxn id="90" idx="2"/>
            </p:cNvCxnSpPr>
            <p:nvPr/>
          </p:nvCxnSpPr>
          <p:spPr>
            <a:xfrm flipV="1">
              <a:off x="6577958" y="4473004"/>
              <a:ext cx="296721" cy="22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cteur droit 96">
              <a:extLst>
                <a:ext uri="{FF2B5EF4-FFF2-40B4-BE49-F238E27FC236}">
                  <a16:creationId xmlns:a16="http://schemas.microsoft.com/office/drawing/2014/main" id="{739EE9C6-CD26-A741-ADF7-3B420C51FA68}"/>
                </a:ext>
              </a:extLst>
            </p:cNvPr>
            <p:cNvCxnSpPr>
              <a:cxnSpLocks/>
              <a:endCxn id="17" idx="0"/>
            </p:cNvCxnSpPr>
            <p:nvPr/>
          </p:nvCxnSpPr>
          <p:spPr>
            <a:xfrm>
              <a:off x="6944930" y="4531739"/>
              <a:ext cx="3514" cy="28623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cteur droit 97">
              <a:extLst>
                <a:ext uri="{FF2B5EF4-FFF2-40B4-BE49-F238E27FC236}">
                  <a16:creationId xmlns:a16="http://schemas.microsoft.com/office/drawing/2014/main" id="{077CCE76-4AA5-8D49-84DF-4273DEFA8081}"/>
                </a:ext>
              </a:extLst>
            </p:cNvPr>
            <p:cNvCxnSpPr>
              <a:cxnSpLocks/>
              <a:stCxn id="89" idx="4"/>
              <a:endCxn id="16" idx="0"/>
            </p:cNvCxnSpPr>
            <p:nvPr/>
          </p:nvCxnSpPr>
          <p:spPr>
            <a:xfrm>
              <a:off x="6509464" y="4541937"/>
              <a:ext cx="5272" cy="27830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cteur droit 98">
              <a:extLst>
                <a:ext uri="{FF2B5EF4-FFF2-40B4-BE49-F238E27FC236}">
                  <a16:creationId xmlns:a16="http://schemas.microsoft.com/office/drawing/2014/main" id="{EE68772B-12C0-7643-9550-44CDA1CB49A9}"/>
                </a:ext>
              </a:extLst>
            </p:cNvPr>
            <p:cNvCxnSpPr>
              <a:cxnSpLocks/>
              <a:stCxn id="88" idx="4"/>
              <a:endCxn id="15" idx="0"/>
            </p:cNvCxnSpPr>
            <p:nvPr/>
          </p:nvCxnSpPr>
          <p:spPr>
            <a:xfrm>
              <a:off x="6084011" y="4542358"/>
              <a:ext cx="5272" cy="27830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necteur droit 99">
              <a:extLst>
                <a:ext uri="{FF2B5EF4-FFF2-40B4-BE49-F238E27FC236}">
                  <a16:creationId xmlns:a16="http://schemas.microsoft.com/office/drawing/2014/main" id="{5E3F4189-E937-D748-A1E1-63F335145722}"/>
                </a:ext>
              </a:extLst>
            </p:cNvPr>
            <p:cNvCxnSpPr>
              <a:cxnSpLocks/>
              <a:stCxn id="87" idx="4"/>
              <a:endCxn id="14" idx="0"/>
            </p:cNvCxnSpPr>
            <p:nvPr/>
          </p:nvCxnSpPr>
          <p:spPr>
            <a:xfrm>
              <a:off x="5671833" y="4544951"/>
              <a:ext cx="5272" cy="27830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necteur droit 100">
              <a:extLst>
                <a:ext uri="{FF2B5EF4-FFF2-40B4-BE49-F238E27FC236}">
                  <a16:creationId xmlns:a16="http://schemas.microsoft.com/office/drawing/2014/main" id="{D09FB120-12EC-604E-B6CD-6C1B711E5C7B}"/>
                </a:ext>
              </a:extLst>
            </p:cNvPr>
            <p:cNvCxnSpPr>
              <a:cxnSpLocks/>
              <a:stCxn id="86" idx="4"/>
              <a:endCxn id="13" idx="0"/>
            </p:cNvCxnSpPr>
            <p:nvPr/>
          </p:nvCxnSpPr>
          <p:spPr>
            <a:xfrm>
              <a:off x="5288803" y="4544951"/>
              <a:ext cx="5272" cy="27830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necteur droit 101">
              <a:extLst>
                <a:ext uri="{FF2B5EF4-FFF2-40B4-BE49-F238E27FC236}">
                  <a16:creationId xmlns:a16="http://schemas.microsoft.com/office/drawing/2014/main" id="{132EC65C-34AB-0C4D-B22A-1ADADEF419BC}"/>
                </a:ext>
              </a:extLst>
            </p:cNvPr>
            <p:cNvCxnSpPr>
              <a:cxnSpLocks/>
              <a:stCxn id="85" idx="4"/>
              <a:endCxn id="12" idx="0"/>
            </p:cNvCxnSpPr>
            <p:nvPr/>
          </p:nvCxnSpPr>
          <p:spPr>
            <a:xfrm>
              <a:off x="4879242" y="4545238"/>
              <a:ext cx="5272" cy="27830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necteur droit 102">
              <a:extLst>
                <a:ext uri="{FF2B5EF4-FFF2-40B4-BE49-F238E27FC236}">
                  <a16:creationId xmlns:a16="http://schemas.microsoft.com/office/drawing/2014/main" id="{3F1D23E1-2A29-0F4E-AF09-1258E39DD10A}"/>
                </a:ext>
              </a:extLst>
            </p:cNvPr>
            <p:cNvCxnSpPr>
              <a:cxnSpLocks/>
              <a:stCxn id="84" idx="4"/>
              <a:endCxn id="11" idx="0"/>
            </p:cNvCxnSpPr>
            <p:nvPr/>
          </p:nvCxnSpPr>
          <p:spPr>
            <a:xfrm>
              <a:off x="4470701" y="4544805"/>
              <a:ext cx="5272" cy="27830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Ellipse 103">
              <a:extLst>
                <a:ext uri="{FF2B5EF4-FFF2-40B4-BE49-F238E27FC236}">
                  <a16:creationId xmlns:a16="http://schemas.microsoft.com/office/drawing/2014/main" id="{CC1232FD-9192-FE4E-B796-0AAA3938AEE4}"/>
                </a:ext>
              </a:extLst>
            </p:cNvPr>
            <p:cNvSpPr/>
            <p:nvPr/>
          </p:nvSpPr>
          <p:spPr>
            <a:xfrm>
              <a:off x="4405722" y="4001160"/>
              <a:ext cx="136987" cy="13332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Ellipse 104">
              <a:extLst>
                <a:ext uri="{FF2B5EF4-FFF2-40B4-BE49-F238E27FC236}">
                  <a16:creationId xmlns:a16="http://schemas.microsoft.com/office/drawing/2014/main" id="{F8C703DE-3A86-DD48-954C-7941307B4868}"/>
                </a:ext>
              </a:extLst>
            </p:cNvPr>
            <p:cNvSpPr/>
            <p:nvPr/>
          </p:nvSpPr>
          <p:spPr>
            <a:xfrm>
              <a:off x="4814263" y="4001593"/>
              <a:ext cx="136987" cy="13332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Ellipse 105">
              <a:extLst>
                <a:ext uri="{FF2B5EF4-FFF2-40B4-BE49-F238E27FC236}">
                  <a16:creationId xmlns:a16="http://schemas.microsoft.com/office/drawing/2014/main" id="{B6856F6C-677D-B240-B82F-339400444078}"/>
                </a:ext>
              </a:extLst>
            </p:cNvPr>
            <p:cNvSpPr/>
            <p:nvPr/>
          </p:nvSpPr>
          <p:spPr>
            <a:xfrm>
              <a:off x="5223824" y="4001307"/>
              <a:ext cx="136987" cy="13332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Ellipse 106">
              <a:extLst>
                <a:ext uri="{FF2B5EF4-FFF2-40B4-BE49-F238E27FC236}">
                  <a16:creationId xmlns:a16="http://schemas.microsoft.com/office/drawing/2014/main" id="{FEAB3F99-2E89-9D47-B31E-A2401888B9C6}"/>
                </a:ext>
              </a:extLst>
            </p:cNvPr>
            <p:cNvSpPr/>
            <p:nvPr/>
          </p:nvSpPr>
          <p:spPr>
            <a:xfrm>
              <a:off x="5606854" y="4001307"/>
              <a:ext cx="136987" cy="13332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108" name="Ellipse 107">
              <a:extLst>
                <a:ext uri="{FF2B5EF4-FFF2-40B4-BE49-F238E27FC236}">
                  <a16:creationId xmlns:a16="http://schemas.microsoft.com/office/drawing/2014/main" id="{475C3BA4-928A-4E4A-935C-C37420F57781}"/>
                </a:ext>
              </a:extLst>
            </p:cNvPr>
            <p:cNvSpPr/>
            <p:nvPr/>
          </p:nvSpPr>
          <p:spPr>
            <a:xfrm>
              <a:off x="6019031" y="3998713"/>
              <a:ext cx="136987" cy="13332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Ellipse 108">
              <a:extLst>
                <a:ext uri="{FF2B5EF4-FFF2-40B4-BE49-F238E27FC236}">
                  <a16:creationId xmlns:a16="http://schemas.microsoft.com/office/drawing/2014/main" id="{4B051337-0A30-0945-B00C-BC7F2A4810A7}"/>
                </a:ext>
              </a:extLst>
            </p:cNvPr>
            <p:cNvSpPr/>
            <p:nvPr/>
          </p:nvSpPr>
          <p:spPr>
            <a:xfrm>
              <a:off x="6444485" y="3998292"/>
              <a:ext cx="136987" cy="13332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Ellipse 109">
              <a:extLst>
                <a:ext uri="{FF2B5EF4-FFF2-40B4-BE49-F238E27FC236}">
                  <a16:creationId xmlns:a16="http://schemas.microsoft.com/office/drawing/2014/main" id="{68850E0A-4EF0-D84D-81E5-19E259A2046A}"/>
                </a:ext>
              </a:extLst>
            </p:cNvPr>
            <p:cNvSpPr/>
            <p:nvPr/>
          </p:nvSpPr>
          <p:spPr>
            <a:xfrm>
              <a:off x="6878193" y="3996023"/>
              <a:ext cx="136987" cy="13332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1" name="Connecteur droit 110">
              <a:extLst>
                <a:ext uri="{FF2B5EF4-FFF2-40B4-BE49-F238E27FC236}">
                  <a16:creationId xmlns:a16="http://schemas.microsoft.com/office/drawing/2014/main" id="{AE7D98A0-C0E8-4B44-BFC4-E877FE60A09A}"/>
                </a:ext>
              </a:extLst>
            </p:cNvPr>
            <p:cNvCxnSpPr>
              <a:stCxn id="104" idx="6"/>
              <a:endCxn id="105" idx="2"/>
            </p:cNvCxnSpPr>
            <p:nvPr/>
          </p:nvCxnSpPr>
          <p:spPr>
            <a:xfrm>
              <a:off x="4542709" y="4067824"/>
              <a:ext cx="271554" cy="43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necteur droit 111">
              <a:extLst>
                <a:ext uri="{FF2B5EF4-FFF2-40B4-BE49-F238E27FC236}">
                  <a16:creationId xmlns:a16="http://schemas.microsoft.com/office/drawing/2014/main" id="{5EC2A6D6-3445-B040-8124-CC559F5EEA1F}"/>
                </a:ext>
              </a:extLst>
            </p:cNvPr>
            <p:cNvCxnSpPr>
              <a:cxnSpLocks/>
              <a:stCxn id="105" idx="6"/>
              <a:endCxn id="106" idx="2"/>
            </p:cNvCxnSpPr>
            <p:nvPr/>
          </p:nvCxnSpPr>
          <p:spPr>
            <a:xfrm flipV="1">
              <a:off x="4951250" y="4067971"/>
              <a:ext cx="272575" cy="28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necteur droit 112">
              <a:extLst>
                <a:ext uri="{FF2B5EF4-FFF2-40B4-BE49-F238E27FC236}">
                  <a16:creationId xmlns:a16="http://schemas.microsoft.com/office/drawing/2014/main" id="{72E0436E-3187-8949-8422-B0961430A0C2}"/>
                </a:ext>
              </a:extLst>
            </p:cNvPr>
            <p:cNvCxnSpPr>
              <a:cxnSpLocks/>
              <a:stCxn id="106" idx="6"/>
              <a:endCxn id="107" idx="2"/>
            </p:cNvCxnSpPr>
            <p:nvPr/>
          </p:nvCxnSpPr>
          <p:spPr>
            <a:xfrm>
              <a:off x="5360812" y="4067971"/>
              <a:ext cx="24604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necteur droit 113">
              <a:extLst>
                <a:ext uri="{FF2B5EF4-FFF2-40B4-BE49-F238E27FC236}">
                  <a16:creationId xmlns:a16="http://schemas.microsoft.com/office/drawing/2014/main" id="{0AF6232B-2106-3C4C-800C-7CB6B072D73E}"/>
                </a:ext>
              </a:extLst>
            </p:cNvPr>
            <p:cNvCxnSpPr>
              <a:cxnSpLocks/>
              <a:stCxn id="107" idx="6"/>
              <a:endCxn id="108" idx="2"/>
            </p:cNvCxnSpPr>
            <p:nvPr/>
          </p:nvCxnSpPr>
          <p:spPr>
            <a:xfrm flipV="1">
              <a:off x="5743841" y="4065378"/>
              <a:ext cx="275190" cy="259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necteur droit 114">
              <a:extLst>
                <a:ext uri="{FF2B5EF4-FFF2-40B4-BE49-F238E27FC236}">
                  <a16:creationId xmlns:a16="http://schemas.microsoft.com/office/drawing/2014/main" id="{29E89CE1-800E-1845-99D2-F12D979EF970}"/>
                </a:ext>
              </a:extLst>
            </p:cNvPr>
            <p:cNvCxnSpPr>
              <a:cxnSpLocks/>
              <a:stCxn id="108" idx="6"/>
              <a:endCxn id="109" idx="2"/>
            </p:cNvCxnSpPr>
            <p:nvPr/>
          </p:nvCxnSpPr>
          <p:spPr>
            <a:xfrm flipV="1">
              <a:off x="6156018" y="4064956"/>
              <a:ext cx="288467" cy="42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necteur droit 115">
              <a:extLst>
                <a:ext uri="{FF2B5EF4-FFF2-40B4-BE49-F238E27FC236}">
                  <a16:creationId xmlns:a16="http://schemas.microsoft.com/office/drawing/2014/main" id="{23B1C5CF-064E-954A-A235-B8374BC480EA}"/>
                </a:ext>
              </a:extLst>
            </p:cNvPr>
            <p:cNvCxnSpPr>
              <a:cxnSpLocks/>
              <a:stCxn id="110" idx="6"/>
              <a:endCxn id="133" idx="2"/>
            </p:cNvCxnSpPr>
            <p:nvPr/>
          </p:nvCxnSpPr>
          <p:spPr>
            <a:xfrm>
              <a:off x="7015181" y="4062687"/>
              <a:ext cx="308714" cy="22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necteur droit 116">
              <a:extLst>
                <a:ext uri="{FF2B5EF4-FFF2-40B4-BE49-F238E27FC236}">
                  <a16:creationId xmlns:a16="http://schemas.microsoft.com/office/drawing/2014/main" id="{CAEC02DB-2ACA-804A-BBA4-D3791958B711}"/>
                </a:ext>
              </a:extLst>
            </p:cNvPr>
            <p:cNvCxnSpPr>
              <a:cxnSpLocks/>
              <a:stCxn id="110" idx="4"/>
              <a:endCxn id="90" idx="0"/>
            </p:cNvCxnSpPr>
            <p:nvPr/>
          </p:nvCxnSpPr>
          <p:spPr>
            <a:xfrm flipH="1">
              <a:off x="6943173" y="4129351"/>
              <a:ext cx="3515" cy="2769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necteur droit 117">
              <a:extLst>
                <a:ext uri="{FF2B5EF4-FFF2-40B4-BE49-F238E27FC236}">
                  <a16:creationId xmlns:a16="http://schemas.microsoft.com/office/drawing/2014/main" id="{01AF0CCB-5516-EA44-9F47-821DDC2A25DB}"/>
                </a:ext>
              </a:extLst>
            </p:cNvPr>
            <p:cNvCxnSpPr>
              <a:cxnSpLocks/>
              <a:stCxn id="109" idx="4"/>
              <a:endCxn id="89" idx="0"/>
            </p:cNvCxnSpPr>
            <p:nvPr/>
          </p:nvCxnSpPr>
          <p:spPr>
            <a:xfrm flipH="1">
              <a:off x="6509464" y="4131620"/>
              <a:ext cx="3515" cy="2769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necteur droit 118">
              <a:extLst>
                <a:ext uri="{FF2B5EF4-FFF2-40B4-BE49-F238E27FC236}">
                  <a16:creationId xmlns:a16="http://schemas.microsoft.com/office/drawing/2014/main" id="{1A47DE6B-83E1-8447-82D2-D4CACA73440A}"/>
                </a:ext>
              </a:extLst>
            </p:cNvPr>
            <p:cNvCxnSpPr>
              <a:cxnSpLocks/>
              <a:stCxn id="108" idx="4"/>
              <a:endCxn id="88" idx="0"/>
            </p:cNvCxnSpPr>
            <p:nvPr/>
          </p:nvCxnSpPr>
          <p:spPr>
            <a:xfrm flipH="1">
              <a:off x="6084011" y="4132041"/>
              <a:ext cx="3515" cy="2769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necteur droit 119">
              <a:extLst>
                <a:ext uri="{FF2B5EF4-FFF2-40B4-BE49-F238E27FC236}">
                  <a16:creationId xmlns:a16="http://schemas.microsoft.com/office/drawing/2014/main" id="{974668B2-375D-DE41-AA72-8C8EC044BAC5}"/>
                </a:ext>
              </a:extLst>
            </p:cNvPr>
            <p:cNvCxnSpPr>
              <a:cxnSpLocks/>
              <a:stCxn id="107" idx="4"/>
              <a:endCxn id="87" idx="0"/>
            </p:cNvCxnSpPr>
            <p:nvPr/>
          </p:nvCxnSpPr>
          <p:spPr>
            <a:xfrm flipH="1">
              <a:off x="5671833" y="4134635"/>
              <a:ext cx="3515" cy="2769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necteur droit 120">
              <a:extLst>
                <a:ext uri="{FF2B5EF4-FFF2-40B4-BE49-F238E27FC236}">
                  <a16:creationId xmlns:a16="http://schemas.microsoft.com/office/drawing/2014/main" id="{2E40DC49-BA80-FE40-B78A-E756A745EA36}"/>
                </a:ext>
              </a:extLst>
            </p:cNvPr>
            <p:cNvCxnSpPr>
              <a:cxnSpLocks/>
              <a:stCxn id="106" idx="4"/>
              <a:endCxn id="86" idx="0"/>
            </p:cNvCxnSpPr>
            <p:nvPr/>
          </p:nvCxnSpPr>
          <p:spPr>
            <a:xfrm flipH="1">
              <a:off x="5288803" y="4134635"/>
              <a:ext cx="3515" cy="2769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necteur droit 121">
              <a:extLst>
                <a:ext uri="{FF2B5EF4-FFF2-40B4-BE49-F238E27FC236}">
                  <a16:creationId xmlns:a16="http://schemas.microsoft.com/office/drawing/2014/main" id="{7BDB0AFD-7019-B748-8A25-0343D8726481}"/>
                </a:ext>
              </a:extLst>
            </p:cNvPr>
            <p:cNvCxnSpPr>
              <a:cxnSpLocks/>
              <a:stCxn id="105" idx="4"/>
              <a:endCxn id="85" idx="0"/>
            </p:cNvCxnSpPr>
            <p:nvPr/>
          </p:nvCxnSpPr>
          <p:spPr>
            <a:xfrm flipH="1">
              <a:off x="4879242" y="4134921"/>
              <a:ext cx="3515" cy="2769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necteur droit 122">
              <a:extLst>
                <a:ext uri="{FF2B5EF4-FFF2-40B4-BE49-F238E27FC236}">
                  <a16:creationId xmlns:a16="http://schemas.microsoft.com/office/drawing/2014/main" id="{A1662B80-6454-874E-8A6D-BE5633B2ECA1}"/>
                </a:ext>
              </a:extLst>
            </p:cNvPr>
            <p:cNvCxnSpPr>
              <a:cxnSpLocks/>
              <a:stCxn id="104" idx="4"/>
              <a:endCxn id="84" idx="0"/>
            </p:cNvCxnSpPr>
            <p:nvPr/>
          </p:nvCxnSpPr>
          <p:spPr>
            <a:xfrm flipH="1">
              <a:off x="4470701" y="4134488"/>
              <a:ext cx="3515" cy="2769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Ellipse 123">
              <a:extLst>
                <a:ext uri="{FF2B5EF4-FFF2-40B4-BE49-F238E27FC236}">
                  <a16:creationId xmlns:a16="http://schemas.microsoft.com/office/drawing/2014/main" id="{D810EB73-9C34-ED4A-85C8-A44C93C694F4}"/>
                </a:ext>
              </a:extLst>
            </p:cNvPr>
            <p:cNvSpPr/>
            <p:nvPr/>
          </p:nvSpPr>
          <p:spPr>
            <a:xfrm>
              <a:off x="7325652" y="4820245"/>
              <a:ext cx="136987" cy="13332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Ellipse 124">
              <a:extLst>
                <a:ext uri="{FF2B5EF4-FFF2-40B4-BE49-F238E27FC236}">
                  <a16:creationId xmlns:a16="http://schemas.microsoft.com/office/drawing/2014/main" id="{98954ED7-FC2F-4A4F-91B7-764F78FE9B9A}"/>
                </a:ext>
              </a:extLst>
            </p:cNvPr>
            <p:cNvSpPr/>
            <p:nvPr/>
          </p:nvSpPr>
          <p:spPr>
            <a:xfrm>
              <a:off x="7323895" y="5249288"/>
              <a:ext cx="136987" cy="13332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Ellipse 125">
              <a:extLst>
                <a:ext uri="{FF2B5EF4-FFF2-40B4-BE49-F238E27FC236}">
                  <a16:creationId xmlns:a16="http://schemas.microsoft.com/office/drawing/2014/main" id="{17ED70EA-C23D-044A-9FEF-17BEF39BF29B}"/>
                </a:ext>
              </a:extLst>
            </p:cNvPr>
            <p:cNvSpPr/>
            <p:nvPr/>
          </p:nvSpPr>
          <p:spPr>
            <a:xfrm>
              <a:off x="7322139" y="5652695"/>
              <a:ext cx="136987" cy="13332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Ellipse 126">
              <a:extLst>
                <a:ext uri="{FF2B5EF4-FFF2-40B4-BE49-F238E27FC236}">
                  <a16:creationId xmlns:a16="http://schemas.microsoft.com/office/drawing/2014/main" id="{9E659D06-0F73-2543-B910-F61859D310D8}"/>
                </a:ext>
              </a:extLst>
            </p:cNvPr>
            <p:cNvSpPr/>
            <p:nvPr/>
          </p:nvSpPr>
          <p:spPr>
            <a:xfrm>
              <a:off x="7320381" y="6020203"/>
              <a:ext cx="136987" cy="13332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8" name="Connecteur droit 127">
              <a:extLst>
                <a:ext uri="{FF2B5EF4-FFF2-40B4-BE49-F238E27FC236}">
                  <a16:creationId xmlns:a16="http://schemas.microsoft.com/office/drawing/2014/main" id="{199B5262-73AD-8046-85A3-66EC6CFB17AD}"/>
                </a:ext>
              </a:extLst>
            </p:cNvPr>
            <p:cNvCxnSpPr>
              <a:cxnSpLocks/>
              <a:stCxn id="126" idx="4"/>
              <a:endCxn id="127" idx="0"/>
            </p:cNvCxnSpPr>
            <p:nvPr/>
          </p:nvCxnSpPr>
          <p:spPr>
            <a:xfrm flipH="1">
              <a:off x="7388874" y="5786023"/>
              <a:ext cx="1758" cy="2341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Connecteur droit 128">
              <a:extLst>
                <a:ext uri="{FF2B5EF4-FFF2-40B4-BE49-F238E27FC236}">
                  <a16:creationId xmlns:a16="http://schemas.microsoft.com/office/drawing/2014/main" id="{4300E836-B9C9-A34E-953D-0B76C81A8492}"/>
                </a:ext>
              </a:extLst>
            </p:cNvPr>
            <p:cNvCxnSpPr>
              <a:cxnSpLocks/>
              <a:stCxn id="125" idx="4"/>
              <a:endCxn id="126" idx="0"/>
            </p:cNvCxnSpPr>
            <p:nvPr/>
          </p:nvCxnSpPr>
          <p:spPr>
            <a:xfrm flipH="1">
              <a:off x="7390633" y="5382617"/>
              <a:ext cx="1756" cy="27007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Connecteur droit 129">
              <a:extLst>
                <a:ext uri="{FF2B5EF4-FFF2-40B4-BE49-F238E27FC236}">
                  <a16:creationId xmlns:a16="http://schemas.microsoft.com/office/drawing/2014/main" id="{18A97AED-1012-0343-8A1A-A27131D8555B}"/>
                </a:ext>
              </a:extLst>
            </p:cNvPr>
            <p:cNvCxnSpPr>
              <a:cxnSpLocks/>
              <a:stCxn id="124" idx="4"/>
              <a:endCxn id="125" idx="0"/>
            </p:cNvCxnSpPr>
            <p:nvPr/>
          </p:nvCxnSpPr>
          <p:spPr>
            <a:xfrm flipH="1">
              <a:off x="7392389" y="4953573"/>
              <a:ext cx="1757" cy="2957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Ellipse 130">
              <a:extLst>
                <a:ext uri="{FF2B5EF4-FFF2-40B4-BE49-F238E27FC236}">
                  <a16:creationId xmlns:a16="http://schemas.microsoft.com/office/drawing/2014/main" id="{752A1459-2DD8-D941-BB84-88022D2BCB90}"/>
                </a:ext>
              </a:extLst>
            </p:cNvPr>
            <p:cNvSpPr/>
            <p:nvPr/>
          </p:nvSpPr>
          <p:spPr>
            <a:xfrm>
              <a:off x="7320380" y="4408609"/>
              <a:ext cx="136987" cy="13332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2" name="Connecteur droit 131">
              <a:extLst>
                <a:ext uri="{FF2B5EF4-FFF2-40B4-BE49-F238E27FC236}">
                  <a16:creationId xmlns:a16="http://schemas.microsoft.com/office/drawing/2014/main" id="{6034158C-CA82-3B4A-9239-7479F11B7404}"/>
                </a:ext>
              </a:extLst>
            </p:cNvPr>
            <p:cNvCxnSpPr>
              <a:cxnSpLocks/>
              <a:endCxn id="124" idx="0"/>
            </p:cNvCxnSpPr>
            <p:nvPr/>
          </p:nvCxnSpPr>
          <p:spPr>
            <a:xfrm>
              <a:off x="7390632" y="4534008"/>
              <a:ext cx="3514" cy="28623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Ellipse 132">
              <a:extLst>
                <a:ext uri="{FF2B5EF4-FFF2-40B4-BE49-F238E27FC236}">
                  <a16:creationId xmlns:a16="http://schemas.microsoft.com/office/drawing/2014/main" id="{D64FA622-F011-1A44-B7E4-04B4C35269F6}"/>
                </a:ext>
              </a:extLst>
            </p:cNvPr>
            <p:cNvSpPr/>
            <p:nvPr/>
          </p:nvSpPr>
          <p:spPr>
            <a:xfrm>
              <a:off x="7323895" y="3998292"/>
              <a:ext cx="136987" cy="13332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4" name="Connecteur droit 133">
              <a:extLst>
                <a:ext uri="{FF2B5EF4-FFF2-40B4-BE49-F238E27FC236}">
                  <a16:creationId xmlns:a16="http://schemas.microsoft.com/office/drawing/2014/main" id="{3C8FAA67-F018-1A45-BE5E-522CE1F510EA}"/>
                </a:ext>
              </a:extLst>
            </p:cNvPr>
            <p:cNvCxnSpPr>
              <a:cxnSpLocks/>
              <a:stCxn id="133" idx="4"/>
              <a:endCxn id="131" idx="0"/>
            </p:cNvCxnSpPr>
            <p:nvPr/>
          </p:nvCxnSpPr>
          <p:spPr>
            <a:xfrm flipH="1">
              <a:off x="7388874" y="4131620"/>
              <a:ext cx="3515" cy="2769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Connecteur droit 134">
              <a:extLst>
                <a:ext uri="{FF2B5EF4-FFF2-40B4-BE49-F238E27FC236}">
                  <a16:creationId xmlns:a16="http://schemas.microsoft.com/office/drawing/2014/main" id="{CB8EF08B-C2F9-9E4A-90B3-5E847B0E2316}"/>
                </a:ext>
              </a:extLst>
            </p:cNvPr>
            <p:cNvCxnSpPr>
              <a:cxnSpLocks/>
              <a:stCxn id="109" idx="6"/>
              <a:endCxn id="110" idx="2"/>
            </p:cNvCxnSpPr>
            <p:nvPr/>
          </p:nvCxnSpPr>
          <p:spPr>
            <a:xfrm flipV="1">
              <a:off x="6581472" y="4062687"/>
              <a:ext cx="296721" cy="22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Connecteur droit 135">
              <a:extLst>
                <a:ext uri="{FF2B5EF4-FFF2-40B4-BE49-F238E27FC236}">
                  <a16:creationId xmlns:a16="http://schemas.microsoft.com/office/drawing/2014/main" id="{16EE4721-E0E0-3743-B5AD-5EEA71148DF8}"/>
                </a:ext>
              </a:extLst>
            </p:cNvPr>
            <p:cNvCxnSpPr>
              <a:cxnSpLocks/>
              <a:stCxn id="90" idx="6"/>
              <a:endCxn id="131" idx="2"/>
            </p:cNvCxnSpPr>
            <p:nvPr/>
          </p:nvCxnSpPr>
          <p:spPr>
            <a:xfrm>
              <a:off x="7011666" y="4473004"/>
              <a:ext cx="308714" cy="22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Connecteur droit 136">
              <a:extLst>
                <a:ext uri="{FF2B5EF4-FFF2-40B4-BE49-F238E27FC236}">
                  <a16:creationId xmlns:a16="http://schemas.microsoft.com/office/drawing/2014/main" id="{C908CDE7-14F4-D642-A90A-A353C2B9F7FE}"/>
                </a:ext>
              </a:extLst>
            </p:cNvPr>
            <p:cNvCxnSpPr>
              <a:cxnSpLocks/>
              <a:stCxn id="17" idx="6"/>
              <a:endCxn id="124" idx="2"/>
            </p:cNvCxnSpPr>
            <p:nvPr/>
          </p:nvCxnSpPr>
          <p:spPr>
            <a:xfrm>
              <a:off x="7016938" y="4884640"/>
              <a:ext cx="308714" cy="22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Connecteur droit 137">
              <a:extLst>
                <a:ext uri="{FF2B5EF4-FFF2-40B4-BE49-F238E27FC236}">
                  <a16:creationId xmlns:a16="http://schemas.microsoft.com/office/drawing/2014/main" id="{EB17A26E-8260-DA47-9ECE-C53DA393C643}"/>
                </a:ext>
              </a:extLst>
            </p:cNvPr>
            <p:cNvCxnSpPr>
              <a:cxnSpLocks/>
              <a:stCxn id="24" idx="6"/>
              <a:endCxn id="125" idx="2"/>
            </p:cNvCxnSpPr>
            <p:nvPr/>
          </p:nvCxnSpPr>
          <p:spPr>
            <a:xfrm>
              <a:off x="7015181" y="5313683"/>
              <a:ext cx="308714" cy="22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Connecteur droit 138">
              <a:extLst>
                <a:ext uri="{FF2B5EF4-FFF2-40B4-BE49-F238E27FC236}">
                  <a16:creationId xmlns:a16="http://schemas.microsoft.com/office/drawing/2014/main" id="{47449D09-4097-2B41-8C65-E01B7CC61F53}"/>
                </a:ext>
              </a:extLst>
            </p:cNvPr>
            <p:cNvCxnSpPr>
              <a:cxnSpLocks/>
              <a:stCxn id="31" idx="6"/>
              <a:endCxn id="126" idx="2"/>
            </p:cNvCxnSpPr>
            <p:nvPr/>
          </p:nvCxnSpPr>
          <p:spPr>
            <a:xfrm>
              <a:off x="7013425" y="5717090"/>
              <a:ext cx="308714" cy="22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Connecteur droit 139">
              <a:extLst>
                <a:ext uri="{FF2B5EF4-FFF2-40B4-BE49-F238E27FC236}">
                  <a16:creationId xmlns:a16="http://schemas.microsoft.com/office/drawing/2014/main" id="{D0156357-CD07-C248-A301-7B062F189233}"/>
                </a:ext>
              </a:extLst>
            </p:cNvPr>
            <p:cNvCxnSpPr>
              <a:cxnSpLocks/>
              <a:stCxn id="38" idx="6"/>
              <a:endCxn id="127" idx="2"/>
            </p:cNvCxnSpPr>
            <p:nvPr/>
          </p:nvCxnSpPr>
          <p:spPr>
            <a:xfrm>
              <a:off x="7011667" y="6084598"/>
              <a:ext cx="308714" cy="22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1" name="Groupe 140">
            <a:extLst>
              <a:ext uri="{FF2B5EF4-FFF2-40B4-BE49-F238E27FC236}">
                <a16:creationId xmlns:a16="http://schemas.microsoft.com/office/drawing/2014/main" id="{C8A0F92F-B62C-EE4F-B27E-6CE2991F5A84}"/>
              </a:ext>
            </a:extLst>
          </p:cNvPr>
          <p:cNvGrpSpPr/>
          <p:nvPr/>
        </p:nvGrpSpPr>
        <p:grpSpPr>
          <a:xfrm>
            <a:off x="4502732" y="4464227"/>
            <a:ext cx="2939126" cy="1975428"/>
            <a:chOff x="4402207" y="3996023"/>
            <a:chExt cx="3060432" cy="2160809"/>
          </a:xfrm>
        </p:grpSpPr>
        <p:sp>
          <p:nvSpPr>
            <p:cNvPr id="142" name="Ellipse 141">
              <a:extLst>
                <a:ext uri="{FF2B5EF4-FFF2-40B4-BE49-F238E27FC236}">
                  <a16:creationId xmlns:a16="http://schemas.microsoft.com/office/drawing/2014/main" id="{E52DBCA4-07DF-9444-9F13-632AF5573C66}"/>
                </a:ext>
              </a:extLst>
            </p:cNvPr>
            <p:cNvSpPr/>
            <p:nvPr/>
          </p:nvSpPr>
          <p:spPr>
            <a:xfrm>
              <a:off x="4407479" y="4823113"/>
              <a:ext cx="136987" cy="13332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Ellipse 142">
              <a:extLst>
                <a:ext uri="{FF2B5EF4-FFF2-40B4-BE49-F238E27FC236}">
                  <a16:creationId xmlns:a16="http://schemas.microsoft.com/office/drawing/2014/main" id="{D73F5B86-3670-724D-A935-9B101B05224D}"/>
                </a:ext>
              </a:extLst>
            </p:cNvPr>
            <p:cNvSpPr/>
            <p:nvPr/>
          </p:nvSpPr>
          <p:spPr>
            <a:xfrm>
              <a:off x="4816020" y="4823545"/>
              <a:ext cx="136987" cy="1333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Ellipse 143">
              <a:extLst>
                <a:ext uri="{FF2B5EF4-FFF2-40B4-BE49-F238E27FC236}">
                  <a16:creationId xmlns:a16="http://schemas.microsoft.com/office/drawing/2014/main" id="{714BE7A7-151F-3E47-B026-7DBCAF3A767B}"/>
                </a:ext>
              </a:extLst>
            </p:cNvPr>
            <p:cNvSpPr/>
            <p:nvPr/>
          </p:nvSpPr>
          <p:spPr>
            <a:xfrm>
              <a:off x="5225581" y="4823259"/>
              <a:ext cx="136987" cy="1333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Ellipse 144">
              <a:extLst>
                <a:ext uri="{FF2B5EF4-FFF2-40B4-BE49-F238E27FC236}">
                  <a16:creationId xmlns:a16="http://schemas.microsoft.com/office/drawing/2014/main" id="{D617A663-DE8D-6941-A83D-2BEBD48F5895}"/>
                </a:ext>
              </a:extLst>
            </p:cNvPr>
            <p:cNvSpPr/>
            <p:nvPr/>
          </p:nvSpPr>
          <p:spPr>
            <a:xfrm>
              <a:off x="5608611" y="4823259"/>
              <a:ext cx="136987" cy="1333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146" name="Ellipse 145">
              <a:extLst>
                <a:ext uri="{FF2B5EF4-FFF2-40B4-BE49-F238E27FC236}">
                  <a16:creationId xmlns:a16="http://schemas.microsoft.com/office/drawing/2014/main" id="{21C4064D-013F-EE4B-9832-0D8C9201351F}"/>
                </a:ext>
              </a:extLst>
            </p:cNvPr>
            <p:cNvSpPr/>
            <p:nvPr/>
          </p:nvSpPr>
          <p:spPr>
            <a:xfrm>
              <a:off x="6020788" y="4820665"/>
              <a:ext cx="136987" cy="1333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Ellipse 146">
              <a:extLst>
                <a:ext uri="{FF2B5EF4-FFF2-40B4-BE49-F238E27FC236}">
                  <a16:creationId xmlns:a16="http://schemas.microsoft.com/office/drawing/2014/main" id="{171694DF-5AC4-314A-9D4F-0B4B8D1B8E25}"/>
                </a:ext>
              </a:extLst>
            </p:cNvPr>
            <p:cNvSpPr/>
            <p:nvPr/>
          </p:nvSpPr>
          <p:spPr>
            <a:xfrm>
              <a:off x="6446242" y="4820245"/>
              <a:ext cx="136987" cy="1333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Ellipse 147">
              <a:extLst>
                <a:ext uri="{FF2B5EF4-FFF2-40B4-BE49-F238E27FC236}">
                  <a16:creationId xmlns:a16="http://schemas.microsoft.com/office/drawing/2014/main" id="{97390801-8CE8-2D41-992D-8D9B9BAB9E7F}"/>
                </a:ext>
              </a:extLst>
            </p:cNvPr>
            <p:cNvSpPr/>
            <p:nvPr/>
          </p:nvSpPr>
          <p:spPr>
            <a:xfrm>
              <a:off x="6879950" y="4817976"/>
              <a:ext cx="136987" cy="1333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Ellipse 148">
              <a:extLst>
                <a:ext uri="{FF2B5EF4-FFF2-40B4-BE49-F238E27FC236}">
                  <a16:creationId xmlns:a16="http://schemas.microsoft.com/office/drawing/2014/main" id="{41A1B41C-DB1C-4047-8AB9-5171B8DE35E0}"/>
                </a:ext>
              </a:extLst>
            </p:cNvPr>
            <p:cNvSpPr/>
            <p:nvPr/>
          </p:nvSpPr>
          <p:spPr>
            <a:xfrm>
              <a:off x="4405722" y="5252157"/>
              <a:ext cx="136987" cy="13332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Ellipse 149">
              <a:extLst>
                <a:ext uri="{FF2B5EF4-FFF2-40B4-BE49-F238E27FC236}">
                  <a16:creationId xmlns:a16="http://schemas.microsoft.com/office/drawing/2014/main" id="{CCA255C9-44A2-C644-87A2-0338D65A1CB8}"/>
                </a:ext>
              </a:extLst>
            </p:cNvPr>
            <p:cNvSpPr/>
            <p:nvPr/>
          </p:nvSpPr>
          <p:spPr>
            <a:xfrm>
              <a:off x="4814263" y="5252589"/>
              <a:ext cx="136987" cy="1333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Ellipse 150">
              <a:extLst>
                <a:ext uri="{FF2B5EF4-FFF2-40B4-BE49-F238E27FC236}">
                  <a16:creationId xmlns:a16="http://schemas.microsoft.com/office/drawing/2014/main" id="{02C5369F-EC2A-3F4C-AE07-EE5D6F7E9B46}"/>
                </a:ext>
              </a:extLst>
            </p:cNvPr>
            <p:cNvSpPr/>
            <p:nvPr/>
          </p:nvSpPr>
          <p:spPr>
            <a:xfrm>
              <a:off x="5223824" y="5252303"/>
              <a:ext cx="136987" cy="1333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Ellipse 151">
              <a:extLst>
                <a:ext uri="{FF2B5EF4-FFF2-40B4-BE49-F238E27FC236}">
                  <a16:creationId xmlns:a16="http://schemas.microsoft.com/office/drawing/2014/main" id="{7D45CA27-EE7E-674B-B0EE-889191AAA1FB}"/>
                </a:ext>
              </a:extLst>
            </p:cNvPr>
            <p:cNvSpPr/>
            <p:nvPr/>
          </p:nvSpPr>
          <p:spPr>
            <a:xfrm>
              <a:off x="5606854" y="5252303"/>
              <a:ext cx="136987" cy="1333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153" name="Ellipse 152">
              <a:extLst>
                <a:ext uri="{FF2B5EF4-FFF2-40B4-BE49-F238E27FC236}">
                  <a16:creationId xmlns:a16="http://schemas.microsoft.com/office/drawing/2014/main" id="{EC5FF0AF-AEE6-6D41-AB2E-44DF5C8CD046}"/>
                </a:ext>
              </a:extLst>
            </p:cNvPr>
            <p:cNvSpPr/>
            <p:nvPr/>
          </p:nvSpPr>
          <p:spPr>
            <a:xfrm>
              <a:off x="6019031" y="5249710"/>
              <a:ext cx="136987" cy="133328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4" name="Ellipse 153">
              <a:extLst>
                <a:ext uri="{FF2B5EF4-FFF2-40B4-BE49-F238E27FC236}">
                  <a16:creationId xmlns:a16="http://schemas.microsoft.com/office/drawing/2014/main" id="{E7DD743B-6F51-494D-B895-5AD417946293}"/>
                </a:ext>
              </a:extLst>
            </p:cNvPr>
            <p:cNvSpPr/>
            <p:nvPr/>
          </p:nvSpPr>
          <p:spPr>
            <a:xfrm>
              <a:off x="6444485" y="5249289"/>
              <a:ext cx="136987" cy="133328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92D050"/>
                </a:solidFill>
                <a:highlight>
                  <a:srgbClr val="00FF00"/>
                </a:highlight>
              </a:endParaRPr>
            </a:p>
          </p:txBody>
        </p:sp>
        <p:sp>
          <p:nvSpPr>
            <p:cNvPr id="155" name="Ellipse 154">
              <a:extLst>
                <a:ext uri="{FF2B5EF4-FFF2-40B4-BE49-F238E27FC236}">
                  <a16:creationId xmlns:a16="http://schemas.microsoft.com/office/drawing/2014/main" id="{17F14BBE-4E23-3340-B02F-01D5ACFB3201}"/>
                </a:ext>
              </a:extLst>
            </p:cNvPr>
            <p:cNvSpPr/>
            <p:nvPr/>
          </p:nvSpPr>
          <p:spPr>
            <a:xfrm>
              <a:off x="6878193" y="5247019"/>
              <a:ext cx="136987" cy="1333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Ellipse 155">
              <a:extLst>
                <a:ext uri="{FF2B5EF4-FFF2-40B4-BE49-F238E27FC236}">
                  <a16:creationId xmlns:a16="http://schemas.microsoft.com/office/drawing/2014/main" id="{7C3137D5-4839-8D49-ADED-7F751C704AD1}"/>
                </a:ext>
              </a:extLst>
            </p:cNvPr>
            <p:cNvSpPr/>
            <p:nvPr/>
          </p:nvSpPr>
          <p:spPr>
            <a:xfrm>
              <a:off x="4403966" y="5655562"/>
              <a:ext cx="136987" cy="13332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Ellipse 156">
              <a:extLst>
                <a:ext uri="{FF2B5EF4-FFF2-40B4-BE49-F238E27FC236}">
                  <a16:creationId xmlns:a16="http://schemas.microsoft.com/office/drawing/2014/main" id="{BCF752F6-583F-C542-AF45-3858B8ED5F1C}"/>
                </a:ext>
              </a:extLst>
            </p:cNvPr>
            <p:cNvSpPr/>
            <p:nvPr/>
          </p:nvSpPr>
          <p:spPr>
            <a:xfrm>
              <a:off x="4812507" y="5655994"/>
              <a:ext cx="136987" cy="1333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158" name="Ellipse 157">
              <a:extLst>
                <a:ext uri="{FF2B5EF4-FFF2-40B4-BE49-F238E27FC236}">
                  <a16:creationId xmlns:a16="http://schemas.microsoft.com/office/drawing/2014/main" id="{ACB3B5AB-79F5-3B41-8A68-40D85140EA70}"/>
                </a:ext>
              </a:extLst>
            </p:cNvPr>
            <p:cNvSpPr/>
            <p:nvPr/>
          </p:nvSpPr>
          <p:spPr>
            <a:xfrm>
              <a:off x="5222068" y="5655708"/>
              <a:ext cx="136987" cy="1333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Ellipse 158">
              <a:extLst>
                <a:ext uri="{FF2B5EF4-FFF2-40B4-BE49-F238E27FC236}">
                  <a16:creationId xmlns:a16="http://schemas.microsoft.com/office/drawing/2014/main" id="{84DEACA8-CEAA-3E44-AFDB-969BFCB2573E}"/>
                </a:ext>
              </a:extLst>
            </p:cNvPr>
            <p:cNvSpPr/>
            <p:nvPr/>
          </p:nvSpPr>
          <p:spPr>
            <a:xfrm>
              <a:off x="5605097" y="5655708"/>
              <a:ext cx="136987" cy="1333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Ellipse 159">
              <a:extLst>
                <a:ext uri="{FF2B5EF4-FFF2-40B4-BE49-F238E27FC236}">
                  <a16:creationId xmlns:a16="http://schemas.microsoft.com/office/drawing/2014/main" id="{5CAB4C88-137D-9C48-8027-71F54E9F36C5}"/>
                </a:ext>
              </a:extLst>
            </p:cNvPr>
            <p:cNvSpPr/>
            <p:nvPr/>
          </p:nvSpPr>
          <p:spPr>
            <a:xfrm>
              <a:off x="6017275" y="5653115"/>
              <a:ext cx="136987" cy="1333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161" name="Ellipse 160">
              <a:extLst>
                <a:ext uri="{FF2B5EF4-FFF2-40B4-BE49-F238E27FC236}">
                  <a16:creationId xmlns:a16="http://schemas.microsoft.com/office/drawing/2014/main" id="{7AA7274C-6382-E547-81E1-6EA9C7AE545C}"/>
                </a:ext>
              </a:extLst>
            </p:cNvPr>
            <p:cNvSpPr/>
            <p:nvPr/>
          </p:nvSpPr>
          <p:spPr>
            <a:xfrm>
              <a:off x="6442729" y="5652695"/>
              <a:ext cx="136987" cy="1333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Ellipse 161">
              <a:extLst>
                <a:ext uri="{FF2B5EF4-FFF2-40B4-BE49-F238E27FC236}">
                  <a16:creationId xmlns:a16="http://schemas.microsoft.com/office/drawing/2014/main" id="{8A7540A6-87F6-F946-8429-3A98B0943869}"/>
                </a:ext>
              </a:extLst>
            </p:cNvPr>
            <p:cNvSpPr/>
            <p:nvPr/>
          </p:nvSpPr>
          <p:spPr>
            <a:xfrm>
              <a:off x="6876437" y="5650426"/>
              <a:ext cx="136987" cy="1333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Ellipse 162">
              <a:extLst>
                <a:ext uri="{FF2B5EF4-FFF2-40B4-BE49-F238E27FC236}">
                  <a16:creationId xmlns:a16="http://schemas.microsoft.com/office/drawing/2014/main" id="{F930B224-7B03-374A-9AFB-3535CB937913}"/>
                </a:ext>
              </a:extLst>
            </p:cNvPr>
            <p:cNvSpPr/>
            <p:nvPr/>
          </p:nvSpPr>
          <p:spPr>
            <a:xfrm>
              <a:off x="4402208" y="6023071"/>
              <a:ext cx="136987" cy="13332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Ellipse 163">
              <a:extLst>
                <a:ext uri="{FF2B5EF4-FFF2-40B4-BE49-F238E27FC236}">
                  <a16:creationId xmlns:a16="http://schemas.microsoft.com/office/drawing/2014/main" id="{06E84911-B1BC-2B4F-8EE2-D0C732612226}"/>
                </a:ext>
              </a:extLst>
            </p:cNvPr>
            <p:cNvSpPr/>
            <p:nvPr/>
          </p:nvSpPr>
          <p:spPr>
            <a:xfrm>
              <a:off x="4810748" y="6023504"/>
              <a:ext cx="136987" cy="13332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Ellipse 164">
              <a:extLst>
                <a:ext uri="{FF2B5EF4-FFF2-40B4-BE49-F238E27FC236}">
                  <a16:creationId xmlns:a16="http://schemas.microsoft.com/office/drawing/2014/main" id="{F6D08079-85DE-304E-A054-108AC15E2091}"/>
                </a:ext>
              </a:extLst>
            </p:cNvPr>
            <p:cNvSpPr/>
            <p:nvPr/>
          </p:nvSpPr>
          <p:spPr>
            <a:xfrm>
              <a:off x="5220310" y="6023217"/>
              <a:ext cx="136987" cy="13332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Ellipse 165">
              <a:extLst>
                <a:ext uri="{FF2B5EF4-FFF2-40B4-BE49-F238E27FC236}">
                  <a16:creationId xmlns:a16="http://schemas.microsoft.com/office/drawing/2014/main" id="{20B6068C-D830-8847-BC04-97F56722C1B4}"/>
                </a:ext>
              </a:extLst>
            </p:cNvPr>
            <p:cNvSpPr/>
            <p:nvPr/>
          </p:nvSpPr>
          <p:spPr>
            <a:xfrm>
              <a:off x="5603339" y="6023217"/>
              <a:ext cx="136987" cy="13332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Ellipse 166">
              <a:extLst>
                <a:ext uri="{FF2B5EF4-FFF2-40B4-BE49-F238E27FC236}">
                  <a16:creationId xmlns:a16="http://schemas.microsoft.com/office/drawing/2014/main" id="{2CD85774-FC0D-1B41-9B6D-731503A8BE7A}"/>
                </a:ext>
              </a:extLst>
            </p:cNvPr>
            <p:cNvSpPr/>
            <p:nvPr/>
          </p:nvSpPr>
          <p:spPr>
            <a:xfrm>
              <a:off x="6015517" y="6020624"/>
              <a:ext cx="136987" cy="13332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Ellipse 167">
              <a:extLst>
                <a:ext uri="{FF2B5EF4-FFF2-40B4-BE49-F238E27FC236}">
                  <a16:creationId xmlns:a16="http://schemas.microsoft.com/office/drawing/2014/main" id="{62E0ED06-7881-9B4C-9076-1FDC72C24621}"/>
                </a:ext>
              </a:extLst>
            </p:cNvPr>
            <p:cNvSpPr/>
            <p:nvPr/>
          </p:nvSpPr>
          <p:spPr>
            <a:xfrm>
              <a:off x="6440971" y="6020203"/>
              <a:ext cx="136987" cy="13332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Ellipse 168">
              <a:extLst>
                <a:ext uri="{FF2B5EF4-FFF2-40B4-BE49-F238E27FC236}">
                  <a16:creationId xmlns:a16="http://schemas.microsoft.com/office/drawing/2014/main" id="{B859BE96-9150-9D42-96BC-6630BDE4834B}"/>
                </a:ext>
              </a:extLst>
            </p:cNvPr>
            <p:cNvSpPr/>
            <p:nvPr/>
          </p:nvSpPr>
          <p:spPr>
            <a:xfrm>
              <a:off x="6874680" y="6017934"/>
              <a:ext cx="136987" cy="13332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0" name="Connecteur droit 169">
              <a:extLst>
                <a:ext uri="{FF2B5EF4-FFF2-40B4-BE49-F238E27FC236}">
                  <a16:creationId xmlns:a16="http://schemas.microsoft.com/office/drawing/2014/main" id="{BE815785-B184-0B45-A8EE-2B68D40AFCE6}"/>
                </a:ext>
              </a:extLst>
            </p:cNvPr>
            <p:cNvCxnSpPr>
              <a:stCxn id="142" idx="6"/>
              <a:endCxn id="143" idx="2"/>
            </p:cNvCxnSpPr>
            <p:nvPr/>
          </p:nvCxnSpPr>
          <p:spPr>
            <a:xfrm>
              <a:off x="4544466" y="4889777"/>
              <a:ext cx="271554" cy="43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Connecteur droit 170">
              <a:extLst>
                <a:ext uri="{FF2B5EF4-FFF2-40B4-BE49-F238E27FC236}">
                  <a16:creationId xmlns:a16="http://schemas.microsoft.com/office/drawing/2014/main" id="{527150B1-6799-F141-883D-FA22C0A45D8F}"/>
                </a:ext>
              </a:extLst>
            </p:cNvPr>
            <p:cNvCxnSpPr>
              <a:cxnSpLocks/>
              <a:stCxn id="149" idx="6"/>
              <a:endCxn id="150" idx="2"/>
            </p:cNvCxnSpPr>
            <p:nvPr/>
          </p:nvCxnSpPr>
          <p:spPr>
            <a:xfrm>
              <a:off x="4542709" y="5318821"/>
              <a:ext cx="271554" cy="43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Connecteur droit 171">
              <a:extLst>
                <a:ext uri="{FF2B5EF4-FFF2-40B4-BE49-F238E27FC236}">
                  <a16:creationId xmlns:a16="http://schemas.microsoft.com/office/drawing/2014/main" id="{28BA0815-CDA6-E94D-AF73-FB5818451AA0}"/>
                </a:ext>
              </a:extLst>
            </p:cNvPr>
            <p:cNvCxnSpPr>
              <a:cxnSpLocks/>
              <a:stCxn id="156" idx="6"/>
              <a:endCxn id="157" idx="2"/>
            </p:cNvCxnSpPr>
            <p:nvPr/>
          </p:nvCxnSpPr>
          <p:spPr>
            <a:xfrm>
              <a:off x="4540953" y="5722227"/>
              <a:ext cx="271554" cy="43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Connecteur droit 172">
              <a:extLst>
                <a:ext uri="{FF2B5EF4-FFF2-40B4-BE49-F238E27FC236}">
                  <a16:creationId xmlns:a16="http://schemas.microsoft.com/office/drawing/2014/main" id="{0794CDE3-0539-3A4C-9E18-C79A7F71D0AA}"/>
                </a:ext>
              </a:extLst>
            </p:cNvPr>
            <p:cNvCxnSpPr>
              <a:cxnSpLocks/>
              <a:stCxn id="163" idx="6"/>
              <a:endCxn id="164" idx="2"/>
            </p:cNvCxnSpPr>
            <p:nvPr/>
          </p:nvCxnSpPr>
          <p:spPr>
            <a:xfrm>
              <a:off x="4539195" y="6089735"/>
              <a:ext cx="271554" cy="43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Connecteur droit 173">
              <a:extLst>
                <a:ext uri="{FF2B5EF4-FFF2-40B4-BE49-F238E27FC236}">
                  <a16:creationId xmlns:a16="http://schemas.microsoft.com/office/drawing/2014/main" id="{FB7FD27F-10BF-0846-B571-44F8BA295E32}"/>
                </a:ext>
              </a:extLst>
            </p:cNvPr>
            <p:cNvCxnSpPr>
              <a:cxnSpLocks/>
              <a:stCxn id="143" idx="6"/>
              <a:endCxn id="144" idx="2"/>
            </p:cNvCxnSpPr>
            <p:nvPr/>
          </p:nvCxnSpPr>
          <p:spPr>
            <a:xfrm flipV="1">
              <a:off x="4953007" y="4889923"/>
              <a:ext cx="272575" cy="28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Connecteur droit 174">
              <a:extLst>
                <a:ext uri="{FF2B5EF4-FFF2-40B4-BE49-F238E27FC236}">
                  <a16:creationId xmlns:a16="http://schemas.microsoft.com/office/drawing/2014/main" id="{2DC2CAC6-8A1A-7141-A33C-709CC02EC0CD}"/>
                </a:ext>
              </a:extLst>
            </p:cNvPr>
            <p:cNvCxnSpPr>
              <a:cxnSpLocks/>
              <a:stCxn id="144" idx="6"/>
              <a:endCxn id="145" idx="2"/>
            </p:cNvCxnSpPr>
            <p:nvPr/>
          </p:nvCxnSpPr>
          <p:spPr>
            <a:xfrm>
              <a:off x="5362569" y="4889923"/>
              <a:ext cx="24604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Connecteur droit 175">
              <a:extLst>
                <a:ext uri="{FF2B5EF4-FFF2-40B4-BE49-F238E27FC236}">
                  <a16:creationId xmlns:a16="http://schemas.microsoft.com/office/drawing/2014/main" id="{125EB52E-F672-894A-B412-74A850F97651}"/>
                </a:ext>
              </a:extLst>
            </p:cNvPr>
            <p:cNvCxnSpPr>
              <a:cxnSpLocks/>
              <a:stCxn id="145" idx="6"/>
              <a:endCxn id="146" idx="2"/>
            </p:cNvCxnSpPr>
            <p:nvPr/>
          </p:nvCxnSpPr>
          <p:spPr>
            <a:xfrm flipV="1">
              <a:off x="5745598" y="4887330"/>
              <a:ext cx="275190" cy="259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Connecteur droit 176">
              <a:extLst>
                <a:ext uri="{FF2B5EF4-FFF2-40B4-BE49-F238E27FC236}">
                  <a16:creationId xmlns:a16="http://schemas.microsoft.com/office/drawing/2014/main" id="{246D7A23-C4A5-E345-AD42-13ADD5E9D5A3}"/>
                </a:ext>
              </a:extLst>
            </p:cNvPr>
            <p:cNvCxnSpPr>
              <a:cxnSpLocks/>
              <a:stCxn id="146" idx="6"/>
              <a:endCxn id="147" idx="2"/>
            </p:cNvCxnSpPr>
            <p:nvPr/>
          </p:nvCxnSpPr>
          <p:spPr>
            <a:xfrm flipV="1">
              <a:off x="6157775" y="4886909"/>
              <a:ext cx="288467" cy="42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Connecteur droit 177">
              <a:extLst>
                <a:ext uri="{FF2B5EF4-FFF2-40B4-BE49-F238E27FC236}">
                  <a16:creationId xmlns:a16="http://schemas.microsoft.com/office/drawing/2014/main" id="{023A963F-EEF6-7741-A9F5-6E8E24A085B0}"/>
                </a:ext>
              </a:extLst>
            </p:cNvPr>
            <p:cNvCxnSpPr>
              <a:cxnSpLocks/>
              <a:stCxn id="147" idx="6"/>
              <a:endCxn id="148" idx="2"/>
            </p:cNvCxnSpPr>
            <p:nvPr/>
          </p:nvCxnSpPr>
          <p:spPr>
            <a:xfrm flipV="1">
              <a:off x="6583229" y="4884640"/>
              <a:ext cx="296721" cy="22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Connecteur droit 178">
              <a:extLst>
                <a:ext uri="{FF2B5EF4-FFF2-40B4-BE49-F238E27FC236}">
                  <a16:creationId xmlns:a16="http://schemas.microsoft.com/office/drawing/2014/main" id="{B5128EEC-F6EF-3548-9498-00E0795128EA}"/>
                </a:ext>
              </a:extLst>
            </p:cNvPr>
            <p:cNvCxnSpPr>
              <a:cxnSpLocks/>
              <a:stCxn id="154" idx="6"/>
              <a:endCxn id="155" idx="2"/>
            </p:cNvCxnSpPr>
            <p:nvPr/>
          </p:nvCxnSpPr>
          <p:spPr>
            <a:xfrm flipV="1">
              <a:off x="6581472" y="5313684"/>
              <a:ext cx="296721" cy="22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Connecteur droit 179">
              <a:extLst>
                <a:ext uri="{FF2B5EF4-FFF2-40B4-BE49-F238E27FC236}">
                  <a16:creationId xmlns:a16="http://schemas.microsoft.com/office/drawing/2014/main" id="{A17B81E9-675C-394B-ACBD-BDC2CC1FA966}"/>
                </a:ext>
              </a:extLst>
            </p:cNvPr>
            <p:cNvCxnSpPr>
              <a:cxnSpLocks/>
              <a:stCxn id="161" idx="6"/>
              <a:endCxn id="162" idx="2"/>
            </p:cNvCxnSpPr>
            <p:nvPr/>
          </p:nvCxnSpPr>
          <p:spPr>
            <a:xfrm flipV="1">
              <a:off x="6579715" y="5717090"/>
              <a:ext cx="296721" cy="22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Connecteur droit 180">
              <a:extLst>
                <a:ext uri="{FF2B5EF4-FFF2-40B4-BE49-F238E27FC236}">
                  <a16:creationId xmlns:a16="http://schemas.microsoft.com/office/drawing/2014/main" id="{E7FF4AC7-E9F8-3340-8E10-A1052C22E51A}"/>
                </a:ext>
              </a:extLst>
            </p:cNvPr>
            <p:cNvCxnSpPr>
              <a:cxnSpLocks/>
              <a:stCxn id="168" idx="6"/>
              <a:endCxn id="169" idx="2"/>
            </p:cNvCxnSpPr>
            <p:nvPr/>
          </p:nvCxnSpPr>
          <p:spPr>
            <a:xfrm flipV="1">
              <a:off x="6577958" y="6084598"/>
              <a:ext cx="296721" cy="22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Connecteur droit 181">
              <a:extLst>
                <a:ext uri="{FF2B5EF4-FFF2-40B4-BE49-F238E27FC236}">
                  <a16:creationId xmlns:a16="http://schemas.microsoft.com/office/drawing/2014/main" id="{3D24E039-89EA-4A48-83C3-10EFE566F703}"/>
                </a:ext>
              </a:extLst>
            </p:cNvPr>
            <p:cNvCxnSpPr>
              <a:cxnSpLocks/>
              <a:stCxn id="153" idx="6"/>
              <a:endCxn id="154" idx="2"/>
            </p:cNvCxnSpPr>
            <p:nvPr/>
          </p:nvCxnSpPr>
          <p:spPr>
            <a:xfrm flipV="1">
              <a:off x="6156018" y="5315953"/>
              <a:ext cx="288467" cy="42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Connecteur droit 182">
              <a:extLst>
                <a:ext uri="{FF2B5EF4-FFF2-40B4-BE49-F238E27FC236}">
                  <a16:creationId xmlns:a16="http://schemas.microsoft.com/office/drawing/2014/main" id="{63FEE520-608A-9449-98AC-EFB22C41025B}"/>
                </a:ext>
              </a:extLst>
            </p:cNvPr>
            <p:cNvCxnSpPr>
              <a:cxnSpLocks/>
              <a:stCxn id="160" idx="6"/>
              <a:endCxn id="161" idx="2"/>
            </p:cNvCxnSpPr>
            <p:nvPr/>
          </p:nvCxnSpPr>
          <p:spPr>
            <a:xfrm flipV="1">
              <a:off x="6154262" y="5719359"/>
              <a:ext cx="288467" cy="42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Connecteur droit 183">
              <a:extLst>
                <a:ext uri="{FF2B5EF4-FFF2-40B4-BE49-F238E27FC236}">
                  <a16:creationId xmlns:a16="http://schemas.microsoft.com/office/drawing/2014/main" id="{76DFA4FF-0149-634F-A032-229B61C730FD}"/>
                </a:ext>
              </a:extLst>
            </p:cNvPr>
            <p:cNvCxnSpPr>
              <a:cxnSpLocks/>
              <a:stCxn id="167" idx="6"/>
              <a:endCxn id="168" idx="2"/>
            </p:cNvCxnSpPr>
            <p:nvPr/>
          </p:nvCxnSpPr>
          <p:spPr>
            <a:xfrm flipV="1">
              <a:off x="6152504" y="6086867"/>
              <a:ext cx="288467" cy="42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Connecteur droit 184">
              <a:extLst>
                <a:ext uri="{FF2B5EF4-FFF2-40B4-BE49-F238E27FC236}">
                  <a16:creationId xmlns:a16="http://schemas.microsoft.com/office/drawing/2014/main" id="{A4F5C964-210F-2B4C-B174-F20FB65255D4}"/>
                </a:ext>
              </a:extLst>
            </p:cNvPr>
            <p:cNvCxnSpPr>
              <a:cxnSpLocks/>
              <a:stCxn id="166" idx="6"/>
              <a:endCxn id="167" idx="2"/>
            </p:cNvCxnSpPr>
            <p:nvPr/>
          </p:nvCxnSpPr>
          <p:spPr>
            <a:xfrm flipV="1">
              <a:off x="5740327" y="6087288"/>
              <a:ext cx="275190" cy="259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Connecteur droit 185">
              <a:extLst>
                <a:ext uri="{FF2B5EF4-FFF2-40B4-BE49-F238E27FC236}">
                  <a16:creationId xmlns:a16="http://schemas.microsoft.com/office/drawing/2014/main" id="{3D7EFA58-9BCB-CF49-95D8-8D5B4968BBE4}"/>
                </a:ext>
              </a:extLst>
            </p:cNvPr>
            <p:cNvCxnSpPr>
              <a:cxnSpLocks/>
              <a:stCxn id="165" idx="6"/>
              <a:endCxn id="166" idx="2"/>
            </p:cNvCxnSpPr>
            <p:nvPr/>
          </p:nvCxnSpPr>
          <p:spPr>
            <a:xfrm>
              <a:off x="5357297" y="6089882"/>
              <a:ext cx="24604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Connecteur droit 186">
              <a:extLst>
                <a:ext uri="{FF2B5EF4-FFF2-40B4-BE49-F238E27FC236}">
                  <a16:creationId xmlns:a16="http://schemas.microsoft.com/office/drawing/2014/main" id="{5E1B03B6-3636-6444-A66D-FF80B2AB4230}"/>
                </a:ext>
              </a:extLst>
            </p:cNvPr>
            <p:cNvCxnSpPr>
              <a:cxnSpLocks/>
              <a:stCxn id="164" idx="6"/>
              <a:endCxn id="165" idx="2"/>
            </p:cNvCxnSpPr>
            <p:nvPr/>
          </p:nvCxnSpPr>
          <p:spPr>
            <a:xfrm flipV="1">
              <a:off x="4947736" y="6089882"/>
              <a:ext cx="272575" cy="28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Connecteur droit 187">
              <a:extLst>
                <a:ext uri="{FF2B5EF4-FFF2-40B4-BE49-F238E27FC236}">
                  <a16:creationId xmlns:a16="http://schemas.microsoft.com/office/drawing/2014/main" id="{1E3A8677-7019-5B49-A087-8643DD2A36F5}"/>
                </a:ext>
              </a:extLst>
            </p:cNvPr>
            <p:cNvCxnSpPr>
              <a:cxnSpLocks/>
              <a:stCxn id="157" idx="6"/>
              <a:endCxn id="158" idx="2"/>
            </p:cNvCxnSpPr>
            <p:nvPr/>
          </p:nvCxnSpPr>
          <p:spPr>
            <a:xfrm flipV="1">
              <a:off x="4949494" y="5722373"/>
              <a:ext cx="272575" cy="28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Connecteur droit 188">
              <a:extLst>
                <a:ext uri="{FF2B5EF4-FFF2-40B4-BE49-F238E27FC236}">
                  <a16:creationId xmlns:a16="http://schemas.microsoft.com/office/drawing/2014/main" id="{55E57721-324F-E143-8DD6-5E164FDD3EA4}"/>
                </a:ext>
              </a:extLst>
            </p:cNvPr>
            <p:cNvCxnSpPr>
              <a:cxnSpLocks/>
              <a:stCxn id="158" idx="6"/>
              <a:endCxn id="159" idx="2"/>
            </p:cNvCxnSpPr>
            <p:nvPr/>
          </p:nvCxnSpPr>
          <p:spPr>
            <a:xfrm>
              <a:off x="5359055" y="5722373"/>
              <a:ext cx="24604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Connecteur droit 189">
              <a:extLst>
                <a:ext uri="{FF2B5EF4-FFF2-40B4-BE49-F238E27FC236}">
                  <a16:creationId xmlns:a16="http://schemas.microsoft.com/office/drawing/2014/main" id="{1FE71CB8-8A9C-8144-B985-9A171D2A7E4D}"/>
                </a:ext>
              </a:extLst>
            </p:cNvPr>
            <p:cNvCxnSpPr>
              <a:cxnSpLocks/>
              <a:stCxn id="159" idx="6"/>
              <a:endCxn id="160" idx="2"/>
            </p:cNvCxnSpPr>
            <p:nvPr/>
          </p:nvCxnSpPr>
          <p:spPr>
            <a:xfrm flipV="1">
              <a:off x="5742085" y="5719779"/>
              <a:ext cx="275190" cy="259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Connecteur droit 190">
              <a:extLst>
                <a:ext uri="{FF2B5EF4-FFF2-40B4-BE49-F238E27FC236}">
                  <a16:creationId xmlns:a16="http://schemas.microsoft.com/office/drawing/2014/main" id="{7E185F8B-4040-394C-A138-63A5CDD11113}"/>
                </a:ext>
              </a:extLst>
            </p:cNvPr>
            <p:cNvCxnSpPr>
              <a:cxnSpLocks/>
              <a:stCxn id="152" idx="6"/>
              <a:endCxn id="153" idx="2"/>
            </p:cNvCxnSpPr>
            <p:nvPr/>
          </p:nvCxnSpPr>
          <p:spPr>
            <a:xfrm flipV="1">
              <a:off x="5743841" y="5316374"/>
              <a:ext cx="275190" cy="259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Connecteur droit 191">
              <a:extLst>
                <a:ext uri="{FF2B5EF4-FFF2-40B4-BE49-F238E27FC236}">
                  <a16:creationId xmlns:a16="http://schemas.microsoft.com/office/drawing/2014/main" id="{481CFDA7-8C66-3844-884B-FF4762B33441}"/>
                </a:ext>
              </a:extLst>
            </p:cNvPr>
            <p:cNvCxnSpPr>
              <a:cxnSpLocks/>
              <a:stCxn id="151" idx="6"/>
              <a:endCxn id="152" idx="2"/>
            </p:cNvCxnSpPr>
            <p:nvPr/>
          </p:nvCxnSpPr>
          <p:spPr>
            <a:xfrm>
              <a:off x="5360812" y="5318967"/>
              <a:ext cx="24604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Connecteur droit 192">
              <a:extLst>
                <a:ext uri="{FF2B5EF4-FFF2-40B4-BE49-F238E27FC236}">
                  <a16:creationId xmlns:a16="http://schemas.microsoft.com/office/drawing/2014/main" id="{F87C7C6B-088D-4346-9136-104C181B5FD5}"/>
                </a:ext>
              </a:extLst>
            </p:cNvPr>
            <p:cNvCxnSpPr>
              <a:cxnSpLocks/>
              <a:stCxn id="150" idx="6"/>
              <a:endCxn id="151" idx="2"/>
            </p:cNvCxnSpPr>
            <p:nvPr/>
          </p:nvCxnSpPr>
          <p:spPr>
            <a:xfrm flipV="1">
              <a:off x="4951250" y="5318967"/>
              <a:ext cx="272575" cy="28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Connecteur droit 193">
              <a:extLst>
                <a:ext uri="{FF2B5EF4-FFF2-40B4-BE49-F238E27FC236}">
                  <a16:creationId xmlns:a16="http://schemas.microsoft.com/office/drawing/2014/main" id="{CD04D7B0-299A-1D4F-A686-61523EA92E66}"/>
                </a:ext>
              </a:extLst>
            </p:cNvPr>
            <p:cNvCxnSpPr>
              <a:cxnSpLocks/>
              <a:stCxn id="142" idx="4"/>
              <a:endCxn id="149" idx="0"/>
            </p:cNvCxnSpPr>
            <p:nvPr/>
          </p:nvCxnSpPr>
          <p:spPr>
            <a:xfrm flipH="1">
              <a:off x="4474216" y="4956441"/>
              <a:ext cx="1757" cy="2957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Connecteur droit 194">
              <a:extLst>
                <a:ext uri="{FF2B5EF4-FFF2-40B4-BE49-F238E27FC236}">
                  <a16:creationId xmlns:a16="http://schemas.microsoft.com/office/drawing/2014/main" id="{84CD914A-E13C-864E-9186-1A7B17E1379A}"/>
                </a:ext>
              </a:extLst>
            </p:cNvPr>
            <p:cNvCxnSpPr>
              <a:cxnSpLocks/>
              <a:stCxn id="149" idx="4"/>
              <a:endCxn id="156" idx="0"/>
            </p:cNvCxnSpPr>
            <p:nvPr/>
          </p:nvCxnSpPr>
          <p:spPr>
            <a:xfrm flipH="1">
              <a:off x="4472460" y="5385485"/>
              <a:ext cx="1756" cy="27007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Connecteur droit 195">
              <a:extLst>
                <a:ext uri="{FF2B5EF4-FFF2-40B4-BE49-F238E27FC236}">
                  <a16:creationId xmlns:a16="http://schemas.microsoft.com/office/drawing/2014/main" id="{F8FD969A-004D-5840-880A-6AFCFA2637CA}"/>
                </a:ext>
              </a:extLst>
            </p:cNvPr>
            <p:cNvCxnSpPr>
              <a:cxnSpLocks/>
              <a:stCxn id="156" idx="4"/>
              <a:endCxn id="163" idx="0"/>
            </p:cNvCxnSpPr>
            <p:nvPr/>
          </p:nvCxnSpPr>
          <p:spPr>
            <a:xfrm flipH="1">
              <a:off x="4470702" y="5788891"/>
              <a:ext cx="1758" cy="2341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Connecteur droit 196">
              <a:extLst>
                <a:ext uri="{FF2B5EF4-FFF2-40B4-BE49-F238E27FC236}">
                  <a16:creationId xmlns:a16="http://schemas.microsoft.com/office/drawing/2014/main" id="{BFBC0CEE-8CF8-DD46-8ED1-E54A49D6D18A}"/>
                </a:ext>
              </a:extLst>
            </p:cNvPr>
            <p:cNvCxnSpPr>
              <a:cxnSpLocks/>
              <a:stCxn id="143" idx="4"/>
              <a:endCxn id="150" idx="0"/>
            </p:cNvCxnSpPr>
            <p:nvPr/>
          </p:nvCxnSpPr>
          <p:spPr>
            <a:xfrm flipH="1">
              <a:off x="4882757" y="4956874"/>
              <a:ext cx="1757" cy="2957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Connecteur droit 197">
              <a:extLst>
                <a:ext uri="{FF2B5EF4-FFF2-40B4-BE49-F238E27FC236}">
                  <a16:creationId xmlns:a16="http://schemas.microsoft.com/office/drawing/2014/main" id="{88276B25-4B3E-0548-87B6-FE700B3E6E4D}"/>
                </a:ext>
              </a:extLst>
            </p:cNvPr>
            <p:cNvCxnSpPr>
              <a:cxnSpLocks/>
              <a:stCxn id="150" idx="4"/>
              <a:endCxn id="157" idx="0"/>
            </p:cNvCxnSpPr>
            <p:nvPr/>
          </p:nvCxnSpPr>
          <p:spPr>
            <a:xfrm flipH="1">
              <a:off x="4881001" y="5385918"/>
              <a:ext cx="1756" cy="27007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Connecteur droit 198">
              <a:extLst>
                <a:ext uri="{FF2B5EF4-FFF2-40B4-BE49-F238E27FC236}">
                  <a16:creationId xmlns:a16="http://schemas.microsoft.com/office/drawing/2014/main" id="{615880A2-08A2-4242-BD0F-F9424791C9D9}"/>
                </a:ext>
              </a:extLst>
            </p:cNvPr>
            <p:cNvCxnSpPr>
              <a:cxnSpLocks/>
              <a:stCxn id="157" idx="4"/>
              <a:endCxn id="164" idx="0"/>
            </p:cNvCxnSpPr>
            <p:nvPr/>
          </p:nvCxnSpPr>
          <p:spPr>
            <a:xfrm flipH="1">
              <a:off x="4879242" y="5789323"/>
              <a:ext cx="1758" cy="2341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Connecteur droit 199">
              <a:extLst>
                <a:ext uri="{FF2B5EF4-FFF2-40B4-BE49-F238E27FC236}">
                  <a16:creationId xmlns:a16="http://schemas.microsoft.com/office/drawing/2014/main" id="{E33AD203-14D8-924B-B21A-DE393AE5B637}"/>
                </a:ext>
              </a:extLst>
            </p:cNvPr>
            <p:cNvCxnSpPr>
              <a:cxnSpLocks/>
              <a:stCxn id="158" idx="4"/>
              <a:endCxn id="165" idx="0"/>
            </p:cNvCxnSpPr>
            <p:nvPr/>
          </p:nvCxnSpPr>
          <p:spPr>
            <a:xfrm flipH="1">
              <a:off x="5288804" y="5789037"/>
              <a:ext cx="1758" cy="2341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Connecteur droit 200">
              <a:extLst>
                <a:ext uri="{FF2B5EF4-FFF2-40B4-BE49-F238E27FC236}">
                  <a16:creationId xmlns:a16="http://schemas.microsoft.com/office/drawing/2014/main" id="{C44AD6D2-52AD-1E4B-9696-8FEDDD38C9EC}"/>
                </a:ext>
              </a:extLst>
            </p:cNvPr>
            <p:cNvCxnSpPr>
              <a:cxnSpLocks/>
              <a:stCxn id="151" idx="4"/>
              <a:endCxn id="158" idx="0"/>
            </p:cNvCxnSpPr>
            <p:nvPr/>
          </p:nvCxnSpPr>
          <p:spPr>
            <a:xfrm flipH="1">
              <a:off x="5290562" y="5385632"/>
              <a:ext cx="1756" cy="27007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Connecteur droit 201">
              <a:extLst>
                <a:ext uri="{FF2B5EF4-FFF2-40B4-BE49-F238E27FC236}">
                  <a16:creationId xmlns:a16="http://schemas.microsoft.com/office/drawing/2014/main" id="{6558C11C-E0DC-BC4D-8782-D40DA3C08420}"/>
                </a:ext>
              </a:extLst>
            </p:cNvPr>
            <p:cNvCxnSpPr>
              <a:cxnSpLocks/>
              <a:stCxn id="144" idx="4"/>
              <a:endCxn id="151" idx="0"/>
            </p:cNvCxnSpPr>
            <p:nvPr/>
          </p:nvCxnSpPr>
          <p:spPr>
            <a:xfrm flipH="1">
              <a:off x="5292318" y="4956587"/>
              <a:ext cx="1757" cy="2957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Connecteur droit 202">
              <a:extLst>
                <a:ext uri="{FF2B5EF4-FFF2-40B4-BE49-F238E27FC236}">
                  <a16:creationId xmlns:a16="http://schemas.microsoft.com/office/drawing/2014/main" id="{3982B2A6-4D89-5040-AB9E-01946749C876}"/>
                </a:ext>
              </a:extLst>
            </p:cNvPr>
            <p:cNvCxnSpPr>
              <a:cxnSpLocks/>
              <a:stCxn id="145" idx="4"/>
              <a:endCxn id="152" idx="0"/>
            </p:cNvCxnSpPr>
            <p:nvPr/>
          </p:nvCxnSpPr>
          <p:spPr>
            <a:xfrm flipH="1">
              <a:off x="5675348" y="4956587"/>
              <a:ext cx="1757" cy="2957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Connecteur droit 203">
              <a:extLst>
                <a:ext uri="{FF2B5EF4-FFF2-40B4-BE49-F238E27FC236}">
                  <a16:creationId xmlns:a16="http://schemas.microsoft.com/office/drawing/2014/main" id="{3FAC85CF-C5B0-C341-93B0-D8FFA173145C}"/>
                </a:ext>
              </a:extLst>
            </p:cNvPr>
            <p:cNvCxnSpPr>
              <a:cxnSpLocks/>
              <a:stCxn id="152" idx="4"/>
              <a:endCxn id="159" idx="0"/>
            </p:cNvCxnSpPr>
            <p:nvPr/>
          </p:nvCxnSpPr>
          <p:spPr>
            <a:xfrm flipH="1">
              <a:off x="5673591" y="5385632"/>
              <a:ext cx="1756" cy="27007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Connecteur droit 204">
              <a:extLst>
                <a:ext uri="{FF2B5EF4-FFF2-40B4-BE49-F238E27FC236}">
                  <a16:creationId xmlns:a16="http://schemas.microsoft.com/office/drawing/2014/main" id="{BC029FDF-01B0-EE4F-BFA9-751E4182A574}"/>
                </a:ext>
              </a:extLst>
            </p:cNvPr>
            <p:cNvCxnSpPr>
              <a:cxnSpLocks/>
              <a:stCxn id="159" idx="4"/>
              <a:endCxn id="166" idx="0"/>
            </p:cNvCxnSpPr>
            <p:nvPr/>
          </p:nvCxnSpPr>
          <p:spPr>
            <a:xfrm flipH="1">
              <a:off x="5671833" y="5789037"/>
              <a:ext cx="1758" cy="2341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Connecteur droit 205">
              <a:extLst>
                <a:ext uri="{FF2B5EF4-FFF2-40B4-BE49-F238E27FC236}">
                  <a16:creationId xmlns:a16="http://schemas.microsoft.com/office/drawing/2014/main" id="{1F0069DF-830C-274C-A029-24761A4C02CC}"/>
                </a:ext>
              </a:extLst>
            </p:cNvPr>
            <p:cNvCxnSpPr>
              <a:cxnSpLocks/>
              <a:stCxn id="160" idx="4"/>
              <a:endCxn id="167" idx="0"/>
            </p:cNvCxnSpPr>
            <p:nvPr/>
          </p:nvCxnSpPr>
          <p:spPr>
            <a:xfrm flipH="1">
              <a:off x="6084011" y="5786444"/>
              <a:ext cx="1758" cy="2341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Connecteur droit 206">
              <a:extLst>
                <a:ext uri="{FF2B5EF4-FFF2-40B4-BE49-F238E27FC236}">
                  <a16:creationId xmlns:a16="http://schemas.microsoft.com/office/drawing/2014/main" id="{D1438487-3F0C-6F4E-B84D-7CF89F00E11C}"/>
                </a:ext>
              </a:extLst>
            </p:cNvPr>
            <p:cNvCxnSpPr>
              <a:cxnSpLocks/>
              <a:stCxn id="153" idx="4"/>
              <a:endCxn id="160" idx="0"/>
            </p:cNvCxnSpPr>
            <p:nvPr/>
          </p:nvCxnSpPr>
          <p:spPr>
            <a:xfrm flipH="1">
              <a:off x="6085768" y="5383038"/>
              <a:ext cx="1756" cy="27007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Connecteur droit 207">
              <a:extLst>
                <a:ext uri="{FF2B5EF4-FFF2-40B4-BE49-F238E27FC236}">
                  <a16:creationId xmlns:a16="http://schemas.microsoft.com/office/drawing/2014/main" id="{0723CE04-6EF5-8447-B32A-D4A28B2932A2}"/>
                </a:ext>
              </a:extLst>
            </p:cNvPr>
            <p:cNvCxnSpPr>
              <a:cxnSpLocks/>
              <a:stCxn id="146" idx="4"/>
              <a:endCxn id="153" idx="0"/>
            </p:cNvCxnSpPr>
            <p:nvPr/>
          </p:nvCxnSpPr>
          <p:spPr>
            <a:xfrm flipH="1">
              <a:off x="6087525" y="4953994"/>
              <a:ext cx="1757" cy="2957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Connecteur droit 208">
              <a:extLst>
                <a:ext uri="{FF2B5EF4-FFF2-40B4-BE49-F238E27FC236}">
                  <a16:creationId xmlns:a16="http://schemas.microsoft.com/office/drawing/2014/main" id="{35E53FF3-4B8A-2342-BE4B-E382CD5B5B36}"/>
                </a:ext>
              </a:extLst>
            </p:cNvPr>
            <p:cNvCxnSpPr>
              <a:cxnSpLocks/>
              <a:stCxn id="147" idx="4"/>
              <a:endCxn id="154" idx="0"/>
            </p:cNvCxnSpPr>
            <p:nvPr/>
          </p:nvCxnSpPr>
          <p:spPr>
            <a:xfrm flipH="1">
              <a:off x="6512979" y="4953573"/>
              <a:ext cx="1757" cy="2957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Connecteur droit 209">
              <a:extLst>
                <a:ext uri="{FF2B5EF4-FFF2-40B4-BE49-F238E27FC236}">
                  <a16:creationId xmlns:a16="http://schemas.microsoft.com/office/drawing/2014/main" id="{458B1FA4-8D81-1E42-900E-AA2AE2B42C19}"/>
                </a:ext>
              </a:extLst>
            </p:cNvPr>
            <p:cNvCxnSpPr>
              <a:cxnSpLocks/>
              <a:stCxn id="154" idx="4"/>
              <a:endCxn id="161" idx="0"/>
            </p:cNvCxnSpPr>
            <p:nvPr/>
          </p:nvCxnSpPr>
          <p:spPr>
            <a:xfrm flipH="1">
              <a:off x="6511222" y="5382617"/>
              <a:ext cx="1756" cy="27007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Connecteur droit 210">
              <a:extLst>
                <a:ext uri="{FF2B5EF4-FFF2-40B4-BE49-F238E27FC236}">
                  <a16:creationId xmlns:a16="http://schemas.microsoft.com/office/drawing/2014/main" id="{AF8990C3-7AB6-1244-B469-9484012C1DE4}"/>
                </a:ext>
              </a:extLst>
            </p:cNvPr>
            <p:cNvCxnSpPr>
              <a:cxnSpLocks/>
              <a:stCxn id="161" idx="4"/>
              <a:endCxn id="168" idx="0"/>
            </p:cNvCxnSpPr>
            <p:nvPr/>
          </p:nvCxnSpPr>
          <p:spPr>
            <a:xfrm flipH="1">
              <a:off x="6509465" y="5786023"/>
              <a:ext cx="1758" cy="2341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Connecteur droit 211">
              <a:extLst>
                <a:ext uri="{FF2B5EF4-FFF2-40B4-BE49-F238E27FC236}">
                  <a16:creationId xmlns:a16="http://schemas.microsoft.com/office/drawing/2014/main" id="{3CED49E7-13E7-574B-AD93-FA990F09A14C}"/>
                </a:ext>
              </a:extLst>
            </p:cNvPr>
            <p:cNvCxnSpPr>
              <a:cxnSpLocks/>
              <a:stCxn id="162" idx="4"/>
              <a:endCxn id="169" idx="0"/>
            </p:cNvCxnSpPr>
            <p:nvPr/>
          </p:nvCxnSpPr>
          <p:spPr>
            <a:xfrm flipH="1">
              <a:off x="6943173" y="5783754"/>
              <a:ext cx="1758" cy="2341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Connecteur droit 212">
              <a:extLst>
                <a:ext uri="{FF2B5EF4-FFF2-40B4-BE49-F238E27FC236}">
                  <a16:creationId xmlns:a16="http://schemas.microsoft.com/office/drawing/2014/main" id="{FC6F73D4-7604-3542-8C60-97C388FB2538}"/>
                </a:ext>
              </a:extLst>
            </p:cNvPr>
            <p:cNvCxnSpPr>
              <a:cxnSpLocks/>
              <a:stCxn id="155" idx="4"/>
              <a:endCxn id="162" idx="0"/>
            </p:cNvCxnSpPr>
            <p:nvPr/>
          </p:nvCxnSpPr>
          <p:spPr>
            <a:xfrm flipH="1">
              <a:off x="6944931" y="5380348"/>
              <a:ext cx="1756" cy="27007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Connecteur droit 213">
              <a:extLst>
                <a:ext uri="{FF2B5EF4-FFF2-40B4-BE49-F238E27FC236}">
                  <a16:creationId xmlns:a16="http://schemas.microsoft.com/office/drawing/2014/main" id="{B9A02EED-40CB-4E45-81E6-F2448F044C10}"/>
                </a:ext>
              </a:extLst>
            </p:cNvPr>
            <p:cNvCxnSpPr>
              <a:cxnSpLocks/>
              <a:stCxn id="148" idx="4"/>
              <a:endCxn id="155" idx="0"/>
            </p:cNvCxnSpPr>
            <p:nvPr/>
          </p:nvCxnSpPr>
          <p:spPr>
            <a:xfrm flipH="1">
              <a:off x="6946687" y="4951304"/>
              <a:ext cx="1757" cy="2957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" name="Ellipse 214">
              <a:extLst>
                <a:ext uri="{FF2B5EF4-FFF2-40B4-BE49-F238E27FC236}">
                  <a16:creationId xmlns:a16="http://schemas.microsoft.com/office/drawing/2014/main" id="{8D5D0852-9290-314F-AE7B-7322702FF8D9}"/>
                </a:ext>
              </a:extLst>
            </p:cNvPr>
            <p:cNvSpPr/>
            <p:nvPr/>
          </p:nvSpPr>
          <p:spPr>
            <a:xfrm>
              <a:off x="4402207" y="4411477"/>
              <a:ext cx="136987" cy="13332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Ellipse 215">
              <a:extLst>
                <a:ext uri="{FF2B5EF4-FFF2-40B4-BE49-F238E27FC236}">
                  <a16:creationId xmlns:a16="http://schemas.microsoft.com/office/drawing/2014/main" id="{36722848-00DB-BE48-95C9-0BCE93E0AB87}"/>
                </a:ext>
              </a:extLst>
            </p:cNvPr>
            <p:cNvSpPr/>
            <p:nvPr/>
          </p:nvSpPr>
          <p:spPr>
            <a:xfrm>
              <a:off x="4810748" y="4411909"/>
              <a:ext cx="136987" cy="1333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Ellipse 216">
              <a:extLst>
                <a:ext uri="{FF2B5EF4-FFF2-40B4-BE49-F238E27FC236}">
                  <a16:creationId xmlns:a16="http://schemas.microsoft.com/office/drawing/2014/main" id="{E4C62D53-6331-154F-ACEF-9873C0CFC752}"/>
                </a:ext>
              </a:extLst>
            </p:cNvPr>
            <p:cNvSpPr/>
            <p:nvPr/>
          </p:nvSpPr>
          <p:spPr>
            <a:xfrm>
              <a:off x="5220310" y="4411623"/>
              <a:ext cx="136987" cy="1333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Ellipse 217">
              <a:extLst>
                <a:ext uri="{FF2B5EF4-FFF2-40B4-BE49-F238E27FC236}">
                  <a16:creationId xmlns:a16="http://schemas.microsoft.com/office/drawing/2014/main" id="{4D407150-FAA8-4F4F-B77C-BFBA1A7EB96C}"/>
                </a:ext>
              </a:extLst>
            </p:cNvPr>
            <p:cNvSpPr/>
            <p:nvPr/>
          </p:nvSpPr>
          <p:spPr>
            <a:xfrm>
              <a:off x="5603339" y="4411623"/>
              <a:ext cx="136987" cy="1333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219" name="Ellipse 218">
              <a:extLst>
                <a:ext uri="{FF2B5EF4-FFF2-40B4-BE49-F238E27FC236}">
                  <a16:creationId xmlns:a16="http://schemas.microsoft.com/office/drawing/2014/main" id="{C111E4F9-3B0A-0143-A728-F33AB2959454}"/>
                </a:ext>
              </a:extLst>
            </p:cNvPr>
            <p:cNvSpPr/>
            <p:nvPr/>
          </p:nvSpPr>
          <p:spPr>
            <a:xfrm>
              <a:off x="6015517" y="4409030"/>
              <a:ext cx="136987" cy="1333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Ellipse 219">
              <a:extLst>
                <a:ext uri="{FF2B5EF4-FFF2-40B4-BE49-F238E27FC236}">
                  <a16:creationId xmlns:a16="http://schemas.microsoft.com/office/drawing/2014/main" id="{CF88E8CF-76AA-E349-A766-3943BCCA867D}"/>
                </a:ext>
              </a:extLst>
            </p:cNvPr>
            <p:cNvSpPr/>
            <p:nvPr/>
          </p:nvSpPr>
          <p:spPr>
            <a:xfrm>
              <a:off x="6440970" y="4408609"/>
              <a:ext cx="136987" cy="1333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Ellipse 220">
              <a:extLst>
                <a:ext uri="{FF2B5EF4-FFF2-40B4-BE49-F238E27FC236}">
                  <a16:creationId xmlns:a16="http://schemas.microsoft.com/office/drawing/2014/main" id="{5B3BD2E7-3D07-2B4C-AF75-2769059B1299}"/>
                </a:ext>
              </a:extLst>
            </p:cNvPr>
            <p:cNvSpPr/>
            <p:nvPr/>
          </p:nvSpPr>
          <p:spPr>
            <a:xfrm>
              <a:off x="6874679" y="4406340"/>
              <a:ext cx="136987" cy="1333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2" name="Connecteur droit 221">
              <a:extLst>
                <a:ext uri="{FF2B5EF4-FFF2-40B4-BE49-F238E27FC236}">
                  <a16:creationId xmlns:a16="http://schemas.microsoft.com/office/drawing/2014/main" id="{EB5A2844-C39D-AF49-B510-00F477BF6982}"/>
                </a:ext>
              </a:extLst>
            </p:cNvPr>
            <p:cNvCxnSpPr>
              <a:stCxn id="215" idx="6"/>
              <a:endCxn id="216" idx="2"/>
            </p:cNvCxnSpPr>
            <p:nvPr/>
          </p:nvCxnSpPr>
          <p:spPr>
            <a:xfrm>
              <a:off x="4539195" y="4478141"/>
              <a:ext cx="271554" cy="43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Connecteur droit 222">
              <a:extLst>
                <a:ext uri="{FF2B5EF4-FFF2-40B4-BE49-F238E27FC236}">
                  <a16:creationId xmlns:a16="http://schemas.microsoft.com/office/drawing/2014/main" id="{90F1C538-A686-8A4D-8576-312A1AFDBD17}"/>
                </a:ext>
              </a:extLst>
            </p:cNvPr>
            <p:cNvCxnSpPr>
              <a:cxnSpLocks/>
              <a:stCxn id="216" idx="6"/>
              <a:endCxn id="217" idx="2"/>
            </p:cNvCxnSpPr>
            <p:nvPr/>
          </p:nvCxnSpPr>
          <p:spPr>
            <a:xfrm flipV="1">
              <a:off x="4947735" y="4478287"/>
              <a:ext cx="272575" cy="28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Connecteur droit 223">
              <a:extLst>
                <a:ext uri="{FF2B5EF4-FFF2-40B4-BE49-F238E27FC236}">
                  <a16:creationId xmlns:a16="http://schemas.microsoft.com/office/drawing/2014/main" id="{9065C8D2-65C5-0340-A2D1-01C8DD84EF63}"/>
                </a:ext>
              </a:extLst>
            </p:cNvPr>
            <p:cNvCxnSpPr>
              <a:cxnSpLocks/>
              <a:stCxn id="217" idx="6"/>
              <a:endCxn id="218" idx="2"/>
            </p:cNvCxnSpPr>
            <p:nvPr/>
          </p:nvCxnSpPr>
          <p:spPr>
            <a:xfrm>
              <a:off x="5357297" y="4478287"/>
              <a:ext cx="24604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Connecteur droit 224">
              <a:extLst>
                <a:ext uri="{FF2B5EF4-FFF2-40B4-BE49-F238E27FC236}">
                  <a16:creationId xmlns:a16="http://schemas.microsoft.com/office/drawing/2014/main" id="{8AB5DDC5-2F59-0F4F-A168-3E44785CC1EF}"/>
                </a:ext>
              </a:extLst>
            </p:cNvPr>
            <p:cNvCxnSpPr>
              <a:cxnSpLocks/>
              <a:stCxn id="218" idx="6"/>
              <a:endCxn id="219" idx="2"/>
            </p:cNvCxnSpPr>
            <p:nvPr/>
          </p:nvCxnSpPr>
          <p:spPr>
            <a:xfrm flipV="1">
              <a:off x="5740326" y="4475694"/>
              <a:ext cx="275190" cy="259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Connecteur droit 225">
              <a:extLst>
                <a:ext uri="{FF2B5EF4-FFF2-40B4-BE49-F238E27FC236}">
                  <a16:creationId xmlns:a16="http://schemas.microsoft.com/office/drawing/2014/main" id="{3C034ABE-B181-C048-9458-6AB001A5A056}"/>
                </a:ext>
              </a:extLst>
            </p:cNvPr>
            <p:cNvCxnSpPr>
              <a:cxnSpLocks/>
              <a:stCxn id="219" idx="6"/>
              <a:endCxn id="220" idx="2"/>
            </p:cNvCxnSpPr>
            <p:nvPr/>
          </p:nvCxnSpPr>
          <p:spPr>
            <a:xfrm flipV="1">
              <a:off x="6152503" y="4475273"/>
              <a:ext cx="288467" cy="42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Connecteur droit 226">
              <a:extLst>
                <a:ext uri="{FF2B5EF4-FFF2-40B4-BE49-F238E27FC236}">
                  <a16:creationId xmlns:a16="http://schemas.microsoft.com/office/drawing/2014/main" id="{34B3DD05-D868-EC42-8F99-AD73705180B5}"/>
                </a:ext>
              </a:extLst>
            </p:cNvPr>
            <p:cNvCxnSpPr>
              <a:cxnSpLocks/>
              <a:stCxn id="220" idx="6"/>
              <a:endCxn id="221" idx="2"/>
            </p:cNvCxnSpPr>
            <p:nvPr/>
          </p:nvCxnSpPr>
          <p:spPr>
            <a:xfrm flipV="1">
              <a:off x="6577958" y="4473004"/>
              <a:ext cx="296721" cy="22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Connecteur droit 227">
              <a:extLst>
                <a:ext uri="{FF2B5EF4-FFF2-40B4-BE49-F238E27FC236}">
                  <a16:creationId xmlns:a16="http://schemas.microsoft.com/office/drawing/2014/main" id="{12C2DEC4-FCF2-D64B-8DCD-24B62977C674}"/>
                </a:ext>
              </a:extLst>
            </p:cNvPr>
            <p:cNvCxnSpPr>
              <a:cxnSpLocks/>
              <a:endCxn id="148" idx="0"/>
            </p:cNvCxnSpPr>
            <p:nvPr/>
          </p:nvCxnSpPr>
          <p:spPr>
            <a:xfrm>
              <a:off x="6944930" y="4531739"/>
              <a:ext cx="3514" cy="28623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Connecteur droit 228">
              <a:extLst>
                <a:ext uri="{FF2B5EF4-FFF2-40B4-BE49-F238E27FC236}">
                  <a16:creationId xmlns:a16="http://schemas.microsoft.com/office/drawing/2014/main" id="{1CC758F6-5F07-204C-A0E6-C43DA9B727CA}"/>
                </a:ext>
              </a:extLst>
            </p:cNvPr>
            <p:cNvCxnSpPr>
              <a:cxnSpLocks/>
              <a:stCxn id="220" idx="4"/>
              <a:endCxn id="147" idx="0"/>
            </p:cNvCxnSpPr>
            <p:nvPr/>
          </p:nvCxnSpPr>
          <p:spPr>
            <a:xfrm>
              <a:off x="6509464" y="4541937"/>
              <a:ext cx="5272" cy="27830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Connecteur droit 229">
              <a:extLst>
                <a:ext uri="{FF2B5EF4-FFF2-40B4-BE49-F238E27FC236}">
                  <a16:creationId xmlns:a16="http://schemas.microsoft.com/office/drawing/2014/main" id="{015295A6-735F-2747-8940-BFB39D0856BE}"/>
                </a:ext>
              </a:extLst>
            </p:cNvPr>
            <p:cNvCxnSpPr>
              <a:cxnSpLocks/>
              <a:stCxn id="219" idx="4"/>
              <a:endCxn id="146" idx="0"/>
            </p:cNvCxnSpPr>
            <p:nvPr/>
          </p:nvCxnSpPr>
          <p:spPr>
            <a:xfrm>
              <a:off x="6084011" y="4542358"/>
              <a:ext cx="5272" cy="27830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Connecteur droit 230">
              <a:extLst>
                <a:ext uri="{FF2B5EF4-FFF2-40B4-BE49-F238E27FC236}">
                  <a16:creationId xmlns:a16="http://schemas.microsoft.com/office/drawing/2014/main" id="{09004170-CF2E-6146-9C40-CFA3B1ABE581}"/>
                </a:ext>
              </a:extLst>
            </p:cNvPr>
            <p:cNvCxnSpPr>
              <a:cxnSpLocks/>
              <a:stCxn id="218" idx="4"/>
              <a:endCxn id="145" idx="0"/>
            </p:cNvCxnSpPr>
            <p:nvPr/>
          </p:nvCxnSpPr>
          <p:spPr>
            <a:xfrm>
              <a:off x="5671833" y="4544951"/>
              <a:ext cx="5272" cy="27830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Connecteur droit 231">
              <a:extLst>
                <a:ext uri="{FF2B5EF4-FFF2-40B4-BE49-F238E27FC236}">
                  <a16:creationId xmlns:a16="http://schemas.microsoft.com/office/drawing/2014/main" id="{6DBD36DB-5630-3340-B2C7-347691674F31}"/>
                </a:ext>
              </a:extLst>
            </p:cNvPr>
            <p:cNvCxnSpPr>
              <a:cxnSpLocks/>
              <a:stCxn id="217" idx="4"/>
              <a:endCxn id="144" idx="0"/>
            </p:cNvCxnSpPr>
            <p:nvPr/>
          </p:nvCxnSpPr>
          <p:spPr>
            <a:xfrm>
              <a:off x="5288803" y="4544951"/>
              <a:ext cx="5272" cy="27830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Connecteur droit 232">
              <a:extLst>
                <a:ext uri="{FF2B5EF4-FFF2-40B4-BE49-F238E27FC236}">
                  <a16:creationId xmlns:a16="http://schemas.microsoft.com/office/drawing/2014/main" id="{9F34D278-83B9-2A42-B50F-CF488742EEB3}"/>
                </a:ext>
              </a:extLst>
            </p:cNvPr>
            <p:cNvCxnSpPr>
              <a:cxnSpLocks/>
              <a:stCxn id="216" idx="4"/>
              <a:endCxn id="143" idx="0"/>
            </p:cNvCxnSpPr>
            <p:nvPr/>
          </p:nvCxnSpPr>
          <p:spPr>
            <a:xfrm>
              <a:off x="4879242" y="4545238"/>
              <a:ext cx="5272" cy="27830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Connecteur droit 233">
              <a:extLst>
                <a:ext uri="{FF2B5EF4-FFF2-40B4-BE49-F238E27FC236}">
                  <a16:creationId xmlns:a16="http://schemas.microsoft.com/office/drawing/2014/main" id="{A9261081-4EC2-8F44-94A2-DC94DF4398AC}"/>
                </a:ext>
              </a:extLst>
            </p:cNvPr>
            <p:cNvCxnSpPr>
              <a:cxnSpLocks/>
              <a:stCxn id="215" idx="4"/>
              <a:endCxn id="142" idx="0"/>
            </p:cNvCxnSpPr>
            <p:nvPr/>
          </p:nvCxnSpPr>
          <p:spPr>
            <a:xfrm>
              <a:off x="4470701" y="4544805"/>
              <a:ext cx="5272" cy="27830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" name="Ellipse 234">
              <a:extLst>
                <a:ext uri="{FF2B5EF4-FFF2-40B4-BE49-F238E27FC236}">
                  <a16:creationId xmlns:a16="http://schemas.microsoft.com/office/drawing/2014/main" id="{68EEEF50-DCE2-C248-A731-B3A69CB76D50}"/>
                </a:ext>
              </a:extLst>
            </p:cNvPr>
            <p:cNvSpPr/>
            <p:nvPr/>
          </p:nvSpPr>
          <p:spPr>
            <a:xfrm>
              <a:off x="4405722" y="4001160"/>
              <a:ext cx="136987" cy="13332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Ellipse 235">
              <a:extLst>
                <a:ext uri="{FF2B5EF4-FFF2-40B4-BE49-F238E27FC236}">
                  <a16:creationId xmlns:a16="http://schemas.microsoft.com/office/drawing/2014/main" id="{ADE0FADA-F7C7-9D43-B871-96AF822632AD}"/>
                </a:ext>
              </a:extLst>
            </p:cNvPr>
            <p:cNvSpPr/>
            <p:nvPr/>
          </p:nvSpPr>
          <p:spPr>
            <a:xfrm>
              <a:off x="4814263" y="4001593"/>
              <a:ext cx="136987" cy="13332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Ellipse 236">
              <a:extLst>
                <a:ext uri="{FF2B5EF4-FFF2-40B4-BE49-F238E27FC236}">
                  <a16:creationId xmlns:a16="http://schemas.microsoft.com/office/drawing/2014/main" id="{018D7A60-0DAD-BD4C-99AD-9E063CC5D55B}"/>
                </a:ext>
              </a:extLst>
            </p:cNvPr>
            <p:cNvSpPr/>
            <p:nvPr/>
          </p:nvSpPr>
          <p:spPr>
            <a:xfrm>
              <a:off x="5223824" y="4001307"/>
              <a:ext cx="136987" cy="13332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Ellipse 237">
              <a:extLst>
                <a:ext uri="{FF2B5EF4-FFF2-40B4-BE49-F238E27FC236}">
                  <a16:creationId xmlns:a16="http://schemas.microsoft.com/office/drawing/2014/main" id="{1323C0BC-678C-2447-80CB-50080E86A066}"/>
                </a:ext>
              </a:extLst>
            </p:cNvPr>
            <p:cNvSpPr/>
            <p:nvPr/>
          </p:nvSpPr>
          <p:spPr>
            <a:xfrm>
              <a:off x="5606854" y="4001307"/>
              <a:ext cx="136987" cy="13332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239" name="Ellipse 238">
              <a:extLst>
                <a:ext uri="{FF2B5EF4-FFF2-40B4-BE49-F238E27FC236}">
                  <a16:creationId xmlns:a16="http://schemas.microsoft.com/office/drawing/2014/main" id="{D94C15B7-6577-7742-8F0F-C8A855DB81A8}"/>
                </a:ext>
              </a:extLst>
            </p:cNvPr>
            <p:cNvSpPr/>
            <p:nvPr/>
          </p:nvSpPr>
          <p:spPr>
            <a:xfrm>
              <a:off x="6019031" y="3998713"/>
              <a:ext cx="136987" cy="13332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Ellipse 239">
              <a:extLst>
                <a:ext uri="{FF2B5EF4-FFF2-40B4-BE49-F238E27FC236}">
                  <a16:creationId xmlns:a16="http://schemas.microsoft.com/office/drawing/2014/main" id="{38E88D84-DE36-4341-8B32-68F27532E85D}"/>
                </a:ext>
              </a:extLst>
            </p:cNvPr>
            <p:cNvSpPr/>
            <p:nvPr/>
          </p:nvSpPr>
          <p:spPr>
            <a:xfrm>
              <a:off x="6444485" y="3998292"/>
              <a:ext cx="136987" cy="13332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Ellipse 240">
              <a:extLst>
                <a:ext uri="{FF2B5EF4-FFF2-40B4-BE49-F238E27FC236}">
                  <a16:creationId xmlns:a16="http://schemas.microsoft.com/office/drawing/2014/main" id="{C596EE83-62B2-8B47-AE14-CB5F3BBFCB99}"/>
                </a:ext>
              </a:extLst>
            </p:cNvPr>
            <p:cNvSpPr/>
            <p:nvPr/>
          </p:nvSpPr>
          <p:spPr>
            <a:xfrm>
              <a:off x="6878193" y="3996023"/>
              <a:ext cx="136987" cy="13332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2" name="Connecteur droit 241">
              <a:extLst>
                <a:ext uri="{FF2B5EF4-FFF2-40B4-BE49-F238E27FC236}">
                  <a16:creationId xmlns:a16="http://schemas.microsoft.com/office/drawing/2014/main" id="{2D265579-F8DF-7646-B551-CB034DD56476}"/>
                </a:ext>
              </a:extLst>
            </p:cNvPr>
            <p:cNvCxnSpPr>
              <a:stCxn id="235" idx="6"/>
              <a:endCxn id="236" idx="2"/>
            </p:cNvCxnSpPr>
            <p:nvPr/>
          </p:nvCxnSpPr>
          <p:spPr>
            <a:xfrm>
              <a:off x="4542709" y="4067824"/>
              <a:ext cx="271554" cy="43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Connecteur droit 242">
              <a:extLst>
                <a:ext uri="{FF2B5EF4-FFF2-40B4-BE49-F238E27FC236}">
                  <a16:creationId xmlns:a16="http://schemas.microsoft.com/office/drawing/2014/main" id="{A14F7900-2E14-1542-A90D-6E1AC710FB0F}"/>
                </a:ext>
              </a:extLst>
            </p:cNvPr>
            <p:cNvCxnSpPr>
              <a:cxnSpLocks/>
              <a:stCxn id="236" idx="6"/>
              <a:endCxn id="237" idx="2"/>
            </p:cNvCxnSpPr>
            <p:nvPr/>
          </p:nvCxnSpPr>
          <p:spPr>
            <a:xfrm flipV="1">
              <a:off x="4951250" y="4067971"/>
              <a:ext cx="272575" cy="28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Connecteur droit 243">
              <a:extLst>
                <a:ext uri="{FF2B5EF4-FFF2-40B4-BE49-F238E27FC236}">
                  <a16:creationId xmlns:a16="http://schemas.microsoft.com/office/drawing/2014/main" id="{E84194DB-4737-C641-B53B-CC0312C85892}"/>
                </a:ext>
              </a:extLst>
            </p:cNvPr>
            <p:cNvCxnSpPr>
              <a:cxnSpLocks/>
              <a:stCxn id="237" idx="6"/>
              <a:endCxn id="238" idx="2"/>
            </p:cNvCxnSpPr>
            <p:nvPr/>
          </p:nvCxnSpPr>
          <p:spPr>
            <a:xfrm>
              <a:off x="5360812" y="4067971"/>
              <a:ext cx="24604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Connecteur droit 244">
              <a:extLst>
                <a:ext uri="{FF2B5EF4-FFF2-40B4-BE49-F238E27FC236}">
                  <a16:creationId xmlns:a16="http://schemas.microsoft.com/office/drawing/2014/main" id="{A81F02A3-7FC1-8843-9FBE-2C8B247AF9D1}"/>
                </a:ext>
              </a:extLst>
            </p:cNvPr>
            <p:cNvCxnSpPr>
              <a:cxnSpLocks/>
              <a:stCxn id="238" idx="6"/>
              <a:endCxn id="239" idx="2"/>
            </p:cNvCxnSpPr>
            <p:nvPr/>
          </p:nvCxnSpPr>
          <p:spPr>
            <a:xfrm flipV="1">
              <a:off x="5743841" y="4065378"/>
              <a:ext cx="275190" cy="259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Connecteur droit 245">
              <a:extLst>
                <a:ext uri="{FF2B5EF4-FFF2-40B4-BE49-F238E27FC236}">
                  <a16:creationId xmlns:a16="http://schemas.microsoft.com/office/drawing/2014/main" id="{1C14F7DB-2E6A-4848-AF19-90FD8E607088}"/>
                </a:ext>
              </a:extLst>
            </p:cNvPr>
            <p:cNvCxnSpPr>
              <a:cxnSpLocks/>
              <a:stCxn id="239" idx="6"/>
              <a:endCxn id="240" idx="2"/>
            </p:cNvCxnSpPr>
            <p:nvPr/>
          </p:nvCxnSpPr>
          <p:spPr>
            <a:xfrm flipV="1">
              <a:off x="6156018" y="4064956"/>
              <a:ext cx="288467" cy="42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Connecteur droit 246">
              <a:extLst>
                <a:ext uri="{FF2B5EF4-FFF2-40B4-BE49-F238E27FC236}">
                  <a16:creationId xmlns:a16="http://schemas.microsoft.com/office/drawing/2014/main" id="{B0DABD0C-7D0E-BB47-9212-299F03748A90}"/>
                </a:ext>
              </a:extLst>
            </p:cNvPr>
            <p:cNvCxnSpPr>
              <a:cxnSpLocks/>
              <a:stCxn id="241" idx="6"/>
              <a:endCxn id="264" idx="2"/>
            </p:cNvCxnSpPr>
            <p:nvPr/>
          </p:nvCxnSpPr>
          <p:spPr>
            <a:xfrm>
              <a:off x="7015181" y="4062687"/>
              <a:ext cx="308714" cy="22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Connecteur droit 247">
              <a:extLst>
                <a:ext uri="{FF2B5EF4-FFF2-40B4-BE49-F238E27FC236}">
                  <a16:creationId xmlns:a16="http://schemas.microsoft.com/office/drawing/2014/main" id="{657E18DC-3109-EE44-8880-357A4C5F1E2A}"/>
                </a:ext>
              </a:extLst>
            </p:cNvPr>
            <p:cNvCxnSpPr>
              <a:cxnSpLocks/>
              <a:stCxn id="241" idx="4"/>
              <a:endCxn id="221" idx="0"/>
            </p:cNvCxnSpPr>
            <p:nvPr/>
          </p:nvCxnSpPr>
          <p:spPr>
            <a:xfrm flipH="1">
              <a:off x="6943173" y="4129351"/>
              <a:ext cx="3515" cy="2769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Connecteur droit 248">
              <a:extLst>
                <a:ext uri="{FF2B5EF4-FFF2-40B4-BE49-F238E27FC236}">
                  <a16:creationId xmlns:a16="http://schemas.microsoft.com/office/drawing/2014/main" id="{D89ACF17-ABE9-E64A-806C-03412DE03BD6}"/>
                </a:ext>
              </a:extLst>
            </p:cNvPr>
            <p:cNvCxnSpPr>
              <a:cxnSpLocks/>
              <a:stCxn id="240" idx="4"/>
              <a:endCxn id="220" idx="0"/>
            </p:cNvCxnSpPr>
            <p:nvPr/>
          </p:nvCxnSpPr>
          <p:spPr>
            <a:xfrm flipH="1">
              <a:off x="6509464" y="4131620"/>
              <a:ext cx="3515" cy="2769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Connecteur droit 249">
              <a:extLst>
                <a:ext uri="{FF2B5EF4-FFF2-40B4-BE49-F238E27FC236}">
                  <a16:creationId xmlns:a16="http://schemas.microsoft.com/office/drawing/2014/main" id="{77A59A8F-FF59-3046-BB3A-5DEC3373AF42}"/>
                </a:ext>
              </a:extLst>
            </p:cNvPr>
            <p:cNvCxnSpPr>
              <a:cxnSpLocks/>
              <a:stCxn id="239" idx="4"/>
              <a:endCxn id="219" idx="0"/>
            </p:cNvCxnSpPr>
            <p:nvPr/>
          </p:nvCxnSpPr>
          <p:spPr>
            <a:xfrm flipH="1">
              <a:off x="6084011" y="4132041"/>
              <a:ext cx="3515" cy="2769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Connecteur droit 250">
              <a:extLst>
                <a:ext uri="{FF2B5EF4-FFF2-40B4-BE49-F238E27FC236}">
                  <a16:creationId xmlns:a16="http://schemas.microsoft.com/office/drawing/2014/main" id="{B51FD43B-5316-CE45-B070-2B20E0D286D5}"/>
                </a:ext>
              </a:extLst>
            </p:cNvPr>
            <p:cNvCxnSpPr>
              <a:cxnSpLocks/>
              <a:stCxn id="238" idx="4"/>
              <a:endCxn id="218" idx="0"/>
            </p:cNvCxnSpPr>
            <p:nvPr/>
          </p:nvCxnSpPr>
          <p:spPr>
            <a:xfrm flipH="1">
              <a:off x="5671833" y="4134635"/>
              <a:ext cx="3515" cy="2769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Connecteur droit 251">
              <a:extLst>
                <a:ext uri="{FF2B5EF4-FFF2-40B4-BE49-F238E27FC236}">
                  <a16:creationId xmlns:a16="http://schemas.microsoft.com/office/drawing/2014/main" id="{EC674BFB-BABE-584A-B765-B14A61EDA054}"/>
                </a:ext>
              </a:extLst>
            </p:cNvPr>
            <p:cNvCxnSpPr>
              <a:cxnSpLocks/>
              <a:stCxn id="237" idx="4"/>
              <a:endCxn id="217" idx="0"/>
            </p:cNvCxnSpPr>
            <p:nvPr/>
          </p:nvCxnSpPr>
          <p:spPr>
            <a:xfrm flipH="1">
              <a:off x="5288803" y="4134635"/>
              <a:ext cx="3515" cy="2769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Connecteur droit 252">
              <a:extLst>
                <a:ext uri="{FF2B5EF4-FFF2-40B4-BE49-F238E27FC236}">
                  <a16:creationId xmlns:a16="http://schemas.microsoft.com/office/drawing/2014/main" id="{00BC025E-1565-5C40-866B-F138590AF373}"/>
                </a:ext>
              </a:extLst>
            </p:cNvPr>
            <p:cNvCxnSpPr>
              <a:cxnSpLocks/>
              <a:stCxn id="236" idx="4"/>
              <a:endCxn id="216" idx="0"/>
            </p:cNvCxnSpPr>
            <p:nvPr/>
          </p:nvCxnSpPr>
          <p:spPr>
            <a:xfrm flipH="1">
              <a:off x="4879242" y="4134921"/>
              <a:ext cx="3515" cy="2769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Connecteur droit 253">
              <a:extLst>
                <a:ext uri="{FF2B5EF4-FFF2-40B4-BE49-F238E27FC236}">
                  <a16:creationId xmlns:a16="http://schemas.microsoft.com/office/drawing/2014/main" id="{E1E789C9-8C8B-3742-9FF6-A480B7681DB4}"/>
                </a:ext>
              </a:extLst>
            </p:cNvPr>
            <p:cNvCxnSpPr>
              <a:cxnSpLocks/>
              <a:stCxn id="235" idx="4"/>
              <a:endCxn id="215" idx="0"/>
            </p:cNvCxnSpPr>
            <p:nvPr/>
          </p:nvCxnSpPr>
          <p:spPr>
            <a:xfrm flipH="1">
              <a:off x="4470701" y="4134488"/>
              <a:ext cx="3515" cy="2769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5" name="Ellipse 254">
              <a:extLst>
                <a:ext uri="{FF2B5EF4-FFF2-40B4-BE49-F238E27FC236}">
                  <a16:creationId xmlns:a16="http://schemas.microsoft.com/office/drawing/2014/main" id="{FDD615D0-A88A-EC43-BB24-91E400C5C7DE}"/>
                </a:ext>
              </a:extLst>
            </p:cNvPr>
            <p:cNvSpPr/>
            <p:nvPr/>
          </p:nvSpPr>
          <p:spPr>
            <a:xfrm>
              <a:off x="7325652" y="4820245"/>
              <a:ext cx="136987" cy="13332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Ellipse 255">
              <a:extLst>
                <a:ext uri="{FF2B5EF4-FFF2-40B4-BE49-F238E27FC236}">
                  <a16:creationId xmlns:a16="http://schemas.microsoft.com/office/drawing/2014/main" id="{550B9DC8-DF75-E44B-BA5A-6F9C3B9BC8E2}"/>
                </a:ext>
              </a:extLst>
            </p:cNvPr>
            <p:cNvSpPr/>
            <p:nvPr/>
          </p:nvSpPr>
          <p:spPr>
            <a:xfrm>
              <a:off x="7323895" y="5249288"/>
              <a:ext cx="136987" cy="13332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Ellipse 256">
              <a:extLst>
                <a:ext uri="{FF2B5EF4-FFF2-40B4-BE49-F238E27FC236}">
                  <a16:creationId xmlns:a16="http://schemas.microsoft.com/office/drawing/2014/main" id="{6B2B870B-67F8-E047-A830-5D4AECC9E557}"/>
                </a:ext>
              </a:extLst>
            </p:cNvPr>
            <p:cNvSpPr/>
            <p:nvPr/>
          </p:nvSpPr>
          <p:spPr>
            <a:xfrm>
              <a:off x="7322139" y="5652695"/>
              <a:ext cx="136987" cy="13332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Ellipse 257">
              <a:extLst>
                <a:ext uri="{FF2B5EF4-FFF2-40B4-BE49-F238E27FC236}">
                  <a16:creationId xmlns:a16="http://schemas.microsoft.com/office/drawing/2014/main" id="{04F04467-9395-9245-B7B8-5142697C0268}"/>
                </a:ext>
              </a:extLst>
            </p:cNvPr>
            <p:cNvSpPr/>
            <p:nvPr/>
          </p:nvSpPr>
          <p:spPr>
            <a:xfrm>
              <a:off x="7320381" y="6020203"/>
              <a:ext cx="136987" cy="13332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9" name="Connecteur droit 258">
              <a:extLst>
                <a:ext uri="{FF2B5EF4-FFF2-40B4-BE49-F238E27FC236}">
                  <a16:creationId xmlns:a16="http://schemas.microsoft.com/office/drawing/2014/main" id="{EAE6B59C-E38C-F047-8317-8043386A2B04}"/>
                </a:ext>
              </a:extLst>
            </p:cNvPr>
            <p:cNvCxnSpPr>
              <a:cxnSpLocks/>
              <a:stCxn id="257" idx="4"/>
              <a:endCxn id="258" idx="0"/>
            </p:cNvCxnSpPr>
            <p:nvPr/>
          </p:nvCxnSpPr>
          <p:spPr>
            <a:xfrm flipH="1">
              <a:off x="7388874" y="5786023"/>
              <a:ext cx="1758" cy="2341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Connecteur droit 259">
              <a:extLst>
                <a:ext uri="{FF2B5EF4-FFF2-40B4-BE49-F238E27FC236}">
                  <a16:creationId xmlns:a16="http://schemas.microsoft.com/office/drawing/2014/main" id="{40DF7AD8-7106-4742-BD7E-F0ABDF72B7CB}"/>
                </a:ext>
              </a:extLst>
            </p:cNvPr>
            <p:cNvCxnSpPr>
              <a:cxnSpLocks/>
              <a:stCxn id="256" idx="4"/>
              <a:endCxn id="257" idx="0"/>
            </p:cNvCxnSpPr>
            <p:nvPr/>
          </p:nvCxnSpPr>
          <p:spPr>
            <a:xfrm flipH="1">
              <a:off x="7390633" y="5382617"/>
              <a:ext cx="1756" cy="27007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Connecteur droit 260">
              <a:extLst>
                <a:ext uri="{FF2B5EF4-FFF2-40B4-BE49-F238E27FC236}">
                  <a16:creationId xmlns:a16="http://schemas.microsoft.com/office/drawing/2014/main" id="{D05971F7-9FBA-2C4F-941B-2518833E4B4D}"/>
                </a:ext>
              </a:extLst>
            </p:cNvPr>
            <p:cNvCxnSpPr>
              <a:cxnSpLocks/>
              <a:stCxn id="255" idx="4"/>
              <a:endCxn id="256" idx="0"/>
            </p:cNvCxnSpPr>
            <p:nvPr/>
          </p:nvCxnSpPr>
          <p:spPr>
            <a:xfrm flipH="1">
              <a:off x="7392389" y="4953573"/>
              <a:ext cx="1757" cy="2957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2" name="Ellipse 261">
              <a:extLst>
                <a:ext uri="{FF2B5EF4-FFF2-40B4-BE49-F238E27FC236}">
                  <a16:creationId xmlns:a16="http://schemas.microsoft.com/office/drawing/2014/main" id="{11380BB9-DC59-6F4C-97B5-30BF3AF23463}"/>
                </a:ext>
              </a:extLst>
            </p:cNvPr>
            <p:cNvSpPr/>
            <p:nvPr/>
          </p:nvSpPr>
          <p:spPr>
            <a:xfrm>
              <a:off x="7320380" y="4408609"/>
              <a:ext cx="136987" cy="13332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3" name="Connecteur droit 262">
              <a:extLst>
                <a:ext uri="{FF2B5EF4-FFF2-40B4-BE49-F238E27FC236}">
                  <a16:creationId xmlns:a16="http://schemas.microsoft.com/office/drawing/2014/main" id="{AA3A4A46-E277-5D4F-8AA8-8FCCCA6C7FE2}"/>
                </a:ext>
              </a:extLst>
            </p:cNvPr>
            <p:cNvCxnSpPr>
              <a:cxnSpLocks/>
              <a:endCxn id="255" idx="0"/>
            </p:cNvCxnSpPr>
            <p:nvPr/>
          </p:nvCxnSpPr>
          <p:spPr>
            <a:xfrm>
              <a:off x="7390632" y="4534008"/>
              <a:ext cx="3514" cy="28623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4" name="Ellipse 263">
              <a:extLst>
                <a:ext uri="{FF2B5EF4-FFF2-40B4-BE49-F238E27FC236}">
                  <a16:creationId xmlns:a16="http://schemas.microsoft.com/office/drawing/2014/main" id="{AD6209D5-C77D-6C44-8579-7C648B3B4771}"/>
                </a:ext>
              </a:extLst>
            </p:cNvPr>
            <p:cNvSpPr/>
            <p:nvPr/>
          </p:nvSpPr>
          <p:spPr>
            <a:xfrm>
              <a:off x="7323895" y="3998292"/>
              <a:ext cx="136987" cy="13332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5" name="Connecteur droit 264">
              <a:extLst>
                <a:ext uri="{FF2B5EF4-FFF2-40B4-BE49-F238E27FC236}">
                  <a16:creationId xmlns:a16="http://schemas.microsoft.com/office/drawing/2014/main" id="{9CF06E0F-1880-FD4B-925E-91562CB4475D}"/>
                </a:ext>
              </a:extLst>
            </p:cNvPr>
            <p:cNvCxnSpPr>
              <a:cxnSpLocks/>
              <a:stCxn id="264" idx="4"/>
              <a:endCxn id="262" idx="0"/>
            </p:cNvCxnSpPr>
            <p:nvPr/>
          </p:nvCxnSpPr>
          <p:spPr>
            <a:xfrm flipH="1">
              <a:off x="7388874" y="4131620"/>
              <a:ext cx="3515" cy="2769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Connecteur droit 265">
              <a:extLst>
                <a:ext uri="{FF2B5EF4-FFF2-40B4-BE49-F238E27FC236}">
                  <a16:creationId xmlns:a16="http://schemas.microsoft.com/office/drawing/2014/main" id="{88153F2E-42FB-724F-A92E-45F63B0FFAE3}"/>
                </a:ext>
              </a:extLst>
            </p:cNvPr>
            <p:cNvCxnSpPr>
              <a:cxnSpLocks/>
              <a:stCxn id="240" idx="6"/>
              <a:endCxn id="241" idx="2"/>
            </p:cNvCxnSpPr>
            <p:nvPr/>
          </p:nvCxnSpPr>
          <p:spPr>
            <a:xfrm flipV="1">
              <a:off x="6581472" y="4062687"/>
              <a:ext cx="296721" cy="22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Connecteur droit 266">
              <a:extLst>
                <a:ext uri="{FF2B5EF4-FFF2-40B4-BE49-F238E27FC236}">
                  <a16:creationId xmlns:a16="http://schemas.microsoft.com/office/drawing/2014/main" id="{EBBFA130-1107-EA46-A88F-ECB2EBBEC105}"/>
                </a:ext>
              </a:extLst>
            </p:cNvPr>
            <p:cNvCxnSpPr>
              <a:cxnSpLocks/>
              <a:stCxn id="221" idx="6"/>
              <a:endCxn id="262" idx="2"/>
            </p:cNvCxnSpPr>
            <p:nvPr/>
          </p:nvCxnSpPr>
          <p:spPr>
            <a:xfrm>
              <a:off x="7011666" y="4473004"/>
              <a:ext cx="308714" cy="22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Connecteur droit 267">
              <a:extLst>
                <a:ext uri="{FF2B5EF4-FFF2-40B4-BE49-F238E27FC236}">
                  <a16:creationId xmlns:a16="http://schemas.microsoft.com/office/drawing/2014/main" id="{901DD48F-FD81-9E41-A0AA-5DEB9468F344}"/>
                </a:ext>
              </a:extLst>
            </p:cNvPr>
            <p:cNvCxnSpPr>
              <a:cxnSpLocks/>
              <a:stCxn id="148" idx="6"/>
              <a:endCxn id="255" idx="2"/>
            </p:cNvCxnSpPr>
            <p:nvPr/>
          </p:nvCxnSpPr>
          <p:spPr>
            <a:xfrm>
              <a:off x="7016938" y="4884640"/>
              <a:ext cx="308714" cy="22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Connecteur droit 268">
              <a:extLst>
                <a:ext uri="{FF2B5EF4-FFF2-40B4-BE49-F238E27FC236}">
                  <a16:creationId xmlns:a16="http://schemas.microsoft.com/office/drawing/2014/main" id="{6D15BC8B-2FB2-4E42-9979-1695E48A5774}"/>
                </a:ext>
              </a:extLst>
            </p:cNvPr>
            <p:cNvCxnSpPr>
              <a:cxnSpLocks/>
              <a:stCxn id="155" idx="6"/>
              <a:endCxn id="256" idx="2"/>
            </p:cNvCxnSpPr>
            <p:nvPr/>
          </p:nvCxnSpPr>
          <p:spPr>
            <a:xfrm>
              <a:off x="7015181" y="5313683"/>
              <a:ext cx="308714" cy="22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Connecteur droit 269">
              <a:extLst>
                <a:ext uri="{FF2B5EF4-FFF2-40B4-BE49-F238E27FC236}">
                  <a16:creationId xmlns:a16="http://schemas.microsoft.com/office/drawing/2014/main" id="{D4EBBDEC-B4C8-B043-ABD9-7FA70ACD5845}"/>
                </a:ext>
              </a:extLst>
            </p:cNvPr>
            <p:cNvCxnSpPr>
              <a:cxnSpLocks/>
              <a:stCxn id="162" idx="6"/>
              <a:endCxn id="257" idx="2"/>
            </p:cNvCxnSpPr>
            <p:nvPr/>
          </p:nvCxnSpPr>
          <p:spPr>
            <a:xfrm>
              <a:off x="7013425" y="5717090"/>
              <a:ext cx="308714" cy="22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Connecteur droit 270">
              <a:extLst>
                <a:ext uri="{FF2B5EF4-FFF2-40B4-BE49-F238E27FC236}">
                  <a16:creationId xmlns:a16="http://schemas.microsoft.com/office/drawing/2014/main" id="{007FDB5B-0C54-D44F-89C8-D9B150A8E98F}"/>
                </a:ext>
              </a:extLst>
            </p:cNvPr>
            <p:cNvCxnSpPr>
              <a:cxnSpLocks/>
              <a:stCxn id="169" idx="6"/>
              <a:endCxn id="258" idx="2"/>
            </p:cNvCxnSpPr>
            <p:nvPr/>
          </p:nvCxnSpPr>
          <p:spPr>
            <a:xfrm>
              <a:off x="7011667" y="6084598"/>
              <a:ext cx="308714" cy="22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2" name="Groupe 271">
            <a:extLst>
              <a:ext uri="{FF2B5EF4-FFF2-40B4-BE49-F238E27FC236}">
                <a16:creationId xmlns:a16="http://schemas.microsoft.com/office/drawing/2014/main" id="{7A944A60-D3D8-5F40-A536-5ACF338E351E}"/>
              </a:ext>
            </a:extLst>
          </p:cNvPr>
          <p:cNvGrpSpPr/>
          <p:nvPr/>
        </p:nvGrpSpPr>
        <p:grpSpPr>
          <a:xfrm>
            <a:off x="8153400" y="4464227"/>
            <a:ext cx="2939126" cy="1975428"/>
            <a:chOff x="4402207" y="3996023"/>
            <a:chExt cx="3060432" cy="2160809"/>
          </a:xfrm>
        </p:grpSpPr>
        <p:sp>
          <p:nvSpPr>
            <p:cNvPr id="273" name="Ellipse 272">
              <a:extLst>
                <a:ext uri="{FF2B5EF4-FFF2-40B4-BE49-F238E27FC236}">
                  <a16:creationId xmlns:a16="http://schemas.microsoft.com/office/drawing/2014/main" id="{63C2C3E3-2742-4D41-8442-8AB5BB148091}"/>
                </a:ext>
              </a:extLst>
            </p:cNvPr>
            <p:cNvSpPr/>
            <p:nvPr/>
          </p:nvSpPr>
          <p:spPr>
            <a:xfrm>
              <a:off x="4407479" y="4823113"/>
              <a:ext cx="136987" cy="13332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Ellipse 273">
              <a:extLst>
                <a:ext uri="{FF2B5EF4-FFF2-40B4-BE49-F238E27FC236}">
                  <a16:creationId xmlns:a16="http://schemas.microsoft.com/office/drawing/2014/main" id="{7D61E082-D55A-6F48-B8E2-B7B05EBCECA9}"/>
                </a:ext>
              </a:extLst>
            </p:cNvPr>
            <p:cNvSpPr/>
            <p:nvPr/>
          </p:nvSpPr>
          <p:spPr>
            <a:xfrm>
              <a:off x="4816020" y="4823545"/>
              <a:ext cx="136987" cy="1333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Ellipse 274">
              <a:extLst>
                <a:ext uri="{FF2B5EF4-FFF2-40B4-BE49-F238E27FC236}">
                  <a16:creationId xmlns:a16="http://schemas.microsoft.com/office/drawing/2014/main" id="{F8548F0C-7988-3C44-8D1B-A649B9CD106C}"/>
                </a:ext>
              </a:extLst>
            </p:cNvPr>
            <p:cNvSpPr/>
            <p:nvPr/>
          </p:nvSpPr>
          <p:spPr>
            <a:xfrm>
              <a:off x="5225581" y="4823259"/>
              <a:ext cx="136987" cy="1333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Ellipse 275">
              <a:extLst>
                <a:ext uri="{FF2B5EF4-FFF2-40B4-BE49-F238E27FC236}">
                  <a16:creationId xmlns:a16="http://schemas.microsoft.com/office/drawing/2014/main" id="{1EF662EC-D3A6-B841-86DD-0251282EA48F}"/>
                </a:ext>
              </a:extLst>
            </p:cNvPr>
            <p:cNvSpPr/>
            <p:nvPr/>
          </p:nvSpPr>
          <p:spPr>
            <a:xfrm>
              <a:off x="5608611" y="4823259"/>
              <a:ext cx="136987" cy="1333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277" name="Ellipse 276">
              <a:extLst>
                <a:ext uri="{FF2B5EF4-FFF2-40B4-BE49-F238E27FC236}">
                  <a16:creationId xmlns:a16="http://schemas.microsoft.com/office/drawing/2014/main" id="{AA5539EF-2CA7-674D-AC11-6D3543862E18}"/>
                </a:ext>
              </a:extLst>
            </p:cNvPr>
            <p:cNvSpPr/>
            <p:nvPr/>
          </p:nvSpPr>
          <p:spPr>
            <a:xfrm>
              <a:off x="6020788" y="4820665"/>
              <a:ext cx="136987" cy="1333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8" name="Ellipse 277">
              <a:extLst>
                <a:ext uri="{FF2B5EF4-FFF2-40B4-BE49-F238E27FC236}">
                  <a16:creationId xmlns:a16="http://schemas.microsoft.com/office/drawing/2014/main" id="{DC954AF6-0D28-C949-B4AE-466BFF9ED0D5}"/>
                </a:ext>
              </a:extLst>
            </p:cNvPr>
            <p:cNvSpPr/>
            <p:nvPr/>
          </p:nvSpPr>
          <p:spPr>
            <a:xfrm>
              <a:off x="6446242" y="4820245"/>
              <a:ext cx="136987" cy="1333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Ellipse 278">
              <a:extLst>
                <a:ext uri="{FF2B5EF4-FFF2-40B4-BE49-F238E27FC236}">
                  <a16:creationId xmlns:a16="http://schemas.microsoft.com/office/drawing/2014/main" id="{5E6BB436-FC5A-134D-A5B3-3A3646EDB8F2}"/>
                </a:ext>
              </a:extLst>
            </p:cNvPr>
            <p:cNvSpPr/>
            <p:nvPr/>
          </p:nvSpPr>
          <p:spPr>
            <a:xfrm>
              <a:off x="6879950" y="4817976"/>
              <a:ext cx="136987" cy="1333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Ellipse 279">
              <a:extLst>
                <a:ext uri="{FF2B5EF4-FFF2-40B4-BE49-F238E27FC236}">
                  <a16:creationId xmlns:a16="http://schemas.microsoft.com/office/drawing/2014/main" id="{D8D68789-B677-5A43-870E-7EF522B48A2E}"/>
                </a:ext>
              </a:extLst>
            </p:cNvPr>
            <p:cNvSpPr/>
            <p:nvPr/>
          </p:nvSpPr>
          <p:spPr>
            <a:xfrm>
              <a:off x="4405722" y="5252157"/>
              <a:ext cx="136987" cy="13332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Ellipse 280">
              <a:extLst>
                <a:ext uri="{FF2B5EF4-FFF2-40B4-BE49-F238E27FC236}">
                  <a16:creationId xmlns:a16="http://schemas.microsoft.com/office/drawing/2014/main" id="{201997E3-641A-1846-A8A3-080DC3B58467}"/>
                </a:ext>
              </a:extLst>
            </p:cNvPr>
            <p:cNvSpPr/>
            <p:nvPr/>
          </p:nvSpPr>
          <p:spPr>
            <a:xfrm>
              <a:off x="4814263" y="5252589"/>
              <a:ext cx="136987" cy="1333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Ellipse 281">
              <a:extLst>
                <a:ext uri="{FF2B5EF4-FFF2-40B4-BE49-F238E27FC236}">
                  <a16:creationId xmlns:a16="http://schemas.microsoft.com/office/drawing/2014/main" id="{371C9DB5-3010-3841-9D5F-0BAD9C5145AC}"/>
                </a:ext>
              </a:extLst>
            </p:cNvPr>
            <p:cNvSpPr/>
            <p:nvPr/>
          </p:nvSpPr>
          <p:spPr>
            <a:xfrm>
              <a:off x="5223824" y="5252303"/>
              <a:ext cx="136987" cy="1333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Ellipse 282">
              <a:extLst>
                <a:ext uri="{FF2B5EF4-FFF2-40B4-BE49-F238E27FC236}">
                  <a16:creationId xmlns:a16="http://schemas.microsoft.com/office/drawing/2014/main" id="{A6206C06-B75C-834A-AB9F-1C62C3435ECD}"/>
                </a:ext>
              </a:extLst>
            </p:cNvPr>
            <p:cNvSpPr/>
            <p:nvPr/>
          </p:nvSpPr>
          <p:spPr>
            <a:xfrm>
              <a:off x="5606854" y="5252303"/>
              <a:ext cx="136987" cy="1333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284" name="Ellipse 283">
              <a:extLst>
                <a:ext uri="{FF2B5EF4-FFF2-40B4-BE49-F238E27FC236}">
                  <a16:creationId xmlns:a16="http://schemas.microsoft.com/office/drawing/2014/main" id="{3C52D198-D341-584E-A40C-2613A1EC7D4A}"/>
                </a:ext>
              </a:extLst>
            </p:cNvPr>
            <p:cNvSpPr/>
            <p:nvPr/>
          </p:nvSpPr>
          <p:spPr>
            <a:xfrm>
              <a:off x="6019031" y="5249710"/>
              <a:ext cx="136987" cy="1333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5" name="Ellipse 284">
              <a:extLst>
                <a:ext uri="{FF2B5EF4-FFF2-40B4-BE49-F238E27FC236}">
                  <a16:creationId xmlns:a16="http://schemas.microsoft.com/office/drawing/2014/main" id="{8916C79C-2854-9845-8183-994C47779723}"/>
                </a:ext>
              </a:extLst>
            </p:cNvPr>
            <p:cNvSpPr/>
            <p:nvPr/>
          </p:nvSpPr>
          <p:spPr>
            <a:xfrm>
              <a:off x="6444485" y="5249289"/>
              <a:ext cx="136987" cy="1333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92D050"/>
                </a:solidFill>
                <a:highlight>
                  <a:srgbClr val="00FF00"/>
                </a:highlight>
              </a:endParaRPr>
            </a:p>
          </p:txBody>
        </p:sp>
        <p:sp>
          <p:nvSpPr>
            <p:cNvPr id="286" name="Ellipse 285">
              <a:extLst>
                <a:ext uri="{FF2B5EF4-FFF2-40B4-BE49-F238E27FC236}">
                  <a16:creationId xmlns:a16="http://schemas.microsoft.com/office/drawing/2014/main" id="{B39611BB-1210-3A4B-B598-EFAABD109A48}"/>
                </a:ext>
              </a:extLst>
            </p:cNvPr>
            <p:cNvSpPr/>
            <p:nvPr/>
          </p:nvSpPr>
          <p:spPr>
            <a:xfrm>
              <a:off x="6878193" y="5247019"/>
              <a:ext cx="136987" cy="1333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Ellipse 286">
              <a:extLst>
                <a:ext uri="{FF2B5EF4-FFF2-40B4-BE49-F238E27FC236}">
                  <a16:creationId xmlns:a16="http://schemas.microsoft.com/office/drawing/2014/main" id="{086FBA4D-780A-EA49-8B96-3EF2E56B39D8}"/>
                </a:ext>
              </a:extLst>
            </p:cNvPr>
            <p:cNvSpPr/>
            <p:nvPr/>
          </p:nvSpPr>
          <p:spPr>
            <a:xfrm>
              <a:off x="4403966" y="5655562"/>
              <a:ext cx="136987" cy="13332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Ellipse 287">
              <a:extLst>
                <a:ext uri="{FF2B5EF4-FFF2-40B4-BE49-F238E27FC236}">
                  <a16:creationId xmlns:a16="http://schemas.microsoft.com/office/drawing/2014/main" id="{5BBD04FD-B5BA-CB45-8F84-34A3F0007E5C}"/>
                </a:ext>
              </a:extLst>
            </p:cNvPr>
            <p:cNvSpPr/>
            <p:nvPr/>
          </p:nvSpPr>
          <p:spPr>
            <a:xfrm>
              <a:off x="4812507" y="5655994"/>
              <a:ext cx="136987" cy="1333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289" name="Ellipse 288">
              <a:extLst>
                <a:ext uri="{FF2B5EF4-FFF2-40B4-BE49-F238E27FC236}">
                  <a16:creationId xmlns:a16="http://schemas.microsoft.com/office/drawing/2014/main" id="{511E25DA-0FBF-7E46-9BA9-809C904D23EC}"/>
                </a:ext>
              </a:extLst>
            </p:cNvPr>
            <p:cNvSpPr/>
            <p:nvPr/>
          </p:nvSpPr>
          <p:spPr>
            <a:xfrm>
              <a:off x="5222068" y="5655708"/>
              <a:ext cx="136987" cy="1333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Ellipse 289">
              <a:extLst>
                <a:ext uri="{FF2B5EF4-FFF2-40B4-BE49-F238E27FC236}">
                  <a16:creationId xmlns:a16="http://schemas.microsoft.com/office/drawing/2014/main" id="{D7028586-BA06-A24A-B9F4-A27CC60BD441}"/>
                </a:ext>
              </a:extLst>
            </p:cNvPr>
            <p:cNvSpPr/>
            <p:nvPr/>
          </p:nvSpPr>
          <p:spPr>
            <a:xfrm>
              <a:off x="5605097" y="5655708"/>
              <a:ext cx="136987" cy="1333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Ellipse 290">
              <a:extLst>
                <a:ext uri="{FF2B5EF4-FFF2-40B4-BE49-F238E27FC236}">
                  <a16:creationId xmlns:a16="http://schemas.microsoft.com/office/drawing/2014/main" id="{5892F30C-6B47-B540-87A1-0032297FC255}"/>
                </a:ext>
              </a:extLst>
            </p:cNvPr>
            <p:cNvSpPr/>
            <p:nvPr/>
          </p:nvSpPr>
          <p:spPr>
            <a:xfrm>
              <a:off x="6017275" y="5653115"/>
              <a:ext cx="136987" cy="1333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292" name="Ellipse 291">
              <a:extLst>
                <a:ext uri="{FF2B5EF4-FFF2-40B4-BE49-F238E27FC236}">
                  <a16:creationId xmlns:a16="http://schemas.microsoft.com/office/drawing/2014/main" id="{0827238A-C73D-A740-94AD-16EA90AFD229}"/>
                </a:ext>
              </a:extLst>
            </p:cNvPr>
            <p:cNvSpPr/>
            <p:nvPr/>
          </p:nvSpPr>
          <p:spPr>
            <a:xfrm>
              <a:off x="6442729" y="5652695"/>
              <a:ext cx="136987" cy="133328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Ellipse 292">
              <a:extLst>
                <a:ext uri="{FF2B5EF4-FFF2-40B4-BE49-F238E27FC236}">
                  <a16:creationId xmlns:a16="http://schemas.microsoft.com/office/drawing/2014/main" id="{ABF32317-ADB8-8E44-95FA-C221E5C2A05F}"/>
                </a:ext>
              </a:extLst>
            </p:cNvPr>
            <p:cNvSpPr/>
            <p:nvPr/>
          </p:nvSpPr>
          <p:spPr>
            <a:xfrm>
              <a:off x="6876437" y="5650426"/>
              <a:ext cx="136987" cy="133328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Ellipse 293">
              <a:extLst>
                <a:ext uri="{FF2B5EF4-FFF2-40B4-BE49-F238E27FC236}">
                  <a16:creationId xmlns:a16="http://schemas.microsoft.com/office/drawing/2014/main" id="{1BFDB1C5-5EC9-DC40-AF15-5FD9200366F0}"/>
                </a:ext>
              </a:extLst>
            </p:cNvPr>
            <p:cNvSpPr/>
            <p:nvPr/>
          </p:nvSpPr>
          <p:spPr>
            <a:xfrm>
              <a:off x="4402208" y="6023071"/>
              <a:ext cx="136987" cy="13332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Ellipse 294">
              <a:extLst>
                <a:ext uri="{FF2B5EF4-FFF2-40B4-BE49-F238E27FC236}">
                  <a16:creationId xmlns:a16="http://schemas.microsoft.com/office/drawing/2014/main" id="{E2E27609-CDC1-AF46-92D3-7368C984187B}"/>
                </a:ext>
              </a:extLst>
            </p:cNvPr>
            <p:cNvSpPr/>
            <p:nvPr/>
          </p:nvSpPr>
          <p:spPr>
            <a:xfrm>
              <a:off x="4810748" y="6023504"/>
              <a:ext cx="136987" cy="13332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Ellipse 295">
              <a:extLst>
                <a:ext uri="{FF2B5EF4-FFF2-40B4-BE49-F238E27FC236}">
                  <a16:creationId xmlns:a16="http://schemas.microsoft.com/office/drawing/2014/main" id="{B0CA4150-081D-054B-96EC-02F8C830ADA2}"/>
                </a:ext>
              </a:extLst>
            </p:cNvPr>
            <p:cNvSpPr/>
            <p:nvPr/>
          </p:nvSpPr>
          <p:spPr>
            <a:xfrm>
              <a:off x="5220310" y="6023217"/>
              <a:ext cx="136987" cy="13332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Ellipse 296">
              <a:extLst>
                <a:ext uri="{FF2B5EF4-FFF2-40B4-BE49-F238E27FC236}">
                  <a16:creationId xmlns:a16="http://schemas.microsoft.com/office/drawing/2014/main" id="{FCEC6933-7015-8C40-9EAC-D97DB6E6CEEF}"/>
                </a:ext>
              </a:extLst>
            </p:cNvPr>
            <p:cNvSpPr/>
            <p:nvPr/>
          </p:nvSpPr>
          <p:spPr>
            <a:xfrm>
              <a:off x="5603339" y="6023217"/>
              <a:ext cx="136987" cy="13332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Ellipse 297">
              <a:extLst>
                <a:ext uri="{FF2B5EF4-FFF2-40B4-BE49-F238E27FC236}">
                  <a16:creationId xmlns:a16="http://schemas.microsoft.com/office/drawing/2014/main" id="{6FC0D796-4528-0D4A-B01F-60454C57F211}"/>
                </a:ext>
              </a:extLst>
            </p:cNvPr>
            <p:cNvSpPr/>
            <p:nvPr/>
          </p:nvSpPr>
          <p:spPr>
            <a:xfrm>
              <a:off x="6015517" y="6020624"/>
              <a:ext cx="136987" cy="13332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Ellipse 298">
              <a:extLst>
                <a:ext uri="{FF2B5EF4-FFF2-40B4-BE49-F238E27FC236}">
                  <a16:creationId xmlns:a16="http://schemas.microsoft.com/office/drawing/2014/main" id="{27DBC104-0054-5547-902D-44F88AACB9EC}"/>
                </a:ext>
              </a:extLst>
            </p:cNvPr>
            <p:cNvSpPr/>
            <p:nvPr/>
          </p:nvSpPr>
          <p:spPr>
            <a:xfrm>
              <a:off x="6440971" y="6020203"/>
              <a:ext cx="136987" cy="13332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Ellipse 299">
              <a:extLst>
                <a:ext uri="{FF2B5EF4-FFF2-40B4-BE49-F238E27FC236}">
                  <a16:creationId xmlns:a16="http://schemas.microsoft.com/office/drawing/2014/main" id="{40AE3216-32A5-6C4F-B2B7-F86DBAB9249D}"/>
                </a:ext>
              </a:extLst>
            </p:cNvPr>
            <p:cNvSpPr/>
            <p:nvPr/>
          </p:nvSpPr>
          <p:spPr>
            <a:xfrm>
              <a:off x="6874680" y="6017934"/>
              <a:ext cx="136987" cy="13332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1" name="Connecteur droit 300">
              <a:extLst>
                <a:ext uri="{FF2B5EF4-FFF2-40B4-BE49-F238E27FC236}">
                  <a16:creationId xmlns:a16="http://schemas.microsoft.com/office/drawing/2014/main" id="{84DFD08A-4477-BE41-AE76-7EFD89984AAE}"/>
                </a:ext>
              </a:extLst>
            </p:cNvPr>
            <p:cNvCxnSpPr>
              <a:stCxn id="273" idx="6"/>
              <a:endCxn id="274" idx="2"/>
            </p:cNvCxnSpPr>
            <p:nvPr/>
          </p:nvCxnSpPr>
          <p:spPr>
            <a:xfrm>
              <a:off x="4544466" y="4889777"/>
              <a:ext cx="271554" cy="43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Connecteur droit 301">
              <a:extLst>
                <a:ext uri="{FF2B5EF4-FFF2-40B4-BE49-F238E27FC236}">
                  <a16:creationId xmlns:a16="http://schemas.microsoft.com/office/drawing/2014/main" id="{65804100-8BCD-0842-B172-66F29418F831}"/>
                </a:ext>
              </a:extLst>
            </p:cNvPr>
            <p:cNvCxnSpPr>
              <a:cxnSpLocks/>
              <a:stCxn id="280" idx="6"/>
              <a:endCxn id="281" idx="2"/>
            </p:cNvCxnSpPr>
            <p:nvPr/>
          </p:nvCxnSpPr>
          <p:spPr>
            <a:xfrm>
              <a:off x="4542709" y="5318821"/>
              <a:ext cx="271554" cy="43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Connecteur droit 302">
              <a:extLst>
                <a:ext uri="{FF2B5EF4-FFF2-40B4-BE49-F238E27FC236}">
                  <a16:creationId xmlns:a16="http://schemas.microsoft.com/office/drawing/2014/main" id="{B8CFC037-870C-7C4F-9711-91B47A7634AA}"/>
                </a:ext>
              </a:extLst>
            </p:cNvPr>
            <p:cNvCxnSpPr>
              <a:cxnSpLocks/>
              <a:stCxn id="287" idx="6"/>
              <a:endCxn id="288" idx="2"/>
            </p:cNvCxnSpPr>
            <p:nvPr/>
          </p:nvCxnSpPr>
          <p:spPr>
            <a:xfrm>
              <a:off x="4540953" y="5722227"/>
              <a:ext cx="271554" cy="43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Connecteur droit 303">
              <a:extLst>
                <a:ext uri="{FF2B5EF4-FFF2-40B4-BE49-F238E27FC236}">
                  <a16:creationId xmlns:a16="http://schemas.microsoft.com/office/drawing/2014/main" id="{CC73B51D-BDAB-404E-A279-450EB10B615D}"/>
                </a:ext>
              </a:extLst>
            </p:cNvPr>
            <p:cNvCxnSpPr>
              <a:cxnSpLocks/>
              <a:stCxn id="294" idx="6"/>
              <a:endCxn id="295" idx="2"/>
            </p:cNvCxnSpPr>
            <p:nvPr/>
          </p:nvCxnSpPr>
          <p:spPr>
            <a:xfrm>
              <a:off x="4539195" y="6089735"/>
              <a:ext cx="271554" cy="43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Connecteur droit 304">
              <a:extLst>
                <a:ext uri="{FF2B5EF4-FFF2-40B4-BE49-F238E27FC236}">
                  <a16:creationId xmlns:a16="http://schemas.microsoft.com/office/drawing/2014/main" id="{90AA478A-660F-654E-B90C-212455947444}"/>
                </a:ext>
              </a:extLst>
            </p:cNvPr>
            <p:cNvCxnSpPr>
              <a:cxnSpLocks/>
              <a:stCxn id="274" idx="6"/>
              <a:endCxn id="275" idx="2"/>
            </p:cNvCxnSpPr>
            <p:nvPr/>
          </p:nvCxnSpPr>
          <p:spPr>
            <a:xfrm flipV="1">
              <a:off x="4953007" y="4889923"/>
              <a:ext cx="272575" cy="28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Connecteur droit 305">
              <a:extLst>
                <a:ext uri="{FF2B5EF4-FFF2-40B4-BE49-F238E27FC236}">
                  <a16:creationId xmlns:a16="http://schemas.microsoft.com/office/drawing/2014/main" id="{3F4BFF98-5FC5-E844-9A08-363AF407FCAF}"/>
                </a:ext>
              </a:extLst>
            </p:cNvPr>
            <p:cNvCxnSpPr>
              <a:cxnSpLocks/>
              <a:stCxn id="275" idx="6"/>
              <a:endCxn id="276" idx="2"/>
            </p:cNvCxnSpPr>
            <p:nvPr/>
          </p:nvCxnSpPr>
          <p:spPr>
            <a:xfrm>
              <a:off x="5362569" y="4889923"/>
              <a:ext cx="24604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Connecteur droit 306">
              <a:extLst>
                <a:ext uri="{FF2B5EF4-FFF2-40B4-BE49-F238E27FC236}">
                  <a16:creationId xmlns:a16="http://schemas.microsoft.com/office/drawing/2014/main" id="{633B5B63-BB9A-3243-96AF-8BCFB4953A4D}"/>
                </a:ext>
              </a:extLst>
            </p:cNvPr>
            <p:cNvCxnSpPr>
              <a:cxnSpLocks/>
              <a:stCxn id="276" idx="6"/>
              <a:endCxn id="277" idx="2"/>
            </p:cNvCxnSpPr>
            <p:nvPr/>
          </p:nvCxnSpPr>
          <p:spPr>
            <a:xfrm flipV="1">
              <a:off x="5745598" y="4887330"/>
              <a:ext cx="275190" cy="259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Connecteur droit 307">
              <a:extLst>
                <a:ext uri="{FF2B5EF4-FFF2-40B4-BE49-F238E27FC236}">
                  <a16:creationId xmlns:a16="http://schemas.microsoft.com/office/drawing/2014/main" id="{48CE4584-0111-DA4B-A21F-E5D3E2B9A36A}"/>
                </a:ext>
              </a:extLst>
            </p:cNvPr>
            <p:cNvCxnSpPr>
              <a:cxnSpLocks/>
              <a:stCxn id="277" idx="6"/>
              <a:endCxn id="278" idx="2"/>
            </p:cNvCxnSpPr>
            <p:nvPr/>
          </p:nvCxnSpPr>
          <p:spPr>
            <a:xfrm flipV="1">
              <a:off x="6157775" y="4886909"/>
              <a:ext cx="288467" cy="42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Connecteur droit 308">
              <a:extLst>
                <a:ext uri="{FF2B5EF4-FFF2-40B4-BE49-F238E27FC236}">
                  <a16:creationId xmlns:a16="http://schemas.microsoft.com/office/drawing/2014/main" id="{59214D38-ABBE-2645-8385-9E16DDAAD6B4}"/>
                </a:ext>
              </a:extLst>
            </p:cNvPr>
            <p:cNvCxnSpPr>
              <a:cxnSpLocks/>
              <a:stCxn id="278" idx="6"/>
              <a:endCxn id="279" idx="2"/>
            </p:cNvCxnSpPr>
            <p:nvPr/>
          </p:nvCxnSpPr>
          <p:spPr>
            <a:xfrm flipV="1">
              <a:off x="6583229" y="4884640"/>
              <a:ext cx="296721" cy="22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Connecteur droit 309">
              <a:extLst>
                <a:ext uri="{FF2B5EF4-FFF2-40B4-BE49-F238E27FC236}">
                  <a16:creationId xmlns:a16="http://schemas.microsoft.com/office/drawing/2014/main" id="{54CDDB1F-1A02-1743-A265-CD90E701DA48}"/>
                </a:ext>
              </a:extLst>
            </p:cNvPr>
            <p:cNvCxnSpPr>
              <a:cxnSpLocks/>
              <a:stCxn id="285" idx="6"/>
              <a:endCxn id="286" idx="2"/>
            </p:cNvCxnSpPr>
            <p:nvPr/>
          </p:nvCxnSpPr>
          <p:spPr>
            <a:xfrm flipV="1">
              <a:off x="6581472" y="5313684"/>
              <a:ext cx="296721" cy="22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Connecteur droit 310">
              <a:extLst>
                <a:ext uri="{FF2B5EF4-FFF2-40B4-BE49-F238E27FC236}">
                  <a16:creationId xmlns:a16="http://schemas.microsoft.com/office/drawing/2014/main" id="{9B448EA9-250B-D547-8259-E56EDCB16698}"/>
                </a:ext>
              </a:extLst>
            </p:cNvPr>
            <p:cNvCxnSpPr>
              <a:cxnSpLocks/>
              <a:stCxn id="292" idx="6"/>
              <a:endCxn id="293" idx="2"/>
            </p:cNvCxnSpPr>
            <p:nvPr/>
          </p:nvCxnSpPr>
          <p:spPr>
            <a:xfrm flipV="1">
              <a:off x="6579715" y="5717090"/>
              <a:ext cx="296721" cy="22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Connecteur droit 311">
              <a:extLst>
                <a:ext uri="{FF2B5EF4-FFF2-40B4-BE49-F238E27FC236}">
                  <a16:creationId xmlns:a16="http://schemas.microsoft.com/office/drawing/2014/main" id="{88027EBA-5AF8-9943-A0FC-41C7CDB6ABF5}"/>
                </a:ext>
              </a:extLst>
            </p:cNvPr>
            <p:cNvCxnSpPr>
              <a:cxnSpLocks/>
              <a:stCxn id="299" idx="6"/>
              <a:endCxn id="300" idx="2"/>
            </p:cNvCxnSpPr>
            <p:nvPr/>
          </p:nvCxnSpPr>
          <p:spPr>
            <a:xfrm flipV="1">
              <a:off x="6577958" y="6084598"/>
              <a:ext cx="296721" cy="22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Connecteur droit 312">
              <a:extLst>
                <a:ext uri="{FF2B5EF4-FFF2-40B4-BE49-F238E27FC236}">
                  <a16:creationId xmlns:a16="http://schemas.microsoft.com/office/drawing/2014/main" id="{73E2547D-CDEB-A14F-BF53-98EB8638D5BC}"/>
                </a:ext>
              </a:extLst>
            </p:cNvPr>
            <p:cNvCxnSpPr>
              <a:cxnSpLocks/>
              <a:stCxn id="284" idx="6"/>
              <a:endCxn id="285" idx="2"/>
            </p:cNvCxnSpPr>
            <p:nvPr/>
          </p:nvCxnSpPr>
          <p:spPr>
            <a:xfrm flipV="1">
              <a:off x="6156018" y="5315953"/>
              <a:ext cx="288467" cy="42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Connecteur droit 313">
              <a:extLst>
                <a:ext uri="{FF2B5EF4-FFF2-40B4-BE49-F238E27FC236}">
                  <a16:creationId xmlns:a16="http://schemas.microsoft.com/office/drawing/2014/main" id="{79418974-2635-D644-8568-DAAE2FA7BFE4}"/>
                </a:ext>
              </a:extLst>
            </p:cNvPr>
            <p:cNvCxnSpPr>
              <a:cxnSpLocks/>
              <a:stCxn id="291" idx="6"/>
              <a:endCxn id="292" idx="2"/>
            </p:cNvCxnSpPr>
            <p:nvPr/>
          </p:nvCxnSpPr>
          <p:spPr>
            <a:xfrm flipV="1">
              <a:off x="6154262" y="5719359"/>
              <a:ext cx="288467" cy="42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Connecteur droit 314">
              <a:extLst>
                <a:ext uri="{FF2B5EF4-FFF2-40B4-BE49-F238E27FC236}">
                  <a16:creationId xmlns:a16="http://schemas.microsoft.com/office/drawing/2014/main" id="{2E519DB0-A3F8-9743-9EC7-6DE519FFEAB2}"/>
                </a:ext>
              </a:extLst>
            </p:cNvPr>
            <p:cNvCxnSpPr>
              <a:cxnSpLocks/>
              <a:stCxn id="298" idx="6"/>
              <a:endCxn id="299" idx="2"/>
            </p:cNvCxnSpPr>
            <p:nvPr/>
          </p:nvCxnSpPr>
          <p:spPr>
            <a:xfrm flipV="1">
              <a:off x="6152504" y="6086867"/>
              <a:ext cx="288467" cy="42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Connecteur droit 315">
              <a:extLst>
                <a:ext uri="{FF2B5EF4-FFF2-40B4-BE49-F238E27FC236}">
                  <a16:creationId xmlns:a16="http://schemas.microsoft.com/office/drawing/2014/main" id="{F06B4EF6-BEBF-B64B-A693-1F3DA2D2D163}"/>
                </a:ext>
              </a:extLst>
            </p:cNvPr>
            <p:cNvCxnSpPr>
              <a:cxnSpLocks/>
              <a:stCxn id="297" idx="6"/>
              <a:endCxn id="298" idx="2"/>
            </p:cNvCxnSpPr>
            <p:nvPr/>
          </p:nvCxnSpPr>
          <p:spPr>
            <a:xfrm flipV="1">
              <a:off x="5740327" y="6087288"/>
              <a:ext cx="275190" cy="259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Connecteur droit 316">
              <a:extLst>
                <a:ext uri="{FF2B5EF4-FFF2-40B4-BE49-F238E27FC236}">
                  <a16:creationId xmlns:a16="http://schemas.microsoft.com/office/drawing/2014/main" id="{4E5DBEFC-BD40-034A-ABCC-3F307215FDA6}"/>
                </a:ext>
              </a:extLst>
            </p:cNvPr>
            <p:cNvCxnSpPr>
              <a:cxnSpLocks/>
              <a:stCxn id="296" idx="6"/>
              <a:endCxn id="297" idx="2"/>
            </p:cNvCxnSpPr>
            <p:nvPr/>
          </p:nvCxnSpPr>
          <p:spPr>
            <a:xfrm>
              <a:off x="5357297" y="6089882"/>
              <a:ext cx="24604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Connecteur droit 317">
              <a:extLst>
                <a:ext uri="{FF2B5EF4-FFF2-40B4-BE49-F238E27FC236}">
                  <a16:creationId xmlns:a16="http://schemas.microsoft.com/office/drawing/2014/main" id="{5DE80F2E-A5AE-F244-B6FD-BBDE748B7641}"/>
                </a:ext>
              </a:extLst>
            </p:cNvPr>
            <p:cNvCxnSpPr>
              <a:cxnSpLocks/>
              <a:stCxn id="295" idx="6"/>
              <a:endCxn id="296" idx="2"/>
            </p:cNvCxnSpPr>
            <p:nvPr/>
          </p:nvCxnSpPr>
          <p:spPr>
            <a:xfrm flipV="1">
              <a:off x="4947736" y="6089882"/>
              <a:ext cx="272575" cy="28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Connecteur droit 318">
              <a:extLst>
                <a:ext uri="{FF2B5EF4-FFF2-40B4-BE49-F238E27FC236}">
                  <a16:creationId xmlns:a16="http://schemas.microsoft.com/office/drawing/2014/main" id="{CBAB25C1-905A-624A-845C-8A32D7296AB8}"/>
                </a:ext>
              </a:extLst>
            </p:cNvPr>
            <p:cNvCxnSpPr>
              <a:cxnSpLocks/>
              <a:stCxn id="288" idx="6"/>
              <a:endCxn id="289" idx="2"/>
            </p:cNvCxnSpPr>
            <p:nvPr/>
          </p:nvCxnSpPr>
          <p:spPr>
            <a:xfrm flipV="1">
              <a:off x="4949494" y="5722373"/>
              <a:ext cx="272575" cy="28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Connecteur droit 319">
              <a:extLst>
                <a:ext uri="{FF2B5EF4-FFF2-40B4-BE49-F238E27FC236}">
                  <a16:creationId xmlns:a16="http://schemas.microsoft.com/office/drawing/2014/main" id="{DD497205-2472-D145-9174-DD3BDFEBF949}"/>
                </a:ext>
              </a:extLst>
            </p:cNvPr>
            <p:cNvCxnSpPr>
              <a:cxnSpLocks/>
              <a:stCxn id="289" idx="6"/>
              <a:endCxn id="290" idx="2"/>
            </p:cNvCxnSpPr>
            <p:nvPr/>
          </p:nvCxnSpPr>
          <p:spPr>
            <a:xfrm>
              <a:off x="5359055" y="5722373"/>
              <a:ext cx="24604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Connecteur droit 320">
              <a:extLst>
                <a:ext uri="{FF2B5EF4-FFF2-40B4-BE49-F238E27FC236}">
                  <a16:creationId xmlns:a16="http://schemas.microsoft.com/office/drawing/2014/main" id="{CA205A7E-2C9E-2B46-BE29-292F1F15D4C8}"/>
                </a:ext>
              </a:extLst>
            </p:cNvPr>
            <p:cNvCxnSpPr>
              <a:cxnSpLocks/>
              <a:stCxn id="290" idx="6"/>
              <a:endCxn id="291" idx="2"/>
            </p:cNvCxnSpPr>
            <p:nvPr/>
          </p:nvCxnSpPr>
          <p:spPr>
            <a:xfrm flipV="1">
              <a:off x="5742085" y="5719779"/>
              <a:ext cx="275190" cy="259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Connecteur droit 321">
              <a:extLst>
                <a:ext uri="{FF2B5EF4-FFF2-40B4-BE49-F238E27FC236}">
                  <a16:creationId xmlns:a16="http://schemas.microsoft.com/office/drawing/2014/main" id="{934E7F2C-C814-C146-8088-C6B169206596}"/>
                </a:ext>
              </a:extLst>
            </p:cNvPr>
            <p:cNvCxnSpPr>
              <a:cxnSpLocks/>
              <a:stCxn id="283" idx="6"/>
              <a:endCxn id="284" idx="2"/>
            </p:cNvCxnSpPr>
            <p:nvPr/>
          </p:nvCxnSpPr>
          <p:spPr>
            <a:xfrm flipV="1">
              <a:off x="5743841" y="5316374"/>
              <a:ext cx="275190" cy="259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Connecteur droit 322">
              <a:extLst>
                <a:ext uri="{FF2B5EF4-FFF2-40B4-BE49-F238E27FC236}">
                  <a16:creationId xmlns:a16="http://schemas.microsoft.com/office/drawing/2014/main" id="{D65645DC-2917-F343-BA0C-57BF413503AF}"/>
                </a:ext>
              </a:extLst>
            </p:cNvPr>
            <p:cNvCxnSpPr>
              <a:cxnSpLocks/>
              <a:stCxn id="282" idx="6"/>
              <a:endCxn id="283" idx="2"/>
            </p:cNvCxnSpPr>
            <p:nvPr/>
          </p:nvCxnSpPr>
          <p:spPr>
            <a:xfrm>
              <a:off x="5360812" y="5318967"/>
              <a:ext cx="24604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Connecteur droit 323">
              <a:extLst>
                <a:ext uri="{FF2B5EF4-FFF2-40B4-BE49-F238E27FC236}">
                  <a16:creationId xmlns:a16="http://schemas.microsoft.com/office/drawing/2014/main" id="{2604E40C-8464-7E42-BBC8-4FC3C2654C10}"/>
                </a:ext>
              </a:extLst>
            </p:cNvPr>
            <p:cNvCxnSpPr>
              <a:cxnSpLocks/>
              <a:stCxn id="281" idx="6"/>
              <a:endCxn id="282" idx="2"/>
            </p:cNvCxnSpPr>
            <p:nvPr/>
          </p:nvCxnSpPr>
          <p:spPr>
            <a:xfrm flipV="1">
              <a:off x="4951250" y="5318967"/>
              <a:ext cx="272575" cy="28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Connecteur droit 324">
              <a:extLst>
                <a:ext uri="{FF2B5EF4-FFF2-40B4-BE49-F238E27FC236}">
                  <a16:creationId xmlns:a16="http://schemas.microsoft.com/office/drawing/2014/main" id="{94C19640-407E-CA43-87CE-24D4EE6A8728}"/>
                </a:ext>
              </a:extLst>
            </p:cNvPr>
            <p:cNvCxnSpPr>
              <a:cxnSpLocks/>
              <a:stCxn id="273" idx="4"/>
              <a:endCxn id="280" idx="0"/>
            </p:cNvCxnSpPr>
            <p:nvPr/>
          </p:nvCxnSpPr>
          <p:spPr>
            <a:xfrm flipH="1">
              <a:off x="4474216" y="4956441"/>
              <a:ext cx="1757" cy="2957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Connecteur droit 325">
              <a:extLst>
                <a:ext uri="{FF2B5EF4-FFF2-40B4-BE49-F238E27FC236}">
                  <a16:creationId xmlns:a16="http://schemas.microsoft.com/office/drawing/2014/main" id="{6A2D934D-E843-594D-92AB-77A49D2AD7C7}"/>
                </a:ext>
              </a:extLst>
            </p:cNvPr>
            <p:cNvCxnSpPr>
              <a:cxnSpLocks/>
              <a:stCxn id="280" idx="4"/>
              <a:endCxn id="287" idx="0"/>
            </p:cNvCxnSpPr>
            <p:nvPr/>
          </p:nvCxnSpPr>
          <p:spPr>
            <a:xfrm flipH="1">
              <a:off x="4472460" y="5385485"/>
              <a:ext cx="1756" cy="27007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Connecteur droit 326">
              <a:extLst>
                <a:ext uri="{FF2B5EF4-FFF2-40B4-BE49-F238E27FC236}">
                  <a16:creationId xmlns:a16="http://schemas.microsoft.com/office/drawing/2014/main" id="{458E14B4-4005-0E43-B95C-73514569991C}"/>
                </a:ext>
              </a:extLst>
            </p:cNvPr>
            <p:cNvCxnSpPr>
              <a:cxnSpLocks/>
              <a:stCxn id="287" idx="4"/>
              <a:endCxn id="294" idx="0"/>
            </p:cNvCxnSpPr>
            <p:nvPr/>
          </p:nvCxnSpPr>
          <p:spPr>
            <a:xfrm flipH="1">
              <a:off x="4470702" y="5788891"/>
              <a:ext cx="1758" cy="2341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Connecteur droit 327">
              <a:extLst>
                <a:ext uri="{FF2B5EF4-FFF2-40B4-BE49-F238E27FC236}">
                  <a16:creationId xmlns:a16="http://schemas.microsoft.com/office/drawing/2014/main" id="{45037D39-F376-FA4E-A7B6-3D8F87CBB0E7}"/>
                </a:ext>
              </a:extLst>
            </p:cNvPr>
            <p:cNvCxnSpPr>
              <a:cxnSpLocks/>
              <a:stCxn id="274" idx="4"/>
              <a:endCxn id="281" idx="0"/>
            </p:cNvCxnSpPr>
            <p:nvPr/>
          </p:nvCxnSpPr>
          <p:spPr>
            <a:xfrm flipH="1">
              <a:off x="4882757" y="4956874"/>
              <a:ext cx="1757" cy="2957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Connecteur droit 328">
              <a:extLst>
                <a:ext uri="{FF2B5EF4-FFF2-40B4-BE49-F238E27FC236}">
                  <a16:creationId xmlns:a16="http://schemas.microsoft.com/office/drawing/2014/main" id="{58A56C36-4A0B-9D46-8D9E-4262519BBD9C}"/>
                </a:ext>
              </a:extLst>
            </p:cNvPr>
            <p:cNvCxnSpPr>
              <a:cxnSpLocks/>
              <a:stCxn id="281" idx="4"/>
              <a:endCxn id="288" idx="0"/>
            </p:cNvCxnSpPr>
            <p:nvPr/>
          </p:nvCxnSpPr>
          <p:spPr>
            <a:xfrm flipH="1">
              <a:off x="4881001" y="5385918"/>
              <a:ext cx="1756" cy="27007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Connecteur droit 329">
              <a:extLst>
                <a:ext uri="{FF2B5EF4-FFF2-40B4-BE49-F238E27FC236}">
                  <a16:creationId xmlns:a16="http://schemas.microsoft.com/office/drawing/2014/main" id="{50BCA85E-EFF6-C945-818A-2804C0D8276D}"/>
                </a:ext>
              </a:extLst>
            </p:cNvPr>
            <p:cNvCxnSpPr>
              <a:cxnSpLocks/>
              <a:stCxn id="288" idx="4"/>
              <a:endCxn id="295" idx="0"/>
            </p:cNvCxnSpPr>
            <p:nvPr/>
          </p:nvCxnSpPr>
          <p:spPr>
            <a:xfrm flipH="1">
              <a:off x="4879242" y="5789323"/>
              <a:ext cx="1758" cy="2341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Connecteur droit 330">
              <a:extLst>
                <a:ext uri="{FF2B5EF4-FFF2-40B4-BE49-F238E27FC236}">
                  <a16:creationId xmlns:a16="http://schemas.microsoft.com/office/drawing/2014/main" id="{4FC4AF85-EBB9-704D-8696-15B454FFE2ED}"/>
                </a:ext>
              </a:extLst>
            </p:cNvPr>
            <p:cNvCxnSpPr>
              <a:cxnSpLocks/>
              <a:stCxn id="289" idx="4"/>
              <a:endCxn id="296" idx="0"/>
            </p:cNvCxnSpPr>
            <p:nvPr/>
          </p:nvCxnSpPr>
          <p:spPr>
            <a:xfrm flipH="1">
              <a:off x="5288804" y="5789037"/>
              <a:ext cx="1758" cy="2341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Connecteur droit 331">
              <a:extLst>
                <a:ext uri="{FF2B5EF4-FFF2-40B4-BE49-F238E27FC236}">
                  <a16:creationId xmlns:a16="http://schemas.microsoft.com/office/drawing/2014/main" id="{37517691-CC7B-0B47-971E-3D361E5F9CE0}"/>
                </a:ext>
              </a:extLst>
            </p:cNvPr>
            <p:cNvCxnSpPr>
              <a:cxnSpLocks/>
              <a:stCxn id="282" idx="4"/>
              <a:endCxn id="289" idx="0"/>
            </p:cNvCxnSpPr>
            <p:nvPr/>
          </p:nvCxnSpPr>
          <p:spPr>
            <a:xfrm flipH="1">
              <a:off x="5290562" y="5385632"/>
              <a:ext cx="1756" cy="27007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Connecteur droit 332">
              <a:extLst>
                <a:ext uri="{FF2B5EF4-FFF2-40B4-BE49-F238E27FC236}">
                  <a16:creationId xmlns:a16="http://schemas.microsoft.com/office/drawing/2014/main" id="{FAE0DD35-D0EA-8449-9F10-F804A2A9B94D}"/>
                </a:ext>
              </a:extLst>
            </p:cNvPr>
            <p:cNvCxnSpPr>
              <a:cxnSpLocks/>
              <a:stCxn id="275" idx="4"/>
              <a:endCxn id="282" idx="0"/>
            </p:cNvCxnSpPr>
            <p:nvPr/>
          </p:nvCxnSpPr>
          <p:spPr>
            <a:xfrm flipH="1">
              <a:off x="5292318" y="4956587"/>
              <a:ext cx="1757" cy="2957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Connecteur droit 333">
              <a:extLst>
                <a:ext uri="{FF2B5EF4-FFF2-40B4-BE49-F238E27FC236}">
                  <a16:creationId xmlns:a16="http://schemas.microsoft.com/office/drawing/2014/main" id="{EB9D012F-22C0-6144-B515-B7192D48CC71}"/>
                </a:ext>
              </a:extLst>
            </p:cNvPr>
            <p:cNvCxnSpPr>
              <a:cxnSpLocks/>
              <a:stCxn id="276" idx="4"/>
              <a:endCxn id="283" idx="0"/>
            </p:cNvCxnSpPr>
            <p:nvPr/>
          </p:nvCxnSpPr>
          <p:spPr>
            <a:xfrm flipH="1">
              <a:off x="5675348" y="4956587"/>
              <a:ext cx="1757" cy="2957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Connecteur droit 334">
              <a:extLst>
                <a:ext uri="{FF2B5EF4-FFF2-40B4-BE49-F238E27FC236}">
                  <a16:creationId xmlns:a16="http://schemas.microsoft.com/office/drawing/2014/main" id="{6289146E-3C46-5540-8496-7A0AD5721AA9}"/>
                </a:ext>
              </a:extLst>
            </p:cNvPr>
            <p:cNvCxnSpPr>
              <a:cxnSpLocks/>
              <a:stCxn id="283" idx="4"/>
              <a:endCxn id="290" idx="0"/>
            </p:cNvCxnSpPr>
            <p:nvPr/>
          </p:nvCxnSpPr>
          <p:spPr>
            <a:xfrm flipH="1">
              <a:off x="5673591" y="5385632"/>
              <a:ext cx="1756" cy="27007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Connecteur droit 335">
              <a:extLst>
                <a:ext uri="{FF2B5EF4-FFF2-40B4-BE49-F238E27FC236}">
                  <a16:creationId xmlns:a16="http://schemas.microsoft.com/office/drawing/2014/main" id="{2FA19875-0B1A-4141-AFB8-576C62087B5C}"/>
                </a:ext>
              </a:extLst>
            </p:cNvPr>
            <p:cNvCxnSpPr>
              <a:cxnSpLocks/>
              <a:stCxn id="290" idx="4"/>
              <a:endCxn id="297" idx="0"/>
            </p:cNvCxnSpPr>
            <p:nvPr/>
          </p:nvCxnSpPr>
          <p:spPr>
            <a:xfrm flipH="1">
              <a:off x="5671833" y="5789037"/>
              <a:ext cx="1758" cy="2341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Connecteur droit 336">
              <a:extLst>
                <a:ext uri="{FF2B5EF4-FFF2-40B4-BE49-F238E27FC236}">
                  <a16:creationId xmlns:a16="http://schemas.microsoft.com/office/drawing/2014/main" id="{8FC6F83B-B341-8345-89F7-2D27EC4B5649}"/>
                </a:ext>
              </a:extLst>
            </p:cNvPr>
            <p:cNvCxnSpPr>
              <a:cxnSpLocks/>
              <a:stCxn id="291" idx="4"/>
              <a:endCxn id="298" idx="0"/>
            </p:cNvCxnSpPr>
            <p:nvPr/>
          </p:nvCxnSpPr>
          <p:spPr>
            <a:xfrm flipH="1">
              <a:off x="6084011" y="5786444"/>
              <a:ext cx="1758" cy="2341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Connecteur droit 337">
              <a:extLst>
                <a:ext uri="{FF2B5EF4-FFF2-40B4-BE49-F238E27FC236}">
                  <a16:creationId xmlns:a16="http://schemas.microsoft.com/office/drawing/2014/main" id="{61DA4E15-14D5-7842-8C2C-A0059F704C4B}"/>
                </a:ext>
              </a:extLst>
            </p:cNvPr>
            <p:cNvCxnSpPr>
              <a:cxnSpLocks/>
              <a:stCxn id="284" idx="4"/>
              <a:endCxn id="291" idx="0"/>
            </p:cNvCxnSpPr>
            <p:nvPr/>
          </p:nvCxnSpPr>
          <p:spPr>
            <a:xfrm flipH="1">
              <a:off x="6085768" y="5383038"/>
              <a:ext cx="1756" cy="27007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Connecteur droit 338">
              <a:extLst>
                <a:ext uri="{FF2B5EF4-FFF2-40B4-BE49-F238E27FC236}">
                  <a16:creationId xmlns:a16="http://schemas.microsoft.com/office/drawing/2014/main" id="{E363513C-C3B3-D64D-811E-66D924D41EAF}"/>
                </a:ext>
              </a:extLst>
            </p:cNvPr>
            <p:cNvCxnSpPr>
              <a:cxnSpLocks/>
              <a:stCxn id="277" idx="4"/>
              <a:endCxn id="284" idx="0"/>
            </p:cNvCxnSpPr>
            <p:nvPr/>
          </p:nvCxnSpPr>
          <p:spPr>
            <a:xfrm flipH="1">
              <a:off x="6087525" y="4953994"/>
              <a:ext cx="1757" cy="2957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Connecteur droit 339">
              <a:extLst>
                <a:ext uri="{FF2B5EF4-FFF2-40B4-BE49-F238E27FC236}">
                  <a16:creationId xmlns:a16="http://schemas.microsoft.com/office/drawing/2014/main" id="{8C1633B9-320E-3B49-9244-7FF680373FB0}"/>
                </a:ext>
              </a:extLst>
            </p:cNvPr>
            <p:cNvCxnSpPr>
              <a:cxnSpLocks/>
              <a:stCxn id="278" idx="4"/>
              <a:endCxn id="285" idx="0"/>
            </p:cNvCxnSpPr>
            <p:nvPr/>
          </p:nvCxnSpPr>
          <p:spPr>
            <a:xfrm flipH="1">
              <a:off x="6512979" y="4953573"/>
              <a:ext cx="1757" cy="2957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Connecteur droit 340">
              <a:extLst>
                <a:ext uri="{FF2B5EF4-FFF2-40B4-BE49-F238E27FC236}">
                  <a16:creationId xmlns:a16="http://schemas.microsoft.com/office/drawing/2014/main" id="{CD9C9D9E-1F87-8C45-9E1B-0A978132BC7F}"/>
                </a:ext>
              </a:extLst>
            </p:cNvPr>
            <p:cNvCxnSpPr>
              <a:cxnSpLocks/>
              <a:stCxn id="285" idx="4"/>
              <a:endCxn id="292" idx="0"/>
            </p:cNvCxnSpPr>
            <p:nvPr/>
          </p:nvCxnSpPr>
          <p:spPr>
            <a:xfrm flipH="1">
              <a:off x="6511222" y="5382617"/>
              <a:ext cx="1756" cy="27007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Connecteur droit 341">
              <a:extLst>
                <a:ext uri="{FF2B5EF4-FFF2-40B4-BE49-F238E27FC236}">
                  <a16:creationId xmlns:a16="http://schemas.microsoft.com/office/drawing/2014/main" id="{4D87D747-6202-854B-A1A1-22E69189BEA1}"/>
                </a:ext>
              </a:extLst>
            </p:cNvPr>
            <p:cNvCxnSpPr>
              <a:cxnSpLocks/>
              <a:stCxn id="292" idx="4"/>
              <a:endCxn id="299" idx="0"/>
            </p:cNvCxnSpPr>
            <p:nvPr/>
          </p:nvCxnSpPr>
          <p:spPr>
            <a:xfrm flipH="1">
              <a:off x="6509465" y="5786023"/>
              <a:ext cx="1758" cy="2341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Connecteur droit 342">
              <a:extLst>
                <a:ext uri="{FF2B5EF4-FFF2-40B4-BE49-F238E27FC236}">
                  <a16:creationId xmlns:a16="http://schemas.microsoft.com/office/drawing/2014/main" id="{C461DB24-9964-8E4D-B3FF-4EE73C92DDBA}"/>
                </a:ext>
              </a:extLst>
            </p:cNvPr>
            <p:cNvCxnSpPr>
              <a:cxnSpLocks/>
              <a:stCxn id="293" idx="4"/>
              <a:endCxn id="300" idx="0"/>
            </p:cNvCxnSpPr>
            <p:nvPr/>
          </p:nvCxnSpPr>
          <p:spPr>
            <a:xfrm flipH="1">
              <a:off x="6943173" y="5783754"/>
              <a:ext cx="1758" cy="2341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Connecteur droit 343">
              <a:extLst>
                <a:ext uri="{FF2B5EF4-FFF2-40B4-BE49-F238E27FC236}">
                  <a16:creationId xmlns:a16="http://schemas.microsoft.com/office/drawing/2014/main" id="{6C1682A1-E5E2-5F45-BACD-DC8BC59E8415}"/>
                </a:ext>
              </a:extLst>
            </p:cNvPr>
            <p:cNvCxnSpPr>
              <a:cxnSpLocks/>
              <a:stCxn id="286" idx="4"/>
              <a:endCxn id="293" idx="0"/>
            </p:cNvCxnSpPr>
            <p:nvPr/>
          </p:nvCxnSpPr>
          <p:spPr>
            <a:xfrm flipH="1">
              <a:off x="6944931" y="5380348"/>
              <a:ext cx="1756" cy="27007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Connecteur droit 344">
              <a:extLst>
                <a:ext uri="{FF2B5EF4-FFF2-40B4-BE49-F238E27FC236}">
                  <a16:creationId xmlns:a16="http://schemas.microsoft.com/office/drawing/2014/main" id="{BBA15E51-6911-D247-BE1B-E05E2FA07A84}"/>
                </a:ext>
              </a:extLst>
            </p:cNvPr>
            <p:cNvCxnSpPr>
              <a:cxnSpLocks/>
              <a:stCxn id="279" idx="4"/>
              <a:endCxn id="286" idx="0"/>
            </p:cNvCxnSpPr>
            <p:nvPr/>
          </p:nvCxnSpPr>
          <p:spPr>
            <a:xfrm flipH="1">
              <a:off x="6946687" y="4951304"/>
              <a:ext cx="1757" cy="2957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6" name="Ellipse 345">
              <a:extLst>
                <a:ext uri="{FF2B5EF4-FFF2-40B4-BE49-F238E27FC236}">
                  <a16:creationId xmlns:a16="http://schemas.microsoft.com/office/drawing/2014/main" id="{6A79910D-EEA6-2845-A762-7F649A7B28FD}"/>
                </a:ext>
              </a:extLst>
            </p:cNvPr>
            <p:cNvSpPr/>
            <p:nvPr/>
          </p:nvSpPr>
          <p:spPr>
            <a:xfrm>
              <a:off x="4402207" y="4411477"/>
              <a:ext cx="136987" cy="13332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Ellipse 346">
              <a:extLst>
                <a:ext uri="{FF2B5EF4-FFF2-40B4-BE49-F238E27FC236}">
                  <a16:creationId xmlns:a16="http://schemas.microsoft.com/office/drawing/2014/main" id="{8E767104-7060-964D-8050-56CC821151F8}"/>
                </a:ext>
              </a:extLst>
            </p:cNvPr>
            <p:cNvSpPr/>
            <p:nvPr/>
          </p:nvSpPr>
          <p:spPr>
            <a:xfrm>
              <a:off x="4810748" y="4411909"/>
              <a:ext cx="136987" cy="1333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Ellipse 347">
              <a:extLst>
                <a:ext uri="{FF2B5EF4-FFF2-40B4-BE49-F238E27FC236}">
                  <a16:creationId xmlns:a16="http://schemas.microsoft.com/office/drawing/2014/main" id="{87CCF3B7-CF88-0F4F-97D3-DD19245EF0D1}"/>
                </a:ext>
              </a:extLst>
            </p:cNvPr>
            <p:cNvSpPr/>
            <p:nvPr/>
          </p:nvSpPr>
          <p:spPr>
            <a:xfrm>
              <a:off x="5220310" y="4411623"/>
              <a:ext cx="136987" cy="1333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Ellipse 348">
              <a:extLst>
                <a:ext uri="{FF2B5EF4-FFF2-40B4-BE49-F238E27FC236}">
                  <a16:creationId xmlns:a16="http://schemas.microsoft.com/office/drawing/2014/main" id="{ECBCA444-6F6C-2E48-AC71-A7BCF4D4C154}"/>
                </a:ext>
              </a:extLst>
            </p:cNvPr>
            <p:cNvSpPr/>
            <p:nvPr/>
          </p:nvSpPr>
          <p:spPr>
            <a:xfrm>
              <a:off x="5603339" y="4411623"/>
              <a:ext cx="136987" cy="1333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350" name="Ellipse 349">
              <a:extLst>
                <a:ext uri="{FF2B5EF4-FFF2-40B4-BE49-F238E27FC236}">
                  <a16:creationId xmlns:a16="http://schemas.microsoft.com/office/drawing/2014/main" id="{4FBDD1F2-750D-BC4A-A82C-3B8381D3890A}"/>
                </a:ext>
              </a:extLst>
            </p:cNvPr>
            <p:cNvSpPr/>
            <p:nvPr/>
          </p:nvSpPr>
          <p:spPr>
            <a:xfrm>
              <a:off x="6015517" y="4409030"/>
              <a:ext cx="136987" cy="1333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Ellipse 350">
              <a:extLst>
                <a:ext uri="{FF2B5EF4-FFF2-40B4-BE49-F238E27FC236}">
                  <a16:creationId xmlns:a16="http://schemas.microsoft.com/office/drawing/2014/main" id="{CC837CBA-2D3E-F644-BA58-B26A6F2C520B}"/>
                </a:ext>
              </a:extLst>
            </p:cNvPr>
            <p:cNvSpPr/>
            <p:nvPr/>
          </p:nvSpPr>
          <p:spPr>
            <a:xfrm>
              <a:off x="6440970" y="4408609"/>
              <a:ext cx="136987" cy="1333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Ellipse 351">
              <a:extLst>
                <a:ext uri="{FF2B5EF4-FFF2-40B4-BE49-F238E27FC236}">
                  <a16:creationId xmlns:a16="http://schemas.microsoft.com/office/drawing/2014/main" id="{9C6E5786-D083-584D-9EDA-D3A13356BD8B}"/>
                </a:ext>
              </a:extLst>
            </p:cNvPr>
            <p:cNvSpPr/>
            <p:nvPr/>
          </p:nvSpPr>
          <p:spPr>
            <a:xfrm>
              <a:off x="6874679" y="4406340"/>
              <a:ext cx="136987" cy="1333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3" name="Connecteur droit 352">
              <a:extLst>
                <a:ext uri="{FF2B5EF4-FFF2-40B4-BE49-F238E27FC236}">
                  <a16:creationId xmlns:a16="http://schemas.microsoft.com/office/drawing/2014/main" id="{A3E2F041-1A9E-9E42-B4D4-246DF9F84E41}"/>
                </a:ext>
              </a:extLst>
            </p:cNvPr>
            <p:cNvCxnSpPr>
              <a:stCxn id="346" idx="6"/>
              <a:endCxn id="347" idx="2"/>
            </p:cNvCxnSpPr>
            <p:nvPr/>
          </p:nvCxnSpPr>
          <p:spPr>
            <a:xfrm>
              <a:off x="4539195" y="4478141"/>
              <a:ext cx="271554" cy="43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Connecteur droit 353">
              <a:extLst>
                <a:ext uri="{FF2B5EF4-FFF2-40B4-BE49-F238E27FC236}">
                  <a16:creationId xmlns:a16="http://schemas.microsoft.com/office/drawing/2014/main" id="{76F24E85-82A8-FD4C-9168-37DD54F9448E}"/>
                </a:ext>
              </a:extLst>
            </p:cNvPr>
            <p:cNvCxnSpPr>
              <a:cxnSpLocks/>
              <a:stCxn id="347" idx="6"/>
              <a:endCxn id="348" idx="2"/>
            </p:cNvCxnSpPr>
            <p:nvPr/>
          </p:nvCxnSpPr>
          <p:spPr>
            <a:xfrm flipV="1">
              <a:off x="4947735" y="4478287"/>
              <a:ext cx="272575" cy="28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Connecteur droit 354">
              <a:extLst>
                <a:ext uri="{FF2B5EF4-FFF2-40B4-BE49-F238E27FC236}">
                  <a16:creationId xmlns:a16="http://schemas.microsoft.com/office/drawing/2014/main" id="{B9087F72-29FD-994E-8009-BEF61260A0BC}"/>
                </a:ext>
              </a:extLst>
            </p:cNvPr>
            <p:cNvCxnSpPr>
              <a:cxnSpLocks/>
              <a:stCxn id="348" idx="6"/>
              <a:endCxn id="349" idx="2"/>
            </p:cNvCxnSpPr>
            <p:nvPr/>
          </p:nvCxnSpPr>
          <p:spPr>
            <a:xfrm>
              <a:off x="5357297" y="4478287"/>
              <a:ext cx="24604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Connecteur droit 355">
              <a:extLst>
                <a:ext uri="{FF2B5EF4-FFF2-40B4-BE49-F238E27FC236}">
                  <a16:creationId xmlns:a16="http://schemas.microsoft.com/office/drawing/2014/main" id="{99636061-43D8-D445-AE8B-2F7F605BA5CF}"/>
                </a:ext>
              </a:extLst>
            </p:cNvPr>
            <p:cNvCxnSpPr>
              <a:cxnSpLocks/>
              <a:stCxn id="349" idx="6"/>
              <a:endCxn id="350" idx="2"/>
            </p:cNvCxnSpPr>
            <p:nvPr/>
          </p:nvCxnSpPr>
          <p:spPr>
            <a:xfrm flipV="1">
              <a:off x="5740326" y="4475694"/>
              <a:ext cx="275190" cy="259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Connecteur droit 356">
              <a:extLst>
                <a:ext uri="{FF2B5EF4-FFF2-40B4-BE49-F238E27FC236}">
                  <a16:creationId xmlns:a16="http://schemas.microsoft.com/office/drawing/2014/main" id="{3873DA2E-5963-D544-A522-B65ED1CA32ED}"/>
                </a:ext>
              </a:extLst>
            </p:cNvPr>
            <p:cNvCxnSpPr>
              <a:cxnSpLocks/>
              <a:stCxn id="350" idx="6"/>
              <a:endCxn id="351" idx="2"/>
            </p:cNvCxnSpPr>
            <p:nvPr/>
          </p:nvCxnSpPr>
          <p:spPr>
            <a:xfrm flipV="1">
              <a:off x="6152503" y="4475273"/>
              <a:ext cx="288467" cy="42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Connecteur droit 357">
              <a:extLst>
                <a:ext uri="{FF2B5EF4-FFF2-40B4-BE49-F238E27FC236}">
                  <a16:creationId xmlns:a16="http://schemas.microsoft.com/office/drawing/2014/main" id="{7858FD93-0DF3-3C45-B00A-FB1167FC2784}"/>
                </a:ext>
              </a:extLst>
            </p:cNvPr>
            <p:cNvCxnSpPr>
              <a:cxnSpLocks/>
              <a:stCxn id="351" idx="6"/>
              <a:endCxn id="352" idx="2"/>
            </p:cNvCxnSpPr>
            <p:nvPr/>
          </p:nvCxnSpPr>
          <p:spPr>
            <a:xfrm flipV="1">
              <a:off x="6577958" y="4473004"/>
              <a:ext cx="296721" cy="22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Connecteur droit 358">
              <a:extLst>
                <a:ext uri="{FF2B5EF4-FFF2-40B4-BE49-F238E27FC236}">
                  <a16:creationId xmlns:a16="http://schemas.microsoft.com/office/drawing/2014/main" id="{9D0CA1B5-5565-4C41-B724-B6D62183A48D}"/>
                </a:ext>
              </a:extLst>
            </p:cNvPr>
            <p:cNvCxnSpPr>
              <a:cxnSpLocks/>
              <a:endCxn id="279" idx="0"/>
            </p:cNvCxnSpPr>
            <p:nvPr/>
          </p:nvCxnSpPr>
          <p:spPr>
            <a:xfrm>
              <a:off x="6944930" y="4531739"/>
              <a:ext cx="3514" cy="28623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Connecteur droit 359">
              <a:extLst>
                <a:ext uri="{FF2B5EF4-FFF2-40B4-BE49-F238E27FC236}">
                  <a16:creationId xmlns:a16="http://schemas.microsoft.com/office/drawing/2014/main" id="{0652D4DB-3F59-B541-A992-DA1564ADBE19}"/>
                </a:ext>
              </a:extLst>
            </p:cNvPr>
            <p:cNvCxnSpPr>
              <a:cxnSpLocks/>
              <a:stCxn id="351" idx="4"/>
              <a:endCxn id="278" idx="0"/>
            </p:cNvCxnSpPr>
            <p:nvPr/>
          </p:nvCxnSpPr>
          <p:spPr>
            <a:xfrm>
              <a:off x="6509464" y="4541937"/>
              <a:ext cx="5272" cy="27830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Connecteur droit 360">
              <a:extLst>
                <a:ext uri="{FF2B5EF4-FFF2-40B4-BE49-F238E27FC236}">
                  <a16:creationId xmlns:a16="http://schemas.microsoft.com/office/drawing/2014/main" id="{920A64F4-1377-E849-8627-178744421528}"/>
                </a:ext>
              </a:extLst>
            </p:cNvPr>
            <p:cNvCxnSpPr>
              <a:cxnSpLocks/>
              <a:stCxn id="350" idx="4"/>
              <a:endCxn id="277" idx="0"/>
            </p:cNvCxnSpPr>
            <p:nvPr/>
          </p:nvCxnSpPr>
          <p:spPr>
            <a:xfrm>
              <a:off x="6084011" y="4542358"/>
              <a:ext cx="5272" cy="27830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Connecteur droit 361">
              <a:extLst>
                <a:ext uri="{FF2B5EF4-FFF2-40B4-BE49-F238E27FC236}">
                  <a16:creationId xmlns:a16="http://schemas.microsoft.com/office/drawing/2014/main" id="{22DFB0D0-56A6-A849-A7E7-A4E4332211EA}"/>
                </a:ext>
              </a:extLst>
            </p:cNvPr>
            <p:cNvCxnSpPr>
              <a:cxnSpLocks/>
              <a:stCxn id="349" idx="4"/>
              <a:endCxn id="276" idx="0"/>
            </p:cNvCxnSpPr>
            <p:nvPr/>
          </p:nvCxnSpPr>
          <p:spPr>
            <a:xfrm>
              <a:off x="5671833" y="4544951"/>
              <a:ext cx="5272" cy="27830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Connecteur droit 362">
              <a:extLst>
                <a:ext uri="{FF2B5EF4-FFF2-40B4-BE49-F238E27FC236}">
                  <a16:creationId xmlns:a16="http://schemas.microsoft.com/office/drawing/2014/main" id="{A5544101-7CBD-E842-8C74-39EE2F239F48}"/>
                </a:ext>
              </a:extLst>
            </p:cNvPr>
            <p:cNvCxnSpPr>
              <a:cxnSpLocks/>
              <a:stCxn id="348" idx="4"/>
              <a:endCxn id="275" idx="0"/>
            </p:cNvCxnSpPr>
            <p:nvPr/>
          </p:nvCxnSpPr>
          <p:spPr>
            <a:xfrm>
              <a:off x="5288803" y="4544951"/>
              <a:ext cx="5272" cy="27830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Connecteur droit 363">
              <a:extLst>
                <a:ext uri="{FF2B5EF4-FFF2-40B4-BE49-F238E27FC236}">
                  <a16:creationId xmlns:a16="http://schemas.microsoft.com/office/drawing/2014/main" id="{4C403A56-54B5-524F-9BEC-57DBA39CBAB9}"/>
                </a:ext>
              </a:extLst>
            </p:cNvPr>
            <p:cNvCxnSpPr>
              <a:cxnSpLocks/>
              <a:stCxn id="347" idx="4"/>
              <a:endCxn id="274" idx="0"/>
            </p:cNvCxnSpPr>
            <p:nvPr/>
          </p:nvCxnSpPr>
          <p:spPr>
            <a:xfrm>
              <a:off x="4879242" y="4545238"/>
              <a:ext cx="5272" cy="27830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Connecteur droit 364">
              <a:extLst>
                <a:ext uri="{FF2B5EF4-FFF2-40B4-BE49-F238E27FC236}">
                  <a16:creationId xmlns:a16="http://schemas.microsoft.com/office/drawing/2014/main" id="{8EEDE4AA-A36A-A542-A95F-E84195E37D4D}"/>
                </a:ext>
              </a:extLst>
            </p:cNvPr>
            <p:cNvCxnSpPr>
              <a:cxnSpLocks/>
              <a:stCxn id="346" idx="4"/>
              <a:endCxn id="273" idx="0"/>
            </p:cNvCxnSpPr>
            <p:nvPr/>
          </p:nvCxnSpPr>
          <p:spPr>
            <a:xfrm>
              <a:off x="4470701" y="4544805"/>
              <a:ext cx="5272" cy="27830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6" name="Ellipse 365">
              <a:extLst>
                <a:ext uri="{FF2B5EF4-FFF2-40B4-BE49-F238E27FC236}">
                  <a16:creationId xmlns:a16="http://schemas.microsoft.com/office/drawing/2014/main" id="{233FF176-8387-E441-BDAE-D74875EFE076}"/>
                </a:ext>
              </a:extLst>
            </p:cNvPr>
            <p:cNvSpPr/>
            <p:nvPr/>
          </p:nvSpPr>
          <p:spPr>
            <a:xfrm>
              <a:off x="4405722" y="4001160"/>
              <a:ext cx="136987" cy="13332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Ellipse 366">
              <a:extLst>
                <a:ext uri="{FF2B5EF4-FFF2-40B4-BE49-F238E27FC236}">
                  <a16:creationId xmlns:a16="http://schemas.microsoft.com/office/drawing/2014/main" id="{BD7AAAF7-2FF3-8B42-B2E3-7467E3E88561}"/>
                </a:ext>
              </a:extLst>
            </p:cNvPr>
            <p:cNvSpPr/>
            <p:nvPr/>
          </p:nvSpPr>
          <p:spPr>
            <a:xfrm>
              <a:off x="4814263" y="4001593"/>
              <a:ext cx="136987" cy="13332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Ellipse 367">
              <a:extLst>
                <a:ext uri="{FF2B5EF4-FFF2-40B4-BE49-F238E27FC236}">
                  <a16:creationId xmlns:a16="http://schemas.microsoft.com/office/drawing/2014/main" id="{8CA34889-9731-FF43-91E0-560A9670F9EE}"/>
                </a:ext>
              </a:extLst>
            </p:cNvPr>
            <p:cNvSpPr/>
            <p:nvPr/>
          </p:nvSpPr>
          <p:spPr>
            <a:xfrm>
              <a:off x="5223824" y="4001307"/>
              <a:ext cx="136987" cy="13332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Ellipse 368">
              <a:extLst>
                <a:ext uri="{FF2B5EF4-FFF2-40B4-BE49-F238E27FC236}">
                  <a16:creationId xmlns:a16="http://schemas.microsoft.com/office/drawing/2014/main" id="{F46E18B0-A260-BE46-8036-FE46AF515E65}"/>
                </a:ext>
              </a:extLst>
            </p:cNvPr>
            <p:cNvSpPr/>
            <p:nvPr/>
          </p:nvSpPr>
          <p:spPr>
            <a:xfrm>
              <a:off x="5606854" y="4001307"/>
              <a:ext cx="136987" cy="13332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370" name="Ellipse 369">
              <a:extLst>
                <a:ext uri="{FF2B5EF4-FFF2-40B4-BE49-F238E27FC236}">
                  <a16:creationId xmlns:a16="http://schemas.microsoft.com/office/drawing/2014/main" id="{C27292BA-ABD7-A24E-9A4D-2FB4E997ED29}"/>
                </a:ext>
              </a:extLst>
            </p:cNvPr>
            <p:cNvSpPr/>
            <p:nvPr/>
          </p:nvSpPr>
          <p:spPr>
            <a:xfrm>
              <a:off x="6019031" y="3998713"/>
              <a:ext cx="136987" cy="13332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Ellipse 370">
              <a:extLst>
                <a:ext uri="{FF2B5EF4-FFF2-40B4-BE49-F238E27FC236}">
                  <a16:creationId xmlns:a16="http://schemas.microsoft.com/office/drawing/2014/main" id="{EC118BE0-2C75-CE4C-BB9B-9834F8E303FC}"/>
                </a:ext>
              </a:extLst>
            </p:cNvPr>
            <p:cNvSpPr/>
            <p:nvPr/>
          </p:nvSpPr>
          <p:spPr>
            <a:xfrm>
              <a:off x="6444485" y="3998292"/>
              <a:ext cx="136987" cy="13332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Ellipse 371">
              <a:extLst>
                <a:ext uri="{FF2B5EF4-FFF2-40B4-BE49-F238E27FC236}">
                  <a16:creationId xmlns:a16="http://schemas.microsoft.com/office/drawing/2014/main" id="{2DBA8F36-E987-0544-AA80-93339F9BADFC}"/>
                </a:ext>
              </a:extLst>
            </p:cNvPr>
            <p:cNvSpPr/>
            <p:nvPr/>
          </p:nvSpPr>
          <p:spPr>
            <a:xfrm>
              <a:off x="6878193" y="3996023"/>
              <a:ext cx="136987" cy="13332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3" name="Connecteur droit 372">
              <a:extLst>
                <a:ext uri="{FF2B5EF4-FFF2-40B4-BE49-F238E27FC236}">
                  <a16:creationId xmlns:a16="http://schemas.microsoft.com/office/drawing/2014/main" id="{5FD26953-913B-0C40-85D0-5C50EEAB755C}"/>
                </a:ext>
              </a:extLst>
            </p:cNvPr>
            <p:cNvCxnSpPr>
              <a:stCxn id="366" idx="6"/>
              <a:endCxn id="367" idx="2"/>
            </p:cNvCxnSpPr>
            <p:nvPr/>
          </p:nvCxnSpPr>
          <p:spPr>
            <a:xfrm>
              <a:off x="4542709" y="4067824"/>
              <a:ext cx="271554" cy="43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Connecteur droit 373">
              <a:extLst>
                <a:ext uri="{FF2B5EF4-FFF2-40B4-BE49-F238E27FC236}">
                  <a16:creationId xmlns:a16="http://schemas.microsoft.com/office/drawing/2014/main" id="{BB6EE9D7-AAF5-224E-97DA-45415939662A}"/>
                </a:ext>
              </a:extLst>
            </p:cNvPr>
            <p:cNvCxnSpPr>
              <a:cxnSpLocks/>
              <a:stCxn id="367" idx="6"/>
              <a:endCxn id="368" idx="2"/>
            </p:cNvCxnSpPr>
            <p:nvPr/>
          </p:nvCxnSpPr>
          <p:spPr>
            <a:xfrm flipV="1">
              <a:off x="4951250" y="4067971"/>
              <a:ext cx="272575" cy="28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Connecteur droit 374">
              <a:extLst>
                <a:ext uri="{FF2B5EF4-FFF2-40B4-BE49-F238E27FC236}">
                  <a16:creationId xmlns:a16="http://schemas.microsoft.com/office/drawing/2014/main" id="{1674818D-F181-FD42-85F4-30E964B1EC73}"/>
                </a:ext>
              </a:extLst>
            </p:cNvPr>
            <p:cNvCxnSpPr>
              <a:cxnSpLocks/>
              <a:stCxn id="368" idx="6"/>
              <a:endCxn id="369" idx="2"/>
            </p:cNvCxnSpPr>
            <p:nvPr/>
          </p:nvCxnSpPr>
          <p:spPr>
            <a:xfrm>
              <a:off x="5360812" y="4067971"/>
              <a:ext cx="24604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Connecteur droit 375">
              <a:extLst>
                <a:ext uri="{FF2B5EF4-FFF2-40B4-BE49-F238E27FC236}">
                  <a16:creationId xmlns:a16="http://schemas.microsoft.com/office/drawing/2014/main" id="{5F9E7388-32EF-FB4A-ACDC-CA63E61853A2}"/>
                </a:ext>
              </a:extLst>
            </p:cNvPr>
            <p:cNvCxnSpPr>
              <a:cxnSpLocks/>
              <a:stCxn id="369" idx="6"/>
              <a:endCxn id="370" idx="2"/>
            </p:cNvCxnSpPr>
            <p:nvPr/>
          </p:nvCxnSpPr>
          <p:spPr>
            <a:xfrm flipV="1">
              <a:off x="5743841" y="4065378"/>
              <a:ext cx="275190" cy="259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Connecteur droit 376">
              <a:extLst>
                <a:ext uri="{FF2B5EF4-FFF2-40B4-BE49-F238E27FC236}">
                  <a16:creationId xmlns:a16="http://schemas.microsoft.com/office/drawing/2014/main" id="{2CF1ADBF-2B29-B744-9F81-E8D77FFD3F61}"/>
                </a:ext>
              </a:extLst>
            </p:cNvPr>
            <p:cNvCxnSpPr>
              <a:cxnSpLocks/>
              <a:stCxn id="370" idx="6"/>
              <a:endCxn id="371" idx="2"/>
            </p:cNvCxnSpPr>
            <p:nvPr/>
          </p:nvCxnSpPr>
          <p:spPr>
            <a:xfrm flipV="1">
              <a:off x="6156018" y="4064956"/>
              <a:ext cx="288467" cy="42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Connecteur droit 377">
              <a:extLst>
                <a:ext uri="{FF2B5EF4-FFF2-40B4-BE49-F238E27FC236}">
                  <a16:creationId xmlns:a16="http://schemas.microsoft.com/office/drawing/2014/main" id="{1EFDE16A-4A6C-0649-B8E9-CFB9927C34B9}"/>
                </a:ext>
              </a:extLst>
            </p:cNvPr>
            <p:cNvCxnSpPr>
              <a:cxnSpLocks/>
              <a:stCxn id="372" idx="6"/>
              <a:endCxn id="395" idx="2"/>
            </p:cNvCxnSpPr>
            <p:nvPr/>
          </p:nvCxnSpPr>
          <p:spPr>
            <a:xfrm>
              <a:off x="7015181" y="4062687"/>
              <a:ext cx="308714" cy="22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Connecteur droit 378">
              <a:extLst>
                <a:ext uri="{FF2B5EF4-FFF2-40B4-BE49-F238E27FC236}">
                  <a16:creationId xmlns:a16="http://schemas.microsoft.com/office/drawing/2014/main" id="{1AAD3AB2-2434-A742-8E0D-8D1312A2362B}"/>
                </a:ext>
              </a:extLst>
            </p:cNvPr>
            <p:cNvCxnSpPr>
              <a:cxnSpLocks/>
              <a:stCxn id="372" idx="4"/>
              <a:endCxn id="352" idx="0"/>
            </p:cNvCxnSpPr>
            <p:nvPr/>
          </p:nvCxnSpPr>
          <p:spPr>
            <a:xfrm flipH="1">
              <a:off x="6943173" y="4129351"/>
              <a:ext cx="3515" cy="2769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Connecteur droit 379">
              <a:extLst>
                <a:ext uri="{FF2B5EF4-FFF2-40B4-BE49-F238E27FC236}">
                  <a16:creationId xmlns:a16="http://schemas.microsoft.com/office/drawing/2014/main" id="{3310BF40-5C3B-4248-BD45-937B9423FCD4}"/>
                </a:ext>
              </a:extLst>
            </p:cNvPr>
            <p:cNvCxnSpPr>
              <a:cxnSpLocks/>
              <a:stCxn id="371" idx="4"/>
              <a:endCxn id="351" idx="0"/>
            </p:cNvCxnSpPr>
            <p:nvPr/>
          </p:nvCxnSpPr>
          <p:spPr>
            <a:xfrm flipH="1">
              <a:off x="6509464" y="4131620"/>
              <a:ext cx="3515" cy="2769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Connecteur droit 380">
              <a:extLst>
                <a:ext uri="{FF2B5EF4-FFF2-40B4-BE49-F238E27FC236}">
                  <a16:creationId xmlns:a16="http://schemas.microsoft.com/office/drawing/2014/main" id="{ECC1B86E-9441-6144-B81E-32DCE43546FE}"/>
                </a:ext>
              </a:extLst>
            </p:cNvPr>
            <p:cNvCxnSpPr>
              <a:cxnSpLocks/>
              <a:stCxn id="370" idx="4"/>
              <a:endCxn id="350" idx="0"/>
            </p:cNvCxnSpPr>
            <p:nvPr/>
          </p:nvCxnSpPr>
          <p:spPr>
            <a:xfrm flipH="1">
              <a:off x="6084011" y="4132041"/>
              <a:ext cx="3515" cy="2769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Connecteur droit 381">
              <a:extLst>
                <a:ext uri="{FF2B5EF4-FFF2-40B4-BE49-F238E27FC236}">
                  <a16:creationId xmlns:a16="http://schemas.microsoft.com/office/drawing/2014/main" id="{8A304154-C47F-6C4D-BF74-7B174880ED38}"/>
                </a:ext>
              </a:extLst>
            </p:cNvPr>
            <p:cNvCxnSpPr>
              <a:cxnSpLocks/>
              <a:stCxn id="369" idx="4"/>
              <a:endCxn id="349" idx="0"/>
            </p:cNvCxnSpPr>
            <p:nvPr/>
          </p:nvCxnSpPr>
          <p:spPr>
            <a:xfrm flipH="1">
              <a:off x="5671833" y="4134635"/>
              <a:ext cx="3515" cy="2769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Connecteur droit 382">
              <a:extLst>
                <a:ext uri="{FF2B5EF4-FFF2-40B4-BE49-F238E27FC236}">
                  <a16:creationId xmlns:a16="http://schemas.microsoft.com/office/drawing/2014/main" id="{309F129D-87DC-4740-A060-65C46141F719}"/>
                </a:ext>
              </a:extLst>
            </p:cNvPr>
            <p:cNvCxnSpPr>
              <a:cxnSpLocks/>
              <a:stCxn id="368" idx="4"/>
              <a:endCxn id="348" idx="0"/>
            </p:cNvCxnSpPr>
            <p:nvPr/>
          </p:nvCxnSpPr>
          <p:spPr>
            <a:xfrm flipH="1">
              <a:off x="5288803" y="4134635"/>
              <a:ext cx="3515" cy="2769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Connecteur droit 383">
              <a:extLst>
                <a:ext uri="{FF2B5EF4-FFF2-40B4-BE49-F238E27FC236}">
                  <a16:creationId xmlns:a16="http://schemas.microsoft.com/office/drawing/2014/main" id="{891AC153-A9D1-1D4D-8143-1B544FA1E864}"/>
                </a:ext>
              </a:extLst>
            </p:cNvPr>
            <p:cNvCxnSpPr>
              <a:cxnSpLocks/>
              <a:stCxn id="367" idx="4"/>
              <a:endCxn id="347" idx="0"/>
            </p:cNvCxnSpPr>
            <p:nvPr/>
          </p:nvCxnSpPr>
          <p:spPr>
            <a:xfrm flipH="1">
              <a:off x="4879242" y="4134921"/>
              <a:ext cx="3515" cy="2769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Connecteur droit 384">
              <a:extLst>
                <a:ext uri="{FF2B5EF4-FFF2-40B4-BE49-F238E27FC236}">
                  <a16:creationId xmlns:a16="http://schemas.microsoft.com/office/drawing/2014/main" id="{3D3FEBC9-FD90-D848-AE0C-1E8C296F37E5}"/>
                </a:ext>
              </a:extLst>
            </p:cNvPr>
            <p:cNvCxnSpPr>
              <a:cxnSpLocks/>
              <a:stCxn id="366" idx="4"/>
              <a:endCxn id="346" idx="0"/>
            </p:cNvCxnSpPr>
            <p:nvPr/>
          </p:nvCxnSpPr>
          <p:spPr>
            <a:xfrm flipH="1">
              <a:off x="4470701" y="4134488"/>
              <a:ext cx="3515" cy="2769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6" name="Ellipse 385">
              <a:extLst>
                <a:ext uri="{FF2B5EF4-FFF2-40B4-BE49-F238E27FC236}">
                  <a16:creationId xmlns:a16="http://schemas.microsoft.com/office/drawing/2014/main" id="{7AF93D82-02EE-8B46-BF14-BDDF3FA8F140}"/>
                </a:ext>
              </a:extLst>
            </p:cNvPr>
            <p:cNvSpPr/>
            <p:nvPr/>
          </p:nvSpPr>
          <p:spPr>
            <a:xfrm>
              <a:off x="7325652" y="4820245"/>
              <a:ext cx="136987" cy="13332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Ellipse 386">
              <a:extLst>
                <a:ext uri="{FF2B5EF4-FFF2-40B4-BE49-F238E27FC236}">
                  <a16:creationId xmlns:a16="http://schemas.microsoft.com/office/drawing/2014/main" id="{D9B5BC11-1435-4245-B75E-189FF78C2B87}"/>
                </a:ext>
              </a:extLst>
            </p:cNvPr>
            <p:cNvSpPr/>
            <p:nvPr/>
          </p:nvSpPr>
          <p:spPr>
            <a:xfrm>
              <a:off x="7323895" y="5249288"/>
              <a:ext cx="136987" cy="13332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Ellipse 387">
              <a:extLst>
                <a:ext uri="{FF2B5EF4-FFF2-40B4-BE49-F238E27FC236}">
                  <a16:creationId xmlns:a16="http://schemas.microsoft.com/office/drawing/2014/main" id="{B2EBE025-3DEC-A044-8B77-3845B5C5D66E}"/>
                </a:ext>
              </a:extLst>
            </p:cNvPr>
            <p:cNvSpPr/>
            <p:nvPr/>
          </p:nvSpPr>
          <p:spPr>
            <a:xfrm>
              <a:off x="7322139" y="5652695"/>
              <a:ext cx="136987" cy="13332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Ellipse 388">
              <a:extLst>
                <a:ext uri="{FF2B5EF4-FFF2-40B4-BE49-F238E27FC236}">
                  <a16:creationId xmlns:a16="http://schemas.microsoft.com/office/drawing/2014/main" id="{9D860BF6-6F59-834C-9AF6-94EBF9F7D9FF}"/>
                </a:ext>
              </a:extLst>
            </p:cNvPr>
            <p:cNvSpPr/>
            <p:nvPr/>
          </p:nvSpPr>
          <p:spPr>
            <a:xfrm>
              <a:off x="7320381" y="6020203"/>
              <a:ext cx="136987" cy="13332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0" name="Connecteur droit 389">
              <a:extLst>
                <a:ext uri="{FF2B5EF4-FFF2-40B4-BE49-F238E27FC236}">
                  <a16:creationId xmlns:a16="http://schemas.microsoft.com/office/drawing/2014/main" id="{DFFFCDBA-AE1F-2748-A0DD-16E3D776E386}"/>
                </a:ext>
              </a:extLst>
            </p:cNvPr>
            <p:cNvCxnSpPr>
              <a:cxnSpLocks/>
              <a:stCxn id="388" idx="4"/>
              <a:endCxn id="389" idx="0"/>
            </p:cNvCxnSpPr>
            <p:nvPr/>
          </p:nvCxnSpPr>
          <p:spPr>
            <a:xfrm flipH="1">
              <a:off x="7388874" y="5786023"/>
              <a:ext cx="1758" cy="2341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Connecteur droit 390">
              <a:extLst>
                <a:ext uri="{FF2B5EF4-FFF2-40B4-BE49-F238E27FC236}">
                  <a16:creationId xmlns:a16="http://schemas.microsoft.com/office/drawing/2014/main" id="{8EFB6AAA-B55C-5E44-9936-2D93FC6468A1}"/>
                </a:ext>
              </a:extLst>
            </p:cNvPr>
            <p:cNvCxnSpPr>
              <a:cxnSpLocks/>
              <a:stCxn id="387" idx="4"/>
              <a:endCxn id="388" idx="0"/>
            </p:cNvCxnSpPr>
            <p:nvPr/>
          </p:nvCxnSpPr>
          <p:spPr>
            <a:xfrm flipH="1">
              <a:off x="7390633" y="5382617"/>
              <a:ext cx="1756" cy="27007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Connecteur droit 391">
              <a:extLst>
                <a:ext uri="{FF2B5EF4-FFF2-40B4-BE49-F238E27FC236}">
                  <a16:creationId xmlns:a16="http://schemas.microsoft.com/office/drawing/2014/main" id="{8BF709F0-BD03-274D-A63C-7F9768596BC8}"/>
                </a:ext>
              </a:extLst>
            </p:cNvPr>
            <p:cNvCxnSpPr>
              <a:cxnSpLocks/>
              <a:stCxn id="386" idx="4"/>
              <a:endCxn id="387" idx="0"/>
            </p:cNvCxnSpPr>
            <p:nvPr/>
          </p:nvCxnSpPr>
          <p:spPr>
            <a:xfrm flipH="1">
              <a:off x="7392389" y="4953573"/>
              <a:ext cx="1757" cy="2957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3" name="Ellipse 392">
              <a:extLst>
                <a:ext uri="{FF2B5EF4-FFF2-40B4-BE49-F238E27FC236}">
                  <a16:creationId xmlns:a16="http://schemas.microsoft.com/office/drawing/2014/main" id="{FF929B0E-F32D-7548-8984-A716938ACCB9}"/>
                </a:ext>
              </a:extLst>
            </p:cNvPr>
            <p:cNvSpPr/>
            <p:nvPr/>
          </p:nvSpPr>
          <p:spPr>
            <a:xfrm>
              <a:off x="7320380" y="4408609"/>
              <a:ext cx="136987" cy="13332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4" name="Connecteur droit 393">
              <a:extLst>
                <a:ext uri="{FF2B5EF4-FFF2-40B4-BE49-F238E27FC236}">
                  <a16:creationId xmlns:a16="http://schemas.microsoft.com/office/drawing/2014/main" id="{2BA8954D-46C7-5840-B075-69090E13D9B4}"/>
                </a:ext>
              </a:extLst>
            </p:cNvPr>
            <p:cNvCxnSpPr>
              <a:cxnSpLocks/>
              <a:endCxn id="386" idx="0"/>
            </p:cNvCxnSpPr>
            <p:nvPr/>
          </p:nvCxnSpPr>
          <p:spPr>
            <a:xfrm>
              <a:off x="7390632" y="4534008"/>
              <a:ext cx="3514" cy="28623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5" name="Ellipse 394">
              <a:extLst>
                <a:ext uri="{FF2B5EF4-FFF2-40B4-BE49-F238E27FC236}">
                  <a16:creationId xmlns:a16="http://schemas.microsoft.com/office/drawing/2014/main" id="{DB4BF8BD-7229-CB4D-9E18-45E29193173C}"/>
                </a:ext>
              </a:extLst>
            </p:cNvPr>
            <p:cNvSpPr/>
            <p:nvPr/>
          </p:nvSpPr>
          <p:spPr>
            <a:xfrm>
              <a:off x="7323895" y="3998292"/>
              <a:ext cx="136987" cy="13332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6" name="Connecteur droit 395">
              <a:extLst>
                <a:ext uri="{FF2B5EF4-FFF2-40B4-BE49-F238E27FC236}">
                  <a16:creationId xmlns:a16="http://schemas.microsoft.com/office/drawing/2014/main" id="{F46399F5-076C-0243-85B6-DB42435EC6B8}"/>
                </a:ext>
              </a:extLst>
            </p:cNvPr>
            <p:cNvCxnSpPr>
              <a:cxnSpLocks/>
              <a:stCxn id="395" idx="4"/>
              <a:endCxn id="393" idx="0"/>
            </p:cNvCxnSpPr>
            <p:nvPr/>
          </p:nvCxnSpPr>
          <p:spPr>
            <a:xfrm flipH="1">
              <a:off x="7388874" y="4131620"/>
              <a:ext cx="3515" cy="2769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Connecteur droit 396">
              <a:extLst>
                <a:ext uri="{FF2B5EF4-FFF2-40B4-BE49-F238E27FC236}">
                  <a16:creationId xmlns:a16="http://schemas.microsoft.com/office/drawing/2014/main" id="{276CEEB9-E48F-F242-ADA8-4C2DF8CC2EF3}"/>
                </a:ext>
              </a:extLst>
            </p:cNvPr>
            <p:cNvCxnSpPr>
              <a:cxnSpLocks/>
              <a:stCxn id="371" idx="6"/>
              <a:endCxn id="372" idx="2"/>
            </p:cNvCxnSpPr>
            <p:nvPr/>
          </p:nvCxnSpPr>
          <p:spPr>
            <a:xfrm flipV="1">
              <a:off x="6581472" y="4062687"/>
              <a:ext cx="296721" cy="22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Connecteur droit 397">
              <a:extLst>
                <a:ext uri="{FF2B5EF4-FFF2-40B4-BE49-F238E27FC236}">
                  <a16:creationId xmlns:a16="http://schemas.microsoft.com/office/drawing/2014/main" id="{C436D4CE-496B-E24A-8D26-8D36386D2C7E}"/>
                </a:ext>
              </a:extLst>
            </p:cNvPr>
            <p:cNvCxnSpPr>
              <a:cxnSpLocks/>
              <a:stCxn id="352" idx="6"/>
              <a:endCxn id="393" idx="2"/>
            </p:cNvCxnSpPr>
            <p:nvPr/>
          </p:nvCxnSpPr>
          <p:spPr>
            <a:xfrm>
              <a:off x="7011666" y="4473004"/>
              <a:ext cx="308714" cy="22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Connecteur droit 398">
              <a:extLst>
                <a:ext uri="{FF2B5EF4-FFF2-40B4-BE49-F238E27FC236}">
                  <a16:creationId xmlns:a16="http://schemas.microsoft.com/office/drawing/2014/main" id="{B9246EF5-B0D7-3F47-8292-663A146D54B1}"/>
                </a:ext>
              </a:extLst>
            </p:cNvPr>
            <p:cNvCxnSpPr>
              <a:cxnSpLocks/>
              <a:stCxn id="279" idx="6"/>
              <a:endCxn id="386" idx="2"/>
            </p:cNvCxnSpPr>
            <p:nvPr/>
          </p:nvCxnSpPr>
          <p:spPr>
            <a:xfrm>
              <a:off x="7016938" y="4884640"/>
              <a:ext cx="308714" cy="22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Connecteur droit 399">
              <a:extLst>
                <a:ext uri="{FF2B5EF4-FFF2-40B4-BE49-F238E27FC236}">
                  <a16:creationId xmlns:a16="http://schemas.microsoft.com/office/drawing/2014/main" id="{A52BDBC1-F8AE-324E-8F64-C22ECBDF44B0}"/>
                </a:ext>
              </a:extLst>
            </p:cNvPr>
            <p:cNvCxnSpPr>
              <a:cxnSpLocks/>
              <a:stCxn id="286" idx="6"/>
              <a:endCxn id="387" idx="2"/>
            </p:cNvCxnSpPr>
            <p:nvPr/>
          </p:nvCxnSpPr>
          <p:spPr>
            <a:xfrm>
              <a:off x="7015181" y="5313683"/>
              <a:ext cx="308714" cy="22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Connecteur droit 400">
              <a:extLst>
                <a:ext uri="{FF2B5EF4-FFF2-40B4-BE49-F238E27FC236}">
                  <a16:creationId xmlns:a16="http://schemas.microsoft.com/office/drawing/2014/main" id="{235FBA51-F46F-FE4F-A1A4-F04B831DE9B5}"/>
                </a:ext>
              </a:extLst>
            </p:cNvPr>
            <p:cNvCxnSpPr>
              <a:cxnSpLocks/>
              <a:stCxn id="293" idx="6"/>
              <a:endCxn id="388" idx="2"/>
            </p:cNvCxnSpPr>
            <p:nvPr/>
          </p:nvCxnSpPr>
          <p:spPr>
            <a:xfrm>
              <a:off x="7013425" y="5717090"/>
              <a:ext cx="308714" cy="22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Connecteur droit 401">
              <a:extLst>
                <a:ext uri="{FF2B5EF4-FFF2-40B4-BE49-F238E27FC236}">
                  <a16:creationId xmlns:a16="http://schemas.microsoft.com/office/drawing/2014/main" id="{DF40D5E2-25DA-9449-9EE4-8A029D76A642}"/>
                </a:ext>
              </a:extLst>
            </p:cNvPr>
            <p:cNvCxnSpPr>
              <a:cxnSpLocks/>
              <a:stCxn id="300" idx="6"/>
              <a:endCxn id="389" idx="2"/>
            </p:cNvCxnSpPr>
            <p:nvPr/>
          </p:nvCxnSpPr>
          <p:spPr>
            <a:xfrm>
              <a:off x="7011667" y="6084598"/>
              <a:ext cx="308714" cy="22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4462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60E51E-E6CC-714B-8E3F-16930D735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Lower</a:t>
            </a:r>
            <a:r>
              <a:rPr lang="fr-FR" dirty="0"/>
              <a:t> </a:t>
            </a:r>
            <a:r>
              <a:rPr lang="fr-FR" dirty="0" err="1"/>
              <a:t>Bounds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247C9DA-DBB1-0145-AA36-FDE900C0B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>
                <a:solidFill>
                  <a:srgbClr val="FF0000"/>
                </a:solidFill>
              </a:rPr>
              <a:t>Any</a:t>
            </a:r>
            <a:r>
              <a:rPr lang="fr-FR" dirty="0">
                <a:solidFill>
                  <a:srgbClr val="FF0000"/>
                </a:solidFill>
              </a:rPr>
              <a:t> restriction </a:t>
            </a:r>
            <a:r>
              <a:rPr lang="fr-FR" dirty="0"/>
              <a:t>on initial configurations</a:t>
            </a:r>
          </a:p>
          <a:p>
            <a:r>
              <a:rPr lang="fr-FR" dirty="0" err="1">
                <a:solidFill>
                  <a:srgbClr val="FF0000"/>
                </a:solidFill>
              </a:rPr>
              <a:t>Nondeterministic</a:t>
            </a:r>
            <a:r>
              <a:rPr lang="fr-FR" dirty="0"/>
              <a:t> </a:t>
            </a:r>
            <a:r>
              <a:rPr lang="fr-FR" dirty="0" err="1"/>
              <a:t>rules</a:t>
            </a:r>
            <a:r>
              <a:rPr lang="fr-FR" dirty="0"/>
              <a:t> are </a:t>
            </a:r>
            <a:r>
              <a:rPr lang="fr-FR" dirty="0" err="1"/>
              <a:t>allowed</a:t>
            </a:r>
            <a:endParaRPr lang="fr-FR" dirty="0"/>
          </a:p>
          <a:p>
            <a:pPr lvl="1"/>
            <a:r>
              <a:rPr lang="fr-FR" dirty="0" err="1"/>
              <a:t>Nondeterminism</a:t>
            </a:r>
            <a:r>
              <a:rPr lang="fr-FR" dirty="0"/>
              <a:t> </a:t>
            </a:r>
            <a:r>
              <a:rPr lang="fr-FR" dirty="0" err="1"/>
              <a:t>solved</a:t>
            </a:r>
            <a:r>
              <a:rPr lang="fr-FR" dirty="0"/>
              <a:t> by an </a:t>
            </a:r>
            <a:r>
              <a:rPr lang="fr-FR" dirty="0" err="1"/>
              <a:t>adversary</a:t>
            </a:r>
            <a:endParaRPr lang="fr-FR" dirty="0"/>
          </a:p>
          <a:p>
            <a:pPr marL="457200" lvl="1" indent="0">
              <a:buNone/>
            </a:pPr>
            <a:endParaRPr lang="fr-FR" dirty="0"/>
          </a:p>
          <a:p>
            <a:pPr lvl="1"/>
            <a:r>
              <a:rPr lang="fr-FR" dirty="0"/>
              <a:t>But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may</a:t>
            </a:r>
            <a:r>
              <a:rPr lang="fr-FR" dirty="0"/>
              <a:t> help !</a:t>
            </a:r>
          </a:p>
          <a:p>
            <a:pPr marL="457200" lvl="1" indent="0">
              <a:buNone/>
            </a:pPr>
            <a:r>
              <a:rPr lang="fr-FR" dirty="0">
                <a:solidFill>
                  <a:srgbClr val="00B050"/>
                </a:solidFill>
              </a:rPr>
              <a:t>[Bramas </a:t>
            </a:r>
            <a:r>
              <a:rPr lang="fr-FR" i="1" dirty="0">
                <a:solidFill>
                  <a:srgbClr val="00B050"/>
                </a:solidFill>
              </a:rPr>
              <a:t>et al.</a:t>
            </a:r>
            <a:r>
              <a:rPr lang="fr-FR" dirty="0">
                <a:solidFill>
                  <a:srgbClr val="00B050"/>
                </a:solidFill>
              </a:rPr>
              <a:t>, </a:t>
            </a:r>
            <a:r>
              <a:rPr lang="fr-FR" i="1" dirty="0">
                <a:solidFill>
                  <a:srgbClr val="00B050"/>
                </a:solidFill>
              </a:rPr>
              <a:t>FUN’22</a:t>
            </a:r>
            <a:r>
              <a:rPr lang="fr-FR" dirty="0">
                <a:solidFill>
                  <a:srgbClr val="00B050"/>
                </a:solidFill>
              </a:rPr>
              <a:t>]</a:t>
            </a:r>
          </a:p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AE745B-AD13-5A45-B037-83AD556E9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GRASTA'2022, Porquerolles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63279ACA-6116-544E-B34D-F59AA3CB743B}"/>
              </a:ext>
            </a:extLst>
          </p:cNvPr>
          <p:cNvGrpSpPr/>
          <p:nvPr/>
        </p:nvGrpSpPr>
        <p:grpSpPr>
          <a:xfrm rot="5400000">
            <a:off x="7417548" y="2911781"/>
            <a:ext cx="2106703" cy="1988348"/>
            <a:chOff x="5636687" y="3233652"/>
            <a:chExt cx="2642923" cy="2519370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D350E48A-E165-ED40-B0C2-95B670296713}"/>
                </a:ext>
              </a:extLst>
            </p:cNvPr>
            <p:cNvSpPr/>
            <p:nvPr/>
          </p:nvSpPr>
          <p:spPr>
            <a:xfrm>
              <a:off x="6759173" y="3233652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37E3AA80-A9BB-2543-B42A-A6EF4DBCCCDC}"/>
                </a:ext>
              </a:extLst>
            </p:cNvPr>
            <p:cNvSpPr/>
            <p:nvPr/>
          </p:nvSpPr>
          <p:spPr>
            <a:xfrm>
              <a:off x="5636687" y="4364832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36F7970E-E0B3-BA43-B8AB-81AF440177FF}"/>
                </a:ext>
              </a:extLst>
            </p:cNvPr>
            <p:cNvSpPr/>
            <p:nvPr/>
          </p:nvSpPr>
          <p:spPr>
            <a:xfrm>
              <a:off x="6754410" y="4357607"/>
              <a:ext cx="371475" cy="371475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3D9A8EC5-79C1-D040-A466-741FFCBFED5B}"/>
                </a:ext>
              </a:extLst>
            </p:cNvPr>
            <p:cNvSpPr/>
            <p:nvPr/>
          </p:nvSpPr>
          <p:spPr>
            <a:xfrm>
              <a:off x="7908135" y="4356434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2DA1E5A1-01DB-534A-8142-E1AF9BF9BD3E}"/>
                </a:ext>
              </a:extLst>
            </p:cNvPr>
            <p:cNvSpPr/>
            <p:nvPr/>
          </p:nvSpPr>
          <p:spPr>
            <a:xfrm>
              <a:off x="6749643" y="5381547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3" name="Connecteur droit 12">
              <a:extLst>
                <a:ext uri="{FF2B5EF4-FFF2-40B4-BE49-F238E27FC236}">
                  <a16:creationId xmlns:a16="http://schemas.microsoft.com/office/drawing/2014/main" id="{4BACEF9B-205A-0C43-B25F-7571EC34A68B}"/>
                </a:ext>
              </a:extLst>
            </p:cNvPr>
            <p:cNvCxnSpPr>
              <a:cxnSpLocks/>
              <a:stCxn id="10" idx="6"/>
              <a:endCxn id="11" idx="2"/>
            </p:cNvCxnSpPr>
            <p:nvPr/>
          </p:nvCxnSpPr>
          <p:spPr>
            <a:xfrm flipV="1">
              <a:off x="7125885" y="4542172"/>
              <a:ext cx="782250" cy="1173"/>
            </a:xfrm>
            <a:prstGeom prst="line">
              <a:avLst/>
            </a:prstGeom>
            <a:ln w="28575">
              <a:solidFill>
                <a:schemeClr val="tx1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B9092B18-860D-274A-9B8E-B28C7DA5A73E}"/>
                </a:ext>
              </a:extLst>
            </p:cNvPr>
            <p:cNvCxnSpPr>
              <a:cxnSpLocks/>
              <a:stCxn id="9" idx="6"/>
              <a:endCxn id="10" idx="2"/>
            </p:cNvCxnSpPr>
            <p:nvPr/>
          </p:nvCxnSpPr>
          <p:spPr>
            <a:xfrm flipV="1">
              <a:off x="6008162" y="4543345"/>
              <a:ext cx="746248" cy="72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CF338BE4-5729-1843-AE70-FBB201D808D9}"/>
                </a:ext>
              </a:extLst>
            </p:cNvPr>
            <p:cNvCxnSpPr>
              <a:cxnSpLocks/>
              <a:stCxn id="10" idx="4"/>
              <a:endCxn id="12" idx="0"/>
            </p:cNvCxnSpPr>
            <p:nvPr/>
          </p:nvCxnSpPr>
          <p:spPr>
            <a:xfrm flipH="1">
              <a:off x="6935381" y="4729082"/>
              <a:ext cx="4767" cy="652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E0EC7F14-7AB9-F443-8A4D-39137337ED7D}"/>
                </a:ext>
              </a:extLst>
            </p:cNvPr>
            <p:cNvCxnSpPr>
              <a:cxnSpLocks/>
              <a:stCxn id="8" idx="4"/>
              <a:endCxn id="10" idx="0"/>
            </p:cNvCxnSpPr>
            <p:nvPr/>
          </p:nvCxnSpPr>
          <p:spPr>
            <a:xfrm flipH="1">
              <a:off x="6940148" y="3605127"/>
              <a:ext cx="4763" cy="752480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D00AADB4-F7FB-6848-B128-BD59734B8EB4}"/>
              </a:ext>
            </a:extLst>
          </p:cNvPr>
          <p:cNvGrpSpPr/>
          <p:nvPr/>
        </p:nvGrpSpPr>
        <p:grpSpPr>
          <a:xfrm rot="5400000">
            <a:off x="7417548" y="2911781"/>
            <a:ext cx="2106703" cy="1988348"/>
            <a:chOff x="5636687" y="3233652"/>
            <a:chExt cx="2642923" cy="2519370"/>
          </a:xfrm>
        </p:grpSpPr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75D556A5-FA4F-4D49-B69F-BA57B29F0349}"/>
                </a:ext>
              </a:extLst>
            </p:cNvPr>
            <p:cNvSpPr/>
            <p:nvPr/>
          </p:nvSpPr>
          <p:spPr>
            <a:xfrm>
              <a:off x="6759173" y="3233652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1CF99C1C-9149-5140-BA51-E7EDCB86821D}"/>
                </a:ext>
              </a:extLst>
            </p:cNvPr>
            <p:cNvSpPr/>
            <p:nvPr/>
          </p:nvSpPr>
          <p:spPr>
            <a:xfrm>
              <a:off x="5636687" y="4364832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B3D726E0-DD85-CF4C-860F-D047045A80E1}"/>
                </a:ext>
              </a:extLst>
            </p:cNvPr>
            <p:cNvSpPr/>
            <p:nvPr/>
          </p:nvSpPr>
          <p:spPr>
            <a:xfrm>
              <a:off x="6754410" y="4357607"/>
              <a:ext cx="371475" cy="371475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BBB521B0-ADB9-DE4D-9C57-A5945E4BA381}"/>
                </a:ext>
              </a:extLst>
            </p:cNvPr>
            <p:cNvSpPr/>
            <p:nvPr/>
          </p:nvSpPr>
          <p:spPr>
            <a:xfrm>
              <a:off x="7908135" y="4356434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9C9F8E2A-F27E-984D-BE7A-D56F9781FB99}"/>
                </a:ext>
              </a:extLst>
            </p:cNvPr>
            <p:cNvSpPr/>
            <p:nvPr/>
          </p:nvSpPr>
          <p:spPr>
            <a:xfrm>
              <a:off x="6749643" y="5381547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0D065010-EE3E-7C43-9CE9-5CC20F3E83FE}"/>
                </a:ext>
              </a:extLst>
            </p:cNvPr>
            <p:cNvCxnSpPr>
              <a:cxnSpLocks/>
              <a:stCxn id="20" idx="6"/>
              <a:endCxn id="21" idx="2"/>
            </p:cNvCxnSpPr>
            <p:nvPr/>
          </p:nvCxnSpPr>
          <p:spPr>
            <a:xfrm flipV="1">
              <a:off x="7125885" y="4542172"/>
              <a:ext cx="782250" cy="1173"/>
            </a:xfrm>
            <a:prstGeom prst="line">
              <a:avLst/>
            </a:prstGeom>
            <a:ln w="28575">
              <a:solidFill>
                <a:schemeClr val="tx1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>
              <a:extLst>
                <a:ext uri="{FF2B5EF4-FFF2-40B4-BE49-F238E27FC236}">
                  <a16:creationId xmlns:a16="http://schemas.microsoft.com/office/drawing/2014/main" id="{15C23F5D-CEFD-584D-BF8E-DA476B32DAE6}"/>
                </a:ext>
              </a:extLst>
            </p:cNvPr>
            <p:cNvCxnSpPr>
              <a:cxnSpLocks/>
              <a:stCxn id="19" idx="6"/>
              <a:endCxn id="20" idx="2"/>
            </p:cNvCxnSpPr>
            <p:nvPr/>
          </p:nvCxnSpPr>
          <p:spPr>
            <a:xfrm flipV="1">
              <a:off x="6008162" y="4543345"/>
              <a:ext cx="746248" cy="72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DC734740-1899-5149-BD30-B3FBE7B94C9D}"/>
                </a:ext>
              </a:extLst>
            </p:cNvPr>
            <p:cNvCxnSpPr>
              <a:cxnSpLocks/>
              <a:stCxn id="20" idx="4"/>
              <a:endCxn id="22" idx="0"/>
            </p:cNvCxnSpPr>
            <p:nvPr/>
          </p:nvCxnSpPr>
          <p:spPr>
            <a:xfrm flipH="1">
              <a:off x="6935381" y="4729082"/>
              <a:ext cx="4767" cy="652465"/>
            </a:xfrm>
            <a:prstGeom prst="line">
              <a:avLst/>
            </a:prstGeom>
            <a:ln w="2857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id="{DC562553-A4ED-2E42-84DF-DA4204E26054}"/>
                </a:ext>
              </a:extLst>
            </p:cNvPr>
            <p:cNvCxnSpPr>
              <a:cxnSpLocks/>
              <a:stCxn id="18" idx="4"/>
              <a:endCxn id="20" idx="0"/>
            </p:cNvCxnSpPr>
            <p:nvPr/>
          </p:nvCxnSpPr>
          <p:spPr>
            <a:xfrm flipH="1">
              <a:off x="6940148" y="3605127"/>
              <a:ext cx="4763" cy="752480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Image 27">
            <a:extLst>
              <a:ext uri="{FF2B5EF4-FFF2-40B4-BE49-F238E27FC236}">
                <a16:creationId xmlns:a16="http://schemas.microsoft.com/office/drawing/2014/main" id="{C384D2A6-8207-7D4B-B284-2553D803C5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730027" y="3322845"/>
            <a:ext cx="1299410" cy="112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29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E16489-F991-AB4E-9223-BBA0A5B67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Perpetual Grid Exploration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AB7A5889-6B52-8744-8B61-63F9DC0D30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With </a:t>
                </a:r>
                <a:r>
                  <a:rPr lang="en-US" i="1" dirty="0"/>
                  <a:t>n</a:t>
                </a:r>
                <a:r>
                  <a:rPr lang="en-US" dirty="0"/>
                  <a:t> robots</a:t>
                </a:r>
              </a:p>
              <a:p>
                <a:r>
                  <a:rPr lang="en-US" dirty="0"/>
                  <a:t>For every grid </a:t>
                </a:r>
                <a:r>
                  <a:rPr lang="en-US" i="1" dirty="0"/>
                  <a:t>G</a:t>
                </a:r>
                <a:r>
                  <a:rPr lang="en-US" dirty="0"/>
                  <a:t>=(V,E)</a:t>
                </a:r>
                <a:r>
                  <a:rPr lang="en-US" i="1" dirty="0"/>
                  <a:t> </a:t>
                </a:r>
                <a:r>
                  <a:rPr lang="en-US" dirty="0"/>
                  <a:t>of size </a:t>
                </a:r>
                <a:r>
                  <a:rPr lang="en-US" i="1" dirty="0"/>
                  <a:t>X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i="1" dirty="0"/>
                  <a:t>Y</a:t>
                </a:r>
                <a:r>
                  <a:rPr lang="en-US" dirty="0"/>
                  <a:t>, with </a:t>
                </a:r>
                <a:r>
                  <a:rPr lang="en-US" i="1" dirty="0"/>
                  <a:t>X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 </m:t>
                    </m:r>
                  </m:oMath>
                </a14:m>
                <a:r>
                  <a:rPr lang="en-US" i="1" dirty="0"/>
                  <a:t>n</a:t>
                </a:r>
                <a:r>
                  <a:rPr lang="en-US" dirty="0"/>
                  <a:t> and </a:t>
                </a:r>
                <a:r>
                  <a:rPr lang="en-US" i="1" dirty="0"/>
                  <a:t>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 </m:t>
                    </m:r>
                  </m:oMath>
                </a14:m>
                <a:r>
                  <a:rPr lang="en-US" i="1" dirty="0"/>
                  <a:t>n</a:t>
                </a:r>
                <a:r>
                  <a:rPr lang="en-US" dirty="0"/>
                  <a:t>, each node of </a:t>
                </a:r>
                <a:r>
                  <a:rPr lang="en-US" i="1" dirty="0"/>
                  <a:t>G</a:t>
                </a:r>
                <a:r>
                  <a:rPr lang="en-US" dirty="0"/>
                  <a:t> should be visited </a:t>
                </a:r>
                <a:r>
                  <a:rPr lang="en-US" u="sng" dirty="0"/>
                  <a:t>infinitely often</a:t>
                </a:r>
                <a:r>
                  <a:rPr lang="en-US" dirty="0"/>
                  <a:t> by a robot.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AB7A5889-6B52-8744-8B61-63F9DC0D30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 r="-108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813957A-21ED-434A-BD2F-2A86AE84A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GRASTA'2022, Porquerolles</a:t>
            </a:r>
          </a:p>
        </p:txBody>
      </p:sp>
      <p:grpSp>
        <p:nvGrpSpPr>
          <p:cNvPr id="166" name="Groupe 165">
            <a:extLst>
              <a:ext uri="{FF2B5EF4-FFF2-40B4-BE49-F238E27FC236}">
                <a16:creationId xmlns:a16="http://schemas.microsoft.com/office/drawing/2014/main" id="{E2F19B3F-71F6-D841-AFF5-13815FBB5A7C}"/>
              </a:ext>
            </a:extLst>
          </p:cNvPr>
          <p:cNvGrpSpPr/>
          <p:nvPr/>
        </p:nvGrpSpPr>
        <p:grpSpPr>
          <a:xfrm>
            <a:off x="4402207" y="3996023"/>
            <a:ext cx="3060432" cy="2160809"/>
            <a:chOff x="4402207" y="3996023"/>
            <a:chExt cx="3060432" cy="2160809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0B08D064-9763-7843-84D6-DBBB8EA5A229}"/>
                </a:ext>
              </a:extLst>
            </p:cNvPr>
            <p:cNvSpPr/>
            <p:nvPr/>
          </p:nvSpPr>
          <p:spPr>
            <a:xfrm>
              <a:off x="4407479" y="4823113"/>
              <a:ext cx="136987" cy="13332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8F6E8972-4FC3-E344-B271-E90CAAC2F72E}"/>
                </a:ext>
              </a:extLst>
            </p:cNvPr>
            <p:cNvSpPr/>
            <p:nvPr/>
          </p:nvSpPr>
          <p:spPr>
            <a:xfrm>
              <a:off x="4816020" y="4823545"/>
              <a:ext cx="136987" cy="1333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3E8D230B-4B9B-4946-94B1-2EDE552E80BA}"/>
                </a:ext>
              </a:extLst>
            </p:cNvPr>
            <p:cNvSpPr/>
            <p:nvPr/>
          </p:nvSpPr>
          <p:spPr>
            <a:xfrm>
              <a:off x="5225581" y="4823259"/>
              <a:ext cx="136987" cy="1333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CB5668C6-1BD6-7243-9E60-34FA323427DF}"/>
                </a:ext>
              </a:extLst>
            </p:cNvPr>
            <p:cNvSpPr/>
            <p:nvPr/>
          </p:nvSpPr>
          <p:spPr>
            <a:xfrm>
              <a:off x="5608611" y="4823259"/>
              <a:ext cx="136987" cy="133328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3D9B82A7-8F85-6149-AA62-22D7723721F1}"/>
                </a:ext>
              </a:extLst>
            </p:cNvPr>
            <p:cNvSpPr/>
            <p:nvPr/>
          </p:nvSpPr>
          <p:spPr>
            <a:xfrm>
              <a:off x="6020788" y="4820665"/>
              <a:ext cx="136987" cy="1333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ADA3FEB1-5749-8145-998D-13FC2F09D6B4}"/>
                </a:ext>
              </a:extLst>
            </p:cNvPr>
            <p:cNvSpPr/>
            <p:nvPr/>
          </p:nvSpPr>
          <p:spPr>
            <a:xfrm>
              <a:off x="6446242" y="4820245"/>
              <a:ext cx="136987" cy="1333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03A48471-8B9A-7547-BE35-004621240D3F}"/>
                </a:ext>
              </a:extLst>
            </p:cNvPr>
            <p:cNvSpPr/>
            <p:nvPr/>
          </p:nvSpPr>
          <p:spPr>
            <a:xfrm>
              <a:off x="6879950" y="4817976"/>
              <a:ext cx="136987" cy="1333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801139BF-92B9-644B-B314-2CDD5F984F9E}"/>
                </a:ext>
              </a:extLst>
            </p:cNvPr>
            <p:cNvSpPr/>
            <p:nvPr/>
          </p:nvSpPr>
          <p:spPr>
            <a:xfrm>
              <a:off x="4405722" y="5252157"/>
              <a:ext cx="136987" cy="13332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6C9A6FF1-BB52-2A44-BD74-3347F649084F}"/>
                </a:ext>
              </a:extLst>
            </p:cNvPr>
            <p:cNvSpPr/>
            <p:nvPr/>
          </p:nvSpPr>
          <p:spPr>
            <a:xfrm>
              <a:off x="4814263" y="5252589"/>
              <a:ext cx="136987" cy="1333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1C4869AA-A384-0D4C-82F7-028EDCE61E03}"/>
                </a:ext>
              </a:extLst>
            </p:cNvPr>
            <p:cNvSpPr/>
            <p:nvPr/>
          </p:nvSpPr>
          <p:spPr>
            <a:xfrm>
              <a:off x="5223824" y="5252303"/>
              <a:ext cx="136987" cy="1333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5C883C21-CC3E-9643-8906-12414F4302D8}"/>
                </a:ext>
              </a:extLst>
            </p:cNvPr>
            <p:cNvSpPr/>
            <p:nvPr/>
          </p:nvSpPr>
          <p:spPr>
            <a:xfrm>
              <a:off x="5606854" y="5252303"/>
              <a:ext cx="136987" cy="1333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8F2640A3-4E77-E948-9805-C8E17F714045}"/>
                </a:ext>
              </a:extLst>
            </p:cNvPr>
            <p:cNvSpPr/>
            <p:nvPr/>
          </p:nvSpPr>
          <p:spPr>
            <a:xfrm>
              <a:off x="6019031" y="5249710"/>
              <a:ext cx="136987" cy="133328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DCC7860B-8865-FA41-91AB-0DCCAE5AB011}"/>
                </a:ext>
              </a:extLst>
            </p:cNvPr>
            <p:cNvSpPr/>
            <p:nvPr/>
          </p:nvSpPr>
          <p:spPr>
            <a:xfrm>
              <a:off x="6444485" y="5249289"/>
              <a:ext cx="136987" cy="1333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92D050"/>
                </a:solidFill>
                <a:highlight>
                  <a:srgbClr val="00FF00"/>
                </a:highlight>
              </a:endParaRPr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5C2F306A-958D-E947-A44F-FAE0609F6109}"/>
                </a:ext>
              </a:extLst>
            </p:cNvPr>
            <p:cNvSpPr/>
            <p:nvPr/>
          </p:nvSpPr>
          <p:spPr>
            <a:xfrm>
              <a:off x="6878193" y="5247019"/>
              <a:ext cx="136987" cy="1333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1E02BCF4-B188-A042-AE8E-BBCD0150F066}"/>
                </a:ext>
              </a:extLst>
            </p:cNvPr>
            <p:cNvSpPr/>
            <p:nvPr/>
          </p:nvSpPr>
          <p:spPr>
            <a:xfrm>
              <a:off x="4403966" y="5655562"/>
              <a:ext cx="136987" cy="13332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2B9FB050-87C0-1842-89DF-94F186B073AB}"/>
                </a:ext>
              </a:extLst>
            </p:cNvPr>
            <p:cNvSpPr/>
            <p:nvPr/>
          </p:nvSpPr>
          <p:spPr>
            <a:xfrm>
              <a:off x="4812507" y="5655994"/>
              <a:ext cx="136987" cy="1333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71CB3DCA-246C-694D-83C1-787D13B9C24C}"/>
                </a:ext>
              </a:extLst>
            </p:cNvPr>
            <p:cNvSpPr/>
            <p:nvPr/>
          </p:nvSpPr>
          <p:spPr>
            <a:xfrm>
              <a:off x="5222068" y="5655708"/>
              <a:ext cx="136987" cy="1333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F5078557-1CD1-FE4F-A273-39264D738BCE}"/>
                </a:ext>
              </a:extLst>
            </p:cNvPr>
            <p:cNvSpPr/>
            <p:nvPr/>
          </p:nvSpPr>
          <p:spPr>
            <a:xfrm>
              <a:off x="5605097" y="5655708"/>
              <a:ext cx="136987" cy="1333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FBB3E9C3-1CBB-BF45-84D0-C5F00E6E6BC7}"/>
                </a:ext>
              </a:extLst>
            </p:cNvPr>
            <p:cNvSpPr/>
            <p:nvPr/>
          </p:nvSpPr>
          <p:spPr>
            <a:xfrm>
              <a:off x="6017275" y="5653115"/>
              <a:ext cx="136987" cy="133328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EE769312-F2F9-344F-B30A-D3E3A14F55D6}"/>
                </a:ext>
              </a:extLst>
            </p:cNvPr>
            <p:cNvSpPr/>
            <p:nvPr/>
          </p:nvSpPr>
          <p:spPr>
            <a:xfrm>
              <a:off x="6442729" y="5652695"/>
              <a:ext cx="136987" cy="1333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3F9EAEDA-0C4F-1C4F-9BB6-AED34F07668A}"/>
                </a:ext>
              </a:extLst>
            </p:cNvPr>
            <p:cNvSpPr/>
            <p:nvPr/>
          </p:nvSpPr>
          <p:spPr>
            <a:xfrm>
              <a:off x="6876437" y="5650426"/>
              <a:ext cx="136987" cy="1333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9500CF66-3B18-B943-9CDB-B2992A55D2C4}"/>
                </a:ext>
              </a:extLst>
            </p:cNvPr>
            <p:cNvSpPr/>
            <p:nvPr/>
          </p:nvSpPr>
          <p:spPr>
            <a:xfrm>
              <a:off x="4402208" y="6023071"/>
              <a:ext cx="136987" cy="13332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923E6CBE-AA00-8E4B-800C-9CD042A38B6E}"/>
                </a:ext>
              </a:extLst>
            </p:cNvPr>
            <p:cNvSpPr/>
            <p:nvPr/>
          </p:nvSpPr>
          <p:spPr>
            <a:xfrm>
              <a:off x="4810748" y="6023504"/>
              <a:ext cx="136987" cy="13332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30305F7D-D957-664E-8399-58C63C4B8D66}"/>
                </a:ext>
              </a:extLst>
            </p:cNvPr>
            <p:cNvSpPr/>
            <p:nvPr/>
          </p:nvSpPr>
          <p:spPr>
            <a:xfrm>
              <a:off x="5220310" y="6023217"/>
              <a:ext cx="136987" cy="13332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0E00ED1D-C725-3E40-8A25-E26B84BF080D}"/>
                </a:ext>
              </a:extLst>
            </p:cNvPr>
            <p:cNvSpPr/>
            <p:nvPr/>
          </p:nvSpPr>
          <p:spPr>
            <a:xfrm>
              <a:off x="5603339" y="6023217"/>
              <a:ext cx="136987" cy="13332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4F4CF5AB-EF05-5346-ACB6-88DCEE22064E}"/>
                </a:ext>
              </a:extLst>
            </p:cNvPr>
            <p:cNvSpPr/>
            <p:nvPr/>
          </p:nvSpPr>
          <p:spPr>
            <a:xfrm>
              <a:off x="6015517" y="6020624"/>
              <a:ext cx="136987" cy="13332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Ellipse 33">
              <a:extLst>
                <a:ext uri="{FF2B5EF4-FFF2-40B4-BE49-F238E27FC236}">
                  <a16:creationId xmlns:a16="http://schemas.microsoft.com/office/drawing/2014/main" id="{63F943AA-B6D1-564F-8965-93C5167FC440}"/>
                </a:ext>
              </a:extLst>
            </p:cNvPr>
            <p:cNvSpPr/>
            <p:nvPr/>
          </p:nvSpPr>
          <p:spPr>
            <a:xfrm>
              <a:off x="6440971" y="6020203"/>
              <a:ext cx="136987" cy="13332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A0C0D587-D041-094B-81BC-2AB00FA98EF6}"/>
                </a:ext>
              </a:extLst>
            </p:cNvPr>
            <p:cNvSpPr/>
            <p:nvPr/>
          </p:nvSpPr>
          <p:spPr>
            <a:xfrm>
              <a:off x="6874680" y="6017934"/>
              <a:ext cx="136987" cy="13332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Connecteur droit 35">
              <a:extLst>
                <a:ext uri="{FF2B5EF4-FFF2-40B4-BE49-F238E27FC236}">
                  <a16:creationId xmlns:a16="http://schemas.microsoft.com/office/drawing/2014/main" id="{7204C19F-E1C9-134E-A947-2057CD0FFAE2}"/>
                </a:ext>
              </a:extLst>
            </p:cNvPr>
            <p:cNvCxnSpPr>
              <a:stCxn id="8" idx="6"/>
              <a:endCxn id="9" idx="2"/>
            </p:cNvCxnSpPr>
            <p:nvPr/>
          </p:nvCxnSpPr>
          <p:spPr>
            <a:xfrm>
              <a:off x="4544466" y="4889777"/>
              <a:ext cx="271554" cy="43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>
              <a:extLst>
                <a:ext uri="{FF2B5EF4-FFF2-40B4-BE49-F238E27FC236}">
                  <a16:creationId xmlns:a16="http://schemas.microsoft.com/office/drawing/2014/main" id="{4F90D180-B03C-3543-A81B-4BABBD73C95E}"/>
                </a:ext>
              </a:extLst>
            </p:cNvPr>
            <p:cNvCxnSpPr>
              <a:cxnSpLocks/>
              <a:stCxn id="15" idx="6"/>
              <a:endCxn id="16" idx="2"/>
            </p:cNvCxnSpPr>
            <p:nvPr/>
          </p:nvCxnSpPr>
          <p:spPr>
            <a:xfrm>
              <a:off x="4542709" y="5318821"/>
              <a:ext cx="271554" cy="43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>
              <a:extLst>
                <a:ext uri="{FF2B5EF4-FFF2-40B4-BE49-F238E27FC236}">
                  <a16:creationId xmlns:a16="http://schemas.microsoft.com/office/drawing/2014/main" id="{5A7D1596-3D69-EB41-8A3E-4E120080E014}"/>
                </a:ext>
              </a:extLst>
            </p:cNvPr>
            <p:cNvCxnSpPr>
              <a:cxnSpLocks/>
              <a:stCxn id="22" idx="6"/>
              <a:endCxn id="23" idx="2"/>
            </p:cNvCxnSpPr>
            <p:nvPr/>
          </p:nvCxnSpPr>
          <p:spPr>
            <a:xfrm>
              <a:off x="4540953" y="5722227"/>
              <a:ext cx="271554" cy="43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id="{11227A1B-4022-0D43-BD77-D214C14C976F}"/>
                </a:ext>
              </a:extLst>
            </p:cNvPr>
            <p:cNvCxnSpPr>
              <a:cxnSpLocks/>
              <a:stCxn id="29" idx="6"/>
              <a:endCxn id="30" idx="2"/>
            </p:cNvCxnSpPr>
            <p:nvPr/>
          </p:nvCxnSpPr>
          <p:spPr>
            <a:xfrm>
              <a:off x="4539195" y="6089735"/>
              <a:ext cx="271554" cy="43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>
              <a:extLst>
                <a:ext uri="{FF2B5EF4-FFF2-40B4-BE49-F238E27FC236}">
                  <a16:creationId xmlns:a16="http://schemas.microsoft.com/office/drawing/2014/main" id="{C6F97818-96E4-EA4A-8670-0923F0F84BB3}"/>
                </a:ext>
              </a:extLst>
            </p:cNvPr>
            <p:cNvCxnSpPr>
              <a:cxnSpLocks/>
              <a:stCxn id="9" idx="6"/>
              <a:endCxn id="10" idx="2"/>
            </p:cNvCxnSpPr>
            <p:nvPr/>
          </p:nvCxnSpPr>
          <p:spPr>
            <a:xfrm flipV="1">
              <a:off x="4953007" y="4889923"/>
              <a:ext cx="272575" cy="28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>
              <a:extLst>
                <a:ext uri="{FF2B5EF4-FFF2-40B4-BE49-F238E27FC236}">
                  <a16:creationId xmlns:a16="http://schemas.microsoft.com/office/drawing/2014/main" id="{7A6DECDB-9301-104D-90F4-675D7E42E081}"/>
                </a:ext>
              </a:extLst>
            </p:cNvPr>
            <p:cNvCxnSpPr>
              <a:cxnSpLocks/>
              <a:stCxn id="10" idx="6"/>
              <a:endCxn id="11" idx="2"/>
            </p:cNvCxnSpPr>
            <p:nvPr/>
          </p:nvCxnSpPr>
          <p:spPr>
            <a:xfrm>
              <a:off x="5362569" y="4889923"/>
              <a:ext cx="24604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>
              <a:extLst>
                <a:ext uri="{FF2B5EF4-FFF2-40B4-BE49-F238E27FC236}">
                  <a16:creationId xmlns:a16="http://schemas.microsoft.com/office/drawing/2014/main" id="{51D9D1EB-C10C-BE42-A1A7-31CFBE02D1ED}"/>
                </a:ext>
              </a:extLst>
            </p:cNvPr>
            <p:cNvCxnSpPr>
              <a:cxnSpLocks/>
              <a:stCxn id="11" idx="6"/>
              <a:endCxn id="12" idx="2"/>
            </p:cNvCxnSpPr>
            <p:nvPr/>
          </p:nvCxnSpPr>
          <p:spPr>
            <a:xfrm flipV="1">
              <a:off x="5745598" y="4887330"/>
              <a:ext cx="275190" cy="259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>
              <a:extLst>
                <a:ext uri="{FF2B5EF4-FFF2-40B4-BE49-F238E27FC236}">
                  <a16:creationId xmlns:a16="http://schemas.microsoft.com/office/drawing/2014/main" id="{6098DE34-751C-BD45-90D2-3192F2D120CA}"/>
                </a:ext>
              </a:extLst>
            </p:cNvPr>
            <p:cNvCxnSpPr>
              <a:cxnSpLocks/>
              <a:stCxn id="12" idx="6"/>
              <a:endCxn id="13" idx="2"/>
            </p:cNvCxnSpPr>
            <p:nvPr/>
          </p:nvCxnSpPr>
          <p:spPr>
            <a:xfrm flipV="1">
              <a:off x="6157775" y="4886909"/>
              <a:ext cx="288467" cy="42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>
              <a:extLst>
                <a:ext uri="{FF2B5EF4-FFF2-40B4-BE49-F238E27FC236}">
                  <a16:creationId xmlns:a16="http://schemas.microsoft.com/office/drawing/2014/main" id="{E597FC42-F605-D84F-B24C-410BDBCA4623}"/>
                </a:ext>
              </a:extLst>
            </p:cNvPr>
            <p:cNvCxnSpPr>
              <a:cxnSpLocks/>
              <a:stCxn id="13" idx="6"/>
              <a:endCxn id="14" idx="2"/>
            </p:cNvCxnSpPr>
            <p:nvPr/>
          </p:nvCxnSpPr>
          <p:spPr>
            <a:xfrm flipV="1">
              <a:off x="6583229" y="4884640"/>
              <a:ext cx="296721" cy="22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>
              <a:extLst>
                <a:ext uri="{FF2B5EF4-FFF2-40B4-BE49-F238E27FC236}">
                  <a16:creationId xmlns:a16="http://schemas.microsoft.com/office/drawing/2014/main" id="{87666466-9B54-7247-A002-4B038A871226}"/>
                </a:ext>
              </a:extLst>
            </p:cNvPr>
            <p:cNvCxnSpPr>
              <a:cxnSpLocks/>
              <a:stCxn id="20" idx="6"/>
              <a:endCxn id="21" idx="2"/>
            </p:cNvCxnSpPr>
            <p:nvPr/>
          </p:nvCxnSpPr>
          <p:spPr>
            <a:xfrm flipV="1">
              <a:off x="6581472" y="5313684"/>
              <a:ext cx="296721" cy="22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>
              <a:extLst>
                <a:ext uri="{FF2B5EF4-FFF2-40B4-BE49-F238E27FC236}">
                  <a16:creationId xmlns:a16="http://schemas.microsoft.com/office/drawing/2014/main" id="{1CE5683D-49B8-0C41-8E11-BCA5BAFF95B7}"/>
                </a:ext>
              </a:extLst>
            </p:cNvPr>
            <p:cNvCxnSpPr>
              <a:cxnSpLocks/>
              <a:stCxn id="27" idx="6"/>
              <a:endCxn id="28" idx="2"/>
            </p:cNvCxnSpPr>
            <p:nvPr/>
          </p:nvCxnSpPr>
          <p:spPr>
            <a:xfrm flipV="1">
              <a:off x="6579715" y="5717090"/>
              <a:ext cx="296721" cy="22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>
              <a:extLst>
                <a:ext uri="{FF2B5EF4-FFF2-40B4-BE49-F238E27FC236}">
                  <a16:creationId xmlns:a16="http://schemas.microsoft.com/office/drawing/2014/main" id="{82E1FD3A-1263-DA4A-8F48-C1C9B8EEBFBF}"/>
                </a:ext>
              </a:extLst>
            </p:cNvPr>
            <p:cNvCxnSpPr>
              <a:cxnSpLocks/>
              <a:stCxn id="34" idx="6"/>
              <a:endCxn id="35" idx="2"/>
            </p:cNvCxnSpPr>
            <p:nvPr/>
          </p:nvCxnSpPr>
          <p:spPr>
            <a:xfrm flipV="1">
              <a:off x="6577958" y="6084598"/>
              <a:ext cx="296721" cy="22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>
              <a:extLst>
                <a:ext uri="{FF2B5EF4-FFF2-40B4-BE49-F238E27FC236}">
                  <a16:creationId xmlns:a16="http://schemas.microsoft.com/office/drawing/2014/main" id="{6AAD19FF-CD65-A640-8BDC-CAC4F4B5B19F}"/>
                </a:ext>
              </a:extLst>
            </p:cNvPr>
            <p:cNvCxnSpPr>
              <a:cxnSpLocks/>
              <a:stCxn id="19" idx="6"/>
              <a:endCxn id="20" idx="2"/>
            </p:cNvCxnSpPr>
            <p:nvPr/>
          </p:nvCxnSpPr>
          <p:spPr>
            <a:xfrm flipV="1">
              <a:off x="6156018" y="5315953"/>
              <a:ext cx="288467" cy="42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>
              <a:extLst>
                <a:ext uri="{FF2B5EF4-FFF2-40B4-BE49-F238E27FC236}">
                  <a16:creationId xmlns:a16="http://schemas.microsoft.com/office/drawing/2014/main" id="{4934DF83-A013-2441-ACA1-29F33D6F6AF2}"/>
                </a:ext>
              </a:extLst>
            </p:cNvPr>
            <p:cNvCxnSpPr>
              <a:cxnSpLocks/>
              <a:stCxn id="26" idx="6"/>
              <a:endCxn id="27" idx="2"/>
            </p:cNvCxnSpPr>
            <p:nvPr/>
          </p:nvCxnSpPr>
          <p:spPr>
            <a:xfrm flipV="1">
              <a:off x="6154262" y="5719359"/>
              <a:ext cx="288467" cy="42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>
              <a:extLst>
                <a:ext uri="{FF2B5EF4-FFF2-40B4-BE49-F238E27FC236}">
                  <a16:creationId xmlns:a16="http://schemas.microsoft.com/office/drawing/2014/main" id="{BFBC898A-3815-B242-BD0F-0317983A2988}"/>
                </a:ext>
              </a:extLst>
            </p:cNvPr>
            <p:cNvCxnSpPr>
              <a:cxnSpLocks/>
              <a:stCxn id="33" idx="6"/>
              <a:endCxn id="34" idx="2"/>
            </p:cNvCxnSpPr>
            <p:nvPr/>
          </p:nvCxnSpPr>
          <p:spPr>
            <a:xfrm flipV="1">
              <a:off x="6152504" y="6086867"/>
              <a:ext cx="288467" cy="42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50">
              <a:extLst>
                <a:ext uri="{FF2B5EF4-FFF2-40B4-BE49-F238E27FC236}">
                  <a16:creationId xmlns:a16="http://schemas.microsoft.com/office/drawing/2014/main" id="{1858AF01-AB0C-3848-941D-571130617661}"/>
                </a:ext>
              </a:extLst>
            </p:cNvPr>
            <p:cNvCxnSpPr>
              <a:cxnSpLocks/>
              <a:stCxn id="32" idx="6"/>
              <a:endCxn id="33" idx="2"/>
            </p:cNvCxnSpPr>
            <p:nvPr/>
          </p:nvCxnSpPr>
          <p:spPr>
            <a:xfrm flipV="1">
              <a:off x="5740327" y="6087288"/>
              <a:ext cx="275190" cy="259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51">
              <a:extLst>
                <a:ext uri="{FF2B5EF4-FFF2-40B4-BE49-F238E27FC236}">
                  <a16:creationId xmlns:a16="http://schemas.microsoft.com/office/drawing/2014/main" id="{299A1A17-4F0D-5B42-9441-3FCDB71D7F15}"/>
                </a:ext>
              </a:extLst>
            </p:cNvPr>
            <p:cNvCxnSpPr>
              <a:cxnSpLocks/>
              <a:stCxn id="31" idx="6"/>
              <a:endCxn id="32" idx="2"/>
            </p:cNvCxnSpPr>
            <p:nvPr/>
          </p:nvCxnSpPr>
          <p:spPr>
            <a:xfrm>
              <a:off x="5357297" y="6089882"/>
              <a:ext cx="24604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52">
              <a:extLst>
                <a:ext uri="{FF2B5EF4-FFF2-40B4-BE49-F238E27FC236}">
                  <a16:creationId xmlns:a16="http://schemas.microsoft.com/office/drawing/2014/main" id="{2DEC967C-6DF1-6342-8155-1C2D8B3DD0F5}"/>
                </a:ext>
              </a:extLst>
            </p:cNvPr>
            <p:cNvCxnSpPr>
              <a:cxnSpLocks/>
              <a:stCxn id="30" idx="6"/>
              <a:endCxn id="31" idx="2"/>
            </p:cNvCxnSpPr>
            <p:nvPr/>
          </p:nvCxnSpPr>
          <p:spPr>
            <a:xfrm flipV="1">
              <a:off x="4947736" y="6089882"/>
              <a:ext cx="272575" cy="28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>
              <a:extLst>
                <a:ext uri="{FF2B5EF4-FFF2-40B4-BE49-F238E27FC236}">
                  <a16:creationId xmlns:a16="http://schemas.microsoft.com/office/drawing/2014/main" id="{C20D20B9-FE29-754A-B3A8-090DDB7298CF}"/>
                </a:ext>
              </a:extLst>
            </p:cNvPr>
            <p:cNvCxnSpPr>
              <a:cxnSpLocks/>
              <a:stCxn id="23" idx="6"/>
              <a:endCxn id="24" idx="2"/>
            </p:cNvCxnSpPr>
            <p:nvPr/>
          </p:nvCxnSpPr>
          <p:spPr>
            <a:xfrm flipV="1">
              <a:off x="4949494" y="5722373"/>
              <a:ext cx="272575" cy="28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54">
              <a:extLst>
                <a:ext uri="{FF2B5EF4-FFF2-40B4-BE49-F238E27FC236}">
                  <a16:creationId xmlns:a16="http://schemas.microsoft.com/office/drawing/2014/main" id="{B13C8413-530D-E04E-984E-BF8941526EDC}"/>
                </a:ext>
              </a:extLst>
            </p:cNvPr>
            <p:cNvCxnSpPr>
              <a:cxnSpLocks/>
              <a:stCxn id="24" idx="6"/>
              <a:endCxn id="25" idx="2"/>
            </p:cNvCxnSpPr>
            <p:nvPr/>
          </p:nvCxnSpPr>
          <p:spPr>
            <a:xfrm>
              <a:off x="5359055" y="5722373"/>
              <a:ext cx="24604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55">
              <a:extLst>
                <a:ext uri="{FF2B5EF4-FFF2-40B4-BE49-F238E27FC236}">
                  <a16:creationId xmlns:a16="http://schemas.microsoft.com/office/drawing/2014/main" id="{806C611A-C972-F540-B18C-EB8D8E61EC71}"/>
                </a:ext>
              </a:extLst>
            </p:cNvPr>
            <p:cNvCxnSpPr>
              <a:cxnSpLocks/>
              <a:stCxn id="25" idx="6"/>
              <a:endCxn id="26" idx="2"/>
            </p:cNvCxnSpPr>
            <p:nvPr/>
          </p:nvCxnSpPr>
          <p:spPr>
            <a:xfrm flipV="1">
              <a:off x="5742085" y="5719779"/>
              <a:ext cx="275190" cy="259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>
              <a:extLst>
                <a:ext uri="{FF2B5EF4-FFF2-40B4-BE49-F238E27FC236}">
                  <a16:creationId xmlns:a16="http://schemas.microsoft.com/office/drawing/2014/main" id="{C27C675F-8421-984D-B238-650F3EE535CF}"/>
                </a:ext>
              </a:extLst>
            </p:cNvPr>
            <p:cNvCxnSpPr>
              <a:cxnSpLocks/>
              <a:stCxn id="18" idx="6"/>
              <a:endCxn id="19" idx="2"/>
            </p:cNvCxnSpPr>
            <p:nvPr/>
          </p:nvCxnSpPr>
          <p:spPr>
            <a:xfrm flipV="1">
              <a:off x="5743841" y="5316374"/>
              <a:ext cx="275190" cy="259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57">
              <a:extLst>
                <a:ext uri="{FF2B5EF4-FFF2-40B4-BE49-F238E27FC236}">
                  <a16:creationId xmlns:a16="http://schemas.microsoft.com/office/drawing/2014/main" id="{2D3988BD-B2F7-2D45-8D1B-CEC74526489A}"/>
                </a:ext>
              </a:extLst>
            </p:cNvPr>
            <p:cNvCxnSpPr>
              <a:cxnSpLocks/>
              <a:stCxn id="17" idx="6"/>
              <a:endCxn id="18" idx="2"/>
            </p:cNvCxnSpPr>
            <p:nvPr/>
          </p:nvCxnSpPr>
          <p:spPr>
            <a:xfrm>
              <a:off x="5360812" y="5318967"/>
              <a:ext cx="24604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58">
              <a:extLst>
                <a:ext uri="{FF2B5EF4-FFF2-40B4-BE49-F238E27FC236}">
                  <a16:creationId xmlns:a16="http://schemas.microsoft.com/office/drawing/2014/main" id="{489AA06F-5D1C-C04A-9545-6F236A048291}"/>
                </a:ext>
              </a:extLst>
            </p:cNvPr>
            <p:cNvCxnSpPr>
              <a:cxnSpLocks/>
              <a:stCxn id="16" idx="6"/>
              <a:endCxn id="17" idx="2"/>
            </p:cNvCxnSpPr>
            <p:nvPr/>
          </p:nvCxnSpPr>
          <p:spPr>
            <a:xfrm flipV="1">
              <a:off x="4951250" y="5318967"/>
              <a:ext cx="272575" cy="28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59">
              <a:extLst>
                <a:ext uri="{FF2B5EF4-FFF2-40B4-BE49-F238E27FC236}">
                  <a16:creationId xmlns:a16="http://schemas.microsoft.com/office/drawing/2014/main" id="{B5470224-DA36-5B4C-BCE5-C7B09DBC9143}"/>
                </a:ext>
              </a:extLst>
            </p:cNvPr>
            <p:cNvCxnSpPr>
              <a:cxnSpLocks/>
              <a:stCxn id="8" idx="4"/>
              <a:endCxn id="15" idx="0"/>
            </p:cNvCxnSpPr>
            <p:nvPr/>
          </p:nvCxnSpPr>
          <p:spPr>
            <a:xfrm flipH="1">
              <a:off x="4474216" y="4956441"/>
              <a:ext cx="1757" cy="2957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60">
              <a:extLst>
                <a:ext uri="{FF2B5EF4-FFF2-40B4-BE49-F238E27FC236}">
                  <a16:creationId xmlns:a16="http://schemas.microsoft.com/office/drawing/2014/main" id="{5573BECB-237F-7744-BDAF-2803C428BAFF}"/>
                </a:ext>
              </a:extLst>
            </p:cNvPr>
            <p:cNvCxnSpPr>
              <a:cxnSpLocks/>
              <a:stCxn id="15" idx="4"/>
              <a:endCxn id="22" idx="0"/>
            </p:cNvCxnSpPr>
            <p:nvPr/>
          </p:nvCxnSpPr>
          <p:spPr>
            <a:xfrm flipH="1">
              <a:off x="4472460" y="5385485"/>
              <a:ext cx="1756" cy="27007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61">
              <a:extLst>
                <a:ext uri="{FF2B5EF4-FFF2-40B4-BE49-F238E27FC236}">
                  <a16:creationId xmlns:a16="http://schemas.microsoft.com/office/drawing/2014/main" id="{1AC46320-A30C-5D4A-8008-B506F02BD36D}"/>
                </a:ext>
              </a:extLst>
            </p:cNvPr>
            <p:cNvCxnSpPr>
              <a:cxnSpLocks/>
              <a:stCxn id="22" idx="4"/>
              <a:endCxn id="29" idx="0"/>
            </p:cNvCxnSpPr>
            <p:nvPr/>
          </p:nvCxnSpPr>
          <p:spPr>
            <a:xfrm flipH="1">
              <a:off x="4470702" y="5788891"/>
              <a:ext cx="1758" cy="2341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droit 62">
              <a:extLst>
                <a:ext uri="{FF2B5EF4-FFF2-40B4-BE49-F238E27FC236}">
                  <a16:creationId xmlns:a16="http://schemas.microsoft.com/office/drawing/2014/main" id="{F35A5F5E-5349-D844-B09C-9A8F74D5F8D9}"/>
                </a:ext>
              </a:extLst>
            </p:cNvPr>
            <p:cNvCxnSpPr>
              <a:cxnSpLocks/>
              <a:stCxn id="9" idx="4"/>
              <a:endCxn id="16" idx="0"/>
            </p:cNvCxnSpPr>
            <p:nvPr/>
          </p:nvCxnSpPr>
          <p:spPr>
            <a:xfrm flipH="1">
              <a:off x="4882757" y="4956874"/>
              <a:ext cx="1757" cy="2957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eur droit 63">
              <a:extLst>
                <a:ext uri="{FF2B5EF4-FFF2-40B4-BE49-F238E27FC236}">
                  <a16:creationId xmlns:a16="http://schemas.microsoft.com/office/drawing/2014/main" id="{DFB12120-C88B-8343-8D23-21B7583D864E}"/>
                </a:ext>
              </a:extLst>
            </p:cNvPr>
            <p:cNvCxnSpPr>
              <a:cxnSpLocks/>
              <a:stCxn id="16" idx="4"/>
              <a:endCxn id="23" idx="0"/>
            </p:cNvCxnSpPr>
            <p:nvPr/>
          </p:nvCxnSpPr>
          <p:spPr>
            <a:xfrm flipH="1">
              <a:off x="4881001" y="5385918"/>
              <a:ext cx="1756" cy="27007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droit 64">
              <a:extLst>
                <a:ext uri="{FF2B5EF4-FFF2-40B4-BE49-F238E27FC236}">
                  <a16:creationId xmlns:a16="http://schemas.microsoft.com/office/drawing/2014/main" id="{A8402331-D60B-BF46-8C20-F15FB55789FC}"/>
                </a:ext>
              </a:extLst>
            </p:cNvPr>
            <p:cNvCxnSpPr>
              <a:cxnSpLocks/>
              <a:stCxn id="23" idx="4"/>
              <a:endCxn id="30" idx="0"/>
            </p:cNvCxnSpPr>
            <p:nvPr/>
          </p:nvCxnSpPr>
          <p:spPr>
            <a:xfrm flipH="1">
              <a:off x="4879242" y="5789323"/>
              <a:ext cx="1758" cy="2341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65">
              <a:extLst>
                <a:ext uri="{FF2B5EF4-FFF2-40B4-BE49-F238E27FC236}">
                  <a16:creationId xmlns:a16="http://schemas.microsoft.com/office/drawing/2014/main" id="{3388437A-2243-5E4B-8484-C63416D1E550}"/>
                </a:ext>
              </a:extLst>
            </p:cNvPr>
            <p:cNvCxnSpPr>
              <a:cxnSpLocks/>
              <a:stCxn id="24" idx="4"/>
              <a:endCxn id="31" idx="0"/>
            </p:cNvCxnSpPr>
            <p:nvPr/>
          </p:nvCxnSpPr>
          <p:spPr>
            <a:xfrm flipH="1">
              <a:off x="5288804" y="5789037"/>
              <a:ext cx="1758" cy="2341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66">
              <a:extLst>
                <a:ext uri="{FF2B5EF4-FFF2-40B4-BE49-F238E27FC236}">
                  <a16:creationId xmlns:a16="http://schemas.microsoft.com/office/drawing/2014/main" id="{CDF81E74-4ED2-384F-9699-06367B9A5C74}"/>
                </a:ext>
              </a:extLst>
            </p:cNvPr>
            <p:cNvCxnSpPr>
              <a:cxnSpLocks/>
              <a:stCxn id="17" idx="4"/>
              <a:endCxn id="24" idx="0"/>
            </p:cNvCxnSpPr>
            <p:nvPr/>
          </p:nvCxnSpPr>
          <p:spPr>
            <a:xfrm flipH="1">
              <a:off x="5290562" y="5385632"/>
              <a:ext cx="1756" cy="27007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droit 67">
              <a:extLst>
                <a:ext uri="{FF2B5EF4-FFF2-40B4-BE49-F238E27FC236}">
                  <a16:creationId xmlns:a16="http://schemas.microsoft.com/office/drawing/2014/main" id="{31FD2331-4DC2-7F45-B4DD-4A041503D99E}"/>
                </a:ext>
              </a:extLst>
            </p:cNvPr>
            <p:cNvCxnSpPr>
              <a:cxnSpLocks/>
              <a:stCxn id="10" idx="4"/>
              <a:endCxn id="17" idx="0"/>
            </p:cNvCxnSpPr>
            <p:nvPr/>
          </p:nvCxnSpPr>
          <p:spPr>
            <a:xfrm flipH="1">
              <a:off x="5292318" y="4956587"/>
              <a:ext cx="1757" cy="2957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cteur droit 68">
              <a:extLst>
                <a:ext uri="{FF2B5EF4-FFF2-40B4-BE49-F238E27FC236}">
                  <a16:creationId xmlns:a16="http://schemas.microsoft.com/office/drawing/2014/main" id="{66870360-129B-D048-BA07-2CD164FC2B3F}"/>
                </a:ext>
              </a:extLst>
            </p:cNvPr>
            <p:cNvCxnSpPr>
              <a:cxnSpLocks/>
              <a:stCxn id="11" idx="4"/>
              <a:endCxn id="18" idx="0"/>
            </p:cNvCxnSpPr>
            <p:nvPr/>
          </p:nvCxnSpPr>
          <p:spPr>
            <a:xfrm flipH="1">
              <a:off x="5675348" y="4956587"/>
              <a:ext cx="1757" cy="2957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69">
              <a:extLst>
                <a:ext uri="{FF2B5EF4-FFF2-40B4-BE49-F238E27FC236}">
                  <a16:creationId xmlns:a16="http://schemas.microsoft.com/office/drawing/2014/main" id="{74E914B1-0A20-8041-A865-E3C7B1BA793D}"/>
                </a:ext>
              </a:extLst>
            </p:cNvPr>
            <p:cNvCxnSpPr>
              <a:cxnSpLocks/>
              <a:stCxn id="18" idx="4"/>
              <a:endCxn id="25" idx="0"/>
            </p:cNvCxnSpPr>
            <p:nvPr/>
          </p:nvCxnSpPr>
          <p:spPr>
            <a:xfrm flipH="1">
              <a:off x="5673591" y="5385632"/>
              <a:ext cx="1756" cy="27007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70">
              <a:extLst>
                <a:ext uri="{FF2B5EF4-FFF2-40B4-BE49-F238E27FC236}">
                  <a16:creationId xmlns:a16="http://schemas.microsoft.com/office/drawing/2014/main" id="{95F4D20F-DC6E-A84A-9DDA-81518C3F2B20}"/>
                </a:ext>
              </a:extLst>
            </p:cNvPr>
            <p:cNvCxnSpPr>
              <a:cxnSpLocks/>
              <a:stCxn id="25" idx="4"/>
              <a:endCxn id="32" idx="0"/>
            </p:cNvCxnSpPr>
            <p:nvPr/>
          </p:nvCxnSpPr>
          <p:spPr>
            <a:xfrm flipH="1">
              <a:off x="5671833" y="5789037"/>
              <a:ext cx="1758" cy="2341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71">
              <a:extLst>
                <a:ext uri="{FF2B5EF4-FFF2-40B4-BE49-F238E27FC236}">
                  <a16:creationId xmlns:a16="http://schemas.microsoft.com/office/drawing/2014/main" id="{2A5D03DD-912D-AE4A-A1C3-0CD41D776EE6}"/>
                </a:ext>
              </a:extLst>
            </p:cNvPr>
            <p:cNvCxnSpPr>
              <a:cxnSpLocks/>
              <a:stCxn id="26" idx="4"/>
              <a:endCxn id="33" idx="0"/>
            </p:cNvCxnSpPr>
            <p:nvPr/>
          </p:nvCxnSpPr>
          <p:spPr>
            <a:xfrm flipH="1">
              <a:off x="6084011" y="5786444"/>
              <a:ext cx="1758" cy="2341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72">
              <a:extLst>
                <a:ext uri="{FF2B5EF4-FFF2-40B4-BE49-F238E27FC236}">
                  <a16:creationId xmlns:a16="http://schemas.microsoft.com/office/drawing/2014/main" id="{188EF3FB-1CD5-AA48-A874-4D0746812B6B}"/>
                </a:ext>
              </a:extLst>
            </p:cNvPr>
            <p:cNvCxnSpPr>
              <a:cxnSpLocks/>
              <a:stCxn id="19" idx="4"/>
              <a:endCxn id="26" idx="0"/>
            </p:cNvCxnSpPr>
            <p:nvPr/>
          </p:nvCxnSpPr>
          <p:spPr>
            <a:xfrm flipH="1">
              <a:off x="6085768" y="5383038"/>
              <a:ext cx="1756" cy="27007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eur droit 73">
              <a:extLst>
                <a:ext uri="{FF2B5EF4-FFF2-40B4-BE49-F238E27FC236}">
                  <a16:creationId xmlns:a16="http://schemas.microsoft.com/office/drawing/2014/main" id="{DB970737-BEAC-C940-AC01-7FD59DBF62A4}"/>
                </a:ext>
              </a:extLst>
            </p:cNvPr>
            <p:cNvCxnSpPr>
              <a:cxnSpLocks/>
              <a:stCxn id="12" idx="4"/>
              <a:endCxn id="19" idx="0"/>
            </p:cNvCxnSpPr>
            <p:nvPr/>
          </p:nvCxnSpPr>
          <p:spPr>
            <a:xfrm flipH="1">
              <a:off x="6087525" y="4953994"/>
              <a:ext cx="1757" cy="2957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eur droit 74">
              <a:extLst>
                <a:ext uri="{FF2B5EF4-FFF2-40B4-BE49-F238E27FC236}">
                  <a16:creationId xmlns:a16="http://schemas.microsoft.com/office/drawing/2014/main" id="{B6AE4ED0-B1D0-A642-9E88-3DAA0E1446BF}"/>
                </a:ext>
              </a:extLst>
            </p:cNvPr>
            <p:cNvCxnSpPr>
              <a:cxnSpLocks/>
              <a:stCxn id="13" idx="4"/>
              <a:endCxn id="20" idx="0"/>
            </p:cNvCxnSpPr>
            <p:nvPr/>
          </p:nvCxnSpPr>
          <p:spPr>
            <a:xfrm flipH="1">
              <a:off x="6512979" y="4953573"/>
              <a:ext cx="1757" cy="2957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cteur droit 75">
              <a:extLst>
                <a:ext uri="{FF2B5EF4-FFF2-40B4-BE49-F238E27FC236}">
                  <a16:creationId xmlns:a16="http://schemas.microsoft.com/office/drawing/2014/main" id="{6532EF00-5079-0240-A8FD-8CBC6CE497F2}"/>
                </a:ext>
              </a:extLst>
            </p:cNvPr>
            <p:cNvCxnSpPr>
              <a:cxnSpLocks/>
              <a:stCxn id="20" idx="4"/>
              <a:endCxn id="27" idx="0"/>
            </p:cNvCxnSpPr>
            <p:nvPr/>
          </p:nvCxnSpPr>
          <p:spPr>
            <a:xfrm flipH="1">
              <a:off x="6511222" y="5382617"/>
              <a:ext cx="1756" cy="27007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droit 76">
              <a:extLst>
                <a:ext uri="{FF2B5EF4-FFF2-40B4-BE49-F238E27FC236}">
                  <a16:creationId xmlns:a16="http://schemas.microsoft.com/office/drawing/2014/main" id="{6F92CEF3-2C18-3842-832B-2A693C1B9E30}"/>
                </a:ext>
              </a:extLst>
            </p:cNvPr>
            <p:cNvCxnSpPr>
              <a:cxnSpLocks/>
              <a:stCxn id="27" idx="4"/>
              <a:endCxn id="34" idx="0"/>
            </p:cNvCxnSpPr>
            <p:nvPr/>
          </p:nvCxnSpPr>
          <p:spPr>
            <a:xfrm flipH="1">
              <a:off x="6509465" y="5786023"/>
              <a:ext cx="1758" cy="2341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eur droit 77">
              <a:extLst>
                <a:ext uri="{FF2B5EF4-FFF2-40B4-BE49-F238E27FC236}">
                  <a16:creationId xmlns:a16="http://schemas.microsoft.com/office/drawing/2014/main" id="{86CFDD70-6A70-8348-93B3-B215932F4756}"/>
                </a:ext>
              </a:extLst>
            </p:cNvPr>
            <p:cNvCxnSpPr>
              <a:cxnSpLocks/>
              <a:stCxn id="28" idx="4"/>
              <a:endCxn id="35" idx="0"/>
            </p:cNvCxnSpPr>
            <p:nvPr/>
          </p:nvCxnSpPr>
          <p:spPr>
            <a:xfrm flipH="1">
              <a:off x="6943173" y="5783754"/>
              <a:ext cx="1758" cy="2341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eur droit 78">
              <a:extLst>
                <a:ext uri="{FF2B5EF4-FFF2-40B4-BE49-F238E27FC236}">
                  <a16:creationId xmlns:a16="http://schemas.microsoft.com/office/drawing/2014/main" id="{BAFF6BD2-F55A-8C47-8246-C6FBE06CCBF6}"/>
                </a:ext>
              </a:extLst>
            </p:cNvPr>
            <p:cNvCxnSpPr>
              <a:cxnSpLocks/>
              <a:stCxn id="21" idx="4"/>
              <a:endCxn id="28" idx="0"/>
            </p:cNvCxnSpPr>
            <p:nvPr/>
          </p:nvCxnSpPr>
          <p:spPr>
            <a:xfrm flipH="1">
              <a:off x="6944931" y="5380348"/>
              <a:ext cx="1756" cy="27007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cteur droit 79">
              <a:extLst>
                <a:ext uri="{FF2B5EF4-FFF2-40B4-BE49-F238E27FC236}">
                  <a16:creationId xmlns:a16="http://schemas.microsoft.com/office/drawing/2014/main" id="{66A21DD5-8FA4-D94B-A6F5-A96D4F1ED26F}"/>
                </a:ext>
              </a:extLst>
            </p:cNvPr>
            <p:cNvCxnSpPr>
              <a:cxnSpLocks/>
              <a:stCxn id="14" idx="4"/>
              <a:endCxn id="21" idx="0"/>
            </p:cNvCxnSpPr>
            <p:nvPr/>
          </p:nvCxnSpPr>
          <p:spPr>
            <a:xfrm flipH="1">
              <a:off x="6946687" y="4951304"/>
              <a:ext cx="1757" cy="2957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Ellipse 102">
              <a:extLst>
                <a:ext uri="{FF2B5EF4-FFF2-40B4-BE49-F238E27FC236}">
                  <a16:creationId xmlns:a16="http://schemas.microsoft.com/office/drawing/2014/main" id="{DADEA956-1196-954B-99CE-2E000BD4BF37}"/>
                </a:ext>
              </a:extLst>
            </p:cNvPr>
            <p:cNvSpPr/>
            <p:nvPr/>
          </p:nvSpPr>
          <p:spPr>
            <a:xfrm>
              <a:off x="4402207" y="4411477"/>
              <a:ext cx="136987" cy="13332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Ellipse 103">
              <a:extLst>
                <a:ext uri="{FF2B5EF4-FFF2-40B4-BE49-F238E27FC236}">
                  <a16:creationId xmlns:a16="http://schemas.microsoft.com/office/drawing/2014/main" id="{65156B1D-3F33-9C4F-AD77-D7FB4DF0A3F0}"/>
                </a:ext>
              </a:extLst>
            </p:cNvPr>
            <p:cNvSpPr/>
            <p:nvPr/>
          </p:nvSpPr>
          <p:spPr>
            <a:xfrm>
              <a:off x="4810748" y="4411909"/>
              <a:ext cx="136987" cy="1333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Ellipse 104">
              <a:extLst>
                <a:ext uri="{FF2B5EF4-FFF2-40B4-BE49-F238E27FC236}">
                  <a16:creationId xmlns:a16="http://schemas.microsoft.com/office/drawing/2014/main" id="{4EC2D4E6-3838-984B-A510-9DA38D110E55}"/>
                </a:ext>
              </a:extLst>
            </p:cNvPr>
            <p:cNvSpPr/>
            <p:nvPr/>
          </p:nvSpPr>
          <p:spPr>
            <a:xfrm>
              <a:off x="5220310" y="4411623"/>
              <a:ext cx="136987" cy="1333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Ellipse 105">
              <a:extLst>
                <a:ext uri="{FF2B5EF4-FFF2-40B4-BE49-F238E27FC236}">
                  <a16:creationId xmlns:a16="http://schemas.microsoft.com/office/drawing/2014/main" id="{1BEAF6EA-A3A6-3F4C-8E47-0C272D6308AB}"/>
                </a:ext>
              </a:extLst>
            </p:cNvPr>
            <p:cNvSpPr/>
            <p:nvPr/>
          </p:nvSpPr>
          <p:spPr>
            <a:xfrm>
              <a:off x="5603339" y="4411623"/>
              <a:ext cx="136987" cy="1333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107" name="Ellipse 106">
              <a:extLst>
                <a:ext uri="{FF2B5EF4-FFF2-40B4-BE49-F238E27FC236}">
                  <a16:creationId xmlns:a16="http://schemas.microsoft.com/office/drawing/2014/main" id="{34E00455-B1E5-A840-B9F9-AB556079CFDE}"/>
                </a:ext>
              </a:extLst>
            </p:cNvPr>
            <p:cNvSpPr/>
            <p:nvPr/>
          </p:nvSpPr>
          <p:spPr>
            <a:xfrm>
              <a:off x="6015517" y="4409030"/>
              <a:ext cx="136987" cy="1333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Ellipse 107">
              <a:extLst>
                <a:ext uri="{FF2B5EF4-FFF2-40B4-BE49-F238E27FC236}">
                  <a16:creationId xmlns:a16="http://schemas.microsoft.com/office/drawing/2014/main" id="{3E6F3329-4989-0249-ADF4-607624C797CE}"/>
                </a:ext>
              </a:extLst>
            </p:cNvPr>
            <p:cNvSpPr/>
            <p:nvPr/>
          </p:nvSpPr>
          <p:spPr>
            <a:xfrm>
              <a:off x="6440970" y="4408609"/>
              <a:ext cx="136987" cy="133328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Ellipse 108">
              <a:extLst>
                <a:ext uri="{FF2B5EF4-FFF2-40B4-BE49-F238E27FC236}">
                  <a16:creationId xmlns:a16="http://schemas.microsoft.com/office/drawing/2014/main" id="{1A52D284-9C34-2048-9237-83BF9C4795A8}"/>
                </a:ext>
              </a:extLst>
            </p:cNvPr>
            <p:cNvSpPr/>
            <p:nvPr/>
          </p:nvSpPr>
          <p:spPr>
            <a:xfrm>
              <a:off x="6874679" y="4406340"/>
              <a:ext cx="136987" cy="1333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0" name="Connecteur droit 109">
              <a:extLst>
                <a:ext uri="{FF2B5EF4-FFF2-40B4-BE49-F238E27FC236}">
                  <a16:creationId xmlns:a16="http://schemas.microsoft.com/office/drawing/2014/main" id="{3156BAD0-585B-E744-8B2D-D35666C06DA2}"/>
                </a:ext>
              </a:extLst>
            </p:cNvPr>
            <p:cNvCxnSpPr>
              <a:stCxn id="103" idx="6"/>
              <a:endCxn id="104" idx="2"/>
            </p:cNvCxnSpPr>
            <p:nvPr/>
          </p:nvCxnSpPr>
          <p:spPr>
            <a:xfrm>
              <a:off x="4539195" y="4478141"/>
              <a:ext cx="271554" cy="43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cteur droit 110">
              <a:extLst>
                <a:ext uri="{FF2B5EF4-FFF2-40B4-BE49-F238E27FC236}">
                  <a16:creationId xmlns:a16="http://schemas.microsoft.com/office/drawing/2014/main" id="{C6EA2ADC-C00C-EA48-A1E3-CDB5E5B1A0A1}"/>
                </a:ext>
              </a:extLst>
            </p:cNvPr>
            <p:cNvCxnSpPr>
              <a:cxnSpLocks/>
              <a:stCxn id="104" idx="6"/>
              <a:endCxn id="105" idx="2"/>
            </p:cNvCxnSpPr>
            <p:nvPr/>
          </p:nvCxnSpPr>
          <p:spPr>
            <a:xfrm flipV="1">
              <a:off x="4947735" y="4478287"/>
              <a:ext cx="272575" cy="28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necteur droit 111">
              <a:extLst>
                <a:ext uri="{FF2B5EF4-FFF2-40B4-BE49-F238E27FC236}">
                  <a16:creationId xmlns:a16="http://schemas.microsoft.com/office/drawing/2014/main" id="{5269A854-349F-2F48-97A2-5C5D5318A8F8}"/>
                </a:ext>
              </a:extLst>
            </p:cNvPr>
            <p:cNvCxnSpPr>
              <a:cxnSpLocks/>
              <a:stCxn id="105" idx="6"/>
              <a:endCxn id="106" idx="2"/>
            </p:cNvCxnSpPr>
            <p:nvPr/>
          </p:nvCxnSpPr>
          <p:spPr>
            <a:xfrm>
              <a:off x="5357297" y="4478287"/>
              <a:ext cx="24604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necteur droit 112">
              <a:extLst>
                <a:ext uri="{FF2B5EF4-FFF2-40B4-BE49-F238E27FC236}">
                  <a16:creationId xmlns:a16="http://schemas.microsoft.com/office/drawing/2014/main" id="{6ADD5534-4A92-CA4B-9792-48CDAC71D050}"/>
                </a:ext>
              </a:extLst>
            </p:cNvPr>
            <p:cNvCxnSpPr>
              <a:cxnSpLocks/>
              <a:stCxn id="106" idx="6"/>
              <a:endCxn id="107" idx="2"/>
            </p:cNvCxnSpPr>
            <p:nvPr/>
          </p:nvCxnSpPr>
          <p:spPr>
            <a:xfrm flipV="1">
              <a:off x="5740326" y="4475694"/>
              <a:ext cx="275190" cy="259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necteur droit 113">
              <a:extLst>
                <a:ext uri="{FF2B5EF4-FFF2-40B4-BE49-F238E27FC236}">
                  <a16:creationId xmlns:a16="http://schemas.microsoft.com/office/drawing/2014/main" id="{C7A1CEA0-94A3-5540-A566-AE5409FB4D95}"/>
                </a:ext>
              </a:extLst>
            </p:cNvPr>
            <p:cNvCxnSpPr>
              <a:cxnSpLocks/>
              <a:stCxn id="107" idx="6"/>
              <a:endCxn id="108" idx="2"/>
            </p:cNvCxnSpPr>
            <p:nvPr/>
          </p:nvCxnSpPr>
          <p:spPr>
            <a:xfrm flipV="1">
              <a:off x="6152503" y="4475273"/>
              <a:ext cx="288467" cy="42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necteur droit 114">
              <a:extLst>
                <a:ext uri="{FF2B5EF4-FFF2-40B4-BE49-F238E27FC236}">
                  <a16:creationId xmlns:a16="http://schemas.microsoft.com/office/drawing/2014/main" id="{642727AA-2841-C34D-A66F-CE215E0E6DEE}"/>
                </a:ext>
              </a:extLst>
            </p:cNvPr>
            <p:cNvCxnSpPr>
              <a:cxnSpLocks/>
              <a:stCxn id="108" idx="6"/>
              <a:endCxn id="109" idx="2"/>
            </p:cNvCxnSpPr>
            <p:nvPr/>
          </p:nvCxnSpPr>
          <p:spPr>
            <a:xfrm flipV="1">
              <a:off x="6577958" y="4473004"/>
              <a:ext cx="296721" cy="22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necteur droit 117">
              <a:extLst>
                <a:ext uri="{FF2B5EF4-FFF2-40B4-BE49-F238E27FC236}">
                  <a16:creationId xmlns:a16="http://schemas.microsoft.com/office/drawing/2014/main" id="{475CFDC9-B54E-0344-B04D-5777A1C194B6}"/>
                </a:ext>
              </a:extLst>
            </p:cNvPr>
            <p:cNvCxnSpPr>
              <a:cxnSpLocks/>
              <a:endCxn id="14" idx="0"/>
            </p:cNvCxnSpPr>
            <p:nvPr/>
          </p:nvCxnSpPr>
          <p:spPr>
            <a:xfrm>
              <a:off x="6944930" y="4531739"/>
              <a:ext cx="3514" cy="28623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necteur droit 118">
              <a:extLst>
                <a:ext uri="{FF2B5EF4-FFF2-40B4-BE49-F238E27FC236}">
                  <a16:creationId xmlns:a16="http://schemas.microsoft.com/office/drawing/2014/main" id="{DEE8BBE3-CB25-4046-867C-3B34EBAD3A6D}"/>
                </a:ext>
              </a:extLst>
            </p:cNvPr>
            <p:cNvCxnSpPr>
              <a:cxnSpLocks/>
              <a:stCxn id="108" idx="4"/>
              <a:endCxn id="13" idx="0"/>
            </p:cNvCxnSpPr>
            <p:nvPr/>
          </p:nvCxnSpPr>
          <p:spPr>
            <a:xfrm>
              <a:off x="6509464" y="4541937"/>
              <a:ext cx="5272" cy="27830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necteur droit 119">
              <a:extLst>
                <a:ext uri="{FF2B5EF4-FFF2-40B4-BE49-F238E27FC236}">
                  <a16:creationId xmlns:a16="http://schemas.microsoft.com/office/drawing/2014/main" id="{5DE9215D-F1E2-724D-865E-D903BD2CA911}"/>
                </a:ext>
              </a:extLst>
            </p:cNvPr>
            <p:cNvCxnSpPr>
              <a:cxnSpLocks/>
              <a:stCxn id="107" idx="4"/>
              <a:endCxn id="12" idx="0"/>
            </p:cNvCxnSpPr>
            <p:nvPr/>
          </p:nvCxnSpPr>
          <p:spPr>
            <a:xfrm>
              <a:off x="6084011" y="4542358"/>
              <a:ext cx="5272" cy="27830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necteur droit 120">
              <a:extLst>
                <a:ext uri="{FF2B5EF4-FFF2-40B4-BE49-F238E27FC236}">
                  <a16:creationId xmlns:a16="http://schemas.microsoft.com/office/drawing/2014/main" id="{11862F96-C766-6841-8560-4B0891826825}"/>
                </a:ext>
              </a:extLst>
            </p:cNvPr>
            <p:cNvCxnSpPr>
              <a:cxnSpLocks/>
              <a:stCxn id="106" idx="4"/>
              <a:endCxn id="11" idx="0"/>
            </p:cNvCxnSpPr>
            <p:nvPr/>
          </p:nvCxnSpPr>
          <p:spPr>
            <a:xfrm>
              <a:off x="5671833" y="4544951"/>
              <a:ext cx="5272" cy="27830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necteur droit 121">
              <a:extLst>
                <a:ext uri="{FF2B5EF4-FFF2-40B4-BE49-F238E27FC236}">
                  <a16:creationId xmlns:a16="http://schemas.microsoft.com/office/drawing/2014/main" id="{C98F011A-B23E-3545-9508-78E195DFF796}"/>
                </a:ext>
              </a:extLst>
            </p:cNvPr>
            <p:cNvCxnSpPr>
              <a:cxnSpLocks/>
              <a:stCxn id="105" idx="4"/>
              <a:endCxn id="10" idx="0"/>
            </p:cNvCxnSpPr>
            <p:nvPr/>
          </p:nvCxnSpPr>
          <p:spPr>
            <a:xfrm>
              <a:off x="5288803" y="4544951"/>
              <a:ext cx="5272" cy="27830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necteur droit 122">
              <a:extLst>
                <a:ext uri="{FF2B5EF4-FFF2-40B4-BE49-F238E27FC236}">
                  <a16:creationId xmlns:a16="http://schemas.microsoft.com/office/drawing/2014/main" id="{8740D665-EC16-E044-BEA2-B7057A2CCC2F}"/>
                </a:ext>
              </a:extLst>
            </p:cNvPr>
            <p:cNvCxnSpPr>
              <a:cxnSpLocks/>
              <a:stCxn id="104" idx="4"/>
              <a:endCxn id="9" idx="0"/>
            </p:cNvCxnSpPr>
            <p:nvPr/>
          </p:nvCxnSpPr>
          <p:spPr>
            <a:xfrm>
              <a:off x="4879242" y="4545238"/>
              <a:ext cx="5272" cy="27830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necteur droit 123">
              <a:extLst>
                <a:ext uri="{FF2B5EF4-FFF2-40B4-BE49-F238E27FC236}">
                  <a16:creationId xmlns:a16="http://schemas.microsoft.com/office/drawing/2014/main" id="{275FCAB1-7E7F-9C44-A31C-772415000818}"/>
                </a:ext>
              </a:extLst>
            </p:cNvPr>
            <p:cNvCxnSpPr>
              <a:cxnSpLocks/>
              <a:stCxn id="103" idx="4"/>
              <a:endCxn id="8" idx="0"/>
            </p:cNvCxnSpPr>
            <p:nvPr/>
          </p:nvCxnSpPr>
          <p:spPr>
            <a:xfrm>
              <a:off x="4470701" y="4544805"/>
              <a:ext cx="5272" cy="27830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Ellipse 124">
              <a:extLst>
                <a:ext uri="{FF2B5EF4-FFF2-40B4-BE49-F238E27FC236}">
                  <a16:creationId xmlns:a16="http://schemas.microsoft.com/office/drawing/2014/main" id="{F4983D08-2C5F-9E40-8D73-378DD32AD12C}"/>
                </a:ext>
              </a:extLst>
            </p:cNvPr>
            <p:cNvSpPr/>
            <p:nvPr/>
          </p:nvSpPr>
          <p:spPr>
            <a:xfrm>
              <a:off x="4405722" y="4001160"/>
              <a:ext cx="136987" cy="13332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Ellipse 125">
              <a:extLst>
                <a:ext uri="{FF2B5EF4-FFF2-40B4-BE49-F238E27FC236}">
                  <a16:creationId xmlns:a16="http://schemas.microsoft.com/office/drawing/2014/main" id="{6D04A44B-B71D-8548-9450-B9FB307811A2}"/>
                </a:ext>
              </a:extLst>
            </p:cNvPr>
            <p:cNvSpPr/>
            <p:nvPr/>
          </p:nvSpPr>
          <p:spPr>
            <a:xfrm>
              <a:off x="4814263" y="4001593"/>
              <a:ext cx="136987" cy="13332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Ellipse 126">
              <a:extLst>
                <a:ext uri="{FF2B5EF4-FFF2-40B4-BE49-F238E27FC236}">
                  <a16:creationId xmlns:a16="http://schemas.microsoft.com/office/drawing/2014/main" id="{DE90A931-6967-9940-A94F-E14C5D15FDC6}"/>
                </a:ext>
              </a:extLst>
            </p:cNvPr>
            <p:cNvSpPr/>
            <p:nvPr/>
          </p:nvSpPr>
          <p:spPr>
            <a:xfrm>
              <a:off x="5223824" y="4001307"/>
              <a:ext cx="136987" cy="13332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Ellipse 127">
              <a:extLst>
                <a:ext uri="{FF2B5EF4-FFF2-40B4-BE49-F238E27FC236}">
                  <a16:creationId xmlns:a16="http://schemas.microsoft.com/office/drawing/2014/main" id="{E9F22BDE-B5D1-DE4C-8F2A-4FD5F4879DF9}"/>
                </a:ext>
              </a:extLst>
            </p:cNvPr>
            <p:cNvSpPr/>
            <p:nvPr/>
          </p:nvSpPr>
          <p:spPr>
            <a:xfrm>
              <a:off x="5606854" y="4001307"/>
              <a:ext cx="136987" cy="13332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129" name="Ellipse 128">
              <a:extLst>
                <a:ext uri="{FF2B5EF4-FFF2-40B4-BE49-F238E27FC236}">
                  <a16:creationId xmlns:a16="http://schemas.microsoft.com/office/drawing/2014/main" id="{CF615193-576B-AB40-994B-E77209EFE14F}"/>
                </a:ext>
              </a:extLst>
            </p:cNvPr>
            <p:cNvSpPr/>
            <p:nvPr/>
          </p:nvSpPr>
          <p:spPr>
            <a:xfrm>
              <a:off x="6019031" y="3998713"/>
              <a:ext cx="136987" cy="13332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Ellipse 129">
              <a:extLst>
                <a:ext uri="{FF2B5EF4-FFF2-40B4-BE49-F238E27FC236}">
                  <a16:creationId xmlns:a16="http://schemas.microsoft.com/office/drawing/2014/main" id="{B9DA20BF-D77B-8045-BA5E-EB0B1232EE8A}"/>
                </a:ext>
              </a:extLst>
            </p:cNvPr>
            <p:cNvSpPr/>
            <p:nvPr/>
          </p:nvSpPr>
          <p:spPr>
            <a:xfrm>
              <a:off x="6444485" y="3998292"/>
              <a:ext cx="136987" cy="13332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Ellipse 130">
              <a:extLst>
                <a:ext uri="{FF2B5EF4-FFF2-40B4-BE49-F238E27FC236}">
                  <a16:creationId xmlns:a16="http://schemas.microsoft.com/office/drawing/2014/main" id="{A7E892A1-7825-9D44-9D62-7090F4AA69DB}"/>
                </a:ext>
              </a:extLst>
            </p:cNvPr>
            <p:cNvSpPr/>
            <p:nvPr/>
          </p:nvSpPr>
          <p:spPr>
            <a:xfrm>
              <a:off x="6878193" y="3996023"/>
              <a:ext cx="136987" cy="13332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2" name="Connecteur droit 131">
              <a:extLst>
                <a:ext uri="{FF2B5EF4-FFF2-40B4-BE49-F238E27FC236}">
                  <a16:creationId xmlns:a16="http://schemas.microsoft.com/office/drawing/2014/main" id="{DCE6BCF6-BE5D-6046-84A1-813D6FF8ECD2}"/>
                </a:ext>
              </a:extLst>
            </p:cNvPr>
            <p:cNvCxnSpPr>
              <a:stCxn id="125" idx="6"/>
              <a:endCxn id="126" idx="2"/>
            </p:cNvCxnSpPr>
            <p:nvPr/>
          </p:nvCxnSpPr>
          <p:spPr>
            <a:xfrm>
              <a:off x="4542709" y="4067824"/>
              <a:ext cx="271554" cy="43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Connecteur droit 132">
              <a:extLst>
                <a:ext uri="{FF2B5EF4-FFF2-40B4-BE49-F238E27FC236}">
                  <a16:creationId xmlns:a16="http://schemas.microsoft.com/office/drawing/2014/main" id="{6816EEC7-6798-5849-A1CB-1B7D710BD78A}"/>
                </a:ext>
              </a:extLst>
            </p:cNvPr>
            <p:cNvCxnSpPr>
              <a:cxnSpLocks/>
              <a:stCxn id="126" idx="6"/>
              <a:endCxn id="127" idx="2"/>
            </p:cNvCxnSpPr>
            <p:nvPr/>
          </p:nvCxnSpPr>
          <p:spPr>
            <a:xfrm flipV="1">
              <a:off x="4951250" y="4067971"/>
              <a:ext cx="272575" cy="28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Connecteur droit 133">
              <a:extLst>
                <a:ext uri="{FF2B5EF4-FFF2-40B4-BE49-F238E27FC236}">
                  <a16:creationId xmlns:a16="http://schemas.microsoft.com/office/drawing/2014/main" id="{4578DC5E-FED2-CD49-B55C-3A3C5977BAE0}"/>
                </a:ext>
              </a:extLst>
            </p:cNvPr>
            <p:cNvCxnSpPr>
              <a:cxnSpLocks/>
              <a:stCxn id="127" idx="6"/>
              <a:endCxn id="128" idx="2"/>
            </p:cNvCxnSpPr>
            <p:nvPr/>
          </p:nvCxnSpPr>
          <p:spPr>
            <a:xfrm>
              <a:off x="5360812" y="4067971"/>
              <a:ext cx="24604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Connecteur droit 134">
              <a:extLst>
                <a:ext uri="{FF2B5EF4-FFF2-40B4-BE49-F238E27FC236}">
                  <a16:creationId xmlns:a16="http://schemas.microsoft.com/office/drawing/2014/main" id="{9F16FCDC-5FEC-344E-9246-DE605E81827B}"/>
                </a:ext>
              </a:extLst>
            </p:cNvPr>
            <p:cNvCxnSpPr>
              <a:cxnSpLocks/>
              <a:stCxn id="128" idx="6"/>
              <a:endCxn id="129" idx="2"/>
            </p:cNvCxnSpPr>
            <p:nvPr/>
          </p:nvCxnSpPr>
          <p:spPr>
            <a:xfrm flipV="1">
              <a:off x="5743841" y="4065378"/>
              <a:ext cx="275190" cy="259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Connecteur droit 135">
              <a:extLst>
                <a:ext uri="{FF2B5EF4-FFF2-40B4-BE49-F238E27FC236}">
                  <a16:creationId xmlns:a16="http://schemas.microsoft.com/office/drawing/2014/main" id="{3E778EC3-D3FA-3745-A653-237DACBCFA97}"/>
                </a:ext>
              </a:extLst>
            </p:cNvPr>
            <p:cNvCxnSpPr>
              <a:cxnSpLocks/>
              <a:stCxn id="129" idx="6"/>
              <a:endCxn id="130" idx="2"/>
            </p:cNvCxnSpPr>
            <p:nvPr/>
          </p:nvCxnSpPr>
          <p:spPr>
            <a:xfrm flipV="1">
              <a:off x="6156018" y="4064956"/>
              <a:ext cx="288467" cy="42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Connecteur droit 136">
              <a:extLst>
                <a:ext uri="{FF2B5EF4-FFF2-40B4-BE49-F238E27FC236}">
                  <a16:creationId xmlns:a16="http://schemas.microsoft.com/office/drawing/2014/main" id="{F402A31B-CDDC-0848-ADF8-BC7DB944172B}"/>
                </a:ext>
              </a:extLst>
            </p:cNvPr>
            <p:cNvCxnSpPr>
              <a:cxnSpLocks/>
              <a:stCxn id="131" idx="6"/>
              <a:endCxn id="158" idx="2"/>
            </p:cNvCxnSpPr>
            <p:nvPr/>
          </p:nvCxnSpPr>
          <p:spPr>
            <a:xfrm>
              <a:off x="7015181" y="4062687"/>
              <a:ext cx="308714" cy="22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Connecteur droit 139">
              <a:extLst>
                <a:ext uri="{FF2B5EF4-FFF2-40B4-BE49-F238E27FC236}">
                  <a16:creationId xmlns:a16="http://schemas.microsoft.com/office/drawing/2014/main" id="{5150A383-DD92-F249-B427-F537BDA0BCFD}"/>
                </a:ext>
              </a:extLst>
            </p:cNvPr>
            <p:cNvCxnSpPr>
              <a:cxnSpLocks/>
              <a:stCxn id="131" idx="4"/>
              <a:endCxn id="109" idx="0"/>
            </p:cNvCxnSpPr>
            <p:nvPr/>
          </p:nvCxnSpPr>
          <p:spPr>
            <a:xfrm flipH="1">
              <a:off x="6943173" y="4129351"/>
              <a:ext cx="3515" cy="2769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Connecteur droit 140">
              <a:extLst>
                <a:ext uri="{FF2B5EF4-FFF2-40B4-BE49-F238E27FC236}">
                  <a16:creationId xmlns:a16="http://schemas.microsoft.com/office/drawing/2014/main" id="{874858A8-8897-2E45-8303-3835E61032F8}"/>
                </a:ext>
              </a:extLst>
            </p:cNvPr>
            <p:cNvCxnSpPr>
              <a:cxnSpLocks/>
              <a:stCxn id="130" idx="4"/>
              <a:endCxn id="108" idx="0"/>
            </p:cNvCxnSpPr>
            <p:nvPr/>
          </p:nvCxnSpPr>
          <p:spPr>
            <a:xfrm flipH="1">
              <a:off x="6509464" y="4131620"/>
              <a:ext cx="3515" cy="2769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Connecteur droit 141">
              <a:extLst>
                <a:ext uri="{FF2B5EF4-FFF2-40B4-BE49-F238E27FC236}">
                  <a16:creationId xmlns:a16="http://schemas.microsoft.com/office/drawing/2014/main" id="{141262B1-FC5C-E647-8409-563EFF4FC211}"/>
                </a:ext>
              </a:extLst>
            </p:cNvPr>
            <p:cNvCxnSpPr>
              <a:cxnSpLocks/>
              <a:stCxn id="129" idx="4"/>
              <a:endCxn id="107" idx="0"/>
            </p:cNvCxnSpPr>
            <p:nvPr/>
          </p:nvCxnSpPr>
          <p:spPr>
            <a:xfrm flipH="1">
              <a:off x="6084011" y="4132041"/>
              <a:ext cx="3515" cy="2769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Connecteur droit 142">
              <a:extLst>
                <a:ext uri="{FF2B5EF4-FFF2-40B4-BE49-F238E27FC236}">
                  <a16:creationId xmlns:a16="http://schemas.microsoft.com/office/drawing/2014/main" id="{2829E3C5-1009-3B46-A7CC-B775AB731B7F}"/>
                </a:ext>
              </a:extLst>
            </p:cNvPr>
            <p:cNvCxnSpPr>
              <a:cxnSpLocks/>
              <a:stCxn id="128" idx="4"/>
              <a:endCxn id="106" idx="0"/>
            </p:cNvCxnSpPr>
            <p:nvPr/>
          </p:nvCxnSpPr>
          <p:spPr>
            <a:xfrm flipH="1">
              <a:off x="5671833" y="4134635"/>
              <a:ext cx="3515" cy="2769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Connecteur droit 143">
              <a:extLst>
                <a:ext uri="{FF2B5EF4-FFF2-40B4-BE49-F238E27FC236}">
                  <a16:creationId xmlns:a16="http://schemas.microsoft.com/office/drawing/2014/main" id="{C09F6902-081A-3A48-9327-3D06B98B6E46}"/>
                </a:ext>
              </a:extLst>
            </p:cNvPr>
            <p:cNvCxnSpPr>
              <a:cxnSpLocks/>
              <a:stCxn id="127" idx="4"/>
              <a:endCxn id="105" idx="0"/>
            </p:cNvCxnSpPr>
            <p:nvPr/>
          </p:nvCxnSpPr>
          <p:spPr>
            <a:xfrm flipH="1">
              <a:off x="5288803" y="4134635"/>
              <a:ext cx="3515" cy="2769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Connecteur droit 144">
              <a:extLst>
                <a:ext uri="{FF2B5EF4-FFF2-40B4-BE49-F238E27FC236}">
                  <a16:creationId xmlns:a16="http://schemas.microsoft.com/office/drawing/2014/main" id="{6160F32D-06F7-2148-974E-546458AEACEA}"/>
                </a:ext>
              </a:extLst>
            </p:cNvPr>
            <p:cNvCxnSpPr>
              <a:cxnSpLocks/>
              <a:stCxn id="126" idx="4"/>
              <a:endCxn id="104" idx="0"/>
            </p:cNvCxnSpPr>
            <p:nvPr/>
          </p:nvCxnSpPr>
          <p:spPr>
            <a:xfrm flipH="1">
              <a:off x="4879242" y="4134921"/>
              <a:ext cx="3515" cy="2769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Connecteur droit 145">
              <a:extLst>
                <a:ext uri="{FF2B5EF4-FFF2-40B4-BE49-F238E27FC236}">
                  <a16:creationId xmlns:a16="http://schemas.microsoft.com/office/drawing/2014/main" id="{2FB8E1C3-5599-E84F-856B-B99185D0E75A}"/>
                </a:ext>
              </a:extLst>
            </p:cNvPr>
            <p:cNvCxnSpPr>
              <a:cxnSpLocks/>
              <a:stCxn id="125" idx="4"/>
              <a:endCxn id="103" idx="0"/>
            </p:cNvCxnSpPr>
            <p:nvPr/>
          </p:nvCxnSpPr>
          <p:spPr>
            <a:xfrm flipH="1">
              <a:off x="4470701" y="4134488"/>
              <a:ext cx="3515" cy="2769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Ellipse 146">
              <a:extLst>
                <a:ext uri="{FF2B5EF4-FFF2-40B4-BE49-F238E27FC236}">
                  <a16:creationId xmlns:a16="http://schemas.microsoft.com/office/drawing/2014/main" id="{47D8E366-8D32-CF45-B5F2-B0FFCE0EC3A7}"/>
                </a:ext>
              </a:extLst>
            </p:cNvPr>
            <p:cNvSpPr/>
            <p:nvPr/>
          </p:nvSpPr>
          <p:spPr>
            <a:xfrm>
              <a:off x="7325652" y="4820245"/>
              <a:ext cx="136987" cy="13332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Ellipse 147">
              <a:extLst>
                <a:ext uri="{FF2B5EF4-FFF2-40B4-BE49-F238E27FC236}">
                  <a16:creationId xmlns:a16="http://schemas.microsoft.com/office/drawing/2014/main" id="{C323D14D-AC5F-A441-B96A-5A8C7D72B595}"/>
                </a:ext>
              </a:extLst>
            </p:cNvPr>
            <p:cNvSpPr/>
            <p:nvPr/>
          </p:nvSpPr>
          <p:spPr>
            <a:xfrm>
              <a:off x="7323895" y="5249288"/>
              <a:ext cx="136987" cy="13332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Ellipse 148">
              <a:extLst>
                <a:ext uri="{FF2B5EF4-FFF2-40B4-BE49-F238E27FC236}">
                  <a16:creationId xmlns:a16="http://schemas.microsoft.com/office/drawing/2014/main" id="{9DE04525-71DB-2649-91F2-C6BAA29AFEA5}"/>
                </a:ext>
              </a:extLst>
            </p:cNvPr>
            <p:cNvSpPr/>
            <p:nvPr/>
          </p:nvSpPr>
          <p:spPr>
            <a:xfrm>
              <a:off x="7322139" y="5652695"/>
              <a:ext cx="136987" cy="13332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Ellipse 149">
              <a:extLst>
                <a:ext uri="{FF2B5EF4-FFF2-40B4-BE49-F238E27FC236}">
                  <a16:creationId xmlns:a16="http://schemas.microsoft.com/office/drawing/2014/main" id="{6280DABA-48AD-2E4C-9F41-50F2DD273F74}"/>
                </a:ext>
              </a:extLst>
            </p:cNvPr>
            <p:cNvSpPr/>
            <p:nvPr/>
          </p:nvSpPr>
          <p:spPr>
            <a:xfrm>
              <a:off x="7320381" y="6020203"/>
              <a:ext cx="136987" cy="13332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1" name="Connecteur droit 150">
              <a:extLst>
                <a:ext uri="{FF2B5EF4-FFF2-40B4-BE49-F238E27FC236}">
                  <a16:creationId xmlns:a16="http://schemas.microsoft.com/office/drawing/2014/main" id="{CC57ECBD-8C54-D24B-9DDD-6A25D3D3C4C9}"/>
                </a:ext>
              </a:extLst>
            </p:cNvPr>
            <p:cNvCxnSpPr>
              <a:cxnSpLocks/>
              <a:stCxn id="149" idx="4"/>
              <a:endCxn id="150" idx="0"/>
            </p:cNvCxnSpPr>
            <p:nvPr/>
          </p:nvCxnSpPr>
          <p:spPr>
            <a:xfrm flipH="1">
              <a:off x="7388874" y="5786023"/>
              <a:ext cx="1758" cy="2341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Connecteur droit 151">
              <a:extLst>
                <a:ext uri="{FF2B5EF4-FFF2-40B4-BE49-F238E27FC236}">
                  <a16:creationId xmlns:a16="http://schemas.microsoft.com/office/drawing/2014/main" id="{F306DDD7-65BA-1E42-907C-68187AC44C4F}"/>
                </a:ext>
              </a:extLst>
            </p:cNvPr>
            <p:cNvCxnSpPr>
              <a:cxnSpLocks/>
              <a:stCxn id="148" idx="4"/>
              <a:endCxn id="149" idx="0"/>
            </p:cNvCxnSpPr>
            <p:nvPr/>
          </p:nvCxnSpPr>
          <p:spPr>
            <a:xfrm flipH="1">
              <a:off x="7390633" y="5382617"/>
              <a:ext cx="1756" cy="27007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Connecteur droit 152">
              <a:extLst>
                <a:ext uri="{FF2B5EF4-FFF2-40B4-BE49-F238E27FC236}">
                  <a16:creationId xmlns:a16="http://schemas.microsoft.com/office/drawing/2014/main" id="{DEDDC480-CB10-FE43-BFB7-75E512854A17}"/>
                </a:ext>
              </a:extLst>
            </p:cNvPr>
            <p:cNvCxnSpPr>
              <a:cxnSpLocks/>
              <a:stCxn id="147" idx="4"/>
              <a:endCxn id="148" idx="0"/>
            </p:cNvCxnSpPr>
            <p:nvPr/>
          </p:nvCxnSpPr>
          <p:spPr>
            <a:xfrm flipH="1">
              <a:off x="7392389" y="4953573"/>
              <a:ext cx="1757" cy="2957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Ellipse 155">
              <a:extLst>
                <a:ext uri="{FF2B5EF4-FFF2-40B4-BE49-F238E27FC236}">
                  <a16:creationId xmlns:a16="http://schemas.microsoft.com/office/drawing/2014/main" id="{C10F4600-0049-DE4D-97A1-5536E91DEEC8}"/>
                </a:ext>
              </a:extLst>
            </p:cNvPr>
            <p:cNvSpPr/>
            <p:nvPr/>
          </p:nvSpPr>
          <p:spPr>
            <a:xfrm>
              <a:off x="7320380" y="4408609"/>
              <a:ext cx="136987" cy="13332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7" name="Connecteur droit 156">
              <a:extLst>
                <a:ext uri="{FF2B5EF4-FFF2-40B4-BE49-F238E27FC236}">
                  <a16:creationId xmlns:a16="http://schemas.microsoft.com/office/drawing/2014/main" id="{F6BEF869-589A-1445-B90C-DEA150EBC8B3}"/>
                </a:ext>
              </a:extLst>
            </p:cNvPr>
            <p:cNvCxnSpPr>
              <a:cxnSpLocks/>
              <a:endCxn id="147" idx="0"/>
            </p:cNvCxnSpPr>
            <p:nvPr/>
          </p:nvCxnSpPr>
          <p:spPr>
            <a:xfrm>
              <a:off x="7390632" y="4534008"/>
              <a:ext cx="3514" cy="28623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Ellipse 157">
              <a:extLst>
                <a:ext uri="{FF2B5EF4-FFF2-40B4-BE49-F238E27FC236}">
                  <a16:creationId xmlns:a16="http://schemas.microsoft.com/office/drawing/2014/main" id="{923226DE-5F9A-2847-AFBF-900F2994D531}"/>
                </a:ext>
              </a:extLst>
            </p:cNvPr>
            <p:cNvSpPr/>
            <p:nvPr/>
          </p:nvSpPr>
          <p:spPr>
            <a:xfrm>
              <a:off x="7323895" y="3998292"/>
              <a:ext cx="136987" cy="13332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9" name="Connecteur droit 158">
              <a:extLst>
                <a:ext uri="{FF2B5EF4-FFF2-40B4-BE49-F238E27FC236}">
                  <a16:creationId xmlns:a16="http://schemas.microsoft.com/office/drawing/2014/main" id="{D98CD9E4-0660-FF47-A208-37EAF6902338}"/>
                </a:ext>
              </a:extLst>
            </p:cNvPr>
            <p:cNvCxnSpPr>
              <a:cxnSpLocks/>
              <a:stCxn id="158" idx="4"/>
              <a:endCxn id="156" idx="0"/>
            </p:cNvCxnSpPr>
            <p:nvPr/>
          </p:nvCxnSpPr>
          <p:spPr>
            <a:xfrm flipH="1">
              <a:off x="7388874" y="4131620"/>
              <a:ext cx="3515" cy="2769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Connecteur droit 159">
              <a:extLst>
                <a:ext uri="{FF2B5EF4-FFF2-40B4-BE49-F238E27FC236}">
                  <a16:creationId xmlns:a16="http://schemas.microsoft.com/office/drawing/2014/main" id="{F0C827F2-97AF-F841-9655-F8C4474E818C}"/>
                </a:ext>
              </a:extLst>
            </p:cNvPr>
            <p:cNvCxnSpPr>
              <a:cxnSpLocks/>
              <a:stCxn id="130" idx="6"/>
              <a:endCxn id="131" idx="2"/>
            </p:cNvCxnSpPr>
            <p:nvPr/>
          </p:nvCxnSpPr>
          <p:spPr>
            <a:xfrm flipV="1">
              <a:off x="6581472" y="4062687"/>
              <a:ext cx="296721" cy="22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Connecteur droit 160">
              <a:extLst>
                <a:ext uri="{FF2B5EF4-FFF2-40B4-BE49-F238E27FC236}">
                  <a16:creationId xmlns:a16="http://schemas.microsoft.com/office/drawing/2014/main" id="{EE22C394-106C-0943-9748-11E8EDDDEFEF}"/>
                </a:ext>
              </a:extLst>
            </p:cNvPr>
            <p:cNvCxnSpPr>
              <a:cxnSpLocks/>
              <a:stCxn id="109" idx="6"/>
              <a:endCxn id="156" idx="2"/>
            </p:cNvCxnSpPr>
            <p:nvPr/>
          </p:nvCxnSpPr>
          <p:spPr>
            <a:xfrm>
              <a:off x="7011666" y="4473004"/>
              <a:ext cx="308714" cy="22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Connecteur droit 161">
              <a:extLst>
                <a:ext uri="{FF2B5EF4-FFF2-40B4-BE49-F238E27FC236}">
                  <a16:creationId xmlns:a16="http://schemas.microsoft.com/office/drawing/2014/main" id="{A18956C7-2B68-784E-8BE5-4834B7C82D4C}"/>
                </a:ext>
              </a:extLst>
            </p:cNvPr>
            <p:cNvCxnSpPr>
              <a:cxnSpLocks/>
              <a:stCxn id="14" idx="6"/>
              <a:endCxn id="147" idx="2"/>
            </p:cNvCxnSpPr>
            <p:nvPr/>
          </p:nvCxnSpPr>
          <p:spPr>
            <a:xfrm>
              <a:off x="7016938" y="4884640"/>
              <a:ext cx="308714" cy="22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Connecteur droit 162">
              <a:extLst>
                <a:ext uri="{FF2B5EF4-FFF2-40B4-BE49-F238E27FC236}">
                  <a16:creationId xmlns:a16="http://schemas.microsoft.com/office/drawing/2014/main" id="{85DFC1C1-75E5-8C4B-9D64-BE3F7FE03F2E}"/>
                </a:ext>
              </a:extLst>
            </p:cNvPr>
            <p:cNvCxnSpPr>
              <a:cxnSpLocks/>
              <a:stCxn id="21" idx="6"/>
              <a:endCxn id="148" idx="2"/>
            </p:cNvCxnSpPr>
            <p:nvPr/>
          </p:nvCxnSpPr>
          <p:spPr>
            <a:xfrm>
              <a:off x="7015181" y="5313683"/>
              <a:ext cx="308714" cy="22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Connecteur droit 163">
              <a:extLst>
                <a:ext uri="{FF2B5EF4-FFF2-40B4-BE49-F238E27FC236}">
                  <a16:creationId xmlns:a16="http://schemas.microsoft.com/office/drawing/2014/main" id="{1FB0339B-E838-8846-804A-AC8F4A7DDAC5}"/>
                </a:ext>
              </a:extLst>
            </p:cNvPr>
            <p:cNvCxnSpPr>
              <a:cxnSpLocks/>
              <a:stCxn id="28" idx="6"/>
              <a:endCxn id="149" idx="2"/>
            </p:cNvCxnSpPr>
            <p:nvPr/>
          </p:nvCxnSpPr>
          <p:spPr>
            <a:xfrm>
              <a:off x="7013425" y="5717090"/>
              <a:ext cx="308714" cy="22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Connecteur droit 164">
              <a:extLst>
                <a:ext uri="{FF2B5EF4-FFF2-40B4-BE49-F238E27FC236}">
                  <a16:creationId xmlns:a16="http://schemas.microsoft.com/office/drawing/2014/main" id="{F0D31F09-0742-6143-A557-6E9AD56436BF}"/>
                </a:ext>
              </a:extLst>
            </p:cNvPr>
            <p:cNvCxnSpPr>
              <a:cxnSpLocks/>
              <a:stCxn id="35" idx="6"/>
              <a:endCxn id="150" idx="2"/>
            </p:cNvCxnSpPr>
            <p:nvPr/>
          </p:nvCxnSpPr>
          <p:spPr>
            <a:xfrm>
              <a:off x="7011667" y="6084598"/>
              <a:ext cx="308714" cy="22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65960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A6AED0-4BBE-054A-88FE-112C783D2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6" y="365125"/>
            <a:ext cx="10934700" cy="1325563"/>
          </a:xfrm>
        </p:spPr>
        <p:txBody>
          <a:bodyPr/>
          <a:lstStyle/>
          <a:p>
            <a:r>
              <a:rPr lang="en-US" dirty="0"/>
              <a:t>A finite number of robots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D5A1F0-9364-0248-9227-508412CA7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GRASTA'2022, Porquerolles</a:t>
            </a:r>
          </a:p>
        </p:txBody>
      </p:sp>
      <p:pic>
        <p:nvPicPr>
          <p:cNvPr id="2050" name="Picture 2" descr="Quand un robot piraté attaque à coups de tournevis - Robotique">
            <a:extLst>
              <a:ext uri="{FF2B5EF4-FFF2-40B4-BE49-F238E27FC236}">
                <a16:creationId xmlns:a16="http://schemas.microsoft.com/office/drawing/2014/main" id="{2B405B2D-9EA5-D947-B0AA-85CC23986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342" y="1690688"/>
            <a:ext cx="1671637" cy="111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Quand un robot piraté attaque à coups de tournevis - Robotique">
            <a:extLst>
              <a:ext uri="{FF2B5EF4-FFF2-40B4-BE49-F238E27FC236}">
                <a16:creationId xmlns:a16="http://schemas.microsoft.com/office/drawing/2014/main" id="{2079D34F-1A17-6248-9554-8FE526287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82" y="2806318"/>
            <a:ext cx="1671637" cy="111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Quand un robot piraté attaque à coups de tournevis - Robotique">
            <a:extLst>
              <a:ext uri="{FF2B5EF4-FFF2-40B4-BE49-F238E27FC236}">
                <a16:creationId xmlns:a16="http://schemas.microsoft.com/office/drawing/2014/main" id="{3C17D178-54FE-4840-9427-ED62281CE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8" y="3915158"/>
            <a:ext cx="1671637" cy="111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Quand un robot piraté attaque à coups de tournevis - Robotique">
            <a:extLst>
              <a:ext uri="{FF2B5EF4-FFF2-40B4-BE49-F238E27FC236}">
                <a16:creationId xmlns:a16="http://schemas.microsoft.com/office/drawing/2014/main" id="{E69D7BD5-CFA6-3545-91FD-44E89EA34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623" y="3915158"/>
            <a:ext cx="1671637" cy="111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5039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AFED28-18FE-8948-864C-9CA649137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the results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05E098C-F03E-444B-83E3-48B6F3972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GRASTA'2022, Porquerolles</a:t>
            </a:r>
          </a:p>
        </p:txBody>
      </p:sp>
      <p:graphicFrame>
        <p:nvGraphicFramePr>
          <p:cNvPr id="3" name="Tableau 6">
            <a:extLst>
              <a:ext uri="{FF2B5EF4-FFF2-40B4-BE49-F238E27FC236}">
                <a16:creationId xmlns:a16="http://schemas.microsoft.com/office/drawing/2014/main" id="{B6574CF0-6609-A84C-BB92-88667F7020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106117"/>
              </p:ext>
            </p:extLst>
          </p:nvPr>
        </p:nvGraphicFramePr>
        <p:xfrm>
          <a:off x="2032000" y="2205566"/>
          <a:ext cx="8128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418039939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23018593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8442696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8288702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Visibility</a:t>
                      </a:r>
                      <a:r>
                        <a:rPr lang="fr-FR" dirty="0"/>
                        <a:t> 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# Robots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# </a:t>
                      </a:r>
                      <a:r>
                        <a:rPr lang="fr-FR" dirty="0" err="1"/>
                        <a:t>Colors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Algorithm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068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Finite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Finite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Impossible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400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Finite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Impossible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3486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Impossible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6408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Impossible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32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Yes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4764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Yes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378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Yes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34255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45773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AFED28-18FE-8948-864C-9CA649137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the results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05E098C-F03E-444B-83E3-48B6F3972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GRASTA'2022, Porquerolles</a:t>
            </a:r>
          </a:p>
        </p:txBody>
      </p:sp>
      <p:graphicFrame>
        <p:nvGraphicFramePr>
          <p:cNvPr id="3" name="Tableau 6">
            <a:extLst>
              <a:ext uri="{FF2B5EF4-FFF2-40B4-BE49-F238E27FC236}">
                <a16:creationId xmlns:a16="http://schemas.microsoft.com/office/drawing/2014/main" id="{B6574CF0-6609-A84C-BB92-88667F7020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8589957"/>
              </p:ext>
            </p:extLst>
          </p:nvPr>
        </p:nvGraphicFramePr>
        <p:xfrm>
          <a:off x="2032000" y="2205566"/>
          <a:ext cx="8128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418039939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23018593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8442696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8288702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Visibility</a:t>
                      </a:r>
                      <a:r>
                        <a:rPr lang="fr-FR" dirty="0"/>
                        <a:t> 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# Robots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# </a:t>
                      </a:r>
                      <a:r>
                        <a:rPr lang="fr-FR" dirty="0" err="1"/>
                        <a:t>Colors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Algorithm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068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Finite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Finite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Impossible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400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Finite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Impossible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3486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Impossible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6408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Impossible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32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00B05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00B05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err="1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fr-FR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4764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Yes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378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Yes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34255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01076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AFED28-18FE-8948-864C-9CA649137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the results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05E098C-F03E-444B-83E3-48B6F3972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GRASTA'2022, Porquerolles</a:t>
            </a:r>
          </a:p>
        </p:txBody>
      </p:sp>
      <p:graphicFrame>
        <p:nvGraphicFramePr>
          <p:cNvPr id="3" name="Tableau 6">
            <a:extLst>
              <a:ext uri="{FF2B5EF4-FFF2-40B4-BE49-F238E27FC236}">
                <a16:creationId xmlns:a16="http://schemas.microsoft.com/office/drawing/2014/main" id="{B6574CF0-6609-A84C-BB92-88667F7020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41767"/>
              </p:ext>
            </p:extLst>
          </p:nvPr>
        </p:nvGraphicFramePr>
        <p:xfrm>
          <a:off x="2032000" y="2205566"/>
          <a:ext cx="8128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418039939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23018593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8442696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8288702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Visibility</a:t>
                      </a:r>
                      <a:r>
                        <a:rPr lang="fr-FR" dirty="0"/>
                        <a:t> 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# Robots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# </a:t>
                      </a:r>
                      <a:r>
                        <a:rPr lang="fr-FR" dirty="0" err="1"/>
                        <a:t>Colors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Algorithm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068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 err="1">
                          <a:solidFill>
                            <a:srgbClr val="FF0000"/>
                          </a:solidFill>
                        </a:rPr>
                        <a:t>Finite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err="1">
                          <a:solidFill>
                            <a:srgbClr val="FF0000"/>
                          </a:solidFill>
                        </a:rPr>
                        <a:t>Finite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FF0000"/>
                          </a:solidFill>
                        </a:rPr>
                        <a:t>Impossible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400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Finite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Impossible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3486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Impossible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6408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Impossible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32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00B05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00B05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err="1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fr-FR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4764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Yes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378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Yes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34255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53170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AFED28-18FE-8948-864C-9CA649137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the results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05E098C-F03E-444B-83E3-48B6F3972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GRASTA'2022, Porquerolles</a:t>
            </a:r>
          </a:p>
        </p:txBody>
      </p:sp>
      <p:graphicFrame>
        <p:nvGraphicFramePr>
          <p:cNvPr id="3" name="Tableau 6">
            <a:extLst>
              <a:ext uri="{FF2B5EF4-FFF2-40B4-BE49-F238E27FC236}">
                <a16:creationId xmlns:a16="http://schemas.microsoft.com/office/drawing/2014/main" id="{B6574CF0-6609-A84C-BB92-88667F7020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748851"/>
              </p:ext>
            </p:extLst>
          </p:nvPr>
        </p:nvGraphicFramePr>
        <p:xfrm>
          <a:off x="2032000" y="2205566"/>
          <a:ext cx="8128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418039939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23018593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8442696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8288702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Visibility</a:t>
                      </a:r>
                      <a:r>
                        <a:rPr lang="fr-FR" dirty="0"/>
                        <a:t> 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# Robots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# </a:t>
                      </a:r>
                      <a:r>
                        <a:rPr lang="fr-FR" dirty="0" err="1"/>
                        <a:t>Colors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Algorithm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068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 err="1">
                          <a:solidFill>
                            <a:srgbClr val="FF0000"/>
                          </a:solidFill>
                        </a:rPr>
                        <a:t>Finite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err="1">
                          <a:solidFill>
                            <a:srgbClr val="FF0000"/>
                          </a:solidFill>
                        </a:rPr>
                        <a:t>Finite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FF0000"/>
                          </a:solidFill>
                        </a:rPr>
                        <a:t>Impossible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400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 err="1">
                          <a:solidFill>
                            <a:srgbClr val="FF0000"/>
                          </a:solidFill>
                        </a:rPr>
                        <a:t>Finite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FF0000"/>
                          </a:solidFill>
                        </a:rPr>
                        <a:t>Impossible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3486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FF0000"/>
                          </a:solidFill>
                        </a:rPr>
                        <a:t>Impossible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6408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Impossible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32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00B05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00B05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err="1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fr-FR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4764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Yes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378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Yes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34255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89460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AFED28-18FE-8948-864C-9CA649137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the results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05E098C-F03E-444B-83E3-48B6F3972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GRASTA'2022, Porquerolles</a:t>
            </a:r>
          </a:p>
        </p:txBody>
      </p:sp>
      <p:graphicFrame>
        <p:nvGraphicFramePr>
          <p:cNvPr id="3" name="Tableau 6">
            <a:extLst>
              <a:ext uri="{FF2B5EF4-FFF2-40B4-BE49-F238E27FC236}">
                <a16:creationId xmlns:a16="http://schemas.microsoft.com/office/drawing/2014/main" id="{B6574CF0-6609-A84C-BB92-88667F7020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0662650"/>
              </p:ext>
            </p:extLst>
          </p:nvPr>
        </p:nvGraphicFramePr>
        <p:xfrm>
          <a:off x="2032000" y="2205566"/>
          <a:ext cx="8128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418039939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23018593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8442696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8288702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Visibility</a:t>
                      </a:r>
                      <a:r>
                        <a:rPr lang="fr-FR" dirty="0"/>
                        <a:t> 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# Robots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# </a:t>
                      </a:r>
                      <a:r>
                        <a:rPr lang="fr-FR" dirty="0" err="1"/>
                        <a:t>Colors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Algorithm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068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 err="1">
                          <a:solidFill>
                            <a:srgbClr val="FF0000"/>
                          </a:solidFill>
                        </a:rPr>
                        <a:t>Finite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err="1">
                          <a:solidFill>
                            <a:srgbClr val="FF0000"/>
                          </a:solidFill>
                        </a:rPr>
                        <a:t>Finite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FF0000"/>
                          </a:solidFill>
                        </a:rPr>
                        <a:t>Impossible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400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 err="1">
                          <a:solidFill>
                            <a:srgbClr val="FF0000"/>
                          </a:solidFill>
                        </a:rPr>
                        <a:t>Finite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FF0000"/>
                          </a:solidFill>
                        </a:rPr>
                        <a:t>Impossible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3486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FF0000"/>
                          </a:solidFill>
                        </a:rPr>
                        <a:t>Impossible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6408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Impossible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32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00B05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00B05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err="1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fr-FR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4764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00B05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00B05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00B05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err="1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fr-FR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378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Yes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34255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25323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AFED28-18FE-8948-864C-9CA649137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the results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05E098C-F03E-444B-83E3-48B6F3972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GRASTA'2022, Porquerolles</a:t>
            </a:r>
          </a:p>
        </p:txBody>
      </p:sp>
      <p:graphicFrame>
        <p:nvGraphicFramePr>
          <p:cNvPr id="3" name="Tableau 6">
            <a:extLst>
              <a:ext uri="{FF2B5EF4-FFF2-40B4-BE49-F238E27FC236}">
                <a16:creationId xmlns:a16="http://schemas.microsoft.com/office/drawing/2014/main" id="{B6574CF0-6609-A84C-BB92-88667F7020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678799"/>
              </p:ext>
            </p:extLst>
          </p:nvPr>
        </p:nvGraphicFramePr>
        <p:xfrm>
          <a:off x="2032000" y="2205566"/>
          <a:ext cx="8128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418039939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23018593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8442696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8288702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Visibility</a:t>
                      </a:r>
                      <a:r>
                        <a:rPr lang="fr-FR" dirty="0"/>
                        <a:t> 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# Robots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# </a:t>
                      </a:r>
                      <a:r>
                        <a:rPr lang="fr-FR" dirty="0" err="1"/>
                        <a:t>Colors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Algorithm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068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 err="1">
                          <a:solidFill>
                            <a:srgbClr val="FF0000"/>
                          </a:solidFill>
                        </a:rPr>
                        <a:t>Finite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err="1">
                          <a:solidFill>
                            <a:srgbClr val="FF0000"/>
                          </a:solidFill>
                        </a:rPr>
                        <a:t>Finite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FF0000"/>
                          </a:solidFill>
                        </a:rPr>
                        <a:t>Impossible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400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 err="1">
                          <a:solidFill>
                            <a:srgbClr val="FF0000"/>
                          </a:solidFill>
                        </a:rPr>
                        <a:t>Finite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FF0000"/>
                          </a:solidFill>
                        </a:rPr>
                        <a:t>Impossible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3486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FF0000"/>
                          </a:solidFill>
                        </a:rPr>
                        <a:t>Impossible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6408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Impossible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32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00B05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00B05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err="1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fr-FR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4764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00B05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00B05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00B05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err="1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fr-FR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378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00B05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00B05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err="1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fr-FR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34255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84907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AFED28-18FE-8948-864C-9CA649137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the results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05E098C-F03E-444B-83E3-48B6F3972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GRASTA'2022, Porquerolles</a:t>
            </a:r>
          </a:p>
        </p:txBody>
      </p:sp>
      <p:graphicFrame>
        <p:nvGraphicFramePr>
          <p:cNvPr id="3" name="Tableau 6">
            <a:extLst>
              <a:ext uri="{FF2B5EF4-FFF2-40B4-BE49-F238E27FC236}">
                <a16:creationId xmlns:a16="http://schemas.microsoft.com/office/drawing/2014/main" id="{B6574CF0-6609-A84C-BB92-88667F7020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515408"/>
              </p:ext>
            </p:extLst>
          </p:nvPr>
        </p:nvGraphicFramePr>
        <p:xfrm>
          <a:off x="2032000" y="2205566"/>
          <a:ext cx="8128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418039939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23018593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8442696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8288702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Visibility</a:t>
                      </a:r>
                      <a:r>
                        <a:rPr lang="fr-FR" dirty="0"/>
                        <a:t> 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# Robots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# </a:t>
                      </a:r>
                      <a:r>
                        <a:rPr lang="fr-FR" dirty="0" err="1"/>
                        <a:t>Colors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Algorithm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068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 err="1">
                          <a:solidFill>
                            <a:srgbClr val="FF0000"/>
                          </a:solidFill>
                        </a:rPr>
                        <a:t>Finite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err="1">
                          <a:solidFill>
                            <a:srgbClr val="FF0000"/>
                          </a:solidFill>
                        </a:rPr>
                        <a:t>Finite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FF0000"/>
                          </a:solidFill>
                        </a:rPr>
                        <a:t>Impossible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400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 err="1">
                          <a:solidFill>
                            <a:srgbClr val="FF0000"/>
                          </a:solidFill>
                        </a:rPr>
                        <a:t>Finite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FF0000"/>
                          </a:solidFill>
                        </a:rPr>
                        <a:t>Impossible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3486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FF0000"/>
                          </a:solidFill>
                        </a:rPr>
                        <a:t>Impossible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6408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FF0000"/>
                          </a:solidFill>
                        </a:rPr>
                        <a:t>Impossible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32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00B05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00B05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err="1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fr-FR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4764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00B05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00B05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00B05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err="1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fr-FR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378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00B05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00B05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err="1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fr-FR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34255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72140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82773C-74F9-A742-937D-3A240FEF0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First Solution: range 1, 2 robots, 3 </a:t>
            </a:r>
            <a:r>
              <a:rPr lang="fr-FR" dirty="0" err="1"/>
              <a:t>colors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D25BBED-2ADD-1746-865F-54B66DD0A3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sz="3600" b="1" dirty="0" err="1"/>
              <a:t>Principle</a:t>
            </a:r>
            <a:endParaRPr lang="fr-FR" sz="3600" b="1" dirty="0"/>
          </a:p>
          <a:p>
            <a:pPr lvl="1"/>
            <a:r>
              <a:rPr lang="fr-FR" sz="3200" dirty="0" err="1">
                <a:solidFill>
                  <a:srgbClr val="FF0000"/>
                </a:solidFill>
              </a:rPr>
              <a:t>Moving</a:t>
            </a:r>
            <a:r>
              <a:rPr lang="fr-FR" sz="3200" dirty="0">
                <a:solidFill>
                  <a:srgbClr val="FF0000"/>
                </a:solidFill>
              </a:rPr>
              <a:t> group</a:t>
            </a:r>
            <a:r>
              <a:rPr lang="fr-FR" sz="3200" dirty="0"/>
              <a:t>: a leader + a </a:t>
            </a:r>
            <a:r>
              <a:rPr lang="fr-FR" sz="3200" dirty="0" err="1"/>
              <a:t>follower</a:t>
            </a:r>
            <a:endParaRPr lang="fr-FR" sz="3200" dirty="0"/>
          </a:p>
          <a:p>
            <a:pPr lvl="1"/>
            <a:endParaRPr lang="fr-FR" sz="3200" dirty="0"/>
          </a:p>
          <a:p>
            <a:pPr lvl="2"/>
            <a:r>
              <a:rPr lang="fr-FR" sz="2800" dirty="0"/>
              <a:t>The </a:t>
            </a:r>
            <a:r>
              <a:rPr lang="fr-FR" sz="2800" dirty="0" err="1"/>
              <a:t>follower</a:t>
            </a:r>
            <a:r>
              <a:rPr lang="fr-FR" sz="2800" dirty="0"/>
              <a:t> </a:t>
            </a:r>
            <a:r>
              <a:rPr lang="fr-FR" sz="2800" dirty="0" err="1"/>
              <a:t>follows</a:t>
            </a:r>
            <a:r>
              <a:rPr lang="fr-FR" sz="2800" dirty="0"/>
              <a:t> the leader 😉 </a:t>
            </a:r>
          </a:p>
          <a:p>
            <a:pPr lvl="3"/>
            <a:r>
              <a:rPr lang="fr-FR" sz="2400" dirty="0"/>
              <a:t>It </a:t>
            </a:r>
            <a:r>
              <a:rPr lang="fr-FR" sz="2400" dirty="0" err="1"/>
              <a:t>is</a:t>
            </a:r>
            <a:r>
              <a:rPr lang="fr-FR" sz="2400" dirty="0"/>
              <a:t> </a:t>
            </a:r>
            <a:r>
              <a:rPr lang="fr-FR" sz="2400" dirty="0" err="1"/>
              <a:t>used</a:t>
            </a:r>
            <a:r>
              <a:rPr lang="fr-FR" sz="2400" dirty="0"/>
              <a:t> to </a:t>
            </a:r>
            <a:r>
              <a:rPr lang="fr-FR" sz="2400" dirty="0" err="1"/>
              <a:t>give</a:t>
            </a:r>
            <a:r>
              <a:rPr lang="fr-FR" sz="2400" dirty="0"/>
              <a:t> an orientation to the group</a:t>
            </a:r>
          </a:p>
          <a:p>
            <a:pPr lvl="3"/>
            <a:r>
              <a:rPr lang="fr-FR" sz="2400" dirty="0" err="1"/>
              <a:t>Color</a:t>
            </a:r>
            <a:r>
              <a:rPr lang="fr-FR" sz="2400" dirty="0"/>
              <a:t>: </a:t>
            </a:r>
          </a:p>
          <a:p>
            <a:pPr lvl="3"/>
            <a:endParaRPr lang="fr-FR" sz="2400" dirty="0"/>
          </a:p>
          <a:p>
            <a:pPr lvl="3"/>
            <a:endParaRPr lang="fr-FR" sz="2400" dirty="0"/>
          </a:p>
          <a:p>
            <a:pPr lvl="2"/>
            <a:r>
              <a:rPr lang="fr-FR" sz="2800" dirty="0"/>
              <a:t>The leader </a:t>
            </a:r>
            <a:r>
              <a:rPr lang="fr-FR" sz="2800" dirty="0" err="1"/>
              <a:t>takes</a:t>
            </a:r>
            <a:r>
              <a:rPr lang="fr-FR" sz="2800" dirty="0"/>
              <a:t> the </a:t>
            </a:r>
            <a:r>
              <a:rPr lang="fr-FR" sz="2800" dirty="0" err="1"/>
              <a:t>decision</a:t>
            </a:r>
            <a:r>
              <a:rPr lang="fr-FR" sz="2800" dirty="0"/>
              <a:t> on the </a:t>
            </a:r>
            <a:r>
              <a:rPr lang="fr-FR" sz="2800" dirty="0" err="1"/>
              <a:t>behalf</a:t>
            </a:r>
            <a:r>
              <a:rPr lang="fr-FR" sz="2800" dirty="0"/>
              <a:t> of the group</a:t>
            </a:r>
          </a:p>
          <a:p>
            <a:pPr lvl="3"/>
            <a:r>
              <a:rPr lang="fr-FR" sz="2600" dirty="0"/>
              <a:t>2 </a:t>
            </a:r>
            <a:r>
              <a:rPr lang="fr-FR" sz="2600" dirty="0" err="1"/>
              <a:t>colors</a:t>
            </a:r>
            <a:r>
              <a:rPr lang="fr-FR" sz="2600" dirty="0"/>
              <a:t>:     (</a:t>
            </a:r>
            <a:r>
              <a:rPr lang="fr-FR" sz="2600" dirty="0" err="1"/>
              <a:t>left</a:t>
            </a:r>
            <a:r>
              <a:rPr lang="fr-FR" sz="2600" dirty="0"/>
              <a:t>) ,       (right)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8E0104-0C84-2445-8BE5-4E462C171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GRASTA'2022, Porquerolles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D816719A-C990-A14A-B310-DBD5B43CFCB3}"/>
              </a:ext>
            </a:extLst>
          </p:cNvPr>
          <p:cNvSpPr/>
          <p:nvPr/>
        </p:nvSpPr>
        <p:spPr>
          <a:xfrm>
            <a:off x="3358962" y="4115232"/>
            <a:ext cx="156617" cy="133642"/>
          </a:xfrm>
          <a:prstGeom prst="ellipse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13C5F4B1-750B-FF48-A14F-0AD1EECB4753}"/>
              </a:ext>
            </a:extLst>
          </p:cNvPr>
          <p:cNvSpPr/>
          <p:nvPr/>
        </p:nvSpPr>
        <p:spPr>
          <a:xfrm>
            <a:off x="3770156" y="5603090"/>
            <a:ext cx="156617" cy="133642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D74FE1E-9158-EB4D-9B21-367A057830BA}"/>
              </a:ext>
            </a:extLst>
          </p:cNvPr>
          <p:cNvSpPr/>
          <p:nvPr/>
        </p:nvSpPr>
        <p:spPr>
          <a:xfrm>
            <a:off x="5057087" y="5620026"/>
            <a:ext cx="156617" cy="133642"/>
          </a:xfrm>
          <a:prstGeom prst="ellipse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29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8" grpId="0" animBg="1"/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82773C-74F9-A742-937D-3A240FEF0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First Solution: range 1, 2 robots, 3 </a:t>
            </a:r>
            <a:r>
              <a:rPr lang="fr-FR" dirty="0" err="1"/>
              <a:t>colors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D25BBED-2ADD-1746-865F-54B66DD0A3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903133" cy="4351338"/>
          </a:xfrm>
        </p:spPr>
        <p:txBody>
          <a:bodyPr/>
          <a:lstStyle/>
          <a:p>
            <a:r>
              <a:rPr lang="fr-FR" dirty="0"/>
              <a:t>Initial Configurations: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Leader: </a:t>
            </a:r>
          </a:p>
          <a:p>
            <a:pPr lvl="1"/>
            <a:endParaRPr lang="fr-FR" dirty="0"/>
          </a:p>
          <a:p>
            <a:pPr lvl="1"/>
            <a:r>
              <a:rPr lang="fr-FR" dirty="0" err="1"/>
              <a:t>Follower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8E0104-0C84-2445-8BE5-4E462C171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GRASTA'2022, Porquerolles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D2F04C1D-CC7C-1E42-9CFA-7650C5A633F2}"/>
              </a:ext>
            </a:extLst>
          </p:cNvPr>
          <p:cNvSpPr/>
          <p:nvPr/>
        </p:nvSpPr>
        <p:spPr>
          <a:xfrm>
            <a:off x="6044331" y="2640234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8C2ECC02-B8B9-894B-B7DE-90346C7E59B8}"/>
              </a:ext>
            </a:extLst>
          </p:cNvPr>
          <p:cNvSpPr/>
          <p:nvPr/>
        </p:nvSpPr>
        <p:spPr>
          <a:xfrm>
            <a:off x="6511414" y="2640668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BE5544C0-C9BC-9547-AB50-17F93F0D5F5A}"/>
              </a:ext>
            </a:extLst>
          </p:cNvPr>
          <p:cNvSpPr/>
          <p:nvPr/>
        </p:nvSpPr>
        <p:spPr>
          <a:xfrm>
            <a:off x="6979664" y="264038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3DFAE6C4-221D-9E42-A3E3-9334DAE4EF75}"/>
              </a:ext>
            </a:extLst>
          </p:cNvPr>
          <p:cNvSpPr/>
          <p:nvPr/>
        </p:nvSpPr>
        <p:spPr>
          <a:xfrm>
            <a:off x="7417579" y="264038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825F6F16-98B5-5144-84BE-DBDC275E9BED}"/>
              </a:ext>
            </a:extLst>
          </p:cNvPr>
          <p:cNvSpPr/>
          <p:nvPr/>
        </p:nvSpPr>
        <p:spPr>
          <a:xfrm>
            <a:off x="7888820" y="2637782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D122411D-44AF-0143-BC4D-C35F69B680B7}"/>
              </a:ext>
            </a:extLst>
          </p:cNvPr>
          <p:cNvSpPr/>
          <p:nvPr/>
        </p:nvSpPr>
        <p:spPr>
          <a:xfrm>
            <a:off x="8375240" y="2637360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2D2750D-ED7C-C64A-895B-EEABBE4A2B47}"/>
              </a:ext>
            </a:extLst>
          </p:cNvPr>
          <p:cNvSpPr/>
          <p:nvPr/>
        </p:nvSpPr>
        <p:spPr>
          <a:xfrm>
            <a:off x="8871097" y="2635086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0422526F-AC65-FE4B-8C2D-67C155A45BD0}"/>
              </a:ext>
            </a:extLst>
          </p:cNvPr>
          <p:cNvSpPr/>
          <p:nvPr/>
        </p:nvSpPr>
        <p:spPr>
          <a:xfrm>
            <a:off x="6042321" y="3070287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B8DDA689-DDEC-E744-874A-328E01BDECD5}"/>
              </a:ext>
            </a:extLst>
          </p:cNvPr>
          <p:cNvSpPr/>
          <p:nvPr/>
        </p:nvSpPr>
        <p:spPr>
          <a:xfrm>
            <a:off x="6509406" y="3070720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49C2EFD7-E4BB-9944-BCEB-13D1D60C3C76}"/>
              </a:ext>
            </a:extLst>
          </p:cNvPr>
          <p:cNvSpPr/>
          <p:nvPr/>
        </p:nvSpPr>
        <p:spPr>
          <a:xfrm>
            <a:off x="6977654" y="3070434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17ADF381-C50F-7A4B-9BFC-FFEC7DA00CF7}"/>
              </a:ext>
            </a:extLst>
          </p:cNvPr>
          <p:cNvSpPr/>
          <p:nvPr/>
        </p:nvSpPr>
        <p:spPr>
          <a:xfrm>
            <a:off x="7415571" y="3070434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9DB92AF6-3C9A-F54E-BB38-9BA1B78996DB}"/>
              </a:ext>
            </a:extLst>
          </p:cNvPr>
          <p:cNvSpPr/>
          <p:nvPr/>
        </p:nvSpPr>
        <p:spPr>
          <a:xfrm>
            <a:off x="7886811" y="3067834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E656E57A-BEC5-6E40-96A9-718372D5015C}"/>
              </a:ext>
            </a:extLst>
          </p:cNvPr>
          <p:cNvSpPr/>
          <p:nvPr/>
        </p:nvSpPr>
        <p:spPr>
          <a:xfrm>
            <a:off x="8373230" y="3067413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2D050"/>
              </a:solidFill>
              <a:highlight>
                <a:srgbClr val="00FF00"/>
              </a:highlight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474A581E-73A6-F943-B00A-4DE26F9C6239}"/>
              </a:ext>
            </a:extLst>
          </p:cNvPr>
          <p:cNvSpPr/>
          <p:nvPr/>
        </p:nvSpPr>
        <p:spPr>
          <a:xfrm>
            <a:off x="8869087" y="3065138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4D2F8EC8-B363-274A-821F-AD40CF179787}"/>
              </a:ext>
            </a:extLst>
          </p:cNvPr>
          <p:cNvSpPr/>
          <p:nvPr/>
        </p:nvSpPr>
        <p:spPr>
          <a:xfrm>
            <a:off x="6040314" y="3474641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8E00D9A3-8D14-1C4B-B383-85F0BDC362A6}"/>
              </a:ext>
            </a:extLst>
          </p:cNvPr>
          <p:cNvSpPr/>
          <p:nvPr/>
        </p:nvSpPr>
        <p:spPr>
          <a:xfrm>
            <a:off x="6507396" y="3475074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AB98DE39-C7CB-A744-9A86-59656F617D87}"/>
              </a:ext>
            </a:extLst>
          </p:cNvPr>
          <p:cNvSpPr/>
          <p:nvPr/>
        </p:nvSpPr>
        <p:spPr>
          <a:xfrm>
            <a:off x="6975647" y="3474787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277AA20E-2E34-5944-BFD7-DB6C8AD09B99}"/>
              </a:ext>
            </a:extLst>
          </p:cNvPr>
          <p:cNvSpPr/>
          <p:nvPr/>
        </p:nvSpPr>
        <p:spPr>
          <a:xfrm>
            <a:off x="7413562" y="3474787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44BDC2DB-91AD-7847-9857-3D45162CAF1A}"/>
              </a:ext>
            </a:extLst>
          </p:cNvPr>
          <p:cNvSpPr/>
          <p:nvPr/>
        </p:nvSpPr>
        <p:spPr>
          <a:xfrm>
            <a:off x="7884802" y="3472188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E42F2A2A-C4DD-FA49-8CED-1734562E4060}"/>
              </a:ext>
            </a:extLst>
          </p:cNvPr>
          <p:cNvSpPr/>
          <p:nvPr/>
        </p:nvSpPr>
        <p:spPr>
          <a:xfrm>
            <a:off x="8371223" y="3471767"/>
            <a:ext cx="156617" cy="133642"/>
          </a:xfrm>
          <a:prstGeom prst="ellipse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4AA796D1-11C3-3842-B4BF-DF1FFB65A6BC}"/>
              </a:ext>
            </a:extLst>
          </p:cNvPr>
          <p:cNvSpPr/>
          <p:nvPr/>
        </p:nvSpPr>
        <p:spPr>
          <a:xfrm>
            <a:off x="8867080" y="3469493"/>
            <a:ext cx="156617" cy="133642"/>
          </a:xfrm>
          <a:prstGeom prst="ellipse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C68320C8-0C55-204C-BABC-5E2834D092F3}"/>
              </a:ext>
            </a:extLst>
          </p:cNvPr>
          <p:cNvSpPr/>
          <p:nvPr/>
        </p:nvSpPr>
        <p:spPr>
          <a:xfrm>
            <a:off x="6038304" y="3843014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A741BD98-CEB2-3348-9F06-C4EF3F44D325}"/>
              </a:ext>
            </a:extLst>
          </p:cNvPr>
          <p:cNvSpPr/>
          <p:nvPr/>
        </p:nvSpPr>
        <p:spPr>
          <a:xfrm>
            <a:off x="6505386" y="3843448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7AB45941-2946-B548-BAD8-B1BF9796325B}"/>
              </a:ext>
            </a:extLst>
          </p:cNvPr>
          <p:cNvSpPr/>
          <p:nvPr/>
        </p:nvSpPr>
        <p:spPr>
          <a:xfrm>
            <a:off x="6973638" y="384316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00168076-543F-2248-8865-052F26352CCE}"/>
              </a:ext>
            </a:extLst>
          </p:cNvPr>
          <p:cNvSpPr/>
          <p:nvPr/>
        </p:nvSpPr>
        <p:spPr>
          <a:xfrm>
            <a:off x="7411552" y="384316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8412FA26-6EB0-0D40-A2D3-F32E29D83A91}"/>
              </a:ext>
            </a:extLst>
          </p:cNvPr>
          <p:cNvSpPr/>
          <p:nvPr/>
        </p:nvSpPr>
        <p:spPr>
          <a:xfrm>
            <a:off x="7882793" y="3840562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DD08BB4D-B771-0D4A-BAC2-DB94DBE6F20D}"/>
              </a:ext>
            </a:extLst>
          </p:cNvPr>
          <p:cNvSpPr/>
          <p:nvPr/>
        </p:nvSpPr>
        <p:spPr>
          <a:xfrm>
            <a:off x="8369213" y="3840139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16553944-06F9-5F49-B339-FEAAB25D7CF8}"/>
              </a:ext>
            </a:extLst>
          </p:cNvPr>
          <p:cNvSpPr/>
          <p:nvPr/>
        </p:nvSpPr>
        <p:spPr>
          <a:xfrm>
            <a:off x="8865070" y="3837865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7D821058-DC93-1343-9BA0-AB10BDE917CA}"/>
              </a:ext>
            </a:extLst>
          </p:cNvPr>
          <p:cNvCxnSpPr>
            <a:stCxn id="8" idx="6"/>
            <a:endCxn id="9" idx="2"/>
          </p:cNvCxnSpPr>
          <p:nvPr/>
        </p:nvCxnSpPr>
        <p:spPr>
          <a:xfrm>
            <a:off x="6200948" y="2707055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1DE48BF6-A55F-EC4B-B4F9-6085224C4FEA}"/>
              </a:ext>
            </a:extLst>
          </p:cNvPr>
          <p:cNvCxnSpPr>
            <a:cxnSpLocks/>
            <a:stCxn id="15" idx="6"/>
            <a:endCxn id="16" idx="2"/>
          </p:cNvCxnSpPr>
          <p:nvPr/>
        </p:nvCxnSpPr>
        <p:spPr>
          <a:xfrm>
            <a:off x="6198939" y="3137108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ECF36D57-D346-8645-90F6-89D191D6DE7A}"/>
              </a:ext>
            </a:extLst>
          </p:cNvPr>
          <p:cNvCxnSpPr>
            <a:cxnSpLocks/>
            <a:stCxn id="22" idx="6"/>
            <a:endCxn id="23" idx="2"/>
          </p:cNvCxnSpPr>
          <p:nvPr/>
        </p:nvCxnSpPr>
        <p:spPr>
          <a:xfrm>
            <a:off x="6196931" y="3541462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72510673-1BE5-594F-9697-44293E0D1015}"/>
              </a:ext>
            </a:extLst>
          </p:cNvPr>
          <p:cNvCxnSpPr>
            <a:cxnSpLocks/>
            <a:stCxn id="29" idx="6"/>
            <a:endCxn id="30" idx="2"/>
          </p:cNvCxnSpPr>
          <p:nvPr/>
        </p:nvCxnSpPr>
        <p:spPr>
          <a:xfrm>
            <a:off x="6194921" y="3909835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F1E37BBF-60CA-0841-8698-BBFEC905AE4B}"/>
              </a:ext>
            </a:extLst>
          </p:cNvPr>
          <p:cNvCxnSpPr>
            <a:cxnSpLocks/>
            <a:stCxn id="9" idx="6"/>
            <a:endCxn id="10" idx="2"/>
          </p:cNvCxnSpPr>
          <p:nvPr/>
        </p:nvCxnSpPr>
        <p:spPr>
          <a:xfrm flipV="1">
            <a:off x="6668030" y="2707202"/>
            <a:ext cx="311633" cy="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FF2A659C-BAAC-9740-99CC-E67280FBA97A}"/>
              </a:ext>
            </a:extLst>
          </p:cNvPr>
          <p:cNvCxnSpPr>
            <a:cxnSpLocks/>
            <a:stCxn id="10" idx="6"/>
            <a:endCxn id="11" idx="2"/>
          </p:cNvCxnSpPr>
          <p:nvPr/>
        </p:nvCxnSpPr>
        <p:spPr>
          <a:xfrm>
            <a:off x="7136280" y="2707202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D6DA17AD-C77F-2348-B07A-00A5245A6B0B}"/>
              </a:ext>
            </a:extLst>
          </p:cNvPr>
          <p:cNvCxnSpPr>
            <a:cxnSpLocks/>
            <a:stCxn id="11" idx="6"/>
            <a:endCxn id="12" idx="2"/>
          </p:cNvCxnSpPr>
          <p:nvPr/>
        </p:nvCxnSpPr>
        <p:spPr>
          <a:xfrm flipV="1">
            <a:off x="7574195" y="2704602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0DF2B42B-D3A5-FB42-B71A-69305CDC9D87}"/>
              </a:ext>
            </a:extLst>
          </p:cNvPr>
          <p:cNvCxnSpPr>
            <a:cxnSpLocks/>
            <a:stCxn id="12" idx="6"/>
            <a:endCxn id="13" idx="2"/>
          </p:cNvCxnSpPr>
          <p:nvPr/>
        </p:nvCxnSpPr>
        <p:spPr>
          <a:xfrm flipV="1">
            <a:off x="8045436" y="2704181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618EF9A7-9E7A-6C41-B2C6-CA6D26D37370}"/>
              </a:ext>
            </a:extLst>
          </p:cNvPr>
          <p:cNvCxnSpPr>
            <a:cxnSpLocks/>
            <a:stCxn id="13" idx="6"/>
            <a:endCxn id="14" idx="2"/>
          </p:cNvCxnSpPr>
          <p:nvPr/>
        </p:nvCxnSpPr>
        <p:spPr>
          <a:xfrm flipV="1">
            <a:off x="8531856" y="2701907"/>
            <a:ext cx="33924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6BDBE53E-72B5-E34C-86B8-68CDA31EEAE1}"/>
              </a:ext>
            </a:extLst>
          </p:cNvPr>
          <p:cNvCxnSpPr>
            <a:cxnSpLocks/>
            <a:stCxn id="20" idx="6"/>
            <a:endCxn id="21" idx="2"/>
          </p:cNvCxnSpPr>
          <p:nvPr/>
        </p:nvCxnSpPr>
        <p:spPr>
          <a:xfrm flipV="1">
            <a:off x="8529848" y="3131959"/>
            <a:ext cx="33924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F16FA411-210B-3349-B3FC-571235D8D91F}"/>
              </a:ext>
            </a:extLst>
          </p:cNvPr>
          <p:cNvCxnSpPr>
            <a:cxnSpLocks/>
            <a:stCxn id="27" idx="6"/>
            <a:endCxn id="28" idx="2"/>
          </p:cNvCxnSpPr>
          <p:nvPr/>
        </p:nvCxnSpPr>
        <p:spPr>
          <a:xfrm flipV="1">
            <a:off x="8527838" y="3536313"/>
            <a:ext cx="33924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6E19C673-410C-DB43-B72F-5FDEB1E52AFD}"/>
              </a:ext>
            </a:extLst>
          </p:cNvPr>
          <p:cNvCxnSpPr>
            <a:cxnSpLocks/>
            <a:stCxn id="34" idx="6"/>
            <a:endCxn id="35" idx="2"/>
          </p:cNvCxnSpPr>
          <p:nvPr/>
        </p:nvCxnSpPr>
        <p:spPr>
          <a:xfrm flipV="1">
            <a:off x="8525830" y="3904686"/>
            <a:ext cx="33924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DFF065D3-62CF-F845-B149-9539B2E713EE}"/>
              </a:ext>
            </a:extLst>
          </p:cNvPr>
          <p:cNvCxnSpPr>
            <a:cxnSpLocks/>
            <a:stCxn id="19" idx="6"/>
            <a:endCxn id="20" idx="2"/>
          </p:cNvCxnSpPr>
          <p:nvPr/>
        </p:nvCxnSpPr>
        <p:spPr>
          <a:xfrm flipV="1">
            <a:off x="8043429" y="3134233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8D387B16-B1DB-9549-8277-E922F1B65805}"/>
              </a:ext>
            </a:extLst>
          </p:cNvPr>
          <p:cNvCxnSpPr>
            <a:cxnSpLocks/>
            <a:stCxn id="26" idx="6"/>
            <a:endCxn id="27" idx="2"/>
          </p:cNvCxnSpPr>
          <p:nvPr/>
        </p:nvCxnSpPr>
        <p:spPr>
          <a:xfrm flipV="1">
            <a:off x="8041420" y="3538587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2750A98F-30C6-D04A-BF8E-2D061428983F}"/>
              </a:ext>
            </a:extLst>
          </p:cNvPr>
          <p:cNvCxnSpPr>
            <a:cxnSpLocks/>
            <a:stCxn id="33" idx="6"/>
            <a:endCxn id="34" idx="2"/>
          </p:cNvCxnSpPr>
          <p:nvPr/>
        </p:nvCxnSpPr>
        <p:spPr>
          <a:xfrm flipV="1">
            <a:off x="8039410" y="3906961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D37DAA90-F6C9-E34F-A2B3-C1F3E215D56B}"/>
              </a:ext>
            </a:extLst>
          </p:cNvPr>
          <p:cNvCxnSpPr>
            <a:cxnSpLocks/>
            <a:stCxn id="32" idx="6"/>
            <a:endCxn id="33" idx="2"/>
          </p:cNvCxnSpPr>
          <p:nvPr/>
        </p:nvCxnSpPr>
        <p:spPr>
          <a:xfrm flipV="1">
            <a:off x="7568169" y="3907382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0AB943FE-5784-6647-86E2-D444953811F5}"/>
              </a:ext>
            </a:extLst>
          </p:cNvPr>
          <p:cNvCxnSpPr>
            <a:cxnSpLocks/>
            <a:stCxn id="31" idx="6"/>
            <a:endCxn id="32" idx="2"/>
          </p:cNvCxnSpPr>
          <p:nvPr/>
        </p:nvCxnSpPr>
        <p:spPr>
          <a:xfrm>
            <a:off x="7130253" y="3909981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A3238E2D-0DA0-024F-816F-49AF0984922F}"/>
              </a:ext>
            </a:extLst>
          </p:cNvPr>
          <p:cNvCxnSpPr>
            <a:cxnSpLocks/>
            <a:stCxn id="30" idx="6"/>
            <a:endCxn id="31" idx="2"/>
          </p:cNvCxnSpPr>
          <p:nvPr/>
        </p:nvCxnSpPr>
        <p:spPr>
          <a:xfrm flipV="1">
            <a:off x="6662004" y="3909981"/>
            <a:ext cx="311633" cy="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9480797F-8070-AB45-A341-5B1989FAA4CB}"/>
              </a:ext>
            </a:extLst>
          </p:cNvPr>
          <p:cNvCxnSpPr>
            <a:cxnSpLocks/>
            <a:stCxn id="23" idx="6"/>
            <a:endCxn id="24" idx="2"/>
          </p:cNvCxnSpPr>
          <p:nvPr/>
        </p:nvCxnSpPr>
        <p:spPr>
          <a:xfrm flipV="1">
            <a:off x="6664014" y="3541609"/>
            <a:ext cx="311633" cy="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3CA4D54D-3CDA-9440-BC0F-9192B3502331}"/>
              </a:ext>
            </a:extLst>
          </p:cNvPr>
          <p:cNvCxnSpPr>
            <a:cxnSpLocks/>
            <a:stCxn id="24" idx="6"/>
            <a:endCxn id="25" idx="2"/>
          </p:cNvCxnSpPr>
          <p:nvPr/>
        </p:nvCxnSpPr>
        <p:spPr>
          <a:xfrm>
            <a:off x="7132263" y="3541609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89CAA5FE-5574-764B-AC86-C96E1A2BC280}"/>
              </a:ext>
            </a:extLst>
          </p:cNvPr>
          <p:cNvCxnSpPr>
            <a:cxnSpLocks/>
            <a:stCxn id="25" idx="6"/>
            <a:endCxn id="26" idx="2"/>
          </p:cNvCxnSpPr>
          <p:nvPr/>
        </p:nvCxnSpPr>
        <p:spPr>
          <a:xfrm flipV="1">
            <a:off x="7570180" y="3539009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>
            <a:extLst>
              <a:ext uri="{FF2B5EF4-FFF2-40B4-BE49-F238E27FC236}">
                <a16:creationId xmlns:a16="http://schemas.microsoft.com/office/drawing/2014/main" id="{407363E3-088E-B14E-B58F-E0D02DD34DBD}"/>
              </a:ext>
            </a:extLst>
          </p:cNvPr>
          <p:cNvCxnSpPr>
            <a:cxnSpLocks/>
            <a:stCxn id="18" idx="6"/>
            <a:endCxn id="19" idx="2"/>
          </p:cNvCxnSpPr>
          <p:nvPr/>
        </p:nvCxnSpPr>
        <p:spPr>
          <a:xfrm flipV="1">
            <a:off x="7572187" y="3134656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F3996DFA-3134-8B43-9EE0-5BF0678CE999}"/>
              </a:ext>
            </a:extLst>
          </p:cNvPr>
          <p:cNvCxnSpPr>
            <a:cxnSpLocks/>
            <a:stCxn id="17" idx="6"/>
            <a:endCxn id="18" idx="2"/>
          </p:cNvCxnSpPr>
          <p:nvPr/>
        </p:nvCxnSpPr>
        <p:spPr>
          <a:xfrm>
            <a:off x="7134271" y="3137255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>
            <a:extLst>
              <a:ext uri="{FF2B5EF4-FFF2-40B4-BE49-F238E27FC236}">
                <a16:creationId xmlns:a16="http://schemas.microsoft.com/office/drawing/2014/main" id="{89A3C8BF-3A86-F847-8495-6BDC78A44BDC}"/>
              </a:ext>
            </a:extLst>
          </p:cNvPr>
          <p:cNvCxnSpPr>
            <a:cxnSpLocks/>
            <a:stCxn id="16" idx="6"/>
            <a:endCxn id="17" idx="2"/>
          </p:cNvCxnSpPr>
          <p:nvPr/>
        </p:nvCxnSpPr>
        <p:spPr>
          <a:xfrm flipV="1">
            <a:off x="6666020" y="3137255"/>
            <a:ext cx="311633" cy="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EF352282-C3B9-1E43-BB3C-FBDD6CBB9056}"/>
              </a:ext>
            </a:extLst>
          </p:cNvPr>
          <p:cNvCxnSpPr>
            <a:cxnSpLocks/>
            <a:stCxn id="8" idx="4"/>
            <a:endCxn id="15" idx="0"/>
          </p:cNvCxnSpPr>
          <p:nvPr/>
        </p:nvCxnSpPr>
        <p:spPr>
          <a:xfrm flipH="1">
            <a:off x="6120630" y="2773877"/>
            <a:ext cx="2008" cy="2964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>
            <a:extLst>
              <a:ext uri="{FF2B5EF4-FFF2-40B4-BE49-F238E27FC236}">
                <a16:creationId xmlns:a16="http://schemas.microsoft.com/office/drawing/2014/main" id="{81EA2200-9944-BF42-B720-5DEF25F9A6E2}"/>
              </a:ext>
            </a:extLst>
          </p:cNvPr>
          <p:cNvCxnSpPr>
            <a:cxnSpLocks/>
            <a:stCxn id="15" idx="4"/>
            <a:endCxn id="22" idx="0"/>
          </p:cNvCxnSpPr>
          <p:nvPr/>
        </p:nvCxnSpPr>
        <p:spPr>
          <a:xfrm flipH="1">
            <a:off x="6118624" y="3203929"/>
            <a:ext cx="2007" cy="270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A2790B54-5AE7-1845-AE46-768AAEDFEBAD}"/>
              </a:ext>
            </a:extLst>
          </p:cNvPr>
          <p:cNvCxnSpPr>
            <a:cxnSpLocks/>
            <a:stCxn id="22" idx="4"/>
            <a:endCxn id="29" idx="0"/>
          </p:cNvCxnSpPr>
          <p:nvPr/>
        </p:nvCxnSpPr>
        <p:spPr>
          <a:xfrm flipH="1">
            <a:off x="6116613" y="3608283"/>
            <a:ext cx="2009" cy="234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>
            <a:extLst>
              <a:ext uri="{FF2B5EF4-FFF2-40B4-BE49-F238E27FC236}">
                <a16:creationId xmlns:a16="http://schemas.microsoft.com/office/drawing/2014/main" id="{CEF8BDB5-8447-1849-9BFF-F2FCDA6FDC01}"/>
              </a:ext>
            </a:extLst>
          </p:cNvPr>
          <p:cNvCxnSpPr>
            <a:cxnSpLocks/>
            <a:stCxn id="9" idx="4"/>
            <a:endCxn id="16" idx="0"/>
          </p:cNvCxnSpPr>
          <p:nvPr/>
        </p:nvCxnSpPr>
        <p:spPr>
          <a:xfrm flipH="1">
            <a:off x="6587713" y="2774310"/>
            <a:ext cx="2008" cy="2964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77385004-1CF6-2C4C-99F8-11EF7CF62375}"/>
              </a:ext>
            </a:extLst>
          </p:cNvPr>
          <p:cNvCxnSpPr>
            <a:cxnSpLocks/>
            <a:stCxn id="16" idx="4"/>
            <a:endCxn id="23" idx="0"/>
          </p:cNvCxnSpPr>
          <p:nvPr/>
        </p:nvCxnSpPr>
        <p:spPr>
          <a:xfrm flipH="1">
            <a:off x="6585706" y="3204363"/>
            <a:ext cx="2007" cy="270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>
            <a:extLst>
              <a:ext uri="{FF2B5EF4-FFF2-40B4-BE49-F238E27FC236}">
                <a16:creationId xmlns:a16="http://schemas.microsoft.com/office/drawing/2014/main" id="{F943BF94-C48F-5E45-AA5F-2735B0198753}"/>
              </a:ext>
            </a:extLst>
          </p:cNvPr>
          <p:cNvCxnSpPr>
            <a:cxnSpLocks/>
            <a:stCxn id="23" idx="4"/>
            <a:endCxn id="30" idx="0"/>
          </p:cNvCxnSpPr>
          <p:nvPr/>
        </p:nvCxnSpPr>
        <p:spPr>
          <a:xfrm flipH="1">
            <a:off x="6583695" y="3608717"/>
            <a:ext cx="2009" cy="234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17ABEDD4-DA65-C343-82AF-0E703B10705A}"/>
              </a:ext>
            </a:extLst>
          </p:cNvPr>
          <p:cNvCxnSpPr>
            <a:cxnSpLocks/>
            <a:stCxn id="24" idx="4"/>
            <a:endCxn id="31" idx="0"/>
          </p:cNvCxnSpPr>
          <p:nvPr/>
        </p:nvCxnSpPr>
        <p:spPr>
          <a:xfrm flipH="1">
            <a:off x="7051945" y="3608430"/>
            <a:ext cx="2009" cy="234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>
            <a:extLst>
              <a:ext uri="{FF2B5EF4-FFF2-40B4-BE49-F238E27FC236}">
                <a16:creationId xmlns:a16="http://schemas.microsoft.com/office/drawing/2014/main" id="{99858DE4-C2C7-2346-8F8C-6645E7585E81}"/>
              </a:ext>
            </a:extLst>
          </p:cNvPr>
          <p:cNvCxnSpPr>
            <a:cxnSpLocks/>
            <a:stCxn id="17" idx="4"/>
            <a:endCxn id="24" idx="0"/>
          </p:cNvCxnSpPr>
          <p:nvPr/>
        </p:nvCxnSpPr>
        <p:spPr>
          <a:xfrm flipH="1">
            <a:off x="7053955" y="3204076"/>
            <a:ext cx="2007" cy="270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>
            <a:extLst>
              <a:ext uri="{FF2B5EF4-FFF2-40B4-BE49-F238E27FC236}">
                <a16:creationId xmlns:a16="http://schemas.microsoft.com/office/drawing/2014/main" id="{FFD15316-677A-F44D-B99B-C2B8B902D8B0}"/>
              </a:ext>
            </a:extLst>
          </p:cNvPr>
          <p:cNvCxnSpPr>
            <a:cxnSpLocks/>
            <a:stCxn id="10" idx="4"/>
            <a:endCxn id="17" idx="0"/>
          </p:cNvCxnSpPr>
          <p:nvPr/>
        </p:nvCxnSpPr>
        <p:spPr>
          <a:xfrm flipH="1">
            <a:off x="7055964" y="2774023"/>
            <a:ext cx="2008" cy="2964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>
            <a:extLst>
              <a:ext uri="{FF2B5EF4-FFF2-40B4-BE49-F238E27FC236}">
                <a16:creationId xmlns:a16="http://schemas.microsoft.com/office/drawing/2014/main" id="{70DBBE37-24CE-914B-A647-31EBD2AEB59F}"/>
              </a:ext>
            </a:extLst>
          </p:cNvPr>
          <p:cNvCxnSpPr>
            <a:cxnSpLocks/>
            <a:stCxn id="11" idx="4"/>
            <a:endCxn id="18" idx="0"/>
          </p:cNvCxnSpPr>
          <p:nvPr/>
        </p:nvCxnSpPr>
        <p:spPr>
          <a:xfrm flipH="1">
            <a:off x="7493878" y="2774023"/>
            <a:ext cx="2008" cy="2964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>
            <a:extLst>
              <a:ext uri="{FF2B5EF4-FFF2-40B4-BE49-F238E27FC236}">
                <a16:creationId xmlns:a16="http://schemas.microsoft.com/office/drawing/2014/main" id="{F73DB2B6-0110-564E-8956-AE34194F0E6F}"/>
              </a:ext>
            </a:extLst>
          </p:cNvPr>
          <p:cNvCxnSpPr>
            <a:cxnSpLocks/>
            <a:stCxn id="18" idx="4"/>
            <a:endCxn id="25" idx="0"/>
          </p:cNvCxnSpPr>
          <p:nvPr/>
        </p:nvCxnSpPr>
        <p:spPr>
          <a:xfrm flipH="1">
            <a:off x="7491870" y="3204076"/>
            <a:ext cx="2007" cy="270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>
            <a:extLst>
              <a:ext uri="{FF2B5EF4-FFF2-40B4-BE49-F238E27FC236}">
                <a16:creationId xmlns:a16="http://schemas.microsoft.com/office/drawing/2014/main" id="{0BB16776-9B7E-CD4B-83AA-5AE7C808D7AC}"/>
              </a:ext>
            </a:extLst>
          </p:cNvPr>
          <p:cNvCxnSpPr>
            <a:cxnSpLocks/>
            <a:stCxn id="25" idx="4"/>
            <a:endCxn id="32" idx="0"/>
          </p:cNvCxnSpPr>
          <p:nvPr/>
        </p:nvCxnSpPr>
        <p:spPr>
          <a:xfrm flipH="1">
            <a:off x="7489862" y="3608430"/>
            <a:ext cx="2009" cy="234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>
            <a:extLst>
              <a:ext uri="{FF2B5EF4-FFF2-40B4-BE49-F238E27FC236}">
                <a16:creationId xmlns:a16="http://schemas.microsoft.com/office/drawing/2014/main" id="{533F6FCA-2DB7-3544-BD31-FF326FB1F284}"/>
              </a:ext>
            </a:extLst>
          </p:cNvPr>
          <p:cNvCxnSpPr>
            <a:cxnSpLocks/>
            <a:stCxn id="26" idx="4"/>
            <a:endCxn id="33" idx="0"/>
          </p:cNvCxnSpPr>
          <p:nvPr/>
        </p:nvCxnSpPr>
        <p:spPr>
          <a:xfrm flipH="1">
            <a:off x="7961102" y="3605830"/>
            <a:ext cx="2009" cy="234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id="{474D1281-BF9E-E74D-AD10-6622C9FDA142}"/>
              </a:ext>
            </a:extLst>
          </p:cNvPr>
          <p:cNvCxnSpPr>
            <a:cxnSpLocks/>
            <a:stCxn id="19" idx="4"/>
            <a:endCxn id="26" idx="0"/>
          </p:cNvCxnSpPr>
          <p:nvPr/>
        </p:nvCxnSpPr>
        <p:spPr>
          <a:xfrm flipH="1">
            <a:off x="7963111" y="3201476"/>
            <a:ext cx="2007" cy="270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>
            <a:extLst>
              <a:ext uri="{FF2B5EF4-FFF2-40B4-BE49-F238E27FC236}">
                <a16:creationId xmlns:a16="http://schemas.microsoft.com/office/drawing/2014/main" id="{C3FED2B8-822A-074F-9EF6-A341A21FF0E3}"/>
              </a:ext>
            </a:extLst>
          </p:cNvPr>
          <p:cNvCxnSpPr>
            <a:cxnSpLocks/>
            <a:stCxn id="12" idx="4"/>
            <a:endCxn id="19" idx="0"/>
          </p:cNvCxnSpPr>
          <p:nvPr/>
        </p:nvCxnSpPr>
        <p:spPr>
          <a:xfrm flipH="1">
            <a:off x="7965120" y="2771424"/>
            <a:ext cx="2008" cy="2964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E30BBC02-331C-FC41-8D87-296A1A6A9024}"/>
              </a:ext>
            </a:extLst>
          </p:cNvPr>
          <p:cNvCxnSpPr>
            <a:cxnSpLocks/>
            <a:stCxn id="13" idx="4"/>
            <a:endCxn id="20" idx="0"/>
          </p:cNvCxnSpPr>
          <p:nvPr/>
        </p:nvCxnSpPr>
        <p:spPr>
          <a:xfrm flipH="1">
            <a:off x="8451539" y="2771002"/>
            <a:ext cx="2008" cy="2964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>
            <a:extLst>
              <a:ext uri="{FF2B5EF4-FFF2-40B4-BE49-F238E27FC236}">
                <a16:creationId xmlns:a16="http://schemas.microsoft.com/office/drawing/2014/main" id="{F39CBADF-285B-DB4F-B038-09C87DDCCE1C}"/>
              </a:ext>
            </a:extLst>
          </p:cNvPr>
          <p:cNvCxnSpPr>
            <a:cxnSpLocks/>
            <a:stCxn id="20" idx="4"/>
            <a:endCxn id="27" idx="0"/>
          </p:cNvCxnSpPr>
          <p:nvPr/>
        </p:nvCxnSpPr>
        <p:spPr>
          <a:xfrm flipH="1">
            <a:off x="8449531" y="3201055"/>
            <a:ext cx="2007" cy="270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A7D65F4E-07E5-4C4B-893B-A59B1CBEB3D7}"/>
              </a:ext>
            </a:extLst>
          </p:cNvPr>
          <p:cNvCxnSpPr>
            <a:cxnSpLocks/>
            <a:stCxn id="27" idx="4"/>
            <a:endCxn id="34" idx="0"/>
          </p:cNvCxnSpPr>
          <p:nvPr/>
        </p:nvCxnSpPr>
        <p:spPr>
          <a:xfrm flipH="1">
            <a:off x="8447521" y="3605409"/>
            <a:ext cx="2009" cy="234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5CAD2F70-B93E-704F-9470-8651CA6D2AA4}"/>
              </a:ext>
            </a:extLst>
          </p:cNvPr>
          <p:cNvCxnSpPr>
            <a:cxnSpLocks/>
            <a:stCxn id="28" idx="4"/>
            <a:endCxn id="35" idx="0"/>
          </p:cNvCxnSpPr>
          <p:nvPr/>
        </p:nvCxnSpPr>
        <p:spPr>
          <a:xfrm flipH="1">
            <a:off x="8943378" y="3603134"/>
            <a:ext cx="2009" cy="234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78">
            <a:extLst>
              <a:ext uri="{FF2B5EF4-FFF2-40B4-BE49-F238E27FC236}">
                <a16:creationId xmlns:a16="http://schemas.microsoft.com/office/drawing/2014/main" id="{6843E885-4DE7-AD4A-921C-899A41617D42}"/>
              </a:ext>
            </a:extLst>
          </p:cNvPr>
          <p:cNvCxnSpPr>
            <a:cxnSpLocks/>
            <a:stCxn id="21" idx="4"/>
            <a:endCxn id="28" idx="0"/>
          </p:cNvCxnSpPr>
          <p:nvPr/>
        </p:nvCxnSpPr>
        <p:spPr>
          <a:xfrm flipH="1">
            <a:off x="8945389" y="3198780"/>
            <a:ext cx="2007" cy="270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>
            <a:extLst>
              <a:ext uri="{FF2B5EF4-FFF2-40B4-BE49-F238E27FC236}">
                <a16:creationId xmlns:a16="http://schemas.microsoft.com/office/drawing/2014/main" id="{B24A4794-7EDE-874E-BB4B-6F7538096AFA}"/>
              </a:ext>
            </a:extLst>
          </p:cNvPr>
          <p:cNvCxnSpPr>
            <a:cxnSpLocks/>
            <a:stCxn id="14" idx="4"/>
            <a:endCxn id="21" idx="0"/>
          </p:cNvCxnSpPr>
          <p:nvPr/>
        </p:nvCxnSpPr>
        <p:spPr>
          <a:xfrm flipH="1">
            <a:off x="8947396" y="2768727"/>
            <a:ext cx="2008" cy="2964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Ellipse 102">
            <a:extLst>
              <a:ext uri="{FF2B5EF4-FFF2-40B4-BE49-F238E27FC236}">
                <a16:creationId xmlns:a16="http://schemas.microsoft.com/office/drawing/2014/main" id="{35376B81-36D9-3848-B50B-D8C2674F9F49}"/>
              </a:ext>
            </a:extLst>
          </p:cNvPr>
          <p:cNvSpPr/>
          <p:nvPr/>
        </p:nvSpPr>
        <p:spPr>
          <a:xfrm>
            <a:off x="6038304" y="2227631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Ellipse 103">
            <a:extLst>
              <a:ext uri="{FF2B5EF4-FFF2-40B4-BE49-F238E27FC236}">
                <a16:creationId xmlns:a16="http://schemas.microsoft.com/office/drawing/2014/main" id="{EDA059CF-2C22-1844-BDAE-1C4974F121F1}"/>
              </a:ext>
            </a:extLst>
          </p:cNvPr>
          <p:cNvSpPr/>
          <p:nvPr/>
        </p:nvSpPr>
        <p:spPr>
          <a:xfrm>
            <a:off x="6505386" y="2228064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Ellipse 104">
            <a:extLst>
              <a:ext uri="{FF2B5EF4-FFF2-40B4-BE49-F238E27FC236}">
                <a16:creationId xmlns:a16="http://schemas.microsoft.com/office/drawing/2014/main" id="{CD27312A-F439-D84C-8143-B8822FB0986B}"/>
              </a:ext>
            </a:extLst>
          </p:cNvPr>
          <p:cNvSpPr/>
          <p:nvPr/>
        </p:nvSpPr>
        <p:spPr>
          <a:xfrm>
            <a:off x="6973637" y="2227777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Ellipse 105">
            <a:extLst>
              <a:ext uri="{FF2B5EF4-FFF2-40B4-BE49-F238E27FC236}">
                <a16:creationId xmlns:a16="http://schemas.microsoft.com/office/drawing/2014/main" id="{FC43C8E9-0268-9F40-8494-3F7A31B32CB0}"/>
              </a:ext>
            </a:extLst>
          </p:cNvPr>
          <p:cNvSpPr/>
          <p:nvPr/>
        </p:nvSpPr>
        <p:spPr>
          <a:xfrm>
            <a:off x="7411552" y="2227777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07" name="Ellipse 106">
            <a:extLst>
              <a:ext uri="{FF2B5EF4-FFF2-40B4-BE49-F238E27FC236}">
                <a16:creationId xmlns:a16="http://schemas.microsoft.com/office/drawing/2014/main" id="{8F55145E-793C-F14B-8B17-8618BC5058FC}"/>
              </a:ext>
            </a:extLst>
          </p:cNvPr>
          <p:cNvSpPr/>
          <p:nvPr/>
        </p:nvSpPr>
        <p:spPr>
          <a:xfrm>
            <a:off x="7882793" y="2225178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Ellipse 107">
            <a:extLst>
              <a:ext uri="{FF2B5EF4-FFF2-40B4-BE49-F238E27FC236}">
                <a16:creationId xmlns:a16="http://schemas.microsoft.com/office/drawing/2014/main" id="{781DEF2D-9E4D-A449-91DC-33A8178CF125}"/>
              </a:ext>
            </a:extLst>
          </p:cNvPr>
          <p:cNvSpPr/>
          <p:nvPr/>
        </p:nvSpPr>
        <p:spPr>
          <a:xfrm>
            <a:off x="8369212" y="2224756"/>
            <a:ext cx="156617" cy="13364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Ellipse 108">
            <a:extLst>
              <a:ext uri="{FF2B5EF4-FFF2-40B4-BE49-F238E27FC236}">
                <a16:creationId xmlns:a16="http://schemas.microsoft.com/office/drawing/2014/main" id="{0C19B8B8-D2B3-D74B-9076-972D72E2E4B9}"/>
              </a:ext>
            </a:extLst>
          </p:cNvPr>
          <p:cNvSpPr/>
          <p:nvPr/>
        </p:nvSpPr>
        <p:spPr>
          <a:xfrm>
            <a:off x="8865070" y="2222482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0" name="Connecteur droit 109">
            <a:extLst>
              <a:ext uri="{FF2B5EF4-FFF2-40B4-BE49-F238E27FC236}">
                <a16:creationId xmlns:a16="http://schemas.microsoft.com/office/drawing/2014/main" id="{546B1304-E712-1A49-9D9D-571A6EA848BB}"/>
              </a:ext>
            </a:extLst>
          </p:cNvPr>
          <p:cNvCxnSpPr>
            <a:stCxn id="103" idx="6"/>
            <a:endCxn id="104" idx="2"/>
          </p:cNvCxnSpPr>
          <p:nvPr/>
        </p:nvCxnSpPr>
        <p:spPr>
          <a:xfrm>
            <a:off x="6194921" y="2294452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eur droit 110">
            <a:extLst>
              <a:ext uri="{FF2B5EF4-FFF2-40B4-BE49-F238E27FC236}">
                <a16:creationId xmlns:a16="http://schemas.microsoft.com/office/drawing/2014/main" id="{85A1119C-6FC4-9D45-92CA-91C7AB7B6CF7}"/>
              </a:ext>
            </a:extLst>
          </p:cNvPr>
          <p:cNvCxnSpPr>
            <a:cxnSpLocks/>
            <a:stCxn id="104" idx="6"/>
            <a:endCxn id="105" idx="2"/>
          </p:cNvCxnSpPr>
          <p:nvPr/>
        </p:nvCxnSpPr>
        <p:spPr>
          <a:xfrm flipV="1">
            <a:off x="6662003" y="2294598"/>
            <a:ext cx="311633" cy="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necteur droit 111">
            <a:extLst>
              <a:ext uri="{FF2B5EF4-FFF2-40B4-BE49-F238E27FC236}">
                <a16:creationId xmlns:a16="http://schemas.microsoft.com/office/drawing/2014/main" id="{BCE2EA09-37CA-4B49-9AC8-463859E8F8E1}"/>
              </a:ext>
            </a:extLst>
          </p:cNvPr>
          <p:cNvCxnSpPr>
            <a:cxnSpLocks/>
            <a:stCxn id="105" idx="6"/>
            <a:endCxn id="106" idx="2"/>
          </p:cNvCxnSpPr>
          <p:nvPr/>
        </p:nvCxnSpPr>
        <p:spPr>
          <a:xfrm>
            <a:off x="7130253" y="2294598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cteur droit 112">
            <a:extLst>
              <a:ext uri="{FF2B5EF4-FFF2-40B4-BE49-F238E27FC236}">
                <a16:creationId xmlns:a16="http://schemas.microsoft.com/office/drawing/2014/main" id="{4DCAC123-9BC6-054B-84BE-7FDB4E95A9F2}"/>
              </a:ext>
            </a:extLst>
          </p:cNvPr>
          <p:cNvCxnSpPr>
            <a:cxnSpLocks/>
            <a:stCxn id="106" idx="6"/>
            <a:endCxn id="107" idx="2"/>
          </p:cNvCxnSpPr>
          <p:nvPr/>
        </p:nvCxnSpPr>
        <p:spPr>
          <a:xfrm flipV="1">
            <a:off x="7568168" y="2292000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cteur droit 113">
            <a:extLst>
              <a:ext uri="{FF2B5EF4-FFF2-40B4-BE49-F238E27FC236}">
                <a16:creationId xmlns:a16="http://schemas.microsoft.com/office/drawing/2014/main" id="{D2ED0E71-E2F4-4A40-B77E-EE293F959767}"/>
              </a:ext>
            </a:extLst>
          </p:cNvPr>
          <p:cNvCxnSpPr>
            <a:cxnSpLocks/>
            <a:stCxn id="107" idx="6"/>
            <a:endCxn id="108" idx="2"/>
          </p:cNvCxnSpPr>
          <p:nvPr/>
        </p:nvCxnSpPr>
        <p:spPr>
          <a:xfrm flipV="1">
            <a:off x="8039410" y="2291578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cteur droit 114">
            <a:extLst>
              <a:ext uri="{FF2B5EF4-FFF2-40B4-BE49-F238E27FC236}">
                <a16:creationId xmlns:a16="http://schemas.microsoft.com/office/drawing/2014/main" id="{3EC1A458-77FD-DD44-B4AC-CED2BC3FE32E}"/>
              </a:ext>
            </a:extLst>
          </p:cNvPr>
          <p:cNvCxnSpPr>
            <a:cxnSpLocks/>
            <a:stCxn id="108" idx="6"/>
            <a:endCxn id="109" idx="2"/>
          </p:cNvCxnSpPr>
          <p:nvPr/>
        </p:nvCxnSpPr>
        <p:spPr>
          <a:xfrm flipV="1">
            <a:off x="8525830" y="2289302"/>
            <a:ext cx="33924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cteur droit 117">
            <a:extLst>
              <a:ext uri="{FF2B5EF4-FFF2-40B4-BE49-F238E27FC236}">
                <a16:creationId xmlns:a16="http://schemas.microsoft.com/office/drawing/2014/main" id="{B2C80645-E805-4D4F-B32E-873FFD7273EB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8945387" y="2348176"/>
            <a:ext cx="4018" cy="2869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cteur droit 118">
            <a:extLst>
              <a:ext uri="{FF2B5EF4-FFF2-40B4-BE49-F238E27FC236}">
                <a16:creationId xmlns:a16="http://schemas.microsoft.com/office/drawing/2014/main" id="{42349C26-2B38-4845-A096-5970A4ACA6F1}"/>
              </a:ext>
            </a:extLst>
          </p:cNvPr>
          <p:cNvCxnSpPr>
            <a:cxnSpLocks/>
            <a:stCxn id="108" idx="4"/>
            <a:endCxn id="13" idx="0"/>
          </p:cNvCxnSpPr>
          <p:nvPr/>
        </p:nvCxnSpPr>
        <p:spPr>
          <a:xfrm>
            <a:off x="8447520" y="2358398"/>
            <a:ext cx="6027" cy="2789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cteur droit 119">
            <a:extLst>
              <a:ext uri="{FF2B5EF4-FFF2-40B4-BE49-F238E27FC236}">
                <a16:creationId xmlns:a16="http://schemas.microsoft.com/office/drawing/2014/main" id="{E383CF73-5184-B244-860D-337EE0342737}"/>
              </a:ext>
            </a:extLst>
          </p:cNvPr>
          <p:cNvCxnSpPr>
            <a:cxnSpLocks/>
            <a:stCxn id="107" idx="4"/>
            <a:endCxn id="12" idx="0"/>
          </p:cNvCxnSpPr>
          <p:nvPr/>
        </p:nvCxnSpPr>
        <p:spPr>
          <a:xfrm>
            <a:off x="7961102" y="2358820"/>
            <a:ext cx="6027" cy="2789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cteur droit 120">
            <a:extLst>
              <a:ext uri="{FF2B5EF4-FFF2-40B4-BE49-F238E27FC236}">
                <a16:creationId xmlns:a16="http://schemas.microsoft.com/office/drawing/2014/main" id="{13F971B3-2C92-1548-89CC-DBEA0A9EAD13}"/>
              </a:ext>
            </a:extLst>
          </p:cNvPr>
          <p:cNvCxnSpPr>
            <a:cxnSpLocks/>
            <a:stCxn id="106" idx="4"/>
            <a:endCxn id="11" idx="0"/>
          </p:cNvCxnSpPr>
          <p:nvPr/>
        </p:nvCxnSpPr>
        <p:spPr>
          <a:xfrm>
            <a:off x="7489862" y="2361419"/>
            <a:ext cx="6027" cy="2789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cteur droit 121">
            <a:extLst>
              <a:ext uri="{FF2B5EF4-FFF2-40B4-BE49-F238E27FC236}">
                <a16:creationId xmlns:a16="http://schemas.microsoft.com/office/drawing/2014/main" id="{44653B65-6796-264B-86AE-A2018DDF6B9A}"/>
              </a:ext>
            </a:extLst>
          </p:cNvPr>
          <p:cNvCxnSpPr>
            <a:cxnSpLocks/>
            <a:stCxn id="105" idx="4"/>
            <a:endCxn id="10" idx="0"/>
          </p:cNvCxnSpPr>
          <p:nvPr/>
        </p:nvCxnSpPr>
        <p:spPr>
          <a:xfrm>
            <a:off x="7051945" y="2361419"/>
            <a:ext cx="6027" cy="2789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necteur droit 122">
            <a:extLst>
              <a:ext uri="{FF2B5EF4-FFF2-40B4-BE49-F238E27FC236}">
                <a16:creationId xmlns:a16="http://schemas.microsoft.com/office/drawing/2014/main" id="{BF675F79-5628-D94F-8330-D09E3F76484F}"/>
              </a:ext>
            </a:extLst>
          </p:cNvPr>
          <p:cNvCxnSpPr>
            <a:cxnSpLocks/>
            <a:stCxn id="104" idx="4"/>
            <a:endCxn id="9" idx="0"/>
          </p:cNvCxnSpPr>
          <p:nvPr/>
        </p:nvCxnSpPr>
        <p:spPr>
          <a:xfrm>
            <a:off x="6583695" y="2361706"/>
            <a:ext cx="6027" cy="2789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necteur droit 123">
            <a:extLst>
              <a:ext uri="{FF2B5EF4-FFF2-40B4-BE49-F238E27FC236}">
                <a16:creationId xmlns:a16="http://schemas.microsoft.com/office/drawing/2014/main" id="{5D666ACC-6E09-A24D-B683-CBCFCF71DB46}"/>
              </a:ext>
            </a:extLst>
          </p:cNvPr>
          <p:cNvCxnSpPr>
            <a:cxnSpLocks/>
            <a:stCxn id="103" idx="4"/>
            <a:endCxn id="8" idx="0"/>
          </p:cNvCxnSpPr>
          <p:nvPr/>
        </p:nvCxnSpPr>
        <p:spPr>
          <a:xfrm>
            <a:off x="6116612" y="2361273"/>
            <a:ext cx="6027" cy="2789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Ellipse 124">
            <a:extLst>
              <a:ext uri="{FF2B5EF4-FFF2-40B4-BE49-F238E27FC236}">
                <a16:creationId xmlns:a16="http://schemas.microsoft.com/office/drawing/2014/main" id="{F0E851B8-65A6-5F4B-A96A-218B92E45B74}"/>
              </a:ext>
            </a:extLst>
          </p:cNvPr>
          <p:cNvSpPr/>
          <p:nvPr/>
        </p:nvSpPr>
        <p:spPr>
          <a:xfrm>
            <a:off x="6042321" y="1816350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Ellipse 125">
            <a:extLst>
              <a:ext uri="{FF2B5EF4-FFF2-40B4-BE49-F238E27FC236}">
                <a16:creationId xmlns:a16="http://schemas.microsoft.com/office/drawing/2014/main" id="{3CB67B24-B573-9848-B5B8-82843C717E95}"/>
              </a:ext>
            </a:extLst>
          </p:cNvPr>
          <p:cNvSpPr/>
          <p:nvPr/>
        </p:nvSpPr>
        <p:spPr>
          <a:xfrm>
            <a:off x="6509406" y="1816784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Ellipse 126">
            <a:extLst>
              <a:ext uri="{FF2B5EF4-FFF2-40B4-BE49-F238E27FC236}">
                <a16:creationId xmlns:a16="http://schemas.microsoft.com/office/drawing/2014/main" id="{9074FB32-DCD3-C94C-A1EA-C7424F2DA5D8}"/>
              </a:ext>
            </a:extLst>
          </p:cNvPr>
          <p:cNvSpPr/>
          <p:nvPr/>
        </p:nvSpPr>
        <p:spPr>
          <a:xfrm>
            <a:off x="6977654" y="1816497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Ellipse 127">
            <a:extLst>
              <a:ext uri="{FF2B5EF4-FFF2-40B4-BE49-F238E27FC236}">
                <a16:creationId xmlns:a16="http://schemas.microsoft.com/office/drawing/2014/main" id="{31230461-1C24-074A-A0C5-6658EF16EE27}"/>
              </a:ext>
            </a:extLst>
          </p:cNvPr>
          <p:cNvSpPr/>
          <p:nvPr/>
        </p:nvSpPr>
        <p:spPr>
          <a:xfrm>
            <a:off x="7415571" y="1816497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29" name="Ellipse 128">
            <a:extLst>
              <a:ext uri="{FF2B5EF4-FFF2-40B4-BE49-F238E27FC236}">
                <a16:creationId xmlns:a16="http://schemas.microsoft.com/office/drawing/2014/main" id="{D6CEDA18-0DA8-3147-B23F-CF4FE479595D}"/>
              </a:ext>
            </a:extLst>
          </p:cNvPr>
          <p:cNvSpPr/>
          <p:nvPr/>
        </p:nvSpPr>
        <p:spPr>
          <a:xfrm>
            <a:off x="7886811" y="1813897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Ellipse 129">
            <a:extLst>
              <a:ext uri="{FF2B5EF4-FFF2-40B4-BE49-F238E27FC236}">
                <a16:creationId xmlns:a16="http://schemas.microsoft.com/office/drawing/2014/main" id="{C508B796-8199-3D4F-8C53-4CF9D0AD0E08}"/>
              </a:ext>
            </a:extLst>
          </p:cNvPr>
          <p:cNvSpPr/>
          <p:nvPr/>
        </p:nvSpPr>
        <p:spPr>
          <a:xfrm>
            <a:off x="8373230" y="1813475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Ellipse 130">
            <a:extLst>
              <a:ext uri="{FF2B5EF4-FFF2-40B4-BE49-F238E27FC236}">
                <a16:creationId xmlns:a16="http://schemas.microsoft.com/office/drawing/2014/main" id="{3BC2DD92-6792-E546-982E-10AD1A9E3075}"/>
              </a:ext>
            </a:extLst>
          </p:cNvPr>
          <p:cNvSpPr/>
          <p:nvPr/>
        </p:nvSpPr>
        <p:spPr>
          <a:xfrm>
            <a:off x="8869087" y="1811200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2" name="Connecteur droit 131">
            <a:extLst>
              <a:ext uri="{FF2B5EF4-FFF2-40B4-BE49-F238E27FC236}">
                <a16:creationId xmlns:a16="http://schemas.microsoft.com/office/drawing/2014/main" id="{FCDF1A29-F0D4-354C-BBBE-89AC6B2FC0B7}"/>
              </a:ext>
            </a:extLst>
          </p:cNvPr>
          <p:cNvCxnSpPr>
            <a:stCxn id="125" idx="6"/>
            <a:endCxn id="126" idx="2"/>
          </p:cNvCxnSpPr>
          <p:nvPr/>
        </p:nvCxnSpPr>
        <p:spPr>
          <a:xfrm>
            <a:off x="6198939" y="1883171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necteur droit 132">
            <a:extLst>
              <a:ext uri="{FF2B5EF4-FFF2-40B4-BE49-F238E27FC236}">
                <a16:creationId xmlns:a16="http://schemas.microsoft.com/office/drawing/2014/main" id="{7D5E5613-07FF-A440-A5D4-125F2B5DCC58}"/>
              </a:ext>
            </a:extLst>
          </p:cNvPr>
          <p:cNvCxnSpPr>
            <a:cxnSpLocks/>
            <a:stCxn id="126" idx="6"/>
            <a:endCxn id="127" idx="2"/>
          </p:cNvCxnSpPr>
          <p:nvPr/>
        </p:nvCxnSpPr>
        <p:spPr>
          <a:xfrm flipV="1">
            <a:off x="6666020" y="1883317"/>
            <a:ext cx="311633" cy="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necteur droit 133">
            <a:extLst>
              <a:ext uri="{FF2B5EF4-FFF2-40B4-BE49-F238E27FC236}">
                <a16:creationId xmlns:a16="http://schemas.microsoft.com/office/drawing/2014/main" id="{08131964-787C-A941-88EB-AB3D592ABD51}"/>
              </a:ext>
            </a:extLst>
          </p:cNvPr>
          <p:cNvCxnSpPr>
            <a:cxnSpLocks/>
            <a:stCxn id="127" idx="6"/>
            <a:endCxn id="128" idx="2"/>
          </p:cNvCxnSpPr>
          <p:nvPr/>
        </p:nvCxnSpPr>
        <p:spPr>
          <a:xfrm>
            <a:off x="7134271" y="1883317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onnecteur droit 134">
            <a:extLst>
              <a:ext uri="{FF2B5EF4-FFF2-40B4-BE49-F238E27FC236}">
                <a16:creationId xmlns:a16="http://schemas.microsoft.com/office/drawing/2014/main" id="{F23DE3CC-1531-094C-9787-348B67A89FF6}"/>
              </a:ext>
            </a:extLst>
          </p:cNvPr>
          <p:cNvCxnSpPr>
            <a:cxnSpLocks/>
            <a:stCxn id="128" idx="6"/>
            <a:endCxn id="129" idx="2"/>
          </p:cNvCxnSpPr>
          <p:nvPr/>
        </p:nvCxnSpPr>
        <p:spPr>
          <a:xfrm flipV="1">
            <a:off x="7572187" y="1880718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Connecteur droit 135">
            <a:extLst>
              <a:ext uri="{FF2B5EF4-FFF2-40B4-BE49-F238E27FC236}">
                <a16:creationId xmlns:a16="http://schemas.microsoft.com/office/drawing/2014/main" id="{34EBBAE2-823B-5E4A-82D9-6E75794A44BB}"/>
              </a:ext>
            </a:extLst>
          </p:cNvPr>
          <p:cNvCxnSpPr>
            <a:cxnSpLocks/>
            <a:stCxn id="129" idx="6"/>
            <a:endCxn id="130" idx="2"/>
          </p:cNvCxnSpPr>
          <p:nvPr/>
        </p:nvCxnSpPr>
        <p:spPr>
          <a:xfrm flipV="1">
            <a:off x="8043429" y="1880296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onnecteur droit 136">
            <a:extLst>
              <a:ext uri="{FF2B5EF4-FFF2-40B4-BE49-F238E27FC236}">
                <a16:creationId xmlns:a16="http://schemas.microsoft.com/office/drawing/2014/main" id="{CEBA366C-E488-964D-9C91-4920FDF47707}"/>
              </a:ext>
            </a:extLst>
          </p:cNvPr>
          <p:cNvCxnSpPr>
            <a:cxnSpLocks/>
            <a:stCxn id="131" idx="6"/>
            <a:endCxn id="158" idx="2"/>
          </p:cNvCxnSpPr>
          <p:nvPr/>
        </p:nvCxnSpPr>
        <p:spPr>
          <a:xfrm>
            <a:off x="9025705" y="1878022"/>
            <a:ext cx="35295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necteur droit 139">
            <a:extLst>
              <a:ext uri="{FF2B5EF4-FFF2-40B4-BE49-F238E27FC236}">
                <a16:creationId xmlns:a16="http://schemas.microsoft.com/office/drawing/2014/main" id="{E052BA63-485D-664E-A28D-85C60E8C6AB1}"/>
              </a:ext>
            </a:extLst>
          </p:cNvPr>
          <p:cNvCxnSpPr>
            <a:cxnSpLocks/>
            <a:stCxn id="131" idx="4"/>
            <a:endCxn id="109" idx="0"/>
          </p:cNvCxnSpPr>
          <p:nvPr/>
        </p:nvCxnSpPr>
        <p:spPr>
          <a:xfrm flipH="1">
            <a:off x="8943378" y="1944842"/>
            <a:ext cx="4019" cy="277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Connecteur droit 140">
            <a:extLst>
              <a:ext uri="{FF2B5EF4-FFF2-40B4-BE49-F238E27FC236}">
                <a16:creationId xmlns:a16="http://schemas.microsoft.com/office/drawing/2014/main" id="{8E3FCB41-24A6-7E4A-AFEF-7A353B77948B}"/>
              </a:ext>
            </a:extLst>
          </p:cNvPr>
          <p:cNvCxnSpPr>
            <a:cxnSpLocks/>
            <a:stCxn id="130" idx="4"/>
            <a:endCxn id="108" idx="0"/>
          </p:cNvCxnSpPr>
          <p:nvPr/>
        </p:nvCxnSpPr>
        <p:spPr>
          <a:xfrm flipH="1">
            <a:off x="8447520" y="1947117"/>
            <a:ext cx="4019" cy="277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onnecteur droit 141">
            <a:extLst>
              <a:ext uri="{FF2B5EF4-FFF2-40B4-BE49-F238E27FC236}">
                <a16:creationId xmlns:a16="http://schemas.microsoft.com/office/drawing/2014/main" id="{A2B13FBC-B27A-224C-9704-EAB8F0770D32}"/>
              </a:ext>
            </a:extLst>
          </p:cNvPr>
          <p:cNvCxnSpPr>
            <a:cxnSpLocks/>
            <a:stCxn id="129" idx="4"/>
            <a:endCxn id="107" idx="0"/>
          </p:cNvCxnSpPr>
          <p:nvPr/>
        </p:nvCxnSpPr>
        <p:spPr>
          <a:xfrm flipH="1">
            <a:off x="7961102" y="1947538"/>
            <a:ext cx="4019" cy="277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necteur droit 142">
            <a:extLst>
              <a:ext uri="{FF2B5EF4-FFF2-40B4-BE49-F238E27FC236}">
                <a16:creationId xmlns:a16="http://schemas.microsoft.com/office/drawing/2014/main" id="{0D860B97-03D4-5349-BD0B-BC02573E87B4}"/>
              </a:ext>
            </a:extLst>
          </p:cNvPr>
          <p:cNvCxnSpPr>
            <a:cxnSpLocks/>
            <a:stCxn id="128" idx="4"/>
            <a:endCxn id="106" idx="0"/>
          </p:cNvCxnSpPr>
          <p:nvPr/>
        </p:nvCxnSpPr>
        <p:spPr>
          <a:xfrm flipH="1">
            <a:off x="7489862" y="1950138"/>
            <a:ext cx="4019" cy="277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onnecteur droit 143">
            <a:extLst>
              <a:ext uri="{FF2B5EF4-FFF2-40B4-BE49-F238E27FC236}">
                <a16:creationId xmlns:a16="http://schemas.microsoft.com/office/drawing/2014/main" id="{388973F6-1E01-DC43-A390-783E537B0647}"/>
              </a:ext>
            </a:extLst>
          </p:cNvPr>
          <p:cNvCxnSpPr>
            <a:cxnSpLocks/>
            <a:stCxn id="127" idx="4"/>
            <a:endCxn id="105" idx="0"/>
          </p:cNvCxnSpPr>
          <p:nvPr/>
        </p:nvCxnSpPr>
        <p:spPr>
          <a:xfrm flipH="1">
            <a:off x="7051945" y="1950138"/>
            <a:ext cx="4019" cy="277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necteur droit 144">
            <a:extLst>
              <a:ext uri="{FF2B5EF4-FFF2-40B4-BE49-F238E27FC236}">
                <a16:creationId xmlns:a16="http://schemas.microsoft.com/office/drawing/2014/main" id="{922D0C27-7165-FB41-A40B-538EBFE52B0C}"/>
              </a:ext>
            </a:extLst>
          </p:cNvPr>
          <p:cNvCxnSpPr>
            <a:cxnSpLocks/>
            <a:stCxn id="126" idx="4"/>
            <a:endCxn id="104" idx="0"/>
          </p:cNvCxnSpPr>
          <p:nvPr/>
        </p:nvCxnSpPr>
        <p:spPr>
          <a:xfrm flipH="1">
            <a:off x="6583695" y="1950425"/>
            <a:ext cx="4019" cy="277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necteur droit 145">
            <a:extLst>
              <a:ext uri="{FF2B5EF4-FFF2-40B4-BE49-F238E27FC236}">
                <a16:creationId xmlns:a16="http://schemas.microsoft.com/office/drawing/2014/main" id="{0AF31DBA-B81F-F64A-8887-0D822476DDF3}"/>
              </a:ext>
            </a:extLst>
          </p:cNvPr>
          <p:cNvCxnSpPr>
            <a:cxnSpLocks/>
            <a:stCxn id="125" idx="4"/>
            <a:endCxn id="103" idx="0"/>
          </p:cNvCxnSpPr>
          <p:nvPr/>
        </p:nvCxnSpPr>
        <p:spPr>
          <a:xfrm flipH="1">
            <a:off x="6116612" y="1949991"/>
            <a:ext cx="4019" cy="277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Ellipse 146">
            <a:extLst>
              <a:ext uri="{FF2B5EF4-FFF2-40B4-BE49-F238E27FC236}">
                <a16:creationId xmlns:a16="http://schemas.microsoft.com/office/drawing/2014/main" id="{94C574CF-56E7-A94F-B7C7-C8544E430872}"/>
              </a:ext>
            </a:extLst>
          </p:cNvPr>
          <p:cNvSpPr/>
          <p:nvPr/>
        </p:nvSpPr>
        <p:spPr>
          <a:xfrm>
            <a:off x="9380665" y="2637360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Ellipse 147">
            <a:extLst>
              <a:ext uri="{FF2B5EF4-FFF2-40B4-BE49-F238E27FC236}">
                <a16:creationId xmlns:a16="http://schemas.microsoft.com/office/drawing/2014/main" id="{E5FE1757-9989-9F4F-9FB0-3F111F059822}"/>
              </a:ext>
            </a:extLst>
          </p:cNvPr>
          <p:cNvSpPr/>
          <p:nvPr/>
        </p:nvSpPr>
        <p:spPr>
          <a:xfrm>
            <a:off x="9378655" y="3067412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Ellipse 148">
            <a:extLst>
              <a:ext uri="{FF2B5EF4-FFF2-40B4-BE49-F238E27FC236}">
                <a16:creationId xmlns:a16="http://schemas.microsoft.com/office/drawing/2014/main" id="{8FAFF294-1EB4-0240-81C6-34F5DE263BAE}"/>
              </a:ext>
            </a:extLst>
          </p:cNvPr>
          <p:cNvSpPr/>
          <p:nvPr/>
        </p:nvSpPr>
        <p:spPr>
          <a:xfrm>
            <a:off x="9376648" y="3471767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Ellipse 149">
            <a:extLst>
              <a:ext uri="{FF2B5EF4-FFF2-40B4-BE49-F238E27FC236}">
                <a16:creationId xmlns:a16="http://schemas.microsoft.com/office/drawing/2014/main" id="{8C362319-008C-034A-B0E8-F126BDFE390C}"/>
              </a:ext>
            </a:extLst>
          </p:cNvPr>
          <p:cNvSpPr/>
          <p:nvPr/>
        </p:nvSpPr>
        <p:spPr>
          <a:xfrm>
            <a:off x="9374638" y="3840139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1" name="Connecteur droit 150">
            <a:extLst>
              <a:ext uri="{FF2B5EF4-FFF2-40B4-BE49-F238E27FC236}">
                <a16:creationId xmlns:a16="http://schemas.microsoft.com/office/drawing/2014/main" id="{D8CD6F5D-C680-5947-A23A-9696B202EEB7}"/>
              </a:ext>
            </a:extLst>
          </p:cNvPr>
          <p:cNvCxnSpPr>
            <a:cxnSpLocks/>
            <a:stCxn id="149" idx="4"/>
            <a:endCxn id="150" idx="0"/>
          </p:cNvCxnSpPr>
          <p:nvPr/>
        </p:nvCxnSpPr>
        <p:spPr>
          <a:xfrm flipH="1">
            <a:off x="9452946" y="3605409"/>
            <a:ext cx="2009" cy="234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onnecteur droit 151">
            <a:extLst>
              <a:ext uri="{FF2B5EF4-FFF2-40B4-BE49-F238E27FC236}">
                <a16:creationId xmlns:a16="http://schemas.microsoft.com/office/drawing/2014/main" id="{76CFBADE-2E00-E143-9360-5D536BC3D701}"/>
              </a:ext>
            </a:extLst>
          </p:cNvPr>
          <p:cNvCxnSpPr>
            <a:cxnSpLocks/>
            <a:stCxn id="148" idx="4"/>
            <a:endCxn id="149" idx="0"/>
          </p:cNvCxnSpPr>
          <p:nvPr/>
        </p:nvCxnSpPr>
        <p:spPr>
          <a:xfrm flipH="1">
            <a:off x="9454957" y="3201055"/>
            <a:ext cx="2007" cy="270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Connecteur droit 152">
            <a:extLst>
              <a:ext uri="{FF2B5EF4-FFF2-40B4-BE49-F238E27FC236}">
                <a16:creationId xmlns:a16="http://schemas.microsoft.com/office/drawing/2014/main" id="{9A845A9C-D133-904C-820C-0020A4724654}"/>
              </a:ext>
            </a:extLst>
          </p:cNvPr>
          <p:cNvCxnSpPr>
            <a:cxnSpLocks/>
            <a:stCxn id="147" idx="4"/>
            <a:endCxn id="148" idx="0"/>
          </p:cNvCxnSpPr>
          <p:nvPr/>
        </p:nvCxnSpPr>
        <p:spPr>
          <a:xfrm flipH="1">
            <a:off x="9456965" y="2771002"/>
            <a:ext cx="2008" cy="2964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Ellipse 155">
            <a:extLst>
              <a:ext uri="{FF2B5EF4-FFF2-40B4-BE49-F238E27FC236}">
                <a16:creationId xmlns:a16="http://schemas.microsoft.com/office/drawing/2014/main" id="{53B38DE4-5813-7E4A-BB4F-A90295190165}"/>
              </a:ext>
            </a:extLst>
          </p:cNvPr>
          <p:cNvSpPr/>
          <p:nvPr/>
        </p:nvSpPr>
        <p:spPr>
          <a:xfrm>
            <a:off x="9374637" y="2224756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7" name="Connecteur droit 156">
            <a:extLst>
              <a:ext uri="{FF2B5EF4-FFF2-40B4-BE49-F238E27FC236}">
                <a16:creationId xmlns:a16="http://schemas.microsoft.com/office/drawing/2014/main" id="{CDC46804-5EFD-834D-AFB4-3EC783F076B4}"/>
              </a:ext>
            </a:extLst>
          </p:cNvPr>
          <p:cNvCxnSpPr>
            <a:cxnSpLocks/>
            <a:endCxn id="147" idx="0"/>
          </p:cNvCxnSpPr>
          <p:nvPr/>
        </p:nvCxnSpPr>
        <p:spPr>
          <a:xfrm>
            <a:off x="9454955" y="2350450"/>
            <a:ext cx="4018" cy="2869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Ellipse 157">
            <a:extLst>
              <a:ext uri="{FF2B5EF4-FFF2-40B4-BE49-F238E27FC236}">
                <a16:creationId xmlns:a16="http://schemas.microsoft.com/office/drawing/2014/main" id="{75340A6A-8EC1-4141-92EA-B5DE13C87052}"/>
              </a:ext>
            </a:extLst>
          </p:cNvPr>
          <p:cNvSpPr/>
          <p:nvPr/>
        </p:nvSpPr>
        <p:spPr>
          <a:xfrm>
            <a:off x="9378655" y="1813475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9" name="Connecteur droit 158">
            <a:extLst>
              <a:ext uri="{FF2B5EF4-FFF2-40B4-BE49-F238E27FC236}">
                <a16:creationId xmlns:a16="http://schemas.microsoft.com/office/drawing/2014/main" id="{E80B6A57-36A3-D649-B742-0EA494E63513}"/>
              </a:ext>
            </a:extLst>
          </p:cNvPr>
          <p:cNvCxnSpPr>
            <a:cxnSpLocks/>
            <a:stCxn id="158" idx="4"/>
            <a:endCxn id="156" idx="0"/>
          </p:cNvCxnSpPr>
          <p:nvPr/>
        </p:nvCxnSpPr>
        <p:spPr>
          <a:xfrm flipH="1">
            <a:off x="9452946" y="1947117"/>
            <a:ext cx="4019" cy="277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Connecteur droit 159">
            <a:extLst>
              <a:ext uri="{FF2B5EF4-FFF2-40B4-BE49-F238E27FC236}">
                <a16:creationId xmlns:a16="http://schemas.microsoft.com/office/drawing/2014/main" id="{F844BCA1-9E99-CA4D-9D57-298179077610}"/>
              </a:ext>
            </a:extLst>
          </p:cNvPr>
          <p:cNvCxnSpPr>
            <a:cxnSpLocks/>
            <a:stCxn id="130" idx="6"/>
            <a:endCxn id="131" idx="2"/>
          </p:cNvCxnSpPr>
          <p:nvPr/>
        </p:nvCxnSpPr>
        <p:spPr>
          <a:xfrm flipV="1">
            <a:off x="8529848" y="1878022"/>
            <a:ext cx="33924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necteur droit 160">
            <a:extLst>
              <a:ext uri="{FF2B5EF4-FFF2-40B4-BE49-F238E27FC236}">
                <a16:creationId xmlns:a16="http://schemas.microsoft.com/office/drawing/2014/main" id="{8FBFBC7E-3334-234B-821B-46E8C792BABA}"/>
              </a:ext>
            </a:extLst>
          </p:cNvPr>
          <p:cNvCxnSpPr>
            <a:cxnSpLocks/>
            <a:stCxn id="109" idx="6"/>
            <a:endCxn id="156" idx="2"/>
          </p:cNvCxnSpPr>
          <p:nvPr/>
        </p:nvCxnSpPr>
        <p:spPr>
          <a:xfrm>
            <a:off x="9021686" y="2289302"/>
            <a:ext cx="35295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Connecteur droit 161">
            <a:extLst>
              <a:ext uri="{FF2B5EF4-FFF2-40B4-BE49-F238E27FC236}">
                <a16:creationId xmlns:a16="http://schemas.microsoft.com/office/drawing/2014/main" id="{B7552376-A5EF-0D4D-AC30-EDEB03CBFBAB}"/>
              </a:ext>
            </a:extLst>
          </p:cNvPr>
          <p:cNvCxnSpPr>
            <a:cxnSpLocks/>
            <a:stCxn id="14" idx="6"/>
            <a:endCxn id="147" idx="2"/>
          </p:cNvCxnSpPr>
          <p:nvPr/>
        </p:nvCxnSpPr>
        <p:spPr>
          <a:xfrm>
            <a:off x="9027713" y="2701907"/>
            <a:ext cx="35295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Connecteur droit 162">
            <a:extLst>
              <a:ext uri="{FF2B5EF4-FFF2-40B4-BE49-F238E27FC236}">
                <a16:creationId xmlns:a16="http://schemas.microsoft.com/office/drawing/2014/main" id="{97A1B021-1CA3-CF40-A6D4-D171E05A66B0}"/>
              </a:ext>
            </a:extLst>
          </p:cNvPr>
          <p:cNvCxnSpPr>
            <a:cxnSpLocks/>
            <a:stCxn id="21" idx="6"/>
            <a:endCxn id="148" idx="2"/>
          </p:cNvCxnSpPr>
          <p:nvPr/>
        </p:nvCxnSpPr>
        <p:spPr>
          <a:xfrm>
            <a:off x="9025705" y="3131958"/>
            <a:ext cx="35295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Connecteur droit 163">
            <a:extLst>
              <a:ext uri="{FF2B5EF4-FFF2-40B4-BE49-F238E27FC236}">
                <a16:creationId xmlns:a16="http://schemas.microsoft.com/office/drawing/2014/main" id="{021457A4-6F7D-AC41-9648-6CFB76B49ACC}"/>
              </a:ext>
            </a:extLst>
          </p:cNvPr>
          <p:cNvCxnSpPr>
            <a:cxnSpLocks/>
            <a:stCxn id="28" idx="6"/>
            <a:endCxn id="149" idx="2"/>
          </p:cNvCxnSpPr>
          <p:nvPr/>
        </p:nvCxnSpPr>
        <p:spPr>
          <a:xfrm>
            <a:off x="9023697" y="3536313"/>
            <a:ext cx="35295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Connecteur droit 164">
            <a:extLst>
              <a:ext uri="{FF2B5EF4-FFF2-40B4-BE49-F238E27FC236}">
                <a16:creationId xmlns:a16="http://schemas.microsoft.com/office/drawing/2014/main" id="{4424E1C1-CABD-2143-AD07-572245909466}"/>
              </a:ext>
            </a:extLst>
          </p:cNvPr>
          <p:cNvCxnSpPr>
            <a:cxnSpLocks/>
            <a:stCxn id="35" idx="6"/>
            <a:endCxn id="150" idx="2"/>
          </p:cNvCxnSpPr>
          <p:nvPr/>
        </p:nvCxnSpPr>
        <p:spPr>
          <a:xfrm>
            <a:off x="9021688" y="3904686"/>
            <a:ext cx="35295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Ellipse 165">
            <a:extLst>
              <a:ext uri="{FF2B5EF4-FFF2-40B4-BE49-F238E27FC236}">
                <a16:creationId xmlns:a16="http://schemas.microsoft.com/office/drawing/2014/main" id="{C8DBBE1A-EFB1-C245-9A7D-56EF984E4419}"/>
              </a:ext>
            </a:extLst>
          </p:cNvPr>
          <p:cNvSpPr/>
          <p:nvPr/>
        </p:nvSpPr>
        <p:spPr>
          <a:xfrm>
            <a:off x="6033280" y="4216444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Ellipse 166">
            <a:extLst>
              <a:ext uri="{FF2B5EF4-FFF2-40B4-BE49-F238E27FC236}">
                <a16:creationId xmlns:a16="http://schemas.microsoft.com/office/drawing/2014/main" id="{E7647B77-4732-FA4A-BE6C-1080623E872C}"/>
              </a:ext>
            </a:extLst>
          </p:cNvPr>
          <p:cNvSpPr/>
          <p:nvPr/>
        </p:nvSpPr>
        <p:spPr>
          <a:xfrm>
            <a:off x="6500362" y="4216879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Ellipse 167">
            <a:extLst>
              <a:ext uri="{FF2B5EF4-FFF2-40B4-BE49-F238E27FC236}">
                <a16:creationId xmlns:a16="http://schemas.microsoft.com/office/drawing/2014/main" id="{B6256DCF-E54B-AB45-81D5-4A3A4FEE4637}"/>
              </a:ext>
            </a:extLst>
          </p:cNvPr>
          <p:cNvSpPr/>
          <p:nvPr/>
        </p:nvSpPr>
        <p:spPr>
          <a:xfrm>
            <a:off x="6968613" y="421659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Ellipse 168">
            <a:extLst>
              <a:ext uri="{FF2B5EF4-FFF2-40B4-BE49-F238E27FC236}">
                <a16:creationId xmlns:a16="http://schemas.microsoft.com/office/drawing/2014/main" id="{333E7FF9-2C67-8244-B9E1-4751288AD2BF}"/>
              </a:ext>
            </a:extLst>
          </p:cNvPr>
          <p:cNvSpPr/>
          <p:nvPr/>
        </p:nvSpPr>
        <p:spPr>
          <a:xfrm>
            <a:off x="7406528" y="421659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Ellipse 169">
            <a:extLst>
              <a:ext uri="{FF2B5EF4-FFF2-40B4-BE49-F238E27FC236}">
                <a16:creationId xmlns:a16="http://schemas.microsoft.com/office/drawing/2014/main" id="{E3D84638-FC1B-9A47-AC22-B79CFD71FE41}"/>
              </a:ext>
            </a:extLst>
          </p:cNvPr>
          <p:cNvSpPr/>
          <p:nvPr/>
        </p:nvSpPr>
        <p:spPr>
          <a:xfrm>
            <a:off x="7877769" y="4213992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Ellipse 170">
            <a:extLst>
              <a:ext uri="{FF2B5EF4-FFF2-40B4-BE49-F238E27FC236}">
                <a16:creationId xmlns:a16="http://schemas.microsoft.com/office/drawing/2014/main" id="{A7F28E84-5D7D-F344-948B-C3EAAC993C53}"/>
              </a:ext>
            </a:extLst>
          </p:cNvPr>
          <p:cNvSpPr/>
          <p:nvPr/>
        </p:nvSpPr>
        <p:spPr>
          <a:xfrm>
            <a:off x="8364189" y="4213570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Ellipse 171">
            <a:extLst>
              <a:ext uri="{FF2B5EF4-FFF2-40B4-BE49-F238E27FC236}">
                <a16:creationId xmlns:a16="http://schemas.microsoft.com/office/drawing/2014/main" id="{C92B7711-9D85-394A-BFA2-B3FDB9A12745}"/>
              </a:ext>
            </a:extLst>
          </p:cNvPr>
          <p:cNvSpPr/>
          <p:nvPr/>
        </p:nvSpPr>
        <p:spPr>
          <a:xfrm>
            <a:off x="8860045" y="4211296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3" name="Connecteur droit 172">
            <a:extLst>
              <a:ext uri="{FF2B5EF4-FFF2-40B4-BE49-F238E27FC236}">
                <a16:creationId xmlns:a16="http://schemas.microsoft.com/office/drawing/2014/main" id="{A319136B-E879-5248-B243-14367DED34A7}"/>
              </a:ext>
            </a:extLst>
          </p:cNvPr>
          <p:cNvCxnSpPr>
            <a:cxnSpLocks/>
            <a:stCxn id="166" idx="6"/>
            <a:endCxn id="167" idx="2"/>
          </p:cNvCxnSpPr>
          <p:nvPr/>
        </p:nvCxnSpPr>
        <p:spPr>
          <a:xfrm>
            <a:off x="6189896" y="4283266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Connecteur droit 173">
            <a:extLst>
              <a:ext uri="{FF2B5EF4-FFF2-40B4-BE49-F238E27FC236}">
                <a16:creationId xmlns:a16="http://schemas.microsoft.com/office/drawing/2014/main" id="{B91C0C6B-533F-5C4C-A8D0-EA588E17832B}"/>
              </a:ext>
            </a:extLst>
          </p:cNvPr>
          <p:cNvCxnSpPr>
            <a:cxnSpLocks/>
            <a:stCxn id="171" idx="6"/>
            <a:endCxn id="172" idx="2"/>
          </p:cNvCxnSpPr>
          <p:nvPr/>
        </p:nvCxnSpPr>
        <p:spPr>
          <a:xfrm flipV="1">
            <a:off x="8520805" y="4278116"/>
            <a:ext cx="33924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Connecteur droit 174">
            <a:extLst>
              <a:ext uri="{FF2B5EF4-FFF2-40B4-BE49-F238E27FC236}">
                <a16:creationId xmlns:a16="http://schemas.microsoft.com/office/drawing/2014/main" id="{AC03C44D-8478-1A40-8C55-4A03301D1EDA}"/>
              </a:ext>
            </a:extLst>
          </p:cNvPr>
          <p:cNvCxnSpPr>
            <a:cxnSpLocks/>
            <a:stCxn id="170" idx="6"/>
            <a:endCxn id="171" idx="2"/>
          </p:cNvCxnSpPr>
          <p:nvPr/>
        </p:nvCxnSpPr>
        <p:spPr>
          <a:xfrm flipV="1">
            <a:off x="8034386" y="4280391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Connecteur droit 175">
            <a:extLst>
              <a:ext uri="{FF2B5EF4-FFF2-40B4-BE49-F238E27FC236}">
                <a16:creationId xmlns:a16="http://schemas.microsoft.com/office/drawing/2014/main" id="{88F0BA12-A2A6-FA4E-9536-E757000493BF}"/>
              </a:ext>
            </a:extLst>
          </p:cNvPr>
          <p:cNvCxnSpPr>
            <a:cxnSpLocks/>
            <a:stCxn id="169" idx="6"/>
            <a:endCxn id="170" idx="2"/>
          </p:cNvCxnSpPr>
          <p:nvPr/>
        </p:nvCxnSpPr>
        <p:spPr>
          <a:xfrm flipV="1">
            <a:off x="7563145" y="4280813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Connecteur droit 176">
            <a:extLst>
              <a:ext uri="{FF2B5EF4-FFF2-40B4-BE49-F238E27FC236}">
                <a16:creationId xmlns:a16="http://schemas.microsoft.com/office/drawing/2014/main" id="{C4BEE146-1F4C-8349-B82E-68697F76080D}"/>
              </a:ext>
            </a:extLst>
          </p:cNvPr>
          <p:cNvCxnSpPr>
            <a:cxnSpLocks/>
            <a:stCxn id="168" idx="6"/>
            <a:endCxn id="169" idx="2"/>
          </p:cNvCxnSpPr>
          <p:nvPr/>
        </p:nvCxnSpPr>
        <p:spPr>
          <a:xfrm>
            <a:off x="7125229" y="4283412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Connecteur droit 177">
            <a:extLst>
              <a:ext uri="{FF2B5EF4-FFF2-40B4-BE49-F238E27FC236}">
                <a16:creationId xmlns:a16="http://schemas.microsoft.com/office/drawing/2014/main" id="{C44829C1-97E3-C34E-A845-2BB0AD6807E1}"/>
              </a:ext>
            </a:extLst>
          </p:cNvPr>
          <p:cNvCxnSpPr>
            <a:cxnSpLocks/>
            <a:stCxn id="167" idx="6"/>
            <a:endCxn id="168" idx="2"/>
          </p:cNvCxnSpPr>
          <p:nvPr/>
        </p:nvCxnSpPr>
        <p:spPr>
          <a:xfrm flipV="1">
            <a:off x="6656979" y="4283412"/>
            <a:ext cx="311633" cy="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Ellipse 180">
            <a:extLst>
              <a:ext uri="{FF2B5EF4-FFF2-40B4-BE49-F238E27FC236}">
                <a16:creationId xmlns:a16="http://schemas.microsoft.com/office/drawing/2014/main" id="{FBC278DF-4C09-8448-B39D-967B13614AEE}"/>
              </a:ext>
            </a:extLst>
          </p:cNvPr>
          <p:cNvSpPr/>
          <p:nvPr/>
        </p:nvSpPr>
        <p:spPr>
          <a:xfrm>
            <a:off x="9369614" y="4213570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2" name="Connecteur droit 181">
            <a:extLst>
              <a:ext uri="{FF2B5EF4-FFF2-40B4-BE49-F238E27FC236}">
                <a16:creationId xmlns:a16="http://schemas.microsoft.com/office/drawing/2014/main" id="{C081E2C6-CC5C-FE4C-84E4-D5FC8A6AD057}"/>
              </a:ext>
            </a:extLst>
          </p:cNvPr>
          <p:cNvCxnSpPr>
            <a:cxnSpLocks/>
            <a:stCxn id="172" idx="6"/>
            <a:endCxn id="181" idx="2"/>
          </p:cNvCxnSpPr>
          <p:nvPr/>
        </p:nvCxnSpPr>
        <p:spPr>
          <a:xfrm>
            <a:off x="9016663" y="4278116"/>
            <a:ext cx="35295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Ellipse 182">
            <a:extLst>
              <a:ext uri="{FF2B5EF4-FFF2-40B4-BE49-F238E27FC236}">
                <a16:creationId xmlns:a16="http://schemas.microsoft.com/office/drawing/2014/main" id="{BADFA816-63AF-8E41-96D9-B079E5371F6A}"/>
              </a:ext>
            </a:extLst>
          </p:cNvPr>
          <p:cNvSpPr/>
          <p:nvPr/>
        </p:nvSpPr>
        <p:spPr>
          <a:xfrm>
            <a:off x="6033279" y="4603235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Ellipse 183">
            <a:extLst>
              <a:ext uri="{FF2B5EF4-FFF2-40B4-BE49-F238E27FC236}">
                <a16:creationId xmlns:a16="http://schemas.microsoft.com/office/drawing/2014/main" id="{0DB660F3-B1D9-6F4B-B3B1-1AB194973D0C}"/>
              </a:ext>
            </a:extLst>
          </p:cNvPr>
          <p:cNvSpPr/>
          <p:nvPr/>
        </p:nvSpPr>
        <p:spPr>
          <a:xfrm>
            <a:off x="6500361" y="4603669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Ellipse 184">
            <a:extLst>
              <a:ext uri="{FF2B5EF4-FFF2-40B4-BE49-F238E27FC236}">
                <a16:creationId xmlns:a16="http://schemas.microsoft.com/office/drawing/2014/main" id="{E9BD26A1-16D0-B64B-9546-2ACA53CCF871}"/>
              </a:ext>
            </a:extLst>
          </p:cNvPr>
          <p:cNvSpPr/>
          <p:nvPr/>
        </p:nvSpPr>
        <p:spPr>
          <a:xfrm>
            <a:off x="6968612" y="4603382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Ellipse 185">
            <a:extLst>
              <a:ext uri="{FF2B5EF4-FFF2-40B4-BE49-F238E27FC236}">
                <a16:creationId xmlns:a16="http://schemas.microsoft.com/office/drawing/2014/main" id="{6D4B719D-5F26-0444-A9A0-780DCC8EF9C1}"/>
              </a:ext>
            </a:extLst>
          </p:cNvPr>
          <p:cNvSpPr/>
          <p:nvPr/>
        </p:nvSpPr>
        <p:spPr>
          <a:xfrm>
            <a:off x="7406527" y="4603382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Ellipse 186">
            <a:extLst>
              <a:ext uri="{FF2B5EF4-FFF2-40B4-BE49-F238E27FC236}">
                <a16:creationId xmlns:a16="http://schemas.microsoft.com/office/drawing/2014/main" id="{157F11C6-48D0-AE47-89E8-C56C1A2A58DA}"/>
              </a:ext>
            </a:extLst>
          </p:cNvPr>
          <p:cNvSpPr/>
          <p:nvPr/>
        </p:nvSpPr>
        <p:spPr>
          <a:xfrm>
            <a:off x="7877768" y="4600783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Ellipse 187">
            <a:extLst>
              <a:ext uri="{FF2B5EF4-FFF2-40B4-BE49-F238E27FC236}">
                <a16:creationId xmlns:a16="http://schemas.microsoft.com/office/drawing/2014/main" id="{B8DCAAEF-2D22-5447-B9D0-42FC97E80DE3}"/>
              </a:ext>
            </a:extLst>
          </p:cNvPr>
          <p:cNvSpPr/>
          <p:nvPr/>
        </p:nvSpPr>
        <p:spPr>
          <a:xfrm>
            <a:off x="8364188" y="460036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Ellipse 188">
            <a:extLst>
              <a:ext uri="{FF2B5EF4-FFF2-40B4-BE49-F238E27FC236}">
                <a16:creationId xmlns:a16="http://schemas.microsoft.com/office/drawing/2014/main" id="{0B382011-1637-9C47-8B9B-15192CB8DA00}"/>
              </a:ext>
            </a:extLst>
          </p:cNvPr>
          <p:cNvSpPr/>
          <p:nvPr/>
        </p:nvSpPr>
        <p:spPr>
          <a:xfrm>
            <a:off x="8860044" y="4598087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0" name="Connecteur droit 189">
            <a:extLst>
              <a:ext uri="{FF2B5EF4-FFF2-40B4-BE49-F238E27FC236}">
                <a16:creationId xmlns:a16="http://schemas.microsoft.com/office/drawing/2014/main" id="{454D27AA-797B-9D43-AA88-6F434BF4280D}"/>
              </a:ext>
            </a:extLst>
          </p:cNvPr>
          <p:cNvCxnSpPr>
            <a:cxnSpLocks/>
            <a:stCxn id="183" idx="6"/>
            <a:endCxn id="184" idx="2"/>
          </p:cNvCxnSpPr>
          <p:nvPr/>
        </p:nvCxnSpPr>
        <p:spPr>
          <a:xfrm>
            <a:off x="6189896" y="4670056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Connecteur droit 190">
            <a:extLst>
              <a:ext uri="{FF2B5EF4-FFF2-40B4-BE49-F238E27FC236}">
                <a16:creationId xmlns:a16="http://schemas.microsoft.com/office/drawing/2014/main" id="{EACF3CEA-4F0B-B241-8A06-79FAF3596149}"/>
              </a:ext>
            </a:extLst>
          </p:cNvPr>
          <p:cNvCxnSpPr>
            <a:cxnSpLocks/>
            <a:stCxn id="188" idx="6"/>
            <a:endCxn id="189" idx="2"/>
          </p:cNvCxnSpPr>
          <p:nvPr/>
        </p:nvCxnSpPr>
        <p:spPr>
          <a:xfrm flipV="1">
            <a:off x="8520804" y="4664907"/>
            <a:ext cx="33924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Connecteur droit 191">
            <a:extLst>
              <a:ext uri="{FF2B5EF4-FFF2-40B4-BE49-F238E27FC236}">
                <a16:creationId xmlns:a16="http://schemas.microsoft.com/office/drawing/2014/main" id="{42A8A2D5-2090-5642-A2AB-DC7AD8BEE834}"/>
              </a:ext>
            </a:extLst>
          </p:cNvPr>
          <p:cNvCxnSpPr>
            <a:cxnSpLocks/>
            <a:stCxn id="187" idx="6"/>
            <a:endCxn id="188" idx="2"/>
          </p:cNvCxnSpPr>
          <p:nvPr/>
        </p:nvCxnSpPr>
        <p:spPr>
          <a:xfrm flipV="1">
            <a:off x="8034385" y="4667182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Connecteur droit 192">
            <a:extLst>
              <a:ext uri="{FF2B5EF4-FFF2-40B4-BE49-F238E27FC236}">
                <a16:creationId xmlns:a16="http://schemas.microsoft.com/office/drawing/2014/main" id="{5EA0D8CF-698F-8642-90B8-93240E3CB681}"/>
              </a:ext>
            </a:extLst>
          </p:cNvPr>
          <p:cNvCxnSpPr>
            <a:cxnSpLocks/>
            <a:stCxn id="186" idx="6"/>
            <a:endCxn id="187" idx="2"/>
          </p:cNvCxnSpPr>
          <p:nvPr/>
        </p:nvCxnSpPr>
        <p:spPr>
          <a:xfrm flipV="1">
            <a:off x="7563145" y="4667603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Connecteur droit 193">
            <a:extLst>
              <a:ext uri="{FF2B5EF4-FFF2-40B4-BE49-F238E27FC236}">
                <a16:creationId xmlns:a16="http://schemas.microsoft.com/office/drawing/2014/main" id="{21D74460-4986-914D-99FD-3F135AD852FB}"/>
              </a:ext>
            </a:extLst>
          </p:cNvPr>
          <p:cNvCxnSpPr>
            <a:cxnSpLocks/>
            <a:stCxn id="185" idx="6"/>
            <a:endCxn id="186" idx="2"/>
          </p:cNvCxnSpPr>
          <p:nvPr/>
        </p:nvCxnSpPr>
        <p:spPr>
          <a:xfrm>
            <a:off x="7125228" y="4670203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Connecteur droit 194">
            <a:extLst>
              <a:ext uri="{FF2B5EF4-FFF2-40B4-BE49-F238E27FC236}">
                <a16:creationId xmlns:a16="http://schemas.microsoft.com/office/drawing/2014/main" id="{D97EE875-90BE-C847-AAFA-3C319513AE1E}"/>
              </a:ext>
            </a:extLst>
          </p:cNvPr>
          <p:cNvCxnSpPr>
            <a:cxnSpLocks/>
            <a:stCxn id="184" idx="6"/>
            <a:endCxn id="185" idx="2"/>
          </p:cNvCxnSpPr>
          <p:nvPr/>
        </p:nvCxnSpPr>
        <p:spPr>
          <a:xfrm flipV="1">
            <a:off x="6656979" y="4670203"/>
            <a:ext cx="311633" cy="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Ellipse 197">
            <a:extLst>
              <a:ext uri="{FF2B5EF4-FFF2-40B4-BE49-F238E27FC236}">
                <a16:creationId xmlns:a16="http://schemas.microsoft.com/office/drawing/2014/main" id="{0C647352-A15E-474C-A5CE-9444198DF00E}"/>
              </a:ext>
            </a:extLst>
          </p:cNvPr>
          <p:cNvSpPr/>
          <p:nvPr/>
        </p:nvSpPr>
        <p:spPr>
          <a:xfrm>
            <a:off x="9369613" y="460036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9" name="Connecteur droit 198">
            <a:extLst>
              <a:ext uri="{FF2B5EF4-FFF2-40B4-BE49-F238E27FC236}">
                <a16:creationId xmlns:a16="http://schemas.microsoft.com/office/drawing/2014/main" id="{08417897-87CC-2E44-A5DB-35A54EE42CEA}"/>
              </a:ext>
            </a:extLst>
          </p:cNvPr>
          <p:cNvCxnSpPr>
            <a:cxnSpLocks/>
            <a:stCxn id="189" idx="6"/>
            <a:endCxn id="198" idx="2"/>
          </p:cNvCxnSpPr>
          <p:nvPr/>
        </p:nvCxnSpPr>
        <p:spPr>
          <a:xfrm>
            <a:off x="9016662" y="4664907"/>
            <a:ext cx="35295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Connecteur droit 199">
            <a:extLst>
              <a:ext uri="{FF2B5EF4-FFF2-40B4-BE49-F238E27FC236}">
                <a16:creationId xmlns:a16="http://schemas.microsoft.com/office/drawing/2014/main" id="{3E7C0621-FCF2-8644-99D8-AD83C68224A7}"/>
              </a:ext>
            </a:extLst>
          </p:cNvPr>
          <p:cNvCxnSpPr>
            <a:cxnSpLocks/>
            <a:stCxn id="29" idx="4"/>
            <a:endCxn id="166" idx="0"/>
          </p:cNvCxnSpPr>
          <p:nvPr/>
        </p:nvCxnSpPr>
        <p:spPr>
          <a:xfrm flipH="1">
            <a:off x="6111589" y="3976655"/>
            <a:ext cx="5024" cy="239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Connecteur droit 200">
            <a:extLst>
              <a:ext uri="{FF2B5EF4-FFF2-40B4-BE49-F238E27FC236}">
                <a16:creationId xmlns:a16="http://schemas.microsoft.com/office/drawing/2014/main" id="{04D3B993-47DD-8249-AB5F-65EA89E032DB}"/>
              </a:ext>
            </a:extLst>
          </p:cNvPr>
          <p:cNvCxnSpPr>
            <a:cxnSpLocks/>
            <a:stCxn id="30" idx="4"/>
            <a:endCxn id="167" idx="0"/>
          </p:cNvCxnSpPr>
          <p:nvPr/>
        </p:nvCxnSpPr>
        <p:spPr>
          <a:xfrm flipH="1">
            <a:off x="6578671" y="3977089"/>
            <a:ext cx="5024" cy="239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Connecteur droit 201">
            <a:extLst>
              <a:ext uri="{FF2B5EF4-FFF2-40B4-BE49-F238E27FC236}">
                <a16:creationId xmlns:a16="http://schemas.microsoft.com/office/drawing/2014/main" id="{7130EDF5-4984-494C-A6E6-7600D5E59112}"/>
              </a:ext>
            </a:extLst>
          </p:cNvPr>
          <p:cNvCxnSpPr>
            <a:cxnSpLocks/>
            <a:stCxn id="31" idx="4"/>
            <a:endCxn id="168" idx="0"/>
          </p:cNvCxnSpPr>
          <p:nvPr/>
        </p:nvCxnSpPr>
        <p:spPr>
          <a:xfrm flipH="1">
            <a:off x="7046923" y="3976801"/>
            <a:ext cx="5024" cy="239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Connecteur droit 202">
            <a:extLst>
              <a:ext uri="{FF2B5EF4-FFF2-40B4-BE49-F238E27FC236}">
                <a16:creationId xmlns:a16="http://schemas.microsoft.com/office/drawing/2014/main" id="{04020A2A-010C-B348-BC4A-DC8C3A7C71C4}"/>
              </a:ext>
            </a:extLst>
          </p:cNvPr>
          <p:cNvCxnSpPr>
            <a:cxnSpLocks/>
            <a:stCxn id="32" idx="4"/>
            <a:endCxn id="169" idx="0"/>
          </p:cNvCxnSpPr>
          <p:nvPr/>
        </p:nvCxnSpPr>
        <p:spPr>
          <a:xfrm flipH="1">
            <a:off x="7484837" y="3976801"/>
            <a:ext cx="5024" cy="239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Connecteur droit 203">
            <a:extLst>
              <a:ext uri="{FF2B5EF4-FFF2-40B4-BE49-F238E27FC236}">
                <a16:creationId xmlns:a16="http://schemas.microsoft.com/office/drawing/2014/main" id="{3AF60CB5-95A1-9948-AA6B-43030A0DBDCE}"/>
              </a:ext>
            </a:extLst>
          </p:cNvPr>
          <p:cNvCxnSpPr>
            <a:cxnSpLocks/>
            <a:stCxn id="33" idx="4"/>
            <a:endCxn id="170" idx="0"/>
          </p:cNvCxnSpPr>
          <p:nvPr/>
        </p:nvCxnSpPr>
        <p:spPr>
          <a:xfrm flipH="1">
            <a:off x="7956078" y="3974203"/>
            <a:ext cx="5024" cy="239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Connecteur droit 204">
            <a:extLst>
              <a:ext uri="{FF2B5EF4-FFF2-40B4-BE49-F238E27FC236}">
                <a16:creationId xmlns:a16="http://schemas.microsoft.com/office/drawing/2014/main" id="{E5253C17-90D1-3D48-84DA-E71A272B2480}"/>
              </a:ext>
            </a:extLst>
          </p:cNvPr>
          <p:cNvCxnSpPr>
            <a:cxnSpLocks/>
            <a:stCxn id="34" idx="4"/>
            <a:endCxn id="171" idx="0"/>
          </p:cNvCxnSpPr>
          <p:nvPr/>
        </p:nvCxnSpPr>
        <p:spPr>
          <a:xfrm flipH="1">
            <a:off x="8442498" y="3973781"/>
            <a:ext cx="5024" cy="239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Connecteur droit 205">
            <a:extLst>
              <a:ext uri="{FF2B5EF4-FFF2-40B4-BE49-F238E27FC236}">
                <a16:creationId xmlns:a16="http://schemas.microsoft.com/office/drawing/2014/main" id="{8DE11735-F5C5-0349-860C-14017AA0E5CF}"/>
              </a:ext>
            </a:extLst>
          </p:cNvPr>
          <p:cNvCxnSpPr>
            <a:cxnSpLocks/>
            <a:stCxn id="35" idx="4"/>
            <a:endCxn id="172" idx="0"/>
          </p:cNvCxnSpPr>
          <p:nvPr/>
        </p:nvCxnSpPr>
        <p:spPr>
          <a:xfrm flipH="1">
            <a:off x="8938355" y="3971507"/>
            <a:ext cx="5024" cy="239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Connecteur droit 206">
            <a:extLst>
              <a:ext uri="{FF2B5EF4-FFF2-40B4-BE49-F238E27FC236}">
                <a16:creationId xmlns:a16="http://schemas.microsoft.com/office/drawing/2014/main" id="{7A7E0089-20B8-2443-8C11-AFEDAD463925}"/>
              </a:ext>
            </a:extLst>
          </p:cNvPr>
          <p:cNvCxnSpPr>
            <a:cxnSpLocks/>
            <a:stCxn id="150" idx="4"/>
            <a:endCxn id="181" idx="0"/>
          </p:cNvCxnSpPr>
          <p:nvPr/>
        </p:nvCxnSpPr>
        <p:spPr>
          <a:xfrm flipH="1">
            <a:off x="9447924" y="3973781"/>
            <a:ext cx="5024" cy="239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Connecteur droit 207">
            <a:extLst>
              <a:ext uri="{FF2B5EF4-FFF2-40B4-BE49-F238E27FC236}">
                <a16:creationId xmlns:a16="http://schemas.microsoft.com/office/drawing/2014/main" id="{EC3AD806-A172-5A45-8BFC-4E50B175AB01}"/>
              </a:ext>
            </a:extLst>
          </p:cNvPr>
          <p:cNvCxnSpPr>
            <a:cxnSpLocks/>
            <a:stCxn id="181" idx="4"/>
            <a:endCxn id="198" idx="0"/>
          </p:cNvCxnSpPr>
          <p:nvPr/>
        </p:nvCxnSpPr>
        <p:spPr>
          <a:xfrm flipH="1">
            <a:off x="9447923" y="4347212"/>
            <a:ext cx="1" cy="253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Connecteur droit 208">
            <a:extLst>
              <a:ext uri="{FF2B5EF4-FFF2-40B4-BE49-F238E27FC236}">
                <a16:creationId xmlns:a16="http://schemas.microsoft.com/office/drawing/2014/main" id="{9424EF46-FCCB-8044-87DA-52FF69359BFC}"/>
              </a:ext>
            </a:extLst>
          </p:cNvPr>
          <p:cNvCxnSpPr>
            <a:cxnSpLocks/>
            <a:stCxn id="172" idx="4"/>
            <a:endCxn id="189" idx="0"/>
          </p:cNvCxnSpPr>
          <p:nvPr/>
        </p:nvCxnSpPr>
        <p:spPr>
          <a:xfrm flipH="1">
            <a:off x="8938354" y="4344937"/>
            <a:ext cx="1" cy="253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Connecteur droit 209">
            <a:extLst>
              <a:ext uri="{FF2B5EF4-FFF2-40B4-BE49-F238E27FC236}">
                <a16:creationId xmlns:a16="http://schemas.microsoft.com/office/drawing/2014/main" id="{F2630101-7D27-FD42-8E8E-BB67AC72812F}"/>
              </a:ext>
            </a:extLst>
          </p:cNvPr>
          <p:cNvCxnSpPr>
            <a:cxnSpLocks/>
            <a:stCxn id="171" idx="4"/>
            <a:endCxn id="188" idx="0"/>
          </p:cNvCxnSpPr>
          <p:nvPr/>
        </p:nvCxnSpPr>
        <p:spPr>
          <a:xfrm flipH="1">
            <a:off x="8442497" y="4347212"/>
            <a:ext cx="1" cy="253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Connecteur droit 210">
            <a:extLst>
              <a:ext uri="{FF2B5EF4-FFF2-40B4-BE49-F238E27FC236}">
                <a16:creationId xmlns:a16="http://schemas.microsoft.com/office/drawing/2014/main" id="{955263BF-D7C9-5C42-98C9-F4A6390CA660}"/>
              </a:ext>
            </a:extLst>
          </p:cNvPr>
          <p:cNvCxnSpPr>
            <a:cxnSpLocks/>
            <a:stCxn id="170" idx="4"/>
            <a:endCxn id="187" idx="0"/>
          </p:cNvCxnSpPr>
          <p:nvPr/>
        </p:nvCxnSpPr>
        <p:spPr>
          <a:xfrm flipH="1">
            <a:off x="7956077" y="4347634"/>
            <a:ext cx="1" cy="253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Connecteur droit 211">
            <a:extLst>
              <a:ext uri="{FF2B5EF4-FFF2-40B4-BE49-F238E27FC236}">
                <a16:creationId xmlns:a16="http://schemas.microsoft.com/office/drawing/2014/main" id="{DDCC1CB5-E3FF-FB42-A2B3-33B5DFD64520}"/>
              </a:ext>
            </a:extLst>
          </p:cNvPr>
          <p:cNvCxnSpPr>
            <a:cxnSpLocks/>
            <a:stCxn id="169" idx="4"/>
            <a:endCxn id="186" idx="0"/>
          </p:cNvCxnSpPr>
          <p:nvPr/>
        </p:nvCxnSpPr>
        <p:spPr>
          <a:xfrm flipH="1">
            <a:off x="7484836" y="4350233"/>
            <a:ext cx="1" cy="253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Connecteur droit 212">
            <a:extLst>
              <a:ext uri="{FF2B5EF4-FFF2-40B4-BE49-F238E27FC236}">
                <a16:creationId xmlns:a16="http://schemas.microsoft.com/office/drawing/2014/main" id="{A7BE19E4-E09D-7C4F-AA19-177C91340044}"/>
              </a:ext>
            </a:extLst>
          </p:cNvPr>
          <p:cNvCxnSpPr>
            <a:cxnSpLocks/>
            <a:stCxn id="168" idx="4"/>
            <a:endCxn id="185" idx="0"/>
          </p:cNvCxnSpPr>
          <p:nvPr/>
        </p:nvCxnSpPr>
        <p:spPr>
          <a:xfrm flipH="1">
            <a:off x="7046922" y="4350233"/>
            <a:ext cx="1" cy="253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Connecteur droit 213">
            <a:extLst>
              <a:ext uri="{FF2B5EF4-FFF2-40B4-BE49-F238E27FC236}">
                <a16:creationId xmlns:a16="http://schemas.microsoft.com/office/drawing/2014/main" id="{AA01CF74-13ED-374C-A72A-7C82D678C148}"/>
              </a:ext>
            </a:extLst>
          </p:cNvPr>
          <p:cNvCxnSpPr>
            <a:cxnSpLocks/>
            <a:stCxn id="167" idx="4"/>
            <a:endCxn id="184" idx="0"/>
          </p:cNvCxnSpPr>
          <p:nvPr/>
        </p:nvCxnSpPr>
        <p:spPr>
          <a:xfrm flipH="1">
            <a:off x="6578670" y="4350520"/>
            <a:ext cx="1" cy="253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Connecteur droit 214">
            <a:extLst>
              <a:ext uri="{FF2B5EF4-FFF2-40B4-BE49-F238E27FC236}">
                <a16:creationId xmlns:a16="http://schemas.microsoft.com/office/drawing/2014/main" id="{8BC93882-BD64-0A41-B6C2-881FC7CA87AD}"/>
              </a:ext>
            </a:extLst>
          </p:cNvPr>
          <p:cNvCxnSpPr>
            <a:cxnSpLocks/>
            <a:stCxn id="166" idx="4"/>
            <a:endCxn id="183" idx="0"/>
          </p:cNvCxnSpPr>
          <p:nvPr/>
        </p:nvCxnSpPr>
        <p:spPr>
          <a:xfrm flipH="1">
            <a:off x="6111588" y="4350086"/>
            <a:ext cx="1" cy="253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Ellipse 215">
            <a:extLst>
              <a:ext uri="{FF2B5EF4-FFF2-40B4-BE49-F238E27FC236}">
                <a16:creationId xmlns:a16="http://schemas.microsoft.com/office/drawing/2014/main" id="{59EF9F58-E976-E94F-9F22-F500B45334F0}"/>
              </a:ext>
            </a:extLst>
          </p:cNvPr>
          <p:cNvSpPr/>
          <p:nvPr/>
        </p:nvSpPr>
        <p:spPr>
          <a:xfrm>
            <a:off x="9884412" y="2635710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Ellipse 216">
            <a:extLst>
              <a:ext uri="{FF2B5EF4-FFF2-40B4-BE49-F238E27FC236}">
                <a16:creationId xmlns:a16="http://schemas.microsoft.com/office/drawing/2014/main" id="{60B31A2A-FAA9-CB49-89F9-6717DC1E100F}"/>
              </a:ext>
            </a:extLst>
          </p:cNvPr>
          <p:cNvSpPr/>
          <p:nvPr/>
        </p:nvSpPr>
        <p:spPr>
          <a:xfrm>
            <a:off x="9882403" y="3065762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Ellipse 217">
            <a:extLst>
              <a:ext uri="{FF2B5EF4-FFF2-40B4-BE49-F238E27FC236}">
                <a16:creationId xmlns:a16="http://schemas.microsoft.com/office/drawing/2014/main" id="{E7925AFA-E9CA-ED43-992F-BB592A5AD550}"/>
              </a:ext>
            </a:extLst>
          </p:cNvPr>
          <p:cNvSpPr/>
          <p:nvPr/>
        </p:nvSpPr>
        <p:spPr>
          <a:xfrm>
            <a:off x="9880396" y="3470117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Ellipse 218">
            <a:extLst>
              <a:ext uri="{FF2B5EF4-FFF2-40B4-BE49-F238E27FC236}">
                <a16:creationId xmlns:a16="http://schemas.microsoft.com/office/drawing/2014/main" id="{5B960CEB-93E3-554E-A1F7-DC681245E807}"/>
              </a:ext>
            </a:extLst>
          </p:cNvPr>
          <p:cNvSpPr/>
          <p:nvPr/>
        </p:nvSpPr>
        <p:spPr>
          <a:xfrm>
            <a:off x="9878386" y="3838489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0" name="Connecteur droit 219">
            <a:extLst>
              <a:ext uri="{FF2B5EF4-FFF2-40B4-BE49-F238E27FC236}">
                <a16:creationId xmlns:a16="http://schemas.microsoft.com/office/drawing/2014/main" id="{8D317351-FCBD-7440-A68E-AC58053DFAAF}"/>
              </a:ext>
            </a:extLst>
          </p:cNvPr>
          <p:cNvCxnSpPr>
            <a:cxnSpLocks/>
            <a:stCxn id="218" idx="4"/>
            <a:endCxn id="219" idx="0"/>
          </p:cNvCxnSpPr>
          <p:nvPr/>
        </p:nvCxnSpPr>
        <p:spPr>
          <a:xfrm flipH="1">
            <a:off x="9956695" y="3603758"/>
            <a:ext cx="2009" cy="234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Connecteur droit 220">
            <a:extLst>
              <a:ext uri="{FF2B5EF4-FFF2-40B4-BE49-F238E27FC236}">
                <a16:creationId xmlns:a16="http://schemas.microsoft.com/office/drawing/2014/main" id="{16ED2DBC-0AD8-3C44-811C-7C04C6EFB070}"/>
              </a:ext>
            </a:extLst>
          </p:cNvPr>
          <p:cNvCxnSpPr>
            <a:cxnSpLocks/>
            <a:stCxn id="217" idx="4"/>
            <a:endCxn id="218" idx="0"/>
          </p:cNvCxnSpPr>
          <p:nvPr/>
        </p:nvCxnSpPr>
        <p:spPr>
          <a:xfrm flipH="1">
            <a:off x="9958705" y="3199405"/>
            <a:ext cx="2007" cy="270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Connecteur droit 221">
            <a:extLst>
              <a:ext uri="{FF2B5EF4-FFF2-40B4-BE49-F238E27FC236}">
                <a16:creationId xmlns:a16="http://schemas.microsoft.com/office/drawing/2014/main" id="{D28AEF4A-EDB0-0A4D-BB83-564EEEFC439B}"/>
              </a:ext>
            </a:extLst>
          </p:cNvPr>
          <p:cNvCxnSpPr>
            <a:cxnSpLocks/>
            <a:stCxn id="216" idx="4"/>
            <a:endCxn id="217" idx="0"/>
          </p:cNvCxnSpPr>
          <p:nvPr/>
        </p:nvCxnSpPr>
        <p:spPr>
          <a:xfrm flipH="1">
            <a:off x="9960712" y="2769352"/>
            <a:ext cx="2008" cy="2964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Ellipse 224">
            <a:extLst>
              <a:ext uri="{FF2B5EF4-FFF2-40B4-BE49-F238E27FC236}">
                <a16:creationId xmlns:a16="http://schemas.microsoft.com/office/drawing/2014/main" id="{13866036-E3ED-E046-939D-06B88A5E1AA6}"/>
              </a:ext>
            </a:extLst>
          </p:cNvPr>
          <p:cNvSpPr/>
          <p:nvPr/>
        </p:nvSpPr>
        <p:spPr>
          <a:xfrm>
            <a:off x="9878385" y="2223106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6" name="Connecteur droit 225">
            <a:extLst>
              <a:ext uri="{FF2B5EF4-FFF2-40B4-BE49-F238E27FC236}">
                <a16:creationId xmlns:a16="http://schemas.microsoft.com/office/drawing/2014/main" id="{3AFD507B-FE5B-5247-93A5-9A1F7BE344A6}"/>
              </a:ext>
            </a:extLst>
          </p:cNvPr>
          <p:cNvCxnSpPr>
            <a:cxnSpLocks/>
            <a:endCxn id="216" idx="0"/>
          </p:cNvCxnSpPr>
          <p:nvPr/>
        </p:nvCxnSpPr>
        <p:spPr>
          <a:xfrm>
            <a:off x="9958703" y="2348800"/>
            <a:ext cx="4018" cy="2869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Ellipse 226">
            <a:extLst>
              <a:ext uri="{FF2B5EF4-FFF2-40B4-BE49-F238E27FC236}">
                <a16:creationId xmlns:a16="http://schemas.microsoft.com/office/drawing/2014/main" id="{38926D3C-7504-9B41-B014-A122EDBCBE15}"/>
              </a:ext>
            </a:extLst>
          </p:cNvPr>
          <p:cNvSpPr/>
          <p:nvPr/>
        </p:nvSpPr>
        <p:spPr>
          <a:xfrm>
            <a:off x="9882403" y="1811825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8" name="Connecteur droit 227">
            <a:extLst>
              <a:ext uri="{FF2B5EF4-FFF2-40B4-BE49-F238E27FC236}">
                <a16:creationId xmlns:a16="http://schemas.microsoft.com/office/drawing/2014/main" id="{8557A6B6-4672-404E-8B25-45C61940AF74}"/>
              </a:ext>
            </a:extLst>
          </p:cNvPr>
          <p:cNvCxnSpPr>
            <a:cxnSpLocks/>
            <a:stCxn id="227" idx="4"/>
            <a:endCxn id="225" idx="0"/>
          </p:cNvCxnSpPr>
          <p:nvPr/>
        </p:nvCxnSpPr>
        <p:spPr>
          <a:xfrm flipH="1">
            <a:off x="9956695" y="1945467"/>
            <a:ext cx="4019" cy="277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Ellipse 228">
            <a:extLst>
              <a:ext uri="{FF2B5EF4-FFF2-40B4-BE49-F238E27FC236}">
                <a16:creationId xmlns:a16="http://schemas.microsoft.com/office/drawing/2014/main" id="{9D078C65-D736-974D-809D-6AC548EF7FC6}"/>
              </a:ext>
            </a:extLst>
          </p:cNvPr>
          <p:cNvSpPr/>
          <p:nvPr/>
        </p:nvSpPr>
        <p:spPr>
          <a:xfrm>
            <a:off x="9873362" y="421192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Ellipse 229">
            <a:extLst>
              <a:ext uri="{FF2B5EF4-FFF2-40B4-BE49-F238E27FC236}">
                <a16:creationId xmlns:a16="http://schemas.microsoft.com/office/drawing/2014/main" id="{36D7F40C-D1FB-194A-B6AC-DACD4B1D057F}"/>
              </a:ext>
            </a:extLst>
          </p:cNvPr>
          <p:cNvSpPr/>
          <p:nvPr/>
        </p:nvSpPr>
        <p:spPr>
          <a:xfrm>
            <a:off x="9873361" y="459871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1" name="Connecteur droit 230">
            <a:extLst>
              <a:ext uri="{FF2B5EF4-FFF2-40B4-BE49-F238E27FC236}">
                <a16:creationId xmlns:a16="http://schemas.microsoft.com/office/drawing/2014/main" id="{A0461D3E-64D1-F047-BF81-7F84D1AF6038}"/>
              </a:ext>
            </a:extLst>
          </p:cNvPr>
          <p:cNvCxnSpPr>
            <a:cxnSpLocks/>
            <a:stCxn id="219" idx="4"/>
            <a:endCxn id="229" idx="0"/>
          </p:cNvCxnSpPr>
          <p:nvPr/>
        </p:nvCxnSpPr>
        <p:spPr>
          <a:xfrm flipH="1">
            <a:off x="9951671" y="3972131"/>
            <a:ext cx="5024" cy="239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Connecteur droit 231">
            <a:extLst>
              <a:ext uri="{FF2B5EF4-FFF2-40B4-BE49-F238E27FC236}">
                <a16:creationId xmlns:a16="http://schemas.microsoft.com/office/drawing/2014/main" id="{39C456E5-4EEB-784A-BDCE-0D8ECAE7F80A}"/>
              </a:ext>
            </a:extLst>
          </p:cNvPr>
          <p:cNvCxnSpPr>
            <a:cxnSpLocks/>
            <a:stCxn id="229" idx="4"/>
            <a:endCxn id="230" idx="0"/>
          </p:cNvCxnSpPr>
          <p:nvPr/>
        </p:nvCxnSpPr>
        <p:spPr>
          <a:xfrm flipH="1">
            <a:off x="9951670" y="4345562"/>
            <a:ext cx="1" cy="253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Connecteur droit 232">
            <a:extLst>
              <a:ext uri="{FF2B5EF4-FFF2-40B4-BE49-F238E27FC236}">
                <a16:creationId xmlns:a16="http://schemas.microsoft.com/office/drawing/2014/main" id="{E225CFA5-5991-A845-A9AF-E26D138502BB}"/>
              </a:ext>
            </a:extLst>
          </p:cNvPr>
          <p:cNvCxnSpPr>
            <a:cxnSpLocks/>
            <a:stCxn id="158" idx="6"/>
            <a:endCxn id="227" idx="2"/>
          </p:cNvCxnSpPr>
          <p:nvPr/>
        </p:nvCxnSpPr>
        <p:spPr>
          <a:xfrm flipV="1">
            <a:off x="9535273" y="1878646"/>
            <a:ext cx="347130" cy="1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Ellipse 233">
            <a:extLst>
              <a:ext uri="{FF2B5EF4-FFF2-40B4-BE49-F238E27FC236}">
                <a16:creationId xmlns:a16="http://schemas.microsoft.com/office/drawing/2014/main" id="{7372DFFD-5E97-5E48-A7D6-560C8FD39A44}"/>
              </a:ext>
            </a:extLst>
          </p:cNvPr>
          <p:cNvSpPr/>
          <p:nvPr/>
        </p:nvSpPr>
        <p:spPr>
          <a:xfrm>
            <a:off x="10388238" y="2631357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Ellipse 234">
            <a:extLst>
              <a:ext uri="{FF2B5EF4-FFF2-40B4-BE49-F238E27FC236}">
                <a16:creationId xmlns:a16="http://schemas.microsoft.com/office/drawing/2014/main" id="{4FD9A2B8-1F8F-E74D-AC52-A8C6FCCA64DB}"/>
              </a:ext>
            </a:extLst>
          </p:cNvPr>
          <p:cNvSpPr/>
          <p:nvPr/>
        </p:nvSpPr>
        <p:spPr>
          <a:xfrm>
            <a:off x="10386229" y="3061410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Ellipse 235">
            <a:extLst>
              <a:ext uri="{FF2B5EF4-FFF2-40B4-BE49-F238E27FC236}">
                <a16:creationId xmlns:a16="http://schemas.microsoft.com/office/drawing/2014/main" id="{B27C4780-2BEA-9E45-9257-F2D84CBCAF38}"/>
              </a:ext>
            </a:extLst>
          </p:cNvPr>
          <p:cNvSpPr/>
          <p:nvPr/>
        </p:nvSpPr>
        <p:spPr>
          <a:xfrm>
            <a:off x="10384221" y="3465764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Ellipse 236">
            <a:extLst>
              <a:ext uri="{FF2B5EF4-FFF2-40B4-BE49-F238E27FC236}">
                <a16:creationId xmlns:a16="http://schemas.microsoft.com/office/drawing/2014/main" id="{1E48CE64-FD9D-1A47-BE13-D08E7A083460}"/>
              </a:ext>
            </a:extLst>
          </p:cNvPr>
          <p:cNvSpPr/>
          <p:nvPr/>
        </p:nvSpPr>
        <p:spPr>
          <a:xfrm>
            <a:off x="10382212" y="3834137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8" name="Connecteur droit 237">
            <a:extLst>
              <a:ext uri="{FF2B5EF4-FFF2-40B4-BE49-F238E27FC236}">
                <a16:creationId xmlns:a16="http://schemas.microsoft.com/office/drawing/2014/main" id="{47AB8F58-6E0B-5243-8C11-A4E35F204E6F}"/>
              </a:ext>
            </a:extLst>
          </p:cNvPr>
          <p:cNvCxnSpPr>
            <a:cxnSpLocks/>
            <a:stCxn id="236" idx="4"/>
            <a:endCxn id="237" idx="0"/>
          </p:cNvCxnSpPr>
          <p:nvPr/>
        </p:nvCxnSpPr>
        <p:spPr>
          <a:xfrm flipH="1">
            <a:off x="10460520" y="3599406"/>
            <a:ext cx="2009" cy="234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Connecteur droit 238">
            <a:extLst>
              <a:ext uri="{FF2B5EF4-FFF2-40B4-BE49-F238E27FC236}">
                <a16:creationId xmlns:a16="http://schemas.microsoft.com/office/drawing/2014/main" id="{F698848B-AD9F-FD48-9401-AEFD1EE93C8E}"/>
              </a:ext>
            </a:extLst>
          </p:cNvPr>
          <p:cNvCxnSpPr>
            <a:cxnSpLocks/>
            <a:stCxn id="235" idx="4"/>
            <a:endCxn id="236" idx="0"/>
          </p:cNvCxnSpPr>
          <p:nvPr/>
        </p:nvCxnSpPr>
        <p:spPr>
          <a:xfrm flipH="1">
            <a:off x="10462530" y="3195052"/>
            <a:ext cx="2007" cy="270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Connecteur droit 239">
            <a:extLst>
              <a:ext uri="{FF2B5EF4-FFF2-40B4-BE49-F238E27FC236}">
                <a16:creationId xmlns:a16="http://schemas.microsoft.com/office/drawing/2014/main" id="{CE2B2DC8-1AF6-B640-924F-0C3F969A4BEF}"/>
              </a:ext>
            </a:extLst>
          </p:cNvPr>
          <p:cNvCxnSpPr>
            <a:cxnSpLocks/>
            <a:stCxn id="234" idx="4"/>
            <a:endCxn id="235" idx="0"/>
          </p:cNvCxnSpPr>
          <p:nvPr/>
        </p:nvCxnSpPr>
        <p:spPr>
          <a:xfrm flipH="1">
            <a:off x="10464537" y="2765000"/>
            <a:ext cx="2008" cy="2964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Ellipse 242">
            <a:extLst>
              <a:ext uri="{FF2B5EF4-FFF2-40B4-BE49-F238E27FC236}">
                <a16:creationId xmlns:a16="http://schemas.microsoft.com/office/drawing/2014/main" id="{FF080417-296A-B64E-A368-BC574B9232AE}"/>
              </a:ext>
            </a:extLst>
          </p:cNvPr>
          <p:cNvSpPr/>
          <p:nvPr/>
        </p:nvSpPr>
        <p:spPr>
          <a:xfrm>
            <a:off x="10382210" y="2218754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4" name="Connecteur droit 243">
            <a:extLst>
              <a:ext uri="{FF2B5EF4-FFF2-40B4-BE49-F238E27FC236}">
                <a16:creationId xmlns:a16="http://schemas.microsoft.com/office/drawing/2014/main" id="{E01333E4-D609-A846-B57E-929CB5BEB3EF}"/>
              </a:ext>
            </a:extLst>
          </p:cNvPr>
          <p:cNvCxnSpPr>
            <a:cxnSpLocks/>
            <a:endCxn id="234" idx="0"/>
          </p:cNvCxnSpPr>
          <p:nvPr/>
        </p:nvCxnSpPr>
        <p:spPr>
          <a:xfrm>
            <a:off x="10462528" y="2344447"/>
            <a:ext cx="4018" cy="2869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" name="Ellipse 244">
            <a:extLst>
              <a:ext uri="{FF2B5EF4-FFF2-40B4-BE49-F238E27FC236}">
                <a16:creationId xmlns:a16="http://schemas.microsoft.com/office/drawing/2014/main" id="{85B1A8A1-60B5-294E-8C73-11C44099ADA7}"/>
              </a:ext>
            </a:extLst>
          </p:cNvPr>
          <p:cNvSpPr/>
          <p:nvPr/>
        </p:nvSpPr>
        <p:spPr>
          <a:xfrm>
            <a:off x="10386229" y="1807472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6" name="Connecteur droit 245">
            <a:extLst>
              <a:ext uri="{FF2B5EF4-FFF2-40B4-BE49-F238E27FC236}">
                <a16:creationId xmlns:a16="http://schemas.microsoft.com/office/drawing/2014/main" id="{99674273-5385-ED4E-95E3-AE1E95D64B3F}"/>
              </a:ext>
            </a:extLst>
          </p:cNvPr>
          <p:cNvCxnSpPr>
            <a:cxnSpLocks/>
            <a:stCxn id="245" idx="4"/>
            <a:endCxn id="243" idx="0"/>
          </p:cNvCxnSpPr>
          <p:nvPr/>
        </p:nvCxnSpPr>
        <p:spPr>
          <a:xfrm flipH="1">
            <a:off x="10460520" y="1941114"/>
            <a:ext cx="4019" cy="277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7" name="Ellipse 246">
            <a:extLst>
              <a:ext uri="{FF2B5EF4-FFF2-40B4-BE49-F238E27FC236}">
                <a16:creationId xmlns:a16="http://schemas.microsoft.com/office/drawing/2014/main" id="{9D43DD78-D6B2-7F46-81C7-EE0F9B148099}"/>
              </a:ext>
            </a:extLst>
          </p:cNvPr>
          <p:cNvSpPr/>
          <p:nvPr/>
        </p:nvSpPr>
        <p:spPr>
          <a:xfrm>
            <a:off x="10377187" y="4207568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Ellipse 247">
            <a:extLst>
              <a:ext uri="{FF2B5EF4-FFF2-40B4-BE49-F238E27FC236}">
                <a16:creationId xmlns:a16="http://schemas.microsoft.com/office/drawing/2014/main" id="{FF4342A6-EF9C-7B44-A1D1-DA67CEAF6989}"/>
              </a:ext>
            </a:extLst>
          </p:cNvPr>
          <p:cNvSpPr/>
          <p:nvPr/>
        </p:nvSpPr>
        <p:spPr>
          <a:xfrm>
            <a:off x="10377186" y="4594358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9" name="Connecteur droit 248">
            <a:extLst>
              <a:ext uri="{FF2B5EF4-FFF2-40B4-BE49-F238E27FC236}">
                <a16:creationId xmlns:a16="http://schemas.microsoft.com/office/drawing/2014/main" id="{567927F9-ACD5-CB4B-BDC1-751F6D3794E9}"/>
              </a:ext>
            </a:extLst>
          </p:cNvPr>
          <p:cNvCxnSpPr>
            <a:cxnSpLocks/>
            <a:stCxn id="237" idx="4"/>
            <a:endCxn id="247" idx="0"/>
          </p:cNvCxnSpPr>
          <p:nvPr/>
        </p:nvCxnSpPr>
        <p:spPr>
          <a:xfrm flipH="1">
            <a:off x="10455497" y="3967778"/>
            <a:ext cx="5024" cy="239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Connecteur droit 249">
            <a:extLst>
              <a:ext uri="{FF2B5EF4-FFF2-40B4-BE49-F238E27FC236}">
                <a16:creationId xmlns:a16="http://schemas.microsoft.com/office/drawing/2014/main" id="{6CA74E02-285F-AF47-8E04-34CEE57C0CDC}"/>
              </a:ext>
            </a:extLst>
          </p:cNvPr>
          <p:cNvCxnSpPr>
            <a:cxnSpLocks/>
            <a:stCxn id="247" idx="4"/>
            <a:endCxn id="248" idx="0"/>
          </p:cNvCxnSpPr>
          <p:nvPr/>
        </p:nvCxnSpPr>
        <p:spPr>
          <a:xfrm flipH="1">
            <a:off x="10455495" y="4341209"/>
            <a:ext cx="1" cy="253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Connecteur droit 250">
            <a:extLst>
              <a:ext uri="{FF2B5EF4-FFF2-40B4-BE49-F238E27FC236}">
                <a16:creationId xmlns:a16="http://schemas.microsoft.com/office/drawing/2014/main" id="{702AE04F-8608-444B-9AA7-3018DECDE5E6}"/>
              </a:ext>
            </a:extLst>
          </p:cNvPr>
          <p:cNvCxnSpPr>
            <a:cxnSpLocks/>
            <a:stCxn id="227" idx="6"/>
            <a:endCxn id="245" idx="2"/>
          </p:cNvCxnSpPr>
          <p:nvPr/>
        </p:nvCxnSpPr>
        <p:spPr>
          <a:xfrm flipV="1">
            <a:off x="10039022" y="1874294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Connecteur droit 251">
            <a:extLst>
              <a:ext uri="{FF2B5EF4-FFF2-40B4-BE49-F238E27FC236}">
                <a16:creationId xmlns:a16="http://schemas.microsoft.com/office/drawing/2014/main" id="{87B072B7-3A7F-A74A-81F2-BBE3FD6A8CBD}"/>
              </a:ext>
            </a:extLst>
          </p:cNvPr>
          <p:cNvCxnSpPr>
            <a:cxnSpLocks/>
            <a:stCxn id="156" idx="6"/>
            <a:endCxn id="225" idx="2"/>
          </p:cNvCxnSpPr>
          <p:nvPr/>
        </p:nvCxnSpPr>
        <p:spPr>
          <a:xfrm flipV="1">
            <a:off x="9531255" y="2289928"/>
            <a:ext cx="347130" cy="1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Connecteur droit 252">
            <a:extLst>
              <a:ext uri="{FF2B5EF4-FFF2-40B4-BE49-F238E27FC236}">
                <a16:creationId xmlns:a16="http://schemas.microsoft.com/office/drawing/2014/main" id="{12BCBF45-8155-2745-BCCF-A27AF29AE0C7}"/>
              </a:ext>
            </a:extLst>
          </p:cNvPr>
          <p:cNvCxnSpPr>
            <a:cxnSpLocks/>
            <a:stCxn id="225" idx="6"/>
            <a:endCxn id="243" idx="2"/>
          </p:cNvCxnSpPr>
          <p:nvPr/>
        </p:nvCxnSpPr>
        <p:spPr>
          <a:xfrm flipV="1">
            <a:off x="10035002" y="2285575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Connecteur droit 253">
            <a:extLst>
              <a:ext uri="{FF2B5EF4-FFF2-40B4-BE49-F238E27FC236}">
                <a16:creationId xmlns:a16="http://schemas.microsoft.com/office/drawing/2014/main" id="{9E309FA0-D6AD-BA47-8523-031437AE95D1}"/>
              </a:ext>
            </a:extLst>
          </p:cNvPr>
          <p:cNvCxnSpPr>
            <a:cxnSpLocks/>
            <a:stCxn id="216" idx="6"/>
            <a:endCxn id="234" idx="2"/>
          </p:cNvCxnSpPr>
          <p:nvPr/>
        </p:nvCxnSpPr>
        <p:spPr>
          <a:xfrm flipV="1">
            <a:off x="10041030" y="2698178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Connecteur droit 254">
            <a:extLst>
              <a:ext uri="{FF2B5EF4-FFF2-40B4-BE49-F238E27FC236}">
                <a16:creationId xmlns:a16="http://schemas.microsoft.com/office/drawing/2014/main" id="{ECCC33DB-BAAB-ED4B-BC3F-9CB747517E5D}"/>
              </a:ext>
            </a:extLst>
          </p:cNvPr>
          <p:cNvCxnSpPr>
            <a:cxnSpLocks/>
            <a:stCxn id="147" idx="6"/>
            <a:endCxn id="216" idx="2"/>
          </p:cNvCxnSpPr>
          <p:nvPr/>
        </p:nvCxnSpPr>
        <p:spPr>
          <a:xfrm flipV="1">
            <a:off x="9537283" y="2702531"/>
            <a:ext cx="347130" cy="1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Connecteur droit 255">
            <a:extLst>
              <a:ext uri="{FF2B5EF4-FFF2-40B4-BE49-F238E27FC236}">
                <a16:creationId xmlns:a16="http://schemas.microsoft.com/office/drawing/2014/main" id="{90ECEADF-8BBC-2441-89A7-470DF6A47A60}"/>
              </a:ext>
            </a:extLst>
          </p:cNvPr>
          <p:cNvCxnSpPr>
            <a:cxnSpLocks/>
            <a:stCxn id="148" idx="6"/>
            <a:endCxn id="217" idx="2"/>
          </p:cNvCxnSpPr>
          <p:nvPr/>
        </p:nvCxnSpPr>
        <p:spPr>
          <a:xfrm flipV="1">
            <a:off x="9535273" y="3132584"/>
            <a:ext cx="347130" cy="1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Connecteur droit 256">
            <a:extLst>
              <a:ext uri="{FF2B5EF4-FFF2-40B4-BE49-F238E27FC236}">
                <a16:creationId xmlns:a16="http://schemas.microsoft.com/office/drawing/2014/main" id="{C1389B01-8214-254E-AEEE-FCC3D937CF5B}"/>
              </a:ext>
            </a:extLst>
          </p:cNvPr>
          <p:cNvCxnSpPr>
            <a:cxnSpLocks/>
            <a:stCxn id="217" idx="6"/>
            <a:endCxn id="235" idx="2"/>
          </p:cNvCxnSpPr>
          <p:nvPr/>
        </p:nvCxnSpPr>
        <p:spPr>
          <a:xfrm flipV="1">
            <a:off x="10039022" y="3128231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Connecteur droit 257">
            <a:extLst>
              <a:ext uri="{FF2B5EF4-FFF2-40B4-BE49-F238E27FC236}">
                <a16:creationId xmlns:a16="http://schemas.microsoft.com/office/drawing/2014/main" id="{7E172B04-2241-534C-9370-23D4F6A4D6B7}"/>
              </a:ext>
            </a:extLst>
          </p:cNvPr>
          <p:cNvCxnSpPr>
            <a:cxnSpLocks/>
            <a:stCxn id="218" idx="6"/>
            <a:endCxn id="236" idx="2"/>
          </p:cNvCxnSpPr>
          <p:nvPr/>
        </p:nvCxnSpPr>
        <p:spPr>
          <a:xfrm flipV="1">
            <a:off x="10037013" y="3532586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Connecteur droit 258">
            <a:extLst>
              <a:ext uri="{FF2B5EF4-FFF2-40B4-BE49-F238E27FC236}">
                <a16:creationId xmlns:a16="http://schemas.microsoft.com/office/drawing/2014/main" id="{D8161886-F55A-DF43-BE15-02AC240DB295}"/>
              </a:ext>
            </a:extLst>
          </p:cNvPr>
          <p:cNvCxnSpPr>
            <a:cxnSpLocks/>
            <a:stCxn id="149" idx="6"/>
            <a:endCxn id="218" idx="2"/>
          </p:cNvCxnSpPr>
          <p:nvPr/>
        </p:nvCxnSpPr>
        <p:spPr>
          <a:xfrm flipV="1">
            <a:off x="9533265" y="3536938"/>
            <a:ext cx="347130" cy="1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Connecteur droit 259">
            <a:extLst>
              <a:ext uri="{FF2B5EF4-FFF2-40B4-BE49-F238E27FC236}">
                <a16:creationId xmlns:a16="http://schemas.microsoft.com/office/drawing/2014/main" id="{26DC1726-17ED-CD40-8F9A-62B0E3C09DFC}"/>
              </a:ext>
            </a:extLst>
          </p:cNvPr>
          <p:cNvCxnSpPr>
            <a:cxnSpLocks/>
            <a:stCxn id="219" idx="6"/>
            <a:endCxn id="237" idx="2"/>
          </p:cNvCxnSpPr>
          <p:nvPr/>
        </p:nvCxnSpPr>
        <p:spPr>
          <a:xfrm flipV="1">
            <a:off x="10035003" y="3900958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Connecteur droit 260">
            <a:extLst>
              <a:ext uri="{FF2B5EF4-FFF2-40B4-BE49-F238E27FC236}">
                <a16:creationId xmlns:a16="http://schemas.microsoft.com/office/drawing/2014/main" id="{D55F17A1-C84C-5E42-8980-F7DD7046364C}"/>
              </a:ext>
            </a:extLst>
          </p:cNvPr>
          <p:cNvCxnSpPr>
            <a:cxnSpLocks/>
            <a:stCxn id="150" idx="6"/>
            <a:endCxn id="219" idx="2"/>
          </p:cNvCxnSpPr>
          <p:nvPr/>
        </p:nvCxnSpPr>
        <p:spPr>
          <a:xfrm flipV="1">
            <a:off x="9531256" y="3905311"/>
            <a:ext cx="347130" cy="1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Connecteur droit 261">
            <a:extLst>
              <a:ext uri="{FF2B5EF4-FFF2-40B4-BE49-F238E27FC236}">
                <a16:creationId xmlns:a16="http://schemas.microsoft.com/office/drawing/2014/main" id="{0CA94A92-4E1E-C549-81C2-35806BEA36AF}"/>
              </a:ext>
            </a:extLst>
          </p:cNvPr>
          <p:cNvCxnSpPr>
            <a:cxnSpLocks/>
            <a:stCxn id="181" idx="6"/>
            <a:endCxn id="229" idx="2"/>
          </p:cNvCxnSpPr>
          <p:nvPr/>
        </p:nvCxnSpPr>
        <p:spPr>
          <a:xfrm flipV="1">
            <a:off x="9526231" y="4278741"/>
            <a:ext cx="347130" cy="1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Connecteur droit 262">
            <a:extLst>
              <a:ext uri="{FF2B5EF4-FFF2-40B4-BE49-F238E27FC236}">
                <a16:creationId xmlns:a16="http://schemas.microsoft.com/office/drawing/2014/main" id="{207F257D-4620-B643-84D3-2D59FD11B631}"/>
              </a:ext>
            </a:extLst>
          </p:cNvPr>
          <p:cNvCxnSpPr>
            <a:cxnSpLocks/>
            <a:stCxn id="229" idx="6"/>
            <a:endCxn id="247" idx="2"/>
          </p:cNvCxnSpPr>
          <p:nvPr/>
        </p:nvCxnSpPr>
        <p:spPr>
          <a:xfrm flipV="1">
            <a:off x="10029980" y="4274389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Connecteur droit 263">
            <a:extLst>
              <a:ext uri="{FF2B5EF4-FFF2-40B4-BE49-F238E27FC236}">
                <a16:creationId xmlns:a16="http://schemas.microsoft.com/office/drawing/2014/main" id="{C4B317B5-82D4-0E48-8A7F-31C840BDF488}"/>
              </a:ext>
            </a:extLst>
          </p:cNvPr>
          <p:cNvCxnSpPr>
            <a:cxnSpLocks/>
            <a:stCxn id="230" idx="6"/>
            <a:endCxn id="248" idx="2"/>
          </p:cNvCxnSpPr>
          <p:nvPr/>
        </p:nvCxnSpPr>
        <p:spPr>
          <a:xfrm flipV="1">
            <a:off x="10029979" y="4661180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Connecteur droit 264">
            <a:extLst>
              <a:ext uri="{FF2B5EF4-FFF2-40B4-BE49-F238E27FC236}">
                <a16:creationId xmlns:a16="http://schemas.microsoft.com/office/drawing/2014/main" id="{5B797385-AAEB-6A49-B73C-9B3D154C6381}"/>
              </a:ext>
            </a:extLst>
          </p:cNvPr>
          <p:cNvCxnSpPr>
            <a:cxnSpLocks/>
            <a:stCxn id="198" idx="6"/>
            <a:endCxn id="230" idx="2"/>
          </p:cNvCxnSpPr>
          <p:nvPr/>
        </p:nvCxnSpPr>
        <p:spPr>
          <a:xfrm flipV="1">
            <a:off x="9526230" y="4665532"/>
            <a:ext cx="347130" cy="1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" name="Ellipse 265">
            <a:extLst>
              <a:ext uri="{FF2B5EF4-FFF2-40B4-BE49-F238E27FC236}">
                <a16:creationId xmlns:a16="http://schemas.microsoft.com/office/drawing/2014/main" id="{59E5036B-9C96-4A4C-A20C-8A0282AA0476}"/>
              </a:ext>
            </a:extLst>
          </p:cNvPr>
          <p:cNvSpPr/>
          <p:nvPr/>
        </p:nvSpPr>
        <p:spPr>
          <a:xfrm>
            <a:off x="6029913" y="4994889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Ellipse 266">
            <a:extLst>
              <a:ext uri="{FF2B5EF4-FFF2-40B4-BE49-F238E27FC236}">
                <a16:creationId xmlns:a16="http://schemas.microsoft.com/office/drawing/2014/main" id="{B6C3CCA6-54DE-EA44-999A-22B8ACEE77B3}"/>
              </a:ext>
            </a:extLst>
          </p:cNvPr>
          <p:cNvSpPr/>
          <p:nvPr/>
        </p:nvSpPr>
        <p:spPr>
          <a:xfrm>
            <a:off x="6496996" y="4995323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Ellipse 267">
            <a:extLst>
              <a:ext uri="{FF2B5EF4-FFF2-40B4-BE49-F238E27FC236}">
                <a16:creationId xmlns:a16="http://schemas.microsoft.com/office/drawing/2014/main" id="{59442527-8AE4-2F43-B840-C0D8DFD2821B}"/>
              </a:ext>
            </a:extLst>
          </p:cNvPr>
          <p:cNvSpPr/>
          <p:nvPr/>
        </p:nvSpPr>
        <p:spPr>
          <a:xfrm>
            <a:off x="6965247" y="4995036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Ellipse 268">
            <a:extLst>
              <a:ext uri="{FF2B5EF4-FFF2-40B4-BE49-F238E27FC236}">
                <a16:creationId xmlns:a16="http://schemas.microsoft.com/office/drawing/2014/main" id="{5122DA19-FFC8-DB45-99AF-8C0B2B264DCB}"/>
              </a:ext>
            </a:extLst>
          </p:cNvPr>
          <p:cNvSpPr/>
          <p:nvPr/>
        </p:nvSpPr>
        <p:spPr>
          <a:xfrm>
            <a:off x="7403162" y="4995036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Ellipse 269">
            <a:extLst>
              <a:ext uri="{FF2B5EF4-FFF2-40B4-BE49-F238E27FC236}">
                <a16:creationId xmlns:a16="http://schemas.microsoft.com/office/drawing/2014/main" id="{72BA715B-F4EC-5B41-A05D-2B8581E97DAF}"/>
              </a:ext>
            </a:extLst>
          </p:cNvPr>
          <p:cNvSpPr/>
          <p:nvPr/>
        </p:nvSpPr>
        <p:spPr>
          <a:xfrm>
            <a:off x="7874402" y="4992436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Ellipse 270">
            <a:extLst>
              <a:ext uri="{FF2B5EF4-FFF2-40B4-BE49-F238E27FC236}">
                <a16:creationId xmlns:a16="http://schemas.microsoft.com/office/drawing/2014/main" id="{E2FD5B40-846E-4E43-B83E-BB83C58AC61F}"/>
              </a:ext>
            </a:extLst>
          </p:cNvPr>
          <p:cNvSpPr/>
          <p:nvPr/>
        </p:nvSpPr>
        <p:spPr>
          <a:xfrm>
            <a:off x="8360823" y="4992014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Ellipse 271">
            <a:extLst>
              <a:ext uri="{FF2B5EF4-FFF2-40B4-BE49-F238E27FC236}">
                <a16:creationId xmlns:a16="http://schemas.microsoft.com/office/drawing/2014/main" id="{EF54D3E9-FC09-8648-9890-B169ECD7A15E}"/>
              </a:ext>
            </a:extLst>
          </p:cNvPr>
          <p:cNvSpPr/>
          <p:nvPr/>
        </p:nvSpPr>
        <p:spPr>
          <a:xfrm>
            <a:off x="8856679" y="498974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3" name="Connecteur droit 272">
            <a:extLst>
              <a:ext uri="{FF2B5EF4-FFF2-40B4-BE49-F238E27FC236}">
                <a16:creationId xmlns:a16="http://schemas.microsoft.com/office/drawing/2014/main" id="{4DDB7737-09F6-7E4A-B311-53BA080D6C7B}"/>
              </a:ext>
            </a:extLst>
          </p:cNvPr>
          <p:cNvCxnSpPr>
            <a:cxnSpLocks/>
            <a:stCxn id="266" idx="6"/>
            <a:endCxn id="267" idx="2"/>
          </p:cNvCxnSpPr>
          <p:nvPr/>
        </p:nvCxnSpPr>
        <p:spPr>
          <a:xfrm>
            <a:off x="6186531" y="5061710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Connecteur droit 273">
            <a:extLst>
              <a:ext uri="{FF2B5EF4-FFF2-40B4-BE49-F238E27FC236}">
                <a16:creationId xmlns:a16="http://schemas.microsoft.com/office/drawing/2014/main" id="{E20559D8-6810-C447-9A5C-94AF978F7417}"/>
              </a:ext>
            </a:extLst>
          </p:cNvPr>
          <p:cNvCxnSpPr>
            <a:cxnSpLocks/>
            <a:stCxn id="271" idx="6"/>
            <a:endCxn id="272" idx="2"/>
          </p:cNvCxnSpPr>
          <p:nvPr/>
        </p:nvCxnSpPr>
        <p:spPr>
          <a:xfrm flipV="1">
            <a:off x="8517439" y="5056561"/>
            <a:ext cx="33924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Connecteur droit 274">
            <a:extLst>
              <a:ext uri="{FF2B5EF4-FFF2-40B4-BE49-F238E27FC236}">
                <a16:creationId xmlns:a16="http://schemas.microsoft.com/office/drawing/2014/main" id="{CED81388-313C-D141-BDFB-0D076EAA2B37}"/>
              </a:ext>
            </a:extLst>
          </p:cNvPr>
          <p:cNvCxnSpPr>
            <a:cxnSpLocks/>
            <a:stCxn id="270" idx="6"/>
            <a:endCxn id="271" idx="2"/>
          </p:cNvCxnSpPr>
          <p:nvPr/>
        </p:nvCxnSpPr>
        <p:spPr>
          <a:xfrm flipV="1">
            <a:off x="8031020" y="5058836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Connecteur droit 275">
            <a:extLst>
              <a:ext uri="{FF2B5EF4-FFF2-40B4-BE49-F238E27FC236}">
                <a16:creationId xmlns:a16="http://schemas.microsoft.com/office/drawing/2014/main" id="{DAAC7198-5296-094E-83F1-9CD71022E07D}"/>
              </a:ext>
            </a:extLst>
          </p:cNvPr>
          <p:cNvCxnSpPr>
            <a:cxnSpLocks/>
            <a:stCxn id="269" idx="6"/>
            <a:endCxn id="270" idx="2"/>
          </p:cNvCxnSpPr>
          <p:nvPr/>
        </p:nvCxnSpPr>
        <p:spPr>
          <a:xfrm flipV="1">
            <a:off x="7559780" y="5059257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Connecteur droit 276">
            <a:extLst>
              <a:ext uri="{FF2B5EF4-FFF2-40B4-BE49-F238E27FC236}">
                <a16:creationId xmlns:a16="http://schemas.microsoft.com/office/drawing/2014/main" id="{D8CCED75-EFDE-FA45-A47B-88CD7324DA3B}"/>
              </a:ext>
            </a:extLst>
          </p:cNvPr>
          <p:cNvCxnSpPr>
            <a:cxnSpLocks/>
            <a:stCxn id="268" idx="6"/>
            <a:endCxn id="269" idx="2"/>
          </p:cNvCxnSpPr>
          <p:nvPr/>
        </p:nvCxnSpPr>
        <p:spPr>
          <a:xfrm>
            <a:off x="7121864" y="5061856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Connecteur droit 277">
            <a:extLst>
              <a:ext uri="{FF2B5EF4-FFF2-40B4-BE49-F238E27FC236}">
                <a16:creationId xmlns:a16="http://schemas.microsoft.com/office/drawing/2014/main" id="{B5EDDE64-E0D4-D247-8D3D-5F81B44B1F3A}"/>
              </a:ext>
            </a:extLst>
          </p:cNvPr>
          <p:cNvCxnSpPr>
            <a:cxnSpLocks/>
            <a:stCxn id="267" idx="6"/>
            <a:endCxn id="268" idx="2"/>
          </p:cNvCxnSpPr>
          <p:nvPr/>
        </p:nvCxnSpPr>
        <p:spPr>
          <a:xfrm flipV="1">
            <a:off x="6653614" y="5061856"/>
            <a:ext cx="311633" cy="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1" name="Ellipse 280">
            <a:extLst>
              <a:ext uri="{FF2B5EF4-FFF2-40B4-BE49-F238E27FC236}">
                <a16:creationId xmlns:a16="http://schemas.microsoft.com/office/drawing/2014/main" id="{EF5834A9-A6F3-DA42-96E8-0C64F8D00F95}"/>
              </a:ext>
            </a:extLst>
          </p:cNvPr>
          <p:cNvSpPr/>
          <p:nvPr/>
        </p:nvSpPr>
        <p:spPr>
          <a:xfrm>
            <a:off x="9366248" y="4992014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2" name="Connecteur droit 281">
            <a:extLst>
              <a:ext uri="{FF2B5EF4-FFF2-40B4-BE49-F238E27FC236}">
                <a16:creationId xmlns:a16="http://schemas.microsoft.com/office/drawing/2014/main" id="{4E9D7C31-CC56-AD44-8194-2C70278DB906}"/>
              </a:ext>
            </a:extLst>
          </p:cNvPr>
          <p:cNvCxnSpPr>
            <a:cxnSpLocks/>
            <a:stCxn id="272" idx="6"/>
            <a:endCxn id="281" idx="2"/>
          </p:cNvCxnSpPr>
          <p:nvPr/>
        </p:nvCxnSpPr>
        <p:spPr>
          <a:xfrm>
            <a:off x="9013298" y="5056561"/>
            <a:ext cx="35295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Ellipse 282">
            <a:extLst>
              <a:ext uri="{FF2B5EF4-FFF2-40B4-BE49-F238E27FC236}">
                <a16:creationId xmlns:a16="http://schemas.microsoft.com/office/drawing/2014/main" id="{0F79CE45-ABFB-E04A-8CF5-F7A1654D72D6}"/>
              </a:ext>
            </a:extLst>
          </p:cNvPr>
          <p:cNvSpPr/>
          <p:nvPr/>
        </p:nvSpPr>
        <p:spPr>
          <a:xfrm>
            <a:off x="9869997" y="4990365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Ellipse 283">
            <a:extLst>
              <a:ext uri="{FF2B5EF4-FFF2-40B4-BE49-F238E27FC236}">
                <a16:creationId xmlns:a16="http://schemas.microsoft.com/office/drawing/2014/main" id="{BFCF8C61-AE9C-6345-8D05-B2DB2D7673C1}"/>
              </a:ext>
            </a:extLst>
          </p:cNvPr>
          <p:cNvSpPr/>
          <p:nvPr/>
        </p:nvSpPr>
        <p:spPr>
          <a:xfrm>
            <a:off x="10373821" y="4986011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5" name="Connecteur droit 284">
            <a:extLst>
              <a:ext uri="{FF2B5EF4-FFF2-40B4-BE49-F238E27FC236}">
                <a16:creationId xmlns:a16="http://schemas.microsoft.com/office/drawing/2014/main" id="{73C9A50B-C013-754B-B7E2-37EA57901279}"/>
              </a:ext>
            </a:extLst>
          </p:cNvPr>
          <p:cNvCxnSpPr>
            <a:cxnSpLocks/>
            <a:stCxn id="283" idx="6"/>
            <a:endCxn id="284" idx="2"/>
          </p:cNvCxnSpPr>
          <p:nvPr/>
        </p:nvCxnSpPr>
        <p:spPr>
          <a:xfrm flipV="1">
            <a:off x="10026614" y="5052834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Connecteur droit 285">
            <a:extLst>
              <a:ext uri="{FF2B5EF4-FFF2-40B4-BE49-F238E27FC236}">
                <a16:creationId xmlns:a16="http://schemas.microsoft.com/office/drawing/2014/main" id="{FCCC6E9D-0CF0-AA40-9909-B515504D23FB}"/>
              </a:ext>
            </a:extLst>
          </p:cNvPr>
          <p:cNvCxnSpPr>
            <a:cxnSpLocks/>
            <a:stCxn id="281" idx="6"/>
            <a:endCxn id="283" idx="2"/>
          </p:cNvCxnSpPr>
          <p:nvPr/>
        </p:nvCxnSpPr>
        <p:spPr>
          <a:xfrm flipV="1">
            <a:off x="9522865" y="5057186"/>
            <a:ext cx="347130" cy="1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Connecteur droit 286">
            <a:extLst>
              <a:ext uri="{FF2B5EF4-FFF2-40B4-BE49-F238E27FC236}">
                <a16:creationId xmlns:a16="http://schemas.microsoft.com/office/drawing/2014/main" id="{A1AA19C3-CA2C-E84D-9B9E-EB6DB9FCBECF}"/>
              </a:ext>
            </a:extLst>
          </p:cNvPr>
          <p:cNvCxnSpPr>
            <a:cxnSpLocks/>
            <a:stCxn id="183" idx="4"/>
            <a:endCxn id="266" idx="0"/>
          </p:cNvCxnSpPr>
          <p:nvPr/>
        </p:nvCxnSpPr>
        <p:spPr>
          <a:xfrm flipH="1">
            <a:off x="6108223" y="4736877"/>
            <a:ext cx="3365" cy="258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8" name="Ellipse 287">
            <a:extLst>
              <a:ext uri="{FF2B5EF4-FFF2-40B4-BE49-F238E27FC236}">
                <a16:creationId xmlns:a16="http://schemas.microsoft.com/office/drawing/2014/main" id="{6395F3F4-00FA-4643-ADAC-856E6A3F565F}"/>
              </a:ext>
            </a:extLst>
          </p:cNvPr>
          <p:cNvSpPr/>
          <p:nvPr/>
        </p:nvSpPr>
        <p:spPr>
          <a:xfrm>
            <a:off x="6033932" y="5360102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Ellipse 288">
            <a:extLst>
              <a:ext uri="{FF2B5EF4-FFF2-40B4-BE49-F238E27FC236}">
                <a16:creationId xmlns:a16="http://schemas.microsoft.com/office/drawing/2014/main" id="{6358D9CD-A965-CB48-947E-BD33AB4A3D0F}"/>
              </a:ext>
            </a:extLst>
          </p:cNvPr>
          <p:cNvSpPr/>
          <p:nvPr/>
        </p:nvSpPr>
        <p:spPr>
          <a:xfrm>
            <a:off x="6501015" y="5360535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Ellipse 289">
            <a:extLst>
              <a:ext uri="{FF2B5EF4-FFF2-40B4-BE49-F238E27FC236}">
                <a16:creationId xmlns:a16="http://schemas.microsoft.com/office/drawing/2014/main" id="{D5FC85BC-799D-FC48-A2B7-33C9A109B5EF}"/>
              </a:ext>
            </a:extLst>
          </p:cNvPr>
          <p:cNvSpPr/>
          <p:nvPr/>
        </p:nvSpPr>
        <p:spPr>
          <a:xfrm>
            <a:off x="6969266" y="5360249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Ellipse 290">
            <a:extLst>
              <a:ext uri="{FF2B5EF4-FFF2-40B4-BE49-F238E27FC236}">
                <a16:creationId xmlns:a16="http://schemas.microsoft.com/office/drawing/2014/main" id="{EF0DE8CB-275B-D749-B1D4-5F2DA058666F}"/>
              </a:ext>
            </a:extLst>
          </p:cNvPr>
          <p:cNvSpPr/>
          <p:nvPr/>
        </p:nvSpPr>
        <p:spPr>
          <a:xfrm>
            <a:off x="7407181" y="5360249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Ellipse 291">
            <a:extLst>
              <a:ext uri="{FF2B5EF4-FFF2-40B4-BE49-F238E27FC236}">
                <a16:creationId xmlns:a16="http://schemas.microsoft.com/office/drawing/2014/main" id="{042C2C12-5B17-4240-A0A2-9B1E763F6213}"/>
              </a:ext>
            </a:extLst>
          </p:cNvPr>
          <p:cNvSpPr/>
          <p:nvPr/>
        </p:nvSpPr>
        <p:spPr>
          <a:xfrm>
            <a:off x="7878421" y="5357649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Ellipse 292">
            <a:extLst>
              <a:ext uri="{FF2B5EF4-FFF2-40B4-BE49-F238E27FC236}">
                <a16:creationId xmlns:a16="http://schemas.microsoft.com/office/drawing/2014/main" id="{60B65043-3C41-624A-8725-CCB3D481382A}"/>
              </a:ext>
            </a:extLst>
          </p:cNvPr>
          <p:cNvSpPr/>
          <p:nvPr/>
        </p:nvSpPr>
        <p:spPr>
          <a:xfrm>
            <a:off x="8364842" y="5357227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Ellipse 293">
            <a:extLst>
              <a:ext uri="{FF2B5EF4-FFF2-40B4-BE49-F238E27FC236}">
                <a16:creationId xmlns:a16="http://schemas.microsoft.com/office/drawing/2014/main" id="{EEDD4A07-478A-D342-BE23-68762996160A}"/>
              </a:ext>
            </a:extLst>
          </p:cNvPr>
          <p:cNvSpPr/>
          <p:nvPr/>
        </p:nvSpPr>
        <p:spPr>
          <a:xfrm>
            <a:off x="8860698" y="5354953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5" name="Connecteur droit 294">
            <a:extLst>
              <a:ext uri="{FF2B5EF4-FFF2-40B4-BE49-F238E27FC236}">
                <a16:creationId xmlns:a16="http://schemas.microsoft.com/office/drawing/2014/main" id="{EAEE35F4-E6E5-BC42-B8ED-87A8B7CAC5C6}"/>
              </a:ext>
            </a:extLst>
          </p:cNvPr>
          <p:cNvCxnSpPr>
            <a:cxnSpLocks/>
            <a:stCxn id="288" idx="6"/>
            <a:endCxn id="289" idx="2"/>
          </p:cNvCxnSpPr>
          <p:nvPr/>
        </p:nvCxnSpPr>
        <p:spPr>
          <a:xfrm>
            <a:off x="6190549" y="5426923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Connecteur droit 295">
            <a:extLst>
              <a:ext uri="{FF2B5EF4-FFF2-40B4-BE49-F238E27FC236}">
                <a16:creationId xmlns:a16="http://schemas.microsoft.com/office/drawing/2014/main" id="{63E311B8-0527-0345-92A0-7FCF3BB3EE64}"/>
              </a:ext>
            </a:extLst>
          </p:cNvPr>
          <p:cNvCxnSpPr>
            <a:cxnSpLocks/>
            <a:stCxn id="293" idx="6"/>
            <a:endCxn id="294" idx="2"/>
          </p:cNvCxnSpPr>
          <p:nvPr/>
        </p:nvCxnSpPr>
        <p:spPr>
          <a:xfrm flipV="1">
            <a:off x="8521458" y="5421774"/>
            <a:ext cx="33924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Connecteur droit 296">
            <a:extLst>
              <a:ext uri="{FF2B5EF4-FFF2-40B4-BE49-F238E27FC236}">
                <a16:creationId xmlns:a16="http://schemas.microsoft.com/office/drawing/2014/main" id="{5B84CB6C-DA80-5544-AD41-D551F9EB1A79}"/>
              </a:ext>
            </a:extLst>
          </p:cNvPr>
          <p:cNvCxnSpPr>
            <a:cxnSpLocks/>
            <a:stCxn id="292" idx="6"/>
            <a:endCxn id="293" idx="2"/>
          </p:cNvCxnSpPr>
          <p:nvPr/>
        </p:nvCxnSpPr>
        <p:spPr>
          <a:xfrm flipV="1">
            <a:off x="8035039" y="5424049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Connecteur droit 297">
            <a:extLst>
              <a:ext uri="{FF2B5EF4-FFF2-40B4-BE49-F238E27FC236}">
                <a16:creationId xmlns:a16="http://schemas.microsoft.com/office/drawing/2014/main" id="{4DC68E8A-99EE-6844-9067-AF2F043B4C63}"/>
              </a:ext>
            </a:extLst>
          </p:cNvPr>
          <p:cNvCxnSpPr>
            <a:cxnSpLocks/>
            <a:stCxn id="291" idx="6"/>
            <a:endCxn id="292" idx="2"/>
          </p:cNvCxnSpPr>
          <p:nvPr/>
        </p:nvCxnSpPr>
        <p:spPr>
          <a:xfrm flipV="1">
            <a:off x="7563799" y="5424470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Connecteur droit 298">
            <a:extLst>
              <a:ext uri="{FF2B5EF4-FFF2-40B4-BE49-F238E27FC236}">
                <a16:creationId xmlns:a16="http://schemas.microsoft.com/office/drawing/2014/main" id="{325403B4-7FD3-6D44-9C27-16B5F215C736}"/>
              </a:ext>
            </a:extLst>
          </p:cNvPr>
          <p:cNvCxnSpPr>
            <a:cxnSpLocks/>
            <a:stCxn id="290" idx="6"/>
            <a:endCxn id="291" idx="2"/>
          </p:cNvCxnSpPr>
          <p:nvPr/>
        </p:nvCxnSpPr>
        <p:spPr>
          <a:xfrm>
            <a:off x="7125882" y="5427069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Connecteur droit 299">
            <a:extLst>
              <a:ext uri="{FF2B5EF4-FFF2-40B4-BE49-F238E27FC236}">
                <a16:creationId xmlns:a16="http://schemas.microsoft.com/office/drawing/2014/main" id="{CE8E5D55-1E16-6548-9B8C-296861167454}"/>
              </a:ext>
            </a:extLst>
          </p:cNvPr>
          <p:cNvCxnSpPr>
            <a:cxnSpLocks/>
            <a:stCxn id="289" idx="6"/>
            <a:endCxn id="290" idx="2"/>
          </p:cNvCxnSpPr>
          <p:nvPr/>
        </p:nvCxnSpPr>
        <p:spPr>
          <a:xfrm flipV="1">
            <a:off x="6657633" y="5427069"/>
            <a:ext cx="311633" cy="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3" name="Ellipse 302">
            <a:extLst>
              <a:ext uri="{FF2B5EF4-FFF2-40B4-BE49-F238E27FC236}">
                <a16:creationId xmlns:a16="http://schemas.microsoft.com/office/drawing/2014/main" id="{01226481-4A26-0443-B60D-E8E3431B24F9}"/>
              </a:ext>
            </a:extLst>
          </p:cNvPr>
          <p:cNvSpPr/>
          <p:nvPr/>
        </p:nvSpPr>
        <p:spPr>
          <a:xfrm>
            <a:off x="9370267" y="5357227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4" name="Connecteur droit 303">
            <a:extLst>
              <a:ext uri="{FF2B5EF4-FFF2-40B4-BE49-F238E27FC236}">
                <a16:creationId xmlns:a16="http://schemas.microsoft.com/office/drawing/2014/main" id="{49F1F2DF-5802-944F-B4E3-8741B7A55364}"/>
              </a:ext>
            </a:extLst>
          </p:cNvPr>
          <p:cNvCxnSpPr>
            <a:cxnSpLocks/>
            <a:stCxn id="294" idx="6"/>
            <a:endCxn id="303" idx="2"/>
          </p:cNvCxnSpPr>
          <p:nvPr/>
        </p:nvCxnSpPr>
        <p:spPr>
          <a:xfrm>
            <a:off x="9017316" y="5421774"/>
            <a:ext cx="35295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5" name="Ellipse 304">
            <a:extLst>
              <a:ext uri="{FF2B5EF4-FFF2-40B4-BE49-F238E27FC236}">
                <a16:creationId xmlns:a16="http://schemas.microsoft.com/office/drawing/2014/main" id="{2A9A3F0E-6B24-BD45-B55A-A291FDD44C94}"/>
              </a:ext>
            </a:extLst>
          </p:cNvPr>
          <p:cNvSpPr/>
          <p:nvPr/>
        </p:nvSpPr>
        <p:spPr>
          <a:xfrm>
            <a:off x="9874015" y="5355577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Ellipse 305">
            <a:extLst>
              <a:ext uri="{FF2B5EF4-FFF2-40B4-BE49-F238E27FC236}">
                <a16:creationId xmlns:a16="http://schemas.microsoft.com/office/drawing/2014/main" id="{50BC34C8-C48A-A240-8773-DE746E827391}"/>
              </a:ext>
            </a:extLst>
          </p:cNvPr>
          <p:cNvSpPr/>
          <p:nvPr/>
        </p:nvSpPr>
        <p:spPr>
          <a:xfrm>
            <a:off x="10377840" y="5351224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7" name="Connecteur droit 306">
            <a:extLst>
              <a:ext uri="{FF2B5EF4-FFF2-40B4-BE49-F238E27FC236}">
                <a16:creationId xmlns:a16="http://schemas.microsoft.com/office/drawing/2014/main" id="{C56E4DE5-917C-DA4D-B8D1-CB7C5320CEC9}"/>
              </a:ext>
            </a:extLst>
          </p:cNvPr>
          <p:cNvCxnSpPr>
            <a:cxnSpLocks/>
            <a:stCxn id="305" idx="6"/>
            <a:endCxn id="306" idx="2"/>
          </p:cNvCxnSpPr>
          <p:nvPr/>
        </p:nvCxnSpPr>
        <p:spPr>
          <a:xfrm flipV="1">
            <a:off x="10030632" y="5418046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Connecteur droit 307">
            <a:extLst>
              <a:ext uri="{FF2B5EF4-FFF2-40B4-BE49-F238E27FC236}">
                <a16:creationId xmlns:a16="http://schemas.microsoft.com/office/drawing/2014/main" id="{0C13884B-7554-AC48-AC64-B4E3577F6A5A}"/>
              </a:ext>
            </a:extLst>
          </p:cNvPr>
          <p:cNvCxnSpPr>
            <a:cxnSpLocks/>
            <a:stCxn id="303" idx="6"/>
            <a:endCxn id="305" idx="2"/>
          </p:cNvCxnSpPr>
          <p:nvPr/>
        </p:nvCxnSpPr>
        <p:spPr>
          <a:xfrm flipV="1">
            <a:off x="9526884" y="5422399"/>
            <a:ext cx="347130" cy="1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Connecteur droit 308">
            <a:extLst>
              <a:ext uri="{FF2B5EF4-FFF2-40B4-BE49-F238E27FC236}">
                <a16:creationId xmlns:a16="http://schemas.microsoft.com/office/drawing/2014/main" id="{1117C758-CB49-5244-813D-CCDDD3277937}"/>
              </a:ext>
            </a:extLst>
          </p:cNvPr>
          <p:cNvCxnSpPr>
            <a:cxnSpLocks/>
            <a:stCxn id="266" idx="4"/>
            <a:endCxn id="288" idx="0"/>
          </p:cNvCxnSpPr>
          <p:nvPr/>
        </p:nvCxnSpPr>
        <p:spPr>
          <a:xfrm>
            <a:off x="6108223" y="5128531"/>
            <a:ext cx="4019" cy="2315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Connecteur droit 309">
            <a:extLst>
              <a:ext uri="{FF2B5EF4-FFF2-40B4-BE49-F238E27FC236}">
                <a16:creationId xmlns:a16="http://schemas.microsoft.com/office/drawing/2014/main" id="{0467861D-F467-DF4D-BAFC-D447FC451841}"/>
              </a:ext>
            </a:extLst>
          </p:cNvPr>
          <p:cNvCxnSpPr>
            <a:cxnSpLocks/>
            <a:stCxn id="184" idx="4"/>
            <a:endCxn id="267" idx="0"/>
          </p:cNvCxnSpPr>
          <p:nvPr/>
        </p:nvCxnSpPr>
        <p:spPr>
          <a:xfrm flipH="1">
            <a:off x="6575305" y="4737310"/>
            <a:ext cx="3365" cy="258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Connecteur droit 310">
            <a:extLst>
              <a:ext uri="{FF2B5EF4-FFF2-40B4-BE49-F238E27FC236}">
                <a16:creationId xmlns:a16="http://schemas.microsoft.com/office/drawing/2014/main" id="{A1336958-6722-054C-B4CE-B9AC08B2FE02}"/>
              </a:ext>
            </a:extLst>
          </p:cNvPr>
          <p:cNvCxnSpPr>
            <a:cxnSpLocks/>
            <a:stCxn id="185" idx="4"/>
            <a:endCxn id="268" idx="0"/>
          </p:cNvCxnSpPr>
          <p:nvPr/>
        </p:nvCxnSpPr>
        <p:spPr>
          <a:xfrm flipH="1">
            <a:off x="7043556" y="4737023"/>
            <a:ext cx="3365" cy="258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Connecteur droit 311">
            <a:extLst>
              <a:ext uri="{FF2B5EF4-FFF2-40B4-BE49-F238E27FC236}">
                <a16:creationId xmlns:a16="http://schemas.microsoft.com/office/drawing/2014/main" id="{34CF52C7-E750-134F-9157-80E5E71E5CD0}"/>
              </a:ext>
            </a:extLst>
          </p:cNvPr>
          <p:cNvCxnSpPr>
            <a:cxnSpLocks/>
            <a:stCxn id="186" idx="4"/>
            <a:endCxn id="269" idx="0"/>
          </p:cNvCxnSpPr>
          <p:nvPr/>
        </p:nvCxnSpPr>
        <p:spPr>
          <a:xfrm flipH="1">
            <a:off x="7481471" y="4737023"/>
            <a:ext cx="3365" cy="258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Connecteur droit 312">
            <a:extLst>
              <a:ext uri="{FF2B5EF4-FFF2-40B4-BE49-F238E27FC236}">
                <a16:creationId xmlns:a16="http://schemas.microsoft.com/office/drawing/2014/main" id="{0B985A70-D11C-CC44-B87C-4BC6138C72AE}"/>
              </a:ext>
            </a:extLst>
          </p:cNvPr>
          <p:cNvCxnSpPr>
            <a:cxnSpLocks/>
            <a:stCxn id="187" idx="4"/>
            <a:endCxn id="270" idx="0"/>
          </p:cNvCxnSpPr>
          <p:nvPr/>
        </p:nvCxnSpPr>
        <p:spPr>
          <a:xfrm flipH="1">
            <a:off x="7952711" y="4734425"/>
            <a:ext cx="3365" cy="258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Connecteur droit 313">
            <a:extLst>
              <a:ext uri="{FF2B5EF4-FFF2-40B4-BE49-F238E27FC236}">
                <a16:creationId xmlns:a16="http://schemas.microsoft.com/office/drawing/2014/main" id="{858B4C73-DEE4-FC4A-82EF-2A1E3B2D5CCB}"/>
              </a:ext>
            </a:extLst>
          </p:cNvPr>
          <p:cNvCxnSpPr>
            <a:cxnSpLocks/>
            <a:stCxn id="188" idx="4"/>
            <a:endCxn id="271" idx="0"/>
          </p:cNvCxnSpPr>
          <p:nvPr/>
        </p:nvCxnSpPr>
        <p:spPr>
          <a:xfrm flipH="1">
            <a:off x="8439132" y="4734002"/>
            <a:ext cx="3365" cy="258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Connecteur droit 314">
            <a:extLst>
              <a:ext uri="{FF2B5EF4-FFF2-40B4-BE49-F238E27FC236}">
                <a16:creationId xmlns:a16="http://schemas.microsoft.com/office/drawing/2014/main" id="{8505872A-2CED-994B-8528-D7313012B2A6}"/>
              </a:ext>
            </a:extLst>
          </p:cNvPr>
          <p:cNvCxnSpPr>
            <a:cxnSpLocks/>
            <a:stCxn id="189" idx="4"/>
            <a:endCxn id="272" idx="0"/>
          </p:cNvCxnSpPr>
          <p:nvPr/>
        </p:nvCxnSpPr>
        <p:spPr>
          <a:xfrm flipH="1">
            <a:off x="8934988" y="4731729"/>
            <a:ext cx="3365" cy="258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Connecteur droit 315">
            <a:extLst>
              <a:ext uri="{FF2B5EF4-FFF2-40B4-BE49-F238E27FC236}">
                <a16:creationId xmlns:a16="http://schemas.microsoft.com/office/drawing/2014/main" id="{2236DEAC-C22B-B54E-AC6D-D4131A382155}"/>
              </a:ext>
            </a:extLst>
          </p:cNvPr>
          <p:cNvCxnSpPr>
            <a:cxnSpLocks/>
            <a:stCxn id="198" idx="4"/>
            <a:endCxn id="281" idx="0"/>
          </p:cNvCxnSpPr>
          <p:nvPr/>
        </p:nvCxnSpPr>
        <p:spPr>
          <a:xfrm flipH="1">
            <a:off x="9444557" y="4734002"/>
            <a:ext cx="3365" cy="258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Connecteur droit 316">
            <a:extLst>
              <a:ext uri="{FF2B5EF4-FFF2-40B4-BE49-F238E27FC236}">
                <a16:creationId xmlns:a16="http://schemas.microsoft.com/office/drawing/2014/main" id="{10E74317-46B8-C744-864E-074531C2C3B5}"/>
              </a:ext>
            </a:extLst>
          </p:cNvPr>
          <p:cNvCxnSpPr>
            <a:cxnSpLocks/>
            <a:stCxn id="230" idx="4"/>
            <a:endCxn id="283" idx="0"/>
          </p:cNvCxnSpPr>
          <p:nvPr/>
        </p:nvCxnSpPr>
        <p:spPr>
          <a:xfrm flipH="1">
            <a:off x="9948305" y="4732352"/>
            <a:ext cx="3365" cy="258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Connecteur droit 317">
            <a:extLst>
              <a:ext uri="{FF2B5EF4-FFF2-40B4-BE49-F238E27FC236}">
                <a16:creationId xmlns:a16="http://schemas.microsoft.com/office/drawing/2014/main" id="{4A113CC1-C99B-2A46-86B1-3EEF57EBF462}"/>
              </a:ext>
            </a:extLst>
          </p:cNvPr>
          <p:cNvCxnSpPr>
            <a:cxnSpLocks/>
            <a:stCxn id="248" idx="4"/>
            <a:endCxn id="284" idx="0"/>
          </p:cNvCxnSpPr>
          <p:nvPr/>
        </p:nvCxnSpPr>
        <p:spPr>
          <a:xfrm flipH="1">
            <a:off x="10452130" y="4728000"/>
            <a:ext cx="3365" cy="258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Connecteur droit 318">
            <a:extLst>
              <a:ext uri="{FF2B5EF4-FFF2-40B4-BE49-F238E27FC236}">
                <a16:creationId xmlns:a16="http://schemas.microsoft.com/office/drawing/2014/main" id="{FBB106F4-CB50-B244-BC5D-C1D8DDE8DC71}"/>
              </a:ext>
            </a:extLst>
          </p:cNvPr>
          <p:cNvCxnSpPr>
            <a:cxnSpLocks/>
            <a:stCxn id="267" idx="4"/>
            <a:endCxn id="289" idx="0"/>
          </p:cNvCxnSpPr>
          <p:nvPr/>
        </p:nvCxnSpPr>
        <p:spPr>
          <a:xfrm>
            <a:off x="6575305" y="5128965"/>
            <a:ext cx="4019" cy="2315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Connecteur droit 319">
            <a:extLst>
              <a:ext uri="{FF2B5EF4-FFF2-40B4-BE49-F238E27FC236}">
                <a16:creationId xmlns:a16="http://schemas.microsoft.com/office/drawing/2014/main" id="{624D600B-2F59-F348-A0C2-44245298ED12}"/>
              </a:ext>
            </a:extLst>
          </p:cNvPr>
          <p:cNvCxnSpPr>
            <a:cxnSpLocks/>
            <a:stCxn id="268" idx="4"/>
            <a:endCxn id="290" idx="0"/>
          </p:cNvCxnSpPr>
          <p:nvPr/>
        </p:nvCxnSpPr>
        <p:spPr>
          <a:xfrm>
            <a:off x="7043556" y="5128678"/>
            <a:ext cx="4019" cy="2315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Connecteur droit 320">
            <a:extLst>
              <a:ext uri="{FF2B5EF4-FFF2-40B4-BE49-F238E27FC236}">
                <a16:creationId xmlns:a16="http://schemas.microsoft.com/office/drawing/2014/main" id="{4386E6FE-D99F-194E-BE8A-EFE519F19C07}"/>
              </a:ext>
            </a:extLst>
          </p:cNvPr>
          <p:cNvCxnSpPr>
            <a:cxnSpLocks/>
            <a:stCxn id="269" idx="4"/>
            <a:endCxn id="291" idx="0"/>
          </p:cNvCxnSpPr>
          <p:nvPr/>
        </p:nvCxnSpPr>
        <p:spPr>
          <a:xfrm>
            <a:off x="7481471" y="5128678"/>
            <a:ext cx="4019" cy="2315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Connecteur droit 321">
            <a:extLst>
              <a:ext uri="{FF2B5EF4-FFF2-40B4-BE49-F238E27FC236}">
                <a16:creationId xmlns:a16="http://schemas.microsoft.com/office/drawing/2014/main" id="{8240A558-11F2-BA42-9AF9-DD5ABCC196A1}"/>
              </a:ext>
            </a:extLst>
          </p:cNvPr>
          <p:cNvCxnSpPr>
            <a:cxnSpLocks/>
            <a:stCxn id="270" idx="4"/>
            <a:endCxn id="292" idx="0"/>
          </p:cNvCxnSpPr>
          <p:nvPr/>
        </p:nvCxnSpPr>
        <p:spPr>
          <a:xfrm>
            <a:off x="7952711" y="5126078"/>
            <a:ext cx="4019" cy="2315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Connecteur droit 322">
            <a:extLst>
              <a:ext uri="{FF2B5EF4-FFF2-40B4-BE49-F238E27FC236}">
                <a16:creationId xmlns:a16="http://schemas.microsoft.com/office/drawing/2014/main" id="{794D7885-A7E0-4E43-8C2C-6EF0F4E56F66}"/>
              </a:ext>
            </a:extLst>
          </p:cNvPr>
          <p:cNvCxnSpPr>
            <a:cxnSpLocks/>
            <a:stCxn id="271" idx="4"/>
            <a:endCxn id="293" idx="0"/>
          </p:cNvCxnSpPr>
          <p:nvPr/>
        </p:nvCxnSpPr>
        <p:spPr>
          <a:xfrm>
            <a:off x="8439132" y="5125656"/>
            <a:ext cx="4019" cy="2315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Connecteur droit 323">
            <a:extLst>
              <a:ext uri="{FF2B5EF4-FFF2-40B4-BE49-F238E27FC236}">
                <a16:creationId xmlns:a16="http://schemas.microsoft.com/office/drawing/2014/main" id="{9DAB063E-7D52-8B4E-9A5C-E59717FB680D}"/>
              </a:ext>
            </a:extLst>
          </p:cNvPr>
          <p:cNvCxnSpPr>
            <a:cxnSpLocks/>
            <a:stCxn id="272" idx="4"/>
            <a:endCxn id="294" idx="0"/>
          </p:cNvCxnSpPr>
          <p:nvPr/>
        </p:nvCxnSpPr>
        <p:spPr>
          <a:xfrm>
            <a:off x="8934988" y="5123382"/>
            <a:ext cx="4019" cy="2315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Connecteur droit 324">
            <a:extLst>
              <a:ext uri="{FF2B5EF4-FFF2-40B4-BE49-F238E27FC236}">
                <a16:creationId xmlns:a16="http://schemas.microsoft.com/office/drawing/2014/main" id="{773F8792-9F18-EC40-9321-D95B1603A4C2}"/>
              </a:ext>
            </a:extLst>
          </p:cNvPr>
          <p:cNvCxnSpPr>
            <a:cxnSpLocks/>
            <a:stCxn id="281" idx="4"/>
            <a:endCxn id="303" idx="0"/>
          </p:cNvCxnSpPr>
          <p:nvPr/>
        </p:nvCxnSpPr>
        <p:spPr>
          <a:xfrm>
            <a:off x="9444557" y="5125656"/>
            <a:ext cx="4019" cy="2315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Connecteur droit 325">
            <a:extLst>
              <a:ext uri="{FF2B5EF4-FFF2-40B4-BE49-F238E27FC236}">
                <a16:creationId xmlns:a16="http://schemas.microsoft.com/office/drawing/2014/main" id="{F1B17973-2954-084D-8522-452C4648694B}"/>
              </a:ext>
            </a:extLst>
          </p:cNvPr>
          <p:cNvCxnSpPr>
            <a:cxnSpLocks/>
            <a:stCxn id="283" idx="4"/>
            <a:endCxn id="305" idx="0"/>
          </p:cNvCxnSpPr>
          <p:nvPr/>
        </p:nvCxnSpPr>
        <p:spPr>
          <a:xfrm>
            <a:off x="9948305" y="5124006"/>
            <a:ext cx="4019" cy="2315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Connecteur droit 326">
            <a:extLst>
              <a:ext uri="{FF2B5EF4-FFF2-40B4-BE49-F238E27FC236}">
                <a16:creationId xmlns:a16="http://schemas.microsoft.com/office/drawing/2014/main" id="{33D510EB-694B-8D46-8A5B-57956C5BC8DB}"/>
              </a:ext>
            </a:extLst>
          </p:cNvPr>
          <p:cNvCxnSpPr>
            <a:cxnSpLocks/>
            <a:stCxn id="284" idx="4"/>
            <a:endCxn id="306" idx="0"/>
          </p:cNvCxnSpPr>
          <p:nvPr/>
        </p:nvCxnSpPr>
        <p:spPr>
          <a:xfrm>
            <a:off x="10452130" y="5119653"/>
            <a:ext cx="4019" cy="2315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8" name="Ellipse 327">
            <a:extLst>
              <a:ext uri="{FF2B5EF4-FFF2-40B4-BE49-F238E27FC236}">
                <a16:creationId xmlns:a16="http://schemas.microsoft.com/office/drawing/2014/main" id="{2B83CFCB-B249-4541-8A8E-E7A3AA31322E}"/>
              </a:ext>
            </a:extLst>
          </p:cNvPr>
          <p:cNvSpPr/>
          <p:nvPr/>
        </p:nvSpPr>
        <p:spPr>
          <a:xfrm>
            <a:off x="6033932" y="5726066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Ellipse 328">
            <a:extLst>
              <a:ext uri="{FF2B5EF4-FFF2-40B4-BE49-F238E27FC236}">
                <a16:creationId xmlns:a16="http://schemas.microsoft.com/office/drawing/2014/main" id="{3D910DBD-5841-BB49-920A-BC30B94C5E15}"/>
              </a:ext>
            </a:extLst>
          </p:cNvPr>
          <p:cNvSpPr/>
          <p:nvPr/>
        </p:nvSpPr>
        <p:spPr>
          <a:xfrm>
            <a:off x="6501015" y="5726499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Ellipse 329">
            <a:extLst>
              <a:ext uri="{FF2B5EF4-FFF2-40B4-BE49-F238E27FC236}">
                <a16:creationId xmlns:a16="http://schemas.microsoft.com/office/drawing/2014/main" id="{93275F59-4805-D746-8CD5-73DDF0D94195}"/>
              </a:ext>
            </a:extLst>
          </p:cNvPr>
          <p:cNvSpPr/>
          <p:nvPr/>
        </p:nvSpPr>
        <p:spPr>
          <a:xfrm>
            <a:off x="6969266" y="5726212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Ellipse 330">
            <a:extLst>
              <a:ext uri="{FF2B5EF4-FFF2-40B4-BE49-F238E27FC236}">
                <a16:creationId xmlns:a16="http://schemas.microsoft.com/office/drawing/2014/main" id="{6E2C9B84-2E00-EF4D-974B-A16B073C1556}"/>
              </a:ext>
            </a:extLst>
          </p:cNvPr>
          <p:cNvSpPr/>
          <p:nvPr/>
        </p:nvSpPr>
        <p:spPr>
          <a:xfrm>
            <a:off x="7407181" y="5726212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Ellipse 331">
            <a:extLst>
              <a:ext uri="{FF2B5EF4-FFF2-40B4-BE49-F238E27FC236}">
                <a16:creationId xmlns:a16="http://schemas.microsoft.com/office/drawing/2014/main" id="{699A39C8-95CA-0841-822C-140F8B53500B}"/>
              </a:ext>
            </a:extLst>
          </p:cNvPr>
          <p:cNvSpPr/>
          <p:nvPr/>
        </p:nvSpPr>
        <p:spPr>
          <a:xfrm>
            <a:off x="7878421" y="5723613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Ellipse 332">
            <a:extLst>
              <a:ext uri="{FF2B5EF4-FFF2-40B4-BE49-F238E27FC236}">
                <a16:creationId xmlns:a16="http://schemas.microsoft.com/office/drawing/2014/main" id="{4B92F2E0-7335-D44D-B9C2-BD446DA13A10}"/>
              </a:ext>
            </a:extLst>
          </p:cNvPr>
          <p:cNvSpPr/>
          <p:nvPr/>
        </p:nvSpPr>
        <p:spPr>
          <a:xfrm>
            <a:off x="8364842" y="5723191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Ellipse 333">
            <a:extLst>
              <a:ext uri="{FF2B5EF4-FFF2-40B4-BE49-F238E27FC236}">
                <a16:creationId xmlns:a16="http://schemas.microsoft.com/office/drawing/2014/main" id="{5354A90E-E09F-EE4A-8130-CE53336BC6D0}"/>
              </a:ext>
            </a:extLst>
          </p:cNvPr>
          <p:cNvSpPr/>
          <p:nvPr/>
        </p:nvSpPr>
        <p:spPr>
          <a:xfrm>
            <a:off x="8860698" y="5720917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5" name="Connecteur droit 334">
            <a:extLst>
              <a:ext uri="{FF2B5EF4-FFF2-40B4-BE49-F238E27FC236}">
                <a16:creationId xmlns:a16="http://schemas.microsoft.com/office/drawing/2014/main" id="{D92BDEBE-63C9-914A-8FB7-60325090377D}"/>
              </a:ext>
            </a:extLst>
          </p:cNvPr>
          <p:cNvCxnSpPr>
            <a:cxnSpLocks/>
            <a:stCxn id="328" idx="6"/>
            <a:endCxn id="329" idx="2"/>
          </p:cNvCxnSpPr>
          <p:nvPr/>
        </p:nvCxnSpPr>
        <p:spPr>
          <a:xfrm>
            <a:off x="6190549" y="5792887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Connecteur droit 335">
            <a:extLst>
              <a:ext uri="{FF2B5EF4-FFF2-40B4-BE49-F238E27FC236}">
                <a16:creationId xmlns:a16="http://schemas.microsoft.com/office/drawing/2014/main" id="{FBD20B56-0709-CE4D-A95A-1CE4D43B8D90}"/>
              </a:ext>
            </a:extLst>
          </p:cNvPr>
          <p:cNvCxnSpPr>
            <a:cxnSpLocks/>
            <a:stCxn id="333" idx="6"/>
            <a:endCxn id="334" idx="2"/>
          </p:cNvCxnSpPr>
          <p:nvPr/>
        </p:nvCxnSpPr>
        <p:spPr>
          <a:xfrm flipV="1">
            <a:off x="8521458" y="5787738"/>
            <a:ext cx="33924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Connecteur droit 336">
            <a:extLst>
              <a:ext uri="{FF2B5EF4-FFF2-40B4-BE49-F238E27FC236}">
                <a16:creationId xmlns:a16="http://schemas.microsoft.com/office/drawing/2014/main" id="{1579B5AA-6CF0-1649-9D59-AD43E73E8080}"/>
              </a:ext>
            </a:extLst>
          </p:cNvPr>
          <p:cNvCxnSpPr>
            <a:cxnSpLocks/>
            <a:stCxn id="332" idx="6"/>
            <a:endCxn id="333" idx="2"/>
          </p:cNvCxnSpPr>
          <p:nvPr/>
        </p:nvCxnSpPr>
        <p:spPr>
          <a:xfrm flipV="1">
            <a:off x="8035039" y="5790013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Connecteur droit 337">
            <a:extLst>
              <a:ext uri="{FF2B5EF4-FFF2-40B4-BE49-F238E27FC236}">
                <a16:creationId xmlns:a16="http://schemas.microsoft.com/office/drawing/2014/main" id="{CC542B10-8E68-514E-BC86-4D14E4A1200A}"/>
              </a:ext>
            </a:extLst>
          </p:cNvPr>
          <p:cNvCxnSpPr>
            <a:cxnSpLocks/>
            <a:stCxn id="331" idx="6"/>
            <a:endCxn id="332" idx="2"/>
          </p:cNvCxnSpPr>
          <p:nvPr/>
        </p:nvCxnSpPr>
        <p:spPr>
          <a:xfrm flipV="1">
            <a:off x="7563799" y="5790434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Connecteur droit 338">
            <a:extLst>
              <a:ext uri="{FF2B5EF4-FFF2-40B4-BE49-F238E27FC236}">
                <a16:creationId xmlns:a16="http://schemas.microsoft.com/office/drawing/2014/main" id="{3912E300-DA9B-854C-A2A5-67983516E4DD}"/>
              </a:ext>
            </a:extLst>
          </p:cNvPr>
          <p:cNvCxnSpPr>
            <a:cxnSpLocks/>
            <a:stCxn id="330" idx="6"/>
            <a:endCxn id="331" idx="2"/>
          </p:cNvCxnSpPr>
          <p:nvPr/>
        </p:nvCxnSpPr>
        <p:spPr>
          <a:xfrm>
            <a:off x="7125882" y="5793033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Connecteur droit 339">
            <a:extLst>
              <a:ext uri="{FF2B5EF4-FFF2-40B4-BE49-F238E27FC236}">
                <a16:creationId xmlns:a16="http://schemas.microsoft.com/office/drawing/2014/main" id="{5047CEA9-D5B8-C941-9666-1BA80A1DE04E}"/>
              </a:ext>
            </a:extLst>
          </p:cNvPr>
          <p:cNvCxnSpPr>
            <a:cxnSpLocks/>
            <a:stCxn id="329" idx="6"/>
            <a:endCxn id="330" idx="2"/>
          </p:cNvCxnSpPr>
          <p:nvPr/>
        </p:nvCxnSpPr>
        <p:spPr>
          <a:xfrm flipV="1">
            <a:off x="6657633" y="5793033"/>
            <a:ext cx="311633" cy="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3" name="Ellipse 342">
            <a:extLst>
              <a:ext uri="{FF2B5EF4-FFF2-40B4-BE49-F238E27FC236}">
                <a16:creationId xmlns:a16="http://schemas.microsoft.com/office/drawing/2014/main" id="{4E0C0980-2E31-6342-ACFB-3BF54DCA9EE3}"/>
              </a:ext>
            </a:extLst>
          </p:cNvPr>
          <p:cNvSpPr/>
          <p:nvPr/>
        </p:nvSpPr>
        <p:spPr>
          <a:xfrm>
            <a:off x="9370267" y="5723191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4" name="Connecteur droit 343">
            <a:extLst>
              <a:ext uri="{FF2B5EF4-FFF2-40B4-BE49-F238E27FC236}">
                <a16:creationId xmlns:a16="http://schemas.microsoft.com/office/drawing/2014/main" id="{53AA73A1-CC26-154C-B62E-01FD8078C785}"/>
              </a:ext>
            </a:extLst>
          </p:cNvPr>
          <p:cNvCxnSpPr>
            <a:cxnSpLocks/>
            <a:stCxn id="334" idx="6"/>
            <a:endCxn id="343" idx="2"/>
          </p:cNvCxnSpPr>
          <p:nvPr/>
        </p:nvCxnSpPr>
        <p:spPr>
          <a:xfrm>
            <a:off x="9017316" y="5787738"/>
            <a:ext cx="35295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5" name="Ellipse 344">
            <a:extLst>
              <a:ext uri="{FF2B5EF4-FFF2-40B4-BE49-F238E27FC236}">
                <a16:creationId xmlns:a16="http://schemas.microsoft.com/office/drawing/2014/main" id="{103B7A2D-0615-F141-8C1B-973615F19A8A}"/>
              </a:ext>
            </a:extLst>
          </p:cNvPr>
          <p:cNvSpPr/>
          <p:nvPr/>
        </p:nvSpPr>
        <p:spPr>
          <a:xfrm>
            <a:off x="9874015" y="5721541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Ellipse 345">
            <a:extLst>
              <a:ext uri="{FF2B5EF4-FFF2-40B4-BE49-F238E27FC236}">
                <a16:creationId xmlns:a16="http://schemas.microsoft.com/office/drawing/2014/main" id="{9CB973CB-3900-4B44-B6D3-AA58978C7368}"/>
              </a:ext>
            </a:extLst>
          </p:cNvPr>
          <p:cNvSpPr/>
          <p:nvPr/>
        </p:nvSpPr>
        <p:spPr>
          <a:xfrm>
            <a:off x="10377840" y="5717188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7" name="Connecteur droit 346">
            <a:extLst>
              <a:ext uri="{FF2B5EF4-FFF2-40B4-BE49-F238E27FC236}">
                <a16:creationId xmlns:a16="http://schemas.microsoft.com/office/drawing/2014/main" id="{FDFF6EC7-8F02-9645-BD41-01C1F1CD3BF3}"/>
              </a:ext>
            </a:extLst>
          </p:cNvPr>
          <p:cNvCxnSpPr>
            <a:cxnSpLocks/>
            <a:stCxn id="345" idx="6"/>
            <a:endCxn id="346" idx="2"/>
          </p:cNvCxnSpPr>
          <p:nvPr/>
        </p:nvCxnSpPr>
        <p:spPr>
          <a:xfrm flipV="1">
            <a:off x="10030632" y="5784010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" name="Connecteur droit 347">
            <a:extLst>
              <a:ext uri="{FF2B5EF4-FFF2-40B4-BE49-F238E27FC236}">
                <a16:creationId xmlns:a16="http://schemas.microsoft.com/office/drawing/2014/main" id="{9F27CFFA-481A-8D4D-816F-8178D8E8AAAB}"/>
              </a:ext>
            </a:extLst>
          </p:cNvPr>
          <p:cNvCxnSpPr>
            <a:cxnSpLocks/>
            <a:stCxn id="343" idx="6"/>
            <a:endCxn id="345" idx="2"/>
          </p:cNvCxnSpPr>
          <p:nvPr/>
        </p:nvCxnSpPr>
        <p:spPr>
          <a:xfrm flipV="1">
            <a:off x="9526884" y="5788363"/>
            <a:ext cx="347130" cy="1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Connecteur droit 348">
            <a:extLst>
              <a:ext uri="{FF2B5EF4-FFF2-40B4-BE49-F238E27FC236}">
                <a16:creationId xmlns:a16="http://schemas.microsoft.com/office/drawing/2014/main" id="{FCECCEE0-8569-FE49-A709-6D6B7AA11BE5}"/>
              </a:ext>
            </a:extLst>
          </p:cNvPr>
          <p:cNvCxnSpPr>
            <a:cxnSpLocks/>
            <a:stCxn id="288" idx="4"/>
            <a:endCxn id="328" idx="0"/>
          </p:cNvCxnSpPr>
          <p:nvPr/>
        </p:nvCxnSpPr>
        <p:spPr>
          <a:xfrm>
            <a:off x="6112242" y="5493744"/>
            <a:ext cx="0" cy="232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0" name="Connecteur droit 349">
            <a:extLst>
              <a:ext uri="{FF2B5EF4-FFF2-40B4-BE49-F238E27FC236}">
                <a16:creationId xmlns:a16="http://schemas.microsoft.com/office/drawing/2014/main" id="{34866AE5-FC0B-764F-8141-E13022B16F19}"/>
              </a:ext>
            </a:extLst>
          </p:cNvPr>
          <p:cNvCxnSpPr>
            <a:cxnSpLocks/>
            <a:stCxn id="289" idx="4"/>
            <a:endCxn id="329" idx="0"/>
          </p:cNvCxnSpPr>
          <p:nvPr/>
        </p:nvCxnSpPr>
        <p:spPr>
          <a:xfrm>
            <a:off x="6579324" y="5494177"/>
            <a:ext cx="0" cy="232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1" name="Connecteur droit 350">
            <a:extLst>
              <a:ext uri="{FF2B5EF4-FFF2-40B4-BE49-F238E27FC236}">
                <a16:creationId xmlns:a16="http://schemas.microsoft.com/office/drawing/2014/main" id="{57AA450B-A712-4D49-B3E8-591016A6C55A}"/>
              </a:ext>
            </a:extLst>
          </p:cNvPr>
          <p:cNvCxnSpPr>
            <a:cxnSpLocks/>
            <a:stCxn id="290" idx="4"/>
            <a:endCxn id="330" idx="0"/>
          </p:cNvCxnSpPr>
          <p:nvPr/>
        </p:nvCxnSpPr>
        <p:spPr>
          <a:xfrm>
            <a:off x="7047575" y="5493891"/>
            <a:ext cx="0" cy="232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" name="Connecteur droit 351">
            <a:extLst>
              <a:ext uri="{FF2B5EF4-FFF2-40B4-BE49-F238E27FC236}">
                <a16:creationId xmlns:a16="http://schemas.microsoft.com/office/drawing/2014/main" id="{D178F4C6-10EF-3947-8A3E-DB8B9CD83700}"/>
              </a:ext>
            </a:extLst>
          </p:cNvPr>
          <p:cNvCxnSpPr>
            <a:cxnSpLocks/>
            <a:stCxn id="291" idx="4"/>
            <a:endCxn id="331" idx="0"/>
          </p:cNvCxnSpPr>
          <p:nvPr/>
        </p:nvCxnSpPr>
        <p:spPr>
          <a:xfrm>
            <a:off x="7485490" y="5493891"/>
            <a:ext cx="0" cy="232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Connecteur droit 352">
            <a:extLst>
              <a:ext uri="{FF2B5EF4-FFF2-40B4-BE49-F238E27FC236}">
                <a16:creationId xmlns:a16="http://schemas.microsoft.com/office/drawing/2014/main" id="{A74541C5-59A5-B14C-BC53-B1DB9FA9C8D9}"/>
              </a:ext>
            </a:extLst>
          </p:cNvPr>
          <p:cNvCxnSpPr>
            <a:cxnSpLocks/>
            <a:stCxn id="292" idx="4"/>
            <a:endCxn id="332" idx="0"/>
          </p:cNvCxnSpPr>
          <p:nvPr/>
        </p:nvCxnSpPr>
        <p:spPr>
          <a:xfrm>
            <a:off x="7956730" y="5491291"/>
            <a:ext cx="0" cy="232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" name="Connecteur droit 353">
            <a:extLst>
              <a:ext uri="{FF2B5EF4-FFF2-40B4-BE49-F238E27FC236}">
                <a16:creationId xmlns:a16="http://schemas.microsoft.com/office/drawing/2014/main" id="{AEB4538B-BDC0-D446-83B5-54CB29F0849C}"/>
              </a:ext>
            </a:extLst>
          </p:cNvPr>
          <p:cNvCxnSpPr>
            <a:cxnSpLocks/>
            <a:stCxn id="293" idx="4"/>
            <a:endCxn id="333" idx="0"/>
          </p:cNvCxnSpPr>
          <p:nvPr/>
        </p:nvCxnSpPr>
        <p:spPr>
          <a:xfrm>
            <a:off x="8443151" y="5490869"/>
            <a:ext cx="0" cy="232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Connecteur droit 354">
            <a:extLst>
              <a:ext uri="{FF2B5EF4-FFF2-40B4-BE49-F238E27FC236}">
                <a16:creationId xmlns:a16="http://schemas.microsoft.com/office/drawing/2014/main" id="{6D694A5A-6AB5-C743-B0D6-F0E05150A48B}"/>
              </a:ext>
            </a:extLst>
          </p:cNvPr>
          <p:cNvCxnSpPr>
            <a:cxnSpLocks/>
            <a:stCxn id="294" idx="4"/>
            <a:endCxn id="334" idx="0"/>
          </p:cNvCxnSpPr>
          <p:nvPr/>
        </p:nvCxnSpPr>
        <p:spPr>
          <a:xfrm>
            <a:off x="8939008" y="5488595"/>
            <a:ext cx="0" cy="232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" name="Connecteur droit 355">
            <a:extLst>
              <a:ext uri="{FF2B5EF4-FFF2-40B4-BE49-F238E27FC236}">
                <a16:creationId xmlns:a16="http://schemas.microsoft.com/office/drawing/2014/main" id="{E0B239CD-B1D4-A542-8F25-3D61B8BD9C56}"/>
              </a:ext>
            </a:extLst>
          </p:cNvPr>
          <p:cNvCxnSpPr>
            <a:cxnSpLocks/>
            <a:stCxn id="303" idx="4"/>
            <a:endCxn id="343" idx="0"/>
          </p:cNvCxnSpPr>
          <p:nvPr/>
        </p:nvCxnSpPr>
        <p:spPr>
          <a:xfrm>
            <a:off x="9448576" y="5490869"/>
            <a:ext cx="0" cy="232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" name="Connecteur droit 356">
            <a:extLst>
              <a:ext uri="{FF2B5EF4-FFF2-40B4-BE49-F238E27FC236}">
                <a16:creationId xmlns:a16="http://schemas.microsoft.com/office/drawing/2014/main" id="{67938D5D-388A-E646-8D8B-52AABBA97B27}"/>
              </a:ext>
            </a:extLst>
          </p:cNvPr>
          <p:cNvCxnSpPr>
            <a:cxnSpLocks/>
            <a:stCxn id="305" idx="4"/>
            <a:endCxn id="345" idx="0"/>
          </p:cNvCxnSpPr>
          <p:nvPr/>
        </p:nvCxnSpPr>
        <p:spPr>
          <a:xfrm>
            <a:off x="9952324" y="5489219"/>
            <a:ext cx="0" cy="232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Connecteur droit 357">
            <a:extLst>
              <a:ext uri="{FF2B5EF4-FFF2-40B4-BE49-F238E27FC236}">
                <a16:creationId xmlns:a16="http://schemas.microsoft.com/office/drawing/2014/main" id="{50E24557-F263-AA4F-9A73-BD498A2C52E8}"/>
              </a:ext>
            </a:extLst>
          </p:cNvPr>
          <p:cNvCxnSpPr>
            <a:cxnSpLocks/>
            <a:stCxn id="306" idx="4"/>
            <a:endCxn id="346" idx="0"/>
          </p:cNvCxnSpPr>
          <p:nvPr/>
        </p:nvCxnSpPr>
        <p:spPr>
          <a:xfrm>
            <a:off x="10456149" y="5484866"/>
            <a:ext cx="0" cy="232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9" name="Ellipse 358">
            <a:extLst>
              <a:ext uri="{FF2B5EF4-FFF2-40B4-BE49-F238E27FC236}">
                <a16:creationId xmlns:a16="http://schemas.microsoft.com/office/drawing/2014/main" id="{6734DB84-2136-A043-B8B3-B9BA7935AAC0}"/>
              </a:ext>
            </a:extLst>
          </p:cNvPr>
          <p:cNvSpPr/>
          <p:nvPr/>
        </p:nvSpPr>
        <p:spPr>
          <a:xfrm>
            <a:off x="3042022" y="2809093"/>
            <a:ext cx="156617" cy="133642"/>
          </a:xfrm>
          <a:prstGeom prst="ellipse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0" name="Ellipse 359">
            <a:extLst>
              <a:ext uri="{FF2B5EF4-FFF2-40B4-BE49-F238E27FC236}">
                <a16:creationId xmlns:a16="http://schemas.microsoft.com/office/drawing/2014/main" id="{24E5C8A0-80E8-D24E-87FE-6AE008FF56A1}"/>
              </a:ext>
            </a:extLst>
          </p:cNvPr>
          <p:cNvSpPr/>
          <p:nvPr/>
        </p:nvSpPr>
        <p:spPr>
          <a:xfrm>
            <a:off x="3042023" y="3638825"/>
            <a:ext cx="156617" cy="133642"/>
          </a:xfrm>
          <a:prstGeom prst="ellipse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1" name="Groupe 340">
            <a:extLst>
              <a:ext uri="{FF2B5EF4-FFF2-40B4-BE49-F238E27FC236}">
                <a16:creationId xmlns:a16="http://schemas.microsoft.com/office/drawing/2014/main" id="{FE4CEF60-D703-A142-902D-5593B626791D}"/>
              </a:ext>
            </a:extLst>
          </p:cNvPr>
          <p:cNvGrpSpPr/>
          <p:nvPr/>
        </p:nvGrpSpPr>
        <p:grpSpPr>
          <a:xfrm rot="10800000">
            <a:off x="4324216" y="1907770"/>
            <a:ext cx="1213909" cy="285415"/>
            <a:chOff x="10185736" y="3242089"/>
            <a:chExt cx="1525200" cy="372648"/>
          </a:xfrm>
        </p:grpSpPr>
        <p:sp>
          <p:nvSpPr>
            <p:cNvPr id="342" name="Ellipse 341">
              <a:extLst>
                <a:ext uri="{FF2B5EF4-FFF2-40B4-BE49-F238E27FC236}">
                  <a16:creationId xmlns:a16="http://schemas.microsoft.com/office/drawing/2014/main" id="{12E274FA-CCB9-6E4B-8B17-56ECD0B62A21}"/>
                </a:ext>
              </a:extLst>
            </p:cNvPr>
            <p:cNvSpPr/>
            <p:nvPr/>
          </p:nvSpPr>
          <p:spPr>
            <a:xfrm>
              <a:off x="10185736" y="3243262"/>
              <a:ext cx="371475" cy="371475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361" name="Ellipse 360">
              <a:extLst>
                <a:ext uri="{FF2B5EF4-FFF2-40B4-BE49-F238E27FC236}">
                  <a16:creationId xmlns:a16="http://schemas.microsoft.com/office/drawing/2014/main" id="{DD049E91-1B0E-814E-9F98-7814D5B4F0A3}"/>
                </a:ext>
              </a:extLst>
            </p:cNvPr>
            <p:cNvSpPr/>
            <p:nvPr/>
          </p:nvSpPr>
          <p:spPr>
            <a:xfrm>
              <a:off x="11339461" y="3242089"/>
              <a:ext cx="371475" cy="371475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2" name="Connecteur droit 361">
              <a:extLst>
                <a:ext uri="{FF2B5EF4-FFF2-40B4-BE49-F238E27FC236}">
                  <a16:creationId xmlns:a16="http://schemas.microsoft.com/office/drawing/2014/main" id="{72F64D7B-1773-F548-A35A-DCA6ABB42A64}"/>
                </a:ext>
              </a:extLst>
            </p:cNvPr>
            <p:cNvCxnSpPr>
              <a:cxnSpLocks/>
              <a:stCxn id="342" idx="6"/>
              <a:endCxn id="361" idx="2"/>
            </p:cNvCxnSpPr>
            <p:nvPr/>
          </p:nvCxnSpPr>
          <p:spPr>
            <a:xfrm flipV="1">
              <a:off x="10557211" y="3427827"/>
              <a:ext cx="782250" cy="11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5265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82773C-74F9-A742-937D-3A240FEF0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First Solution: range 1, 2 robots, 3 </a:t>
            </a:r>
            <a:r>
              <a:rPr lang="fr-FR" dirty="0" err="1"/>
              <a:t>colors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D25BBED-2ADD-1746-865F-54B66DD0A3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14800" cy="4351338"/>
          </a:xfrm>
        </p:spPr>
        <p:txBody>
          <a:bodyPr/>
          <a:lstStyle/>
          <a:p>
            <a:r>
              <a:rPr lang="fr-FR" dirty="0"/>
              <a:t>Move </a:t>
            </a:r>
            <a:r>
              <a:rPr lang="fr-FR" dirty="0" err="1"/>
              <a:t>toward</a:t>
            </a:r>
            <a:r>
              <a:rPr lang="fr-FR" dirty="0"/>
              <a:t> a </a:t>
            </a:r>
            <a:r>
              <a:rPr lang="fr-FR" dirty="0" err="1"/>
              <a:t>wall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8E0104-0C84-2445-8BE5-4E462C171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GRASTA'2022, Porquerolles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A048B945-FC43-B74B-8BA6-457262F0D102}"/>
              </a:ext>
            </a:extLst>
          </p:cNvPr>
          <p:cNvGrpSpPr/>
          <p:nvPr/>
        </p:nvGrpSpPr>
        <p:grpSpPr>
          <a:xfrm>
            <a:off x="6029913" y="1807472"/>
            <a:ext cx="4514942" cy="4052669"/>
            <a:chOff x="6029913" y="1807472"/>
            <a:chExt cx="4514942" cy="4052669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D2F04C1D-CC7C-1E42-9CFA-7650C5A633F2}"/>
                </a:ext>
              </a:extLst>
            </p:cNvPr>
            <p:cNvSpPr/>
            <p:nvPr/>
          </p:nvSpPr>
          <p:spPr>
            <a:xfrm>
              <a:off x="6044331" y="2640234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8C2ECC02-B8B9-894B-B7DE-90346C7E59B8}"/>
                </a:ext>
              </a:extLst>
            </p:cNvPr>
            <p:cNvSpPr/>
            <p:nvPr/>
          </p:nvSpPr>
          <p:spPr>
            <a:xfrm>
              <a:off x="6511414" y="2640668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BE5544C0-C9BC-9547-AB50-17F93F0D5F5A}"/>
                </a:ext>
              </a:extLst>
            </p:cNvPr>
            <p:cNvSpPr/>
            <p:nvPr/>
          </p:nvSpPr>
          <p:spPr>
            <a:xfrm>
              <a:off x="6979664" y="2640381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3DFAE6C4-221D-9E42-A3E3-9334DAE4EF75}"/>
                </a:ext>
              </a:extLst>
            </p:cNvPr>
            <p:cNvSpPr/>
            <p:nvPr/>
          </p:nvSpPr>
          <p:spPr>
            <a:xfrm>
              <a:off x="7417579" y="2640381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825F6F16-98B5-5144-84BE-DBDC275E9BED}"/>
                </a:ext>
              </a:extLst>
            </p:cNvPr>
            <p:cNvSpPr/>
            <p:nvPr/>
          </p:nvSpPr>
          <p:spPr>
            <a:xfrm>
              <a:off x="7888820" y="2637782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D122411D-44AF-0143-BC4D-C35F69B680B7}"/>
                </a:ext>
              </a:extLst>
            </p:cNvPr>
            <p:cNvSpPr/>
            <p:nvPr/>
          </p:nvSpPr>
          <p:spPr>
            <a:xfrm>
              <a:off x="8375240" y="2637360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72D2750D-ED7C-C64A-895B-EEABBE4A2B47}"/>
                </a:ext>
              </a:extLst>
            </p:cNvPr>
            <p:cNvSpPr/>
            <p:nvPr/>
          </p:nvSpPr>
          <p:spPr>
            <a:xfrm>
              <a:off x="8871097" y="2635086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0422526F-AC65-FE4B-8C2D-67C155A45BD0}"/>
                </a:ext>
              </a:extLst>
            </p:cNvPr>
            <p:cNvSpPr/>
            <p:nvPr/>
          </p:nvSpPr>
          <p:spPr>
            <a:xfrm>
              <a:off x="6042321" y="3070287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B8DDA689-DDEC-E744-874A-328E01BDECD5}"/>
                </a:ext>
              </a:extLst>
            </p:cNvPr>
            <p:cNvSpPr/>
            <p:nvPr/>
          </p:nvSpPr>
          <p:spPr>
            <a:xfrm>
              <a:off x="6509406" y="3070720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49C2EFD7-E4BB-9944-BCEB-13D1D60C3C76}"/>
                </a:ext>
              </a:extLst>
            </p:cNvPr>
            <p:cNvSpPr/>
            <p:nvPr/>
          </p:nvSpPr>
          <p:spPr>
            <a:xfrm>
              <a:off x="6977654" y="3070434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17ADF381-C50F-7A4B-9BFC-FFEC7DA00CF7}"/>
                </a:ext>
              </a:extLst>
            </p:cNvPr>
            <p:cNvSpPr/>
            <p:nvPr/>
          </p:nvSpPr>
          <p:spPr>
            <a:xfrm>
              <a:off x="7415571" y="3070434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9DB92AF6-3C9A-F54E-BB38-9BA1B78996DB}"/>
                </a:ext>
              </a:extLst>
            </p:cNvPr>
            <p:cNvSpPr/>
            <p:nvPr/>
          </p:nvSpPr>
          <p:spPr>
            <a:xfrm>
              <a:off x="7886811" y="3067834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E656E57A-BEC5-6E40-96A9-718372D5015C}"/>
                </a:ext>
              </a:extLst>
            </p:cNvPr>
            <p:cNvSpPr/>
            <p:nvPr/>
          </p:nvSpPr>
          <p:spPr>
            <a:xfrm>
              <a:off x="8373230" y="3067413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92D050"/>
                </a:solidFill>
                <a:highlight>
                  <a:srgbClr val="00FF00"/>
                </a:highlight>
              </a:endParaRPr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474A581E-73A6-F943-B00A-4DE26F9C6239}"/>
                </a:ext>
              </a:extLst>
            </p:cNvPr>
            <p:cNvSpPr/>
            <p:nvPr/>
          </p:nvSpPr>
          <p:spPr>
            <a:xfrm>
              <a:off x="8869087" y="3065138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4D2F8EC8-B363-274A-821F-AD40CF179787}"/>
                </a:ext>
              </a:extLst>
            </p:cNvPr>
            <p:cNvSpPr/>
            <p:nvPr/>
          </p:nvSpPr>
          <p:spPr>
            <a:xfrm>
              <a:off x="6040314" y="3474641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8E00D9A3-8D14-1C4B-B383-85F0BDC362A6}"/>
                </a:ext>
              </a:extLst>
            </p:cNvPr>
            <p:cNvSpPr/>
            <p:nvPr/>
          </p:nvSpPr>
          <p:spPr>
            <a:xfrm>
              <a:off x="6507396" y="3475074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AB98DE39-C7CB-A744-9A86-59656F617D87}"/>
                </a:ext>
              </a:extLst>
            </p:cNvPr>
            <p:cNvSpPr/>
            <p:nvPr/>
          </p:nvSpPr>
          <p:spPr>
            <a:xfrm>
              <a:off x="6975647" y="3474787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277AA20E-2E34-5944-BFD7-DB6C8AD09B99}"/>
                </a:ext>
              </a:extLst>
            </p:cNvPr>
            <p:cNvSpPr/>
            <p:nvPr/>
          </p:nvSpPr>
          <p:spPr>
            <a:xfrm>
              <a:off x="7413562" y="3474787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44BDC2DB-91AD-7847-9857-3D45162CAF1A}"/>
                </a:ext>
              </a:extLst>
            </p:cNvPr>
            <p:cNvSpPr/>
            <p:nvPr/>
          </p:nvSpPr>
          <p:spPr>
            <a:xfrm>
              <a:off x="7884802" y="3472188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E42F2A2A-C4DD-FA49-8CED-1734562E4060}"/>
                </a:ext>
              </a:extLst>
            </p:cNvPr>
            <p:cNvSpPr/>
            <p:nvPr/>
          </p:nvSpPr>
          <p:spPr>
            <a:xfrm>
              <a:off x="8371223" y="3471767"/>
              <a:ext cx="156617" cy="133642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4AA796D1-11C3-3842-B4BF-DF1FFB65A6BC}"/>
                </a:ext>
              </a:extLst>
            </p:cNvPr>
            <p:cNvSpPr/>
            <p:nvPr/>
          </p:nvSpPr>
          <p:spPr>
            <a:xfrm>
              <a:off x="8867080" y="3469493"/>
              <a:ext cx="156617" cy="133642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C68320C8-0C55-204C-BABC-5E2834D092F3}"/>
                </a:ext>
              </a:extLst>
            </p:cNvPr>
            <p:cNvSpPr/>
            <p:nvPr/>
          </p:nvSpPr>
          <p:spPr>
            <a:xfrm>
              <a:off x="6038304" y="3843014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A741BD98-CEB2-3348-9F06-C4EF3F44D325}"/>
                </a:ext>
              </a:extLst>
            </p:cNvPr>
            <p:cNvSpPr/>
            <p:nvPr/>
          </p:nvSpPr>
          <p:spPr>
            <a:xfrm>
              <a:off x="6505386" y="3843448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7AB45941-2946-B548-BAD8-B1BF9796325B}"/>
                </a:ext>
              </a:extLst>
            </p:cNvPr>
            <p:cNvSpPr/>
            <p:nvPr/>
          </p:nvSpPr>
          <p:spPr>
            <a:xfrm>
              <a:off x="6973638" y="3843161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00168076-543F-2248-8865-052F26352CCE}"/>
                </a:ext>
              </a:extLst>
            </p:cNvPr>
            <p:cNvSpPr/>
            <p:nvPr/>
          </p:nvSpPr>
          <p:spPr>
            <a:xfrm>
              <a:off x="7411552" y="3843161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8412FA26-6EB0-0D40-A2D3-F32E29D83A91}"/>
                </a:ext>
              </a:extLst>
            </p:cNvPr>
            <p:cNvSpPr/>
            <p:nvPr/>
          </p:nvSpPr>
          <p:spPr>
            <a:xfrm>
              <a:off x="7882793" y="3840562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Ellipse 33">
              <a:extLst>
                <a:ext uri="{FF2B5EF4-FFF2-40B4-BE49-F238E27FC236}">
                  <a16:creationId xmlns:a16="http://schemas.microsoft.com/office/drawing/2014/main" id="{DD08BB4D-B771-0D4A-BAC2-DB94DBE6F20D}"/>
                </a:ext>
              </a:extLst>
            </p:cNvPr>
            <p:cNvSpPr/>
            <p:nvPr/>
          </p:nvSpPr>
          <p:spPr>
            <a:xfrm>
              <a:off x="8369213" y="3840139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16553944-06F9-5F49-B339-FEAAB25D7CF8}"/>
                </a:ext>
              </a:extLst>
            </p:cNvPr>
            <p:cNvSpPr/>
            <p:nvPr/>
          </p:nvSpPr>
          <p:spPr>
            <a:xfrm>
              <a:off x="8865070" y="3837865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Connecteur droit 35">
              <a:extLst>
                <a:ext uri="{FF2B5EF4-FFF2-40B4-BE49-F238E27FC236}">
                  <a16:creationId xmlns:a16="http://schemas.microsoft.com/office/drawing/2014/main" id="{7D821058-DC93-1343-9BA0-AB10BDE917CA}"/>
                </a:ext>
              </a:extLst>
            </p:cNvPr>
            <p:cNvCxnSpPr>
              <a:stCxn id="8" idx="6"/>
              <a:endCxn id="9" idx="2"/>
            </p:cNvCxnSpPr>
            <p:nvPr/>
          </p:nvCxnSpPr>
          <p:spPr>
            <a:xfrm>
              <a:off x="6200948" y="2707055"/>
              <a:ext cx="310465" cy="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>
              <a:extLst>
                <a:ext uri="{FF2B5EF4-FFF2-40B4-BE49-F238E27FC236}">
                  <a16:creationId xmlns:a16="http://schemas.microsoft.com/office/drawing/2014/main" id="{1DE48BF6-A55F-EC4B-B4F9-6085224C4FEA}"/>
                </a:ext>
              </a:extLst>
            </p:cNvPr>
            <p:cNvCxnSpPr>
              <a:cxnSpLocks/>
              <a:stCxn id="15" idx="6"/>
              <a:endCxn id="16" idx="2"/>
            </p:cNvCxnSpPr>
            <p:nvPr/>
          </p:nvCxnSpPr>
          <p:spPr>
            <a:xfrm>
              <a:off x="6198939" y="3137108"/>
              <a:ext cx="310465" cy="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>
              <a:extLst>
                <a:ext uri="{FF2B5EF4-FFF2-40B4-BE49-F238E27FC236}">
                  <a16:creationId xmlns:a16="http://schemas.microsoft.com/office/drawing/2014/main" id="{ECF36D57-D346-8645-90F6-89D191D6DE7A}"/>
                </a:ext>
              </a:extLst>
            </p:cNvPr>
            <p:cNvCxnSpPr>
              <a:cxnSpLocks/>
              <a:stCxn id="22" idx="6"/>
              <a:endCxn id="23" idx="2"/>
            </p:cNvCxnSpPr>
            <p:nvPr/>
          </p:nvCxnSpPr>
          <p:spPr>
            <a:xfrm>
              <a:off x="6196931" y="3541462"/>
              <a:ext cx="310465" cy="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id="{72510673-1BE5-594F-9697-44293E0D1015}"/>
                </a:ext>
              </a:extLst>
            </p:cNvPr>
            <p:cNvCxnSpPr>
              <a:cxnSpLocks/>
              <a:stCxn id="29" idx="6"/>
              <a:endCxn id="30" idx="2"/>
            </p:cNvCxnSpPr>
            <p:nvPr/>
          </p:nvCxnSpPr>
          <p:spPr>
            <a:xfrm>
              <a:off x="6194921" y="3909835"/>
              <a:ext cx="310465" cy="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>
              <a:extLst>
                <a:ext uri="{FF2B5EF4-FFF2-40B4-BE49-F238E27FC236}">
                  <a16:creationId xmlns:a16="http://schemas.microsoft.com/office/drawing/2014/main" id="{F1E37BBF-60CA-0841-8698-BBFEC905AE4B}"/>
                </a:ext>
              </a:extLst>
            </p:cNvPr>
            <p:cNvCxnSpPr>
              <a:cxnSpLocks/>
              <a:stCxn id="9" idx="6"/>
              <a:endCxn id="10" idx="2"/>
            </p:cNvCxnSpPr>
            <p:nvPr/>
          </p:nvCxnSpPr>
          <p:spPr>
            <a:xfrm flipV="1">
              <a:off x="6668030" y="2707202"/>
              <a:ext cx="311633" cy="2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>
              <a:extLst>
                <a:ext uri="{FF2B5EF4-FFF2-40B4-BE49-F238E27FC236}">
                  <a16:creationId xmlns:a16="http://schemas.microsoft.com/office/drawing/2014/main" id="{FF2A659C-BAAC-9740-99CC-E67280FBA97A}"/>
                </a:ext>
              </a:extLst>
            </p:cNvPr>
            <p:cNvCxnSpPr>
              <a:cxnSpLocks/>
              <a:stCxn id="10" idx="6"/>
              <a:endCxn id="11" idx="2"/>
            </p:cNvCxnSpPr>
            <p:nvPr/>
          </p:nvCxnSpPr>
          <p:spPr>
            <a:xfrm>
              <a:off x="7136280" y="2707202"/>
              <a:ext cx="28129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>
              <a:extLst>
                <a:ext uri="{FF2B5EF4-FFF2-40B4-BE49-F238E27FC236}">
                  <a16:creationId xmlns:a16="http://schemas.microsoft.com/office/drawing/2014/main" id="{D6DA17AD-C77F-2348-B07A-00A5245A6B0B}"/>
                </a:ext>
              </a:extLst>
            </p:cNvPr>
            <p:cNvCxnSpPr>
              <a:cxnSpLocks/>
              <a:stCxn id="11" idx="6"/>
              <a:endCxn id="12" idx="2"/>
            </p:cNvCxnSpPr>
            <p:nvPr/>
          </p:nvCxnSpPr>
          <p:spPr>
            <a:xfrm flipV="1">
              <a:off x="7574195" y="2704602"/>
              <a:ext cx="314623" cy="25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>
              <a:extLst>
                <a:ext uri="{FF2B5EF4-FFF2-40B4-BE49-F238E27FC236}">
                  <a16:creationId xmlns:a16="http://schemas.microsoft.com/office/drawing/2014/main" id="{0DF2B42B-D3A5-FB42-B71A-69305CDC9D87}"/>
                </a:ext>
              </a:extLst>
            </p:cNvPr>
            <p:cNvCxnSpPr>
              <a:cxnSpLocks/>
              <a:stCxn id="12" idx="6"/>
              <a:endCxn id="13" idx="2"/>
            </p:cNvCxnSpPr>
            <p:nvPr/>
          </p:nvCxnSpPr>
          <p:spPr>
            <a:xfrm flipV="1">
              <a:off x="8045436" y="2704181"/>
              <a:ext cx="329803" cy="4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>
              <a:extLst>
                <a:ext uri="{FF2B5EF4-FFF2-40B4-BE49-F238E27FC236}">
                  <a16:creationId xmlns:a16="http://schemas.microsoft.com/office/drawing/2014/main" id="{618EF9A7-9E7A-6C41-B2C6-CA6D26D37370}"/>
                </a:ext>
              </a:extLst>
            </p:cNvPr>
            <p:cNvCxnSpPr>
              <a:cxnSpLocks/>
              <a:stCxn id="13" idx="6"/>
              <a:endCxn id="14" idx="2"/>
            </p:cNvCxnSpPr>
            <p:nvPr/>
          </p:nvCxnSpPr>
          <p:spPr>
            <a:xfrm flipV="1">
              <a:off x="8531856" y="2701907"/>
              <a:ext cx="339241" cy="22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>
              <a:extLst>
                <a:ext uri="{FF2B5EF4-FFF2-40B4-BE49-F238E27FC236}">
                  <a16:creationId xmlns:a16="http://schemas.microsoft.com/office/drawing/2014/main" id="{6BDBE53E-72B5-E34C-86B8-68CDA31EEAE1}"/>
                </a:ext>
              </a:extLst>
            </p:cNvPr>
            <p:cNvCxnSpPr>
              <a:cxnSpLocks/>
              <a:stCxn id="20" idx="6"/>
              <a:endCxn id="21" idx="2"/>
            </p:cNvCxnSpPr>
            <p:nvPr/>
          </p:nvCxnSpPr>
          <p:spPr>
            <a:xfrm flipV="1">
              <a:off x="8529848" y="3131959"/>
              <a:ext cx="339241" cy="22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>
              <a:extLst>
                <a:ext uri="{FF2B5EF4-FFF2-40B4-BE49-F238E27FC236}">
                  <a16:creationId xmlns:a16="http://schemas.microsoft.com/office/drawing/2014/main" id="{F16FA411-210B-3349-B3FC-571235D8D91F}"/>
                </a:ext>
              </a:extLst>
            </p:cNvPr>
            <p:cNvCxnSpPr>
              <a:cxnSpLocks/>
              <a:stCxn id="27" idx="6"/>
              <a:endCxn id="28" idx="2"/>
            </p:cNvCxnSpPr>
            <p:nvPr/>
          </p:nvCxnSpPr>
          <p:spPr>
            <a:xfrm flipV="1">
              <a:off x="8527838" y="3536313"/>
              <a:ext cx="339241" cy="2274"/>
            </a:xfrm>
            <a:prstGeom prst="line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>
              <a:extLst>
                <a:ext uri="{FF2B5EF4-FFF2-40B4-BE49-F238E27FC236}">
                  <a16:creationId xmlns:a16="http://schemas.microsoft.com/office/drawing/2014/main" id="{6E19C673-410C-DB43-B72F-5FDEB1E52AFD}"/>
                </a:ext>
              </a:extLst>
            </p:cNvPr>
            <p:cNvCxnSpPr>
              <a:cxnSpLocks/>
              <a:stCxn id="34" idx="6"/>
              <a:endCxn id="35" idx="2"/>
            </p:cNvCxnSpPr>
            <p:nvPr/>
          </p:nvCxnSpPr>
          <p:spPr>
            <a:xfrm flipV="1">
              <a:off x="8525830" y="3904686"/>
              <a:ext cx="339241" cy="22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>
              <a:extLst>
                <a:ext uri="{FF2B5EF4-FFF2-40B4-BE49-F238E27FC236}">
                  <a16:creationId xmlns:a16="http://schemas.microsoft.com/office/drawing/2014/main" id="{DFF065D3-62CF-F845-B149-9539B2E713EE}"/>
                </a:ext>
              </a:extLst>
            </p:cNvPr>
            <p:cNvCxnSpPr>
              <a:cxnSpLocks/>
              <a:stCxn id="19" idx="6"/>
              <a:endCxn id="20" idx="2"/>
            </p:cNvCxnSpPr>
            <p:nvPr/>
          </p:nvCxnSpPr>
          <p:spPr>
            <a:xfrm flipV="1">
              <a:off x="8043429" y="3134233"/>
              <a:ext cx="329803" cy="4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>
              <a:extLst>
                <a:ext uri="{FF2B5EF4-FFF2-40B4-BE49-F238E27FC236}">
                  <a16:creationId xmlns:a16="http://schemas.microsoft.com/office/drawing/2014/main" id="{8D387B16-B1DB-9549-8277-E922F1B65805}"/>
                </a:ext>
              </a:extLst>
            </p:cNvPr>
            <p:cNvCxnSpPr>
              <a:cxnSpLocks/>
              <a:stCxn id="26" idx="6"/>
              <a:endCxn id="27" idx="2"/>
            </p:cNvCxnSpPr>
            <p:nvPr/>
          </p:nvCxnSpPr>
          <p:spPr>
            <a:xfrm flipV="1">
              <a:off x="8041420" y="3538587"/>
              <a:ext cx="329803" cy="4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>
              <a:extLst>
                <a:ext uri="{FF2B5EF4-FFF2-40B4-BE49-F238E27FC236}">
                  <a16:creationId xmlns:a16="http://schemas.microsoft.com/office/drawing/2014/main" id="{2750A98F-30C6-D04A-BF8E-2D061428983F}"/>
                </a:ext>
              </a:extLst>
            </p:cNvPr>
            <p:cNvCxnSpPr>
              <a:cxnSpLocks/>
              <a:stCxn id="33" idx="6"/>
              <a:endCxn id="34" idx="2"/>
            </p:cNvCxnSpPr>
            <p:nvPr/>
          </p:nvCxnSpPr>
          <p:spPr>
            <a:xfrm flipV="1">
              <a:off x="8039410" y="3906961"/>
              <a:ext cx="329803" cy="4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50">
              <a:extLst>
                <a:ext uri="{FF2B5EF4-FFF2-40B4-BE49-F238E27FC236}">
                  <a16:creationId xmlns:a16="http://schemas.microsoft.com/office/drawing/2014/main" id="{D37DAA90-F6C9-E34F-A2B3-C1F3E215D56B}"/>
                </a:ext>
              </a:extLst>
            </p:cNvPr>
            <p:cNvCxnSpPr>
              <a:cxnSpLocks/>
              <a:stCxn id="32" idx="6"/>
              <a:endCxn id="33" idx="2"/>
            </p:cNvCxnSpPr>
            <p:nvPr/>
          </p:nvCxnSpPr>
          <p:spPr>
            <a:xfrm flipV="1">
              <a:off x="7568169" y="3907382"/>
              <a:ext cx="314623" cy="25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51">
              <a:extLst>
                <a:ext uri="{FF2B5EF4-FFF2-40B4-BE49-F238E27FC236}">
                  <a16:creationId xmlns:a16="http://schemas.microsoft.com/office/drawing/2014/main" id="{0AB943FE-5784-6647-86E2-D444953811F5}"/>
                </a:ext>
              </a:extLst>
            </p:cNvPr>
            <p:cNvCxnSpPr>
              <a:cxnSpLocks/>
              <a:stCxn id="31" idx="6"/>
              <a:endCxn id="32" idx="2"/>
            </p:cNvCxnSpPr>
            <p:nvPr/>
          </p:nvCxnSpPr>
          <p:spPr>
            <a:xfrm>
              <a:off x="7130253" y="3909981"/>
              <a:ext cx="28129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52">
              <a:extLst>
                <a:ext uri="{FF2B5EF4-FFF2-40B4-BE49-F238E27FC236}">
                  <a16:creationId xmlns:a16="http://schemas.microsoft.com/office/drawing/2014/main" id="{A3238E2D-0DA0-024F-816F-49AF0984922F}"/>
                </a:ext>
              </a:extLst>
            </p:cNvPr>
            <p:cNvCxnSpPr>
              <a:cxnSpLocks/>
              <a:stCxn id="30" idx="6"/>
              <a:endCxn id="31" idx="2"/>
            </p:cNvCxnSpPr>
            <p:nvPr/>
          </p:nvCxnSpPr>
          <p:spPr>
            <a:xfrm flipV="1">
              <a:off x="6662004" y="3909981"/>
              <a:ext cx="311633" cy="2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>
              <a:extLst>
                <a:ext uri="{FF2B5EF4-FFF2-40B4-BE49-F238E27FC236}">
                  <a16:creationId xmlns:a16="http://schemas.microsoft.com/office/drawing/2014/main" id="{9480797F-8070-AB45-A341-5B1989FAA4CB}"/>
                </a:ext>
              </a:extLst>
            </p:cNvPr>
            <p:cNvCxnSpPr>
              <a:cxnSpLocks/>
              <a:stCxn id="23" idx="6"/>
              <a:endCxn id="24" idx="2"/>
            </p:cNvCxnSpPr>
            <p:nvPr/>
          </p:nvCxnSpPr>
          <p:spPr>
            <a:xfrm flipV="1">
              <a:off x="6664014" y="3541609"/>
              <a:ext cx="311633" cy="2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54">
              <a:extLst>
                <a:ext uri="{FF2B5EF4-FFF2-40B4-BE49-F238E27FC236}">
                  <a16:creationId xmlns:a16="http://schemas.microsoft.com/office/drawing/2014/main" id="{3CA4D54D-3CDA-9440-BC0F-9192B3502331}"/>
                </a:ext>
              </a:extLst>
            </p:cNvPr>
            <p:cNvCxnSpPr>
              <a:cxnSpLocks/>
              <a:stCxn id="24" idx="6"/>
              <a:endCxn id="25" idx="2"/>
            </p:cNvCxnSpPr>
            <p:nvPr/>
          </p:nvCxnSpPr>
          <p:spPr>
            <a:xfrm>
              <a:off x="7132263" y="3541609"/>
              <a:ext cx="28129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55">
              <a:extLst>
                <a:ext uri="{FF2B5EF4-FFF2-40B4-BE49-F238E27FC236}">
                  <a16:creationId xmlns:a16="http://schemas.microsoft.com/office/drawing/2014/main" id="{89CAA5FE-5574-764B-AC86-C96E1A2BC280}"/>
                </a:ext>
              </a:extLst>
            </p:cNvPr>
            <p:cNvCxnSpPr>
              <a:cxnSpLocks/>
              <a:stCxn id="25" idx="6"/>
              <a:endCxn id="26" idx="2"/>
            </p:cNvCxnSpPr>
            <p:nvPr/>
          </p:nvCxnSpPr>
          <p:spPr>
            <a:xfrm flipV="1">
              <a:off x="7570180" y="3539009"/>
              <a:ext cx="314623" cy="25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>
              <a:extLst>
                <a:ext uri="{FF2B5EF4-FFF2-40B4-BE49-F238E27FC236}">
                  <a16:creationId xmlns:a16="http://schemas.microsoft.com/office/drawing/2014/main" id="{407363E3-088E-B14E-B58F-E0D02DD34DBD}"/>
                </a:ext>
              </a:extLst>
            </p:cNvPr>
            <p:cNvCxnSpPr>
              <a:cxnSpLocks/>
              <a:stCxn id="18" idx="6"/>
              <a:endCxn id="19" idx="2"/>
            </p:cNvCxnSpPr>
            <p:nvPr/>
          </p:nvCxnSpPr>
          <p:spPr>
            <a:xfrm flipV="1">
              <a:off x="7572187" y="3134656"/>
              <a:ext cx="314623" cy="25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57">
              <a:extLst>
                <a:ext uri="{FF2B5EF4-FFF2-40B4-BE49-F238E27FC236}">
                  <a16:creationId xmlns:a16="http://schemas.microsoft.com/office/drawing/2014/main" id="{F3996DFA-3134-8B43-9EE0-5BF0678CE999}"/>
                </a:ext>
              </a:extLst>
            </p:cNvPr>
            <p:cNvCxnSpPr>
              <a:cxnSpLocks/>
              <a:stCxn id="17" idx="6"/>
              <a:endCxn id="18" idx="2"/>
            </p:cNvCxnSpPr>
            <p:nvPr/>
          </p:nvCxnSpPr>
          <p:spPr>
            <a:xfrm>
              <a:off x="7134271" y="3137255"/>
              <a:ext cx="28129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58">
              <a:extLst>
                <a:ext uri="{FF2B5EF4-FFF2-40B4-BE49-F238E27FC236}">
                  <a16:creationId xmlns:a16="http://schemas.microsoft.com/office/drawing/2014/main" id="{89A3C8BF-3A86-F847-8495-6BDC78A44BDC}"/>
                </a:ext>
              </a:extLst>
            </p:cNvPr>
            <p:cNvCxnSpPr>
              <a:cxnSpLocks/>
              <a:stCxn id="16" idx="6"/>
              <a:endCxn id="17" idx="2"/>
            </p:cNvCxnSpPr>
            <p:nvPr/>
          </p:nvCxnSpPr>
          <p:spPr>
            <a:xfrm flipV="1">
              <a:off x="6666020" y="3137255"/>
              <a:ext cx="311633" cy="2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59">
              <a:extLst>
                <a:ext uri="{FF2B5EF4-FFF2-40B4-BE49-F238E27FC236}">
                  <a16:creationId xmlns:a16="http://schemas.microsoft.com/office/drawing/2014/main" id="{EF352282-C3B9-1E43-BB3C-FBDD6CBB9056}"/>
                </a:ext>
              </a:extLst>
            </p:cNvPr>
            <p:cNvCxnSpPr>
              <a:cxnSpLocks/>
              <a:stCxn id="8" idx="4"/>
              <a:endCxn id="15" idx="0"/>
            </p:cNvCxnSpPr>
            <p:nvPr/>
          </p:nvCxnSpPr>
          <p:spPr>
            <a:xfrm flipH="1">
              <a:off x="6120630" y="2773877"/>
              <a:ext cx="2008" cy="2964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60">
              <a:extLst>
                <a:ext uri="{FF2B5EF4-FFF2-40B4-BE49-F238E27FC236}">
                  <a16:creationId xmlns:a16="http://schemas.microsoft.com/office/drawing/2014/main" id="{81EA2200-9944-BF42-B720-5DEF25F9A6E2}"/>
                </a:ext>
              </a:extLst>
            </p:cNvPr>
            <p:cNvCxnSpPr>
              <a:cxnSpLocks/>
              <a:stCxn id="15" idx="4"/>
              <a:endCxn id="22" idx="0"/>
            </p:cNvCxnSpPr>
            <p:nvPr/>
          </p:nvCxnSpPr>
          <p:spPr>
            <a:xfrm flipH="1">
              <a:off x="6118624" y="3203929"/>
              <a:ext cx="2007" cy="2707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61">
              <a:extLst>
                <a:ext uri="{FF2B5EF4-FFF2-40B4-BE49-F238E27FC236}">
                  <a16:creationId xmlns:a16="http://schemas.microsoft.com/office/drawing/2014/main" id="{A2790B54-5AE7-1845-AE46-768AAEDFEBAD}"/>
                </a:ext>
              </a:extLst>
            </p:cNvPr>
            <p:cNvCxnSpPr>
              <a:cxnSpLocks/>
              <a:stCxn id="22" idx="4"/>
              <a:endCxn id="29" idx="0"/>
            </p:cNvCxnSpPr>
            <p:nvPr/>
          </p:nvCxnSpPr>
          <p:spPr>
            <a:xfrm flipH="1">
              <a:off x="6116613" y="3608283"/>
              <a:ext cx="2009" cy="23473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droit 62">
              <a:extLst>
                <a:ext uri="{FF2B5EF4-FFF2-40B4-BE49-F238E27FC236}">
                  <a16:creationId xmlns:a16="http://schemas.microsoft.com/office/drawing/2014/main" id="{CEF8BDB5-8447-1849-9BFF-F2FCDA6FDC01}"/>
                </a:ext>
              </a:extLst>
            </p:cNvPr>
            <p:cNvCxnSpPr>
              <a:cxnSpLocks/>
              <a:stCxn id="9" idx="4"/>
              <a:endCxn id="16" idx="0"/>
            </p:cNvCxnSpPr>
            <p:nvPr/>
          </p:nvCxnSpPr>
          <p:spPr>
            <a:xfrm flipH="1">
              <a:off x="6587713" y="2774310"/>
              <a:ext cx="2008" cy="2964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eur droit 63">
              <a:extLst>
                <a:ext uri="{FF2B5EF4-FFF2-40B4-BE49-F238E27FC236}">
                  <a16:creationId xmlns:a16="http://schemas.microsoft.com/office/drawing/2014/main" id="{77385004-1CF6-2C4C-99F8-11EF7CF62375}"/>
                </a:ext>
              </a:extLst>
            </p:cNvPr>
            <p:cNvCxnSpPr>
              <a:cxnSpLocks/>
              <a:stCxn id="16" idx="4"/>
              <a:endCxn id="23" idx="0"/>
            </p:cNvCxnSpPr>
            <p:nvPr/>
          </p:nvCxnSpPr>
          <p:spPr>
            <a:xfrm flipH="1">
              <a:off x="6585706" y="3204363"/>
              <a:ext cx="2007" cy="2707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droit 64">
              <a:extLst>
                <a:ext uri="{FF2B5EF4-FFF2-40B4-BE49-F238E27FC236}">
                  <a16:creationId xmlns:a16="http://schemas.microsoft.com/office/drawing/2014/main" id="{F943BF94-C48F-5E45-AA5F-2735B0198753}"/>
                </a:ext>
              </a:extLst>
            </p:cNvPr>
            <p:cNvCxnSpPr>
              <a:cxnSpLocks/>
              <a:stCxn id="23" idx="4"/>
              <a:endCxn id="30" idx="0"/>
            </p:cNvCxnSpPr>
            <p:nvPr/>
          </p:nvCxnSpPr>
          <p:spPr>
            <a:xfrm flipH="1">
              <a:off x="6583695" y="3608717"/>
              <a:ext cx="2009" cy="23473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65">
              <a:extLst>
                <a:ext uri="{FF2B5EF4-FFF2-40B4-BE49-F238E27FC236}">
                  <a16:creationId xmlns:a16="http://schemas.microsoft.com/office/drawing/2014/main" id="{17ABEDD4-DA65-C343-82AF-0E703B10705A}"/>
                </a:ext>
              </a:extLst>
            </p:cNvPr>
            <p:cNvCxnSpPr>
              <a:cxnSpLocks/>
              <a:stCxn id="24" idx="4"/>
              <a:endCxn id="31" idx="0"/>
            </p:cNvCxnSpPr>
            <p:nvPr/>
          </p:nvCxnSpPr>
          <p:spPr>
            <a:xfrm flipH="1">
              <a:off x="7051945" y="3608430"/>
              <a:ext cx="2009" cy="23473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66">
              <a:extLst>
                <a:ext uri="{FF2B5EF4-FFF2-40B4-BE49-F238E27FC236}">
                  <a16:creationId xmlns:a16="http://schemas.microsoft.com/office/drawing/2014/main" id="{99858DE4-C2C7-2346-8F8C-6645E7585E81}"/>
                </a:ext>
              </a:extLst>
            </p:cNvPr>
            <p:cNvCxnSpPr>
              <a:cxnSpLocks/>
              <a:stCxn id="17" idx="4"/>
              <a:endCxn id="24" idx="0"/>
            </p:cNvCxnSpPr>
            <p:nvPr/>
          </p:nvCxnSpPr>
          <p:spPr>
            <a:xfrm flipH="1">
              <a:off x="7053955" y="3204076"/>
              <a:ext cx="2007" cy="2707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droit 67">
              <a:extLst>
                <a:ext uri="{FF2B5EF4-FFF2-40B4-BE49-F238E27FC236}">
                  <a16:creationId xmlns:a16="http://schemas.microsoft.com/office/drawing/2014/main" id="{FFD15316-677A-F44D-B99B-C2B8B902D8B0}"/>
                </a:ext>
              </a:extLst>
            </p:cNvPr>
            <p:cNvCxnSpPr>
              <a:cxnSpLocks/>
              <a:stCxn id="10" idx="4"/>
              <a:endCxn id="17" idx="0"/>
            </p:cNvCxnSpPr>
            <p:nvPr/>
          </p:nvCxnSpPr>
          <p:spPr>
            <a:xfrm flipH="1">
              <a:off x="7055964" y="2774023"/>
              <a:ext cx="2008" cy="2964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cteur droit 68">
              <a:extLst>
                <a:ext uri="{FF2B5EF4-FFF2-40B4-BE49-F238E27FC236}">
                  <a16:creationId xmlns:a16="http://schemas.microsoft.com/office/drawing/2014/main" id="{70DBBE37-24CE-914B-A647-31EBD2AEB59F}"/>
                </a:ext>
              </a:extLst>
            </p:cNvPr>
            <p:cNvCxnSpPr>
              <a:cxnSpLocks/>
              <a:stCxn id="11" idx="4"/>
              <a:endCxn id="18" idx="0"/>
            </p:cNvCxnSpPr>
            <p:nvPr/>
          </p:nvCxnSpPr>
          <p:spPr>
            <a:xfrm flipH="1">
              <a:off x="7493878" y="2774023"/>
              <a:ext cx="2008" cy="2964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69">
              <a:extLst>
                <a:ext uri="{FF2B5EF4-FFF2-40B4-BE49-F238E27FC236}">
                  <a16:creationId xmlns:a16="http://schemas.microsoft.com/office/drawing/2014/main" id="{F73DB2B6-0110-564E-8956-AE34194F0E6F}"/>
                </a:ext>
              </a:extLst>
            </p:cNvPr>
            <p:cNvCxnSpPr>
              <a:cxnSpLocks/>
              <a:stCxn id="18" idx="4"/>
              <a:endCxn id="25" idx="0"/>
            </p:cNvCxnSpPr>
            <p:nvPr/>
          </p:nvCxnSpPr>
          <p:spPr>
            <a:xfrm flipH="1">
              <a:off x="7491870" y="3204076"/>
              <a:ext cx="2007" cy="2707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70">
              <a:extLst>
                <a:ext uri="{FF2B5EF4-FFF2-40B4-BE49-F238E27FC236}">
                  <a16:creationId xmlns:a16="http://schemas.microsoft.com/office/drawing/2014/main" id="{0BB16776-9B7E-CD4B-83AA-5AE7C808D7AC}"/>
                </a:ext>
              </a:extLst>
            </p:cNvPr>
            <p:cNvCxnSpPr>
              <a:cxnSpLocks/>
              <a:stCxn id="25" idx="4"/>
              <a:endCxn id="32" idx="0"/>
            </p:cNvCxnSpPr>
            <p:nvPr/>
          </p:nvCxnSpPr>
          <p:spPr>
            <a:xfrm flipH="1">
              <a:off x="7489862" y="3608430"/>
              <a:ext cx="2009" cy="23473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71">
              <a:extLst>
                <a:ext uri="{FF2B5EF4-FFF2-40B4-BE49-F238E27FC236}">
                  <a16:creationId xmlns:a16="http://schemas.microsoft.com/office/drawing/2014/main" id="{533F6FCA-2DB7-3544-BD31-FF326FB1F284}"/>
                </a:ext>
              </a:extLst>
            </p:cNvPr>
            <p:cNvCxnSpPr>
              <a:cxnSpLocks/>
              <a:stCxn id="26" idx="4"/>
              <a:endCxn id="33" idx="0"/>
            </p:cNvCxnSpPr>
            <p:nvPr/>
          </p:nvCxnSpPr>
          <p:spPr>
            <a:xfrm flipH="1">
              <a:off x="7961102" y="3605830"/>
              <a:ext cx="2009" cy="23473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72">
              <a:extLst>
                <a:ext uri="{FF2B5EF4-FFF2-40B4-BE49-F238E27FC236}">
                  <a16:creationId xmlns:a16="http://schemas.microsoft.com/office/drawing/2014/main" id="{474D1281-BF9E-E74D-AD10-6622C9FDA142}"/>
                </a:ext>
              </a:extLst>
            </p:cNvPr>
            <p:cNvCxnSpPr>
              <a:cxnSpLocks/>
              <a:stCxn id="19" idx="4"/>
              <a:endCxn id="26" idx="0"/>
            </p:cNvCxnSpPr>
            <p:nvPr/>
          </p:nvCxnSpPr>
          <p:spPr>
            <a:xfrm flipH="1">
              <a:off x="7963111" y="3201476"/>
              <a:ext cx="2007" cy="2707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eur droit 73">
              <a:extLst>
                <a:ext uri="{FF2B5EF4-FFF2-40B4-BE49-F238E27FC236}">
                  <a16:creationId xmlns:a16="http://schemas.microsoft.com/office/drawing/2014/main" id="{C3FED2B8-822A-074F-9EF6-A341A21FF0E3}"/>
                </a:ext>
              </a:extLst>
            </p:cNvPr>
            <p:cNvCxnSpPr>
              <a:cxnSpLocks/>
              <a:stCxn id="12" idx="4"/>
              <a:endCxn id="19" idx="0"/>
            </p:cNvCxnSpPr>
            <p:nvPr/>
          </p:nvCxnSpPr>
          <p:spPr>
            <a:xfrm flipH="1">
              <a:off x="7965120" y="2771424"/>
              <a:ext cx="2008" cy="2964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eur droit 74">
              <a:extLst>
                <a:ext uri="{FF2B5EF4-FFF2-40B4-BE49-F238E27FC236}">
                  <a16:creationId xmlns:a16="http://schemas.microsoft.com/office/drawing/2014/main" id="{E30BBC02-331C-FC41-8D87-296A1A6A9024}"/>
                </a:ext>
              </a:extLst>
            </p:cNvPr>
            <p:cNvCxnSpPr>
              <a:cxnSpLocks/>
              <a:stCxn id="13" idx="4"/>
              <a:endCxn id="20" idx="0"/>
            </p:cNvCxnSpPr>
            <p:nvPr/>
          </p:nvCxnSpPr>
          <p:spPr>
            <a:xfrm flipH="1">
              <a:off x="8451539" y="2771002"/>
              <a:ext cx="2008" cy="2964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cteur droit 75">
              <a:extLst>
                <a:ext uri="{FF2B5EF4-FFF2-40B4-BE49-F238E27FC236}">
                  <a16:creationId xmlns:a16="http://schemas.microsoft.com/office/drawing/2014/main" id="{F39CBADF-285B-DB4F-B038-09C87DDCCE1C}"/>
                </a:ext>
              </a:extLst>
            </p:cNvPr>
            <p:cNvCxnSpPr>
              <a:cxnSpLocks/>
              <a:stCxn id="20" idx="4"/>
              <a:endCxn id="27" idx="0"/>
            </p:cNvCxnSpPr>
            <p:nvPr/>
          </p:nvCxnSpPr>
          <p:spPr>
            <a:xfrm flipH="1">
              <a:off x="8449531" y="3201055"/>
              <a:ext cx="2007" cy="2707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droit 76">
              <a:extLst>
                <a:ext uri="{FF2B5EF4-FFF2-40B4-BE49-F238E27FC236}">
                  <a16:creationId xmlns:a16="http://schemas.microsoft.com/office/drawing/2014/main" id="{A7D65F4E-07E5-4C4B-893B-A59B1CBEB3D7}"/>
                </a:ext>
              </a:extLst>
            </p:cNvPr>
            <p:cNvCxnSpPr>
              <a:cxnSpLocks/>
              <a:stCxn id="27" idx="4"/>
              <a:endCxn id="34" idx="0"/>
            </p:cNvCxnSpPr>
            <p:nvPr/>
          </p:nvCxnSpPr>
          <p:spPr>
            <a:xfrm flipH="1">
              <a:off x="8447521" y="3605409"/>
              <a:ext cx="2009" cy="23473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eur droit 77">
              <a:extLst>
                <a:ext uri="{FF2B5EF4-FFF2-40B4-BE49-F238E27FC236}">
                  <a16:creationId xmlns:a16="http://schemas.microsoft.com/office/drawing/2014/main" id="{5CAD2F70-B93E-704F-9470-8651CA6D2AA4}"/>
                </a:ext>
              </a:extLst>
            </p:cNvPr>
            <p:cNvCxnSpPr>
              <a:cxnSpLocks/>
              <a:stCxn id="28" idx="4"/>
              <a:endCxn id="35" idx="0"/>
            </p:cNvCxnSpPr>
            <p:nvPr/>
          </p:nvCxnSpPr>
          <p:spPr>
            <a:xfrm flipH="1">
              <a:off x="8943378" y="3603134"/>
              <a:ext cx="2009" cy="23473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eur droit 78">
              <a:extLst>
                <a:ext uri="{FF2B5EF4-FFF2-40B4-BE49-F238E27FC236}">
                  <a16:creationId xmlns:a16="http://schemas.microsoft.com/office/drawing/2014/main" id="{6843E885-4DE7-AD4A-921C-899A41617D42}"/>
                </a:ext>
              </a:extLst>
            </p:cNvPr>
            <p:cNvCxnSpPr>
              <a:cxnSpLocks/>
              <a:stCxn id="21" idx="4"/>
              <a:endCxn id="28" idx="0"/>
            </p:cNvCxnSpPr>
            <p:nvPr/>
          </p:nvCxnSpPr>
          <p:spPr>
            <a:xfrm flipH="1">
              <a:off x="8945389" y="3198780"/>
              <a:ext cx="2007" cy="2707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cteur droit 79">
              <a:extLst>
                <a:ext uri="{FF2B5EF4-FFF2-40B4-BE49-F238E27FC236}">
                  <a16:creationId xmlns:a16="http://schemas.microsoft.com/office/drawing/2014/main" id="{B24A4794-7EDE-874E-BB4B-6F7538096AFA}"/>
                </a:ext>
              </a:extLst>
            </p:cNvPr>
            <p:cNvCxnSpPr>
              <a:cxnSpLocks/>
              <a:stCxn id="14" idx="4"/>
              <a:endCxn id="21" idx="0"/>
            </p:cNvCxnSpPr>
            <p:nvPr/>
          </p:nvCxnSpPr>
          <p:spPr>
            <a:xfrm flipH="1">
              <a:off x="8947396" y="2768727"/>
              <a:ext cx="2008" cy="2964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Ellipse 102">
              <a:extLst>
                <a:ext uri="{FF2B5EF4-FFF2-40B4-BE49-F238E27FC236}">
                  <a16:creationId xmlns:a16="http://schemas.microsoft.com/office/drawing/2014/main" id="{35376B81-36D9-3848-B50B-D8C2674F9F49}"/>
                </a:ext>
              </a:extLst>
            </p:cNvPr>
            <p:cNvSpPr/>
            <p:nvPr/>
          </p:nvSpPr>
          <p:spPr>
            <a:xfrm>
              <a:off x="6038304" y="2227631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Ellipse 103">
              <a:extLst>
                <a:ext uri="{FF2B5EF4-FFF2-40B4-BE49-F238E27FC236}">
                  <a16:creationId xmlns:a16="http://schemas.microsoft.com/office/drawing/2014/main" id="{EDA059CF-2C22-1844-BDAE-1C4974F121F1}"/>
                </a:ext>
              </a:extLst>
            </p:cNvPr>
            <p:cNvSpPr/>
            <p:nvPr/>
          </p:nvSpPr>
          <p:spPr>
            <a:xfrm>
              <a:off x="6505386" y="2228064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Ellipse 104">
              <a:extLst>
                <a:ext uri="{FF2B5EF4-FFF2-40B4-BE49-F238E27FC236}">
                  <a16:creationId xmlns:a16="http://schemas.microsoft.com/office/drawing/2014/main" id="{CD27312A-F439-D84C-8143-B8822FB0986B}"/>
                </a:ext>
              </a:extLst>
            </p:cNvPr>
            <p:cNvSpPr/>
            <p:nvPr/>
          </p:nvSpPr>
          <p:spPr>
            <a:xfrm>
              <a:off x="6973637" y="2227777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Ellipse 105">
              <a:extLst>
                <a:ext uri="{FF2B5EF4-FFF2-40B4-BE49-F238E27FC236}">
                  <a16:creationId xmlns:a16="http://schemas.microsoft.com/office/drawing/2014/main" id="{FC43C8E9-0268-9F40-8494-3F7A31B32CB0}"/>
                </a:ext>
              </a:extLst>
            </p:cNvPr>
            <p:cNvSpPr/>
            <p:nvPr/>
          </p:nvSpPr>
          <p:spPr>
            <a:xfrm>
              <a:off x="7411552" y="2227777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107" name="Ellipse 106">
              <a:extLst>
                <a:ext uri="{FF2B5EF4-FFF2-40B4-BE49-F238E27FC236}">
                  <a16:creationId xmlns:a16="http://schemas.microsoft.com/office/drawing/2014/main" id="{8F55145E-793C-F14B-8B17-8618BC5058FC}"/>
                </a:ext>
              </a:extLst>
            </p:cNvPr>
            <p:cNvSpPr/>
            <p:nvPr/>
          </p:nvSpPr>
          <p:spPr>
            <a:xfrm>
              <a:off x="7882793" y="2225178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Ellipse 107">
              <a:extLst>
                <a:ext uri="{FF2B5EF4-FFF2-40B4-BE49-F238E27FC236}">
                  <a16:creationId xmlns:a16="http://schemas.microsoft.com/office/drawing/2014/main" id="{781DEF2D-9E4D-A449-91DC-33A8178CF125}"/>
                </a:ext>
              </a:extLst>
            </p:cNvPr>
            <p:cNvSpPr/>
            <p:nvPr/>
          </p:nvSpPr>
          <p:spPr>
            <a:xfrm>
              <a:off x="8369212" y="2224756"/>
              <a:ext cx="156617" cy="13364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Ellipse 108">
              <a:extLst>
                <a:ext uri="{FF2B5EF4-FFF2-40B4-BE49-F238E27FC236}">
                  <a16:creationId xmlns:a16="http://schemas.microsoft.com/office/drawing/2014/main" id="{0C19B8B8-D2B3-D74B-9076-972D72E2E4B9}"/>
                </a:ext>
              </a:extLst>
            </p:cNvPr>
            <p:cNvSpPr/>
            <p:nvPr/>
          </p:nvSpPr>
          <p:spPr>
            <a:xfrm>
              <a:off x="8865070" y="2222482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0" name="Connecteur droit 109">
              <a:extLst>
                <a:ext uri="{FF2B5EF4-FFF2-40B4-BE49-F238E27FC236}">
                  <a16:creationId xmlns:a16="http://schemas.microsoft.com/office/drawing/2014/main" id="{546B1304-E712-1A49-9D9D-571A6EA848BB}"/>
                </a:ext>
              </a:extLst>
            </p:cNvPr>
            <p:cNvCxnSpPr>
              <a:stCxn id="103" idx="6"/>
              <a:endCxn id="104" idx="2"/>
            </p:cNvCxnSpPr>
            <p:nvPr/>
          </p:nvCxnSpPr>
          <p:spPr>
            <a:xfrm>
              <a:off x="6194921" y="2294452"/>
              <a:ext cx="310465" cy="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cteur droit 110">
              <a:extLst>
                <a:ext uri="{FF2B5EF4-FFF2-40B4-BE49-F238E27FC236}">
                  <a16:creationId xmlns:a16="http://schemas.microsoft.com/office/drawing/2014/main" id="{85A1119C-6FC4-9D45-92CA-91C7AB7B6CF7}"/>
                </a:ext>
              </a:extLst>
            </p:cNvPr>
            <p:cNvCxnSpPr>
              <a:cxnSpLocks/>
              <a:stCxn id="104" idx="6"/>
              <a:endCxn id="105" idx="2"/>
            </p:cNvCxnSpPr>
            <p:nvPr/>
          </p:nvCxnSpPr>
          <p:spPr>
            <a:xfrm flipV="1">
              <a:off x="6662003" y="2294598"/>
              <a:ext cx="311633" cy="2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necteur droit 111">
              <a:extLst>
                <a:ext uri="{FF2B5EF4-FFF2-40B4-BE49-F238E27FC236}">
                  <a16:creationId xmlns:a16="http://schemas.microsoft.com/office/drawing/2014/main" id="{BCE2EA09-37CA-4B49-9AC8-463859E8F8E1}"/>
                </a:ext>
              </a:extLst>
            </p:cNvPr>
            <p:cNvCxnSpPr>
              <a:cxnSpLocks/>
              <a:stCxn id="105" idx="6"/>
              <a:endCxn id="106" idx="2"/>
            </p:cNvCxnSpPr>
            <p:nvPr/>
          </p:nvCxnSpPr>
          <p:spPr>
            <a:xfrm>
              <a:off x="7130253" y="2294598"/>
              <a:ext cx="28129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necteur droit 112">
              <a:extLst>
                <a:ext uri="{FF2B5EF4-FFF2-40B4-BE49-F238E27FC236}">
                  <a16:creationId xmlns:a16="http://schemas.microsoft.com/office/drawing/2014/main" id="{4DCAC123-9BC6-054B-84BE-7FDB4E95A9F2}"/>
                </a:ext>
              </a:extLst>
            </p:cNvPr>
            <p:cNvCxnSpPr>
              <a:cxnSpLocks/>
              <a:stCxn id="106" idx="6"/>
              <a:endCxn id="107" idx="2"/>
            </p:cNvCxnSpPr>
            <p:nvPr/>
          </p:nvCxnSpPr>
          <p:spPr>
            <a:xfrm flipV="1">
              <a:off x="7568168" y="2292000"/>
              <a:ext cx="314623" cy="25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necteur droit 113">
              <a:extLst>
                <a:ext uri="{FF2B5EF4-FFF2-40B4-BE49-F238E27FC236}">
                  <a16:creationId xmlns:a16="http://schemas.microsoft.com/office/drawing/2014/main" id="{D2ED0E71-E2F4-4A40-B77E-EE293F959767}"/>
                </a:ext>
              </a:extLst>
            </p:cNvPr>
            <p:cNvCxnSpPr>
              <a:cxnSpLocks/>
              <a:stCxn id="107" idx="6"/>
              <a:endCxn id="108" idx="2"/>
            </p:cNvCxnSpPr>
            <p:nvPr/>
          </p:nvCxnSpPr>
          <p:spPr>
            <a:xfrm flipV="1">
              <a:off x="8039410" y="2291578"/>
              <a:ext cx="329803" cy="4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necteur droit 114">
              <a:extLst>
                <a:ext uri="{FF2B5EF4-FFF2-40B4-BE49-F238E27FC236}">
                  <a16:creationId xmlns:a16="http://schemas.microsoft.com/office/drawing/2014/main" id="{3EC1A458-77FD-DD44-B4AC-CED2BC3FE32E}"/>
                </a:ext>
              </a:extLst>
            </p:cNvPr>
            <p:cNvCxnSpPr>
              <a:cxnSpLocks/>
              <a:stCxn id="108" idx="6"/>
              <a:endCxn id="109" idx="2"/>
            </p:cNvCxnSpPr>
            <p:nvPr/>
          </p:nvCxnSpPr>
          <p:spPr>
            <a:xfrm flipV="1">
              <a:off x="8525830" y="2289302"/>
              <a:ext cx="339241" cy="22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necteur droit 117">
              <a:extLst>
                <a:ext uri="{FF2B5EF4-FFF2-40B4-BE49-F238E27FC236}">
                  <a16:creationId xmlns:a16="http://schemas.microsoft.com/office/drawing/2014/main" id="{B2C80645-E805-4D4F-B32E-873FFD7273EB}"/>
                </a:ext>
              </a:extLst>
            </p:cNvPr>
            <p:cNvCxnSpPr>
              <a:cxnSpLocks/>
              <a:endCxn id="14" idx="0"/>
            </p:cNvCxnSpPr>
            <p:nvPr/>
          </p:nvCxnSpPr>
          <p:spPr>
            <a:xfrm>
              <a:off x="8945387" y="2348176"/>
              <a:ext cx="4018" cy="28691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necteur droit 118">
              <a:extLst>
                <a:ext uri="{FF2B5EF4-FFF2-40B4-BE49-F238E27FC236}">
                  <a16:creationId xmlns:a16="http://schemas.microsoft.com/office/drawing/2014/main" id="{42349C26-2B38-4845-A096-5970A4ACA6F1}"/>
                </a:ext>
              </a:extLst>
            </p:cNvPr>
            <p:cNvCxnSpPr>
              <a:cxnSpLocks/>
              <a:stCxn id="108" idx="4"/>
              <a:endCxn id="13" idx="0"/>
            </p:cNvCxnSpPr>
            <p:nvPr/>
          </p:nvCxnSpPr>
          <p:spPr>
            <a:xfrm>
              <a:off x="8447520" y="2358398"/>
              <a:ext cx="6027" cy="2789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necteur droit 119">
              <a:extLst>
                <a:ext uri="{FF2B5EF4-FFF2-40B4-BE49-F238E27FC236}">
                  <a16:creationId xmlns:a16="http://schemas.microsoft.com/office/drawing/2014/main" id="{E383CF73-5184-B244-860D-337EE0342737}"/>
                </a:ext>
              </a:extLst>
            </p:cNvPr>
            <p:cNvCxnSpPr>
              <a:cxnSpLocks/>
              <a:stCxn id="107" idx="4"/>
              <a:endCxn id="12" idx="0"/>
            </p:cNvCxnSpPr>
            <p:nvPr/>
          </p:nvCxnSpPr>
          <p:spPr>
            <a:xfrm>
              <a:off x="7961102" y="2358820"/>
              <a:ext cx="6027" cy="2789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necteur droit 120">
              <a:extLst>
                <a:ext uri="{FF2B5EF4-FFF2-40B4-BE49-F238E27FC236}">
                  <a16:creationId xmlns:a16="http://schemas.microsoft.com/office/drawing/2014/main" id="{13F971B3-2C92-1548-89CC-DBEA0A9EAD13}"/>
                </a:ext>
              </a:extLst>
            </p:cNvPr>
            <p:cNvCxnSpPr>
              <a:cxnSpLocks/>
              <a:stCxn id="106" idx="4"/>
              <a:endCxn id="11" idx="0"/>
            </p:cNvCxnSpPr>
            <p:nvPr/>
          </p:nvCxnSpPr>
          <p:spPr>
            <a:xfrm>
              <a:off x="7489862" y="2361419"/>
              <a:ext cx="6027" cy="2789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necteur droit 121">
              <a:extLst>
                <a:ext uri="{FF2B5EF4-FFF2-40B4-BE49-F238E27FC236}">
                  <a16:creationId xmlns:a16="http://schemas.microsoft.com/office/drawing/2014/main" id="{44653B65-6796-264B-86AE-A2018DDF6B9A}"/>
                </a:ext>
              </a:extLst>
            </p:cNvPr>
            <p:cNvCxnSpPr>
              <a:cxnSpLocks/>
              <a:stCxn id="105" idx="4"/>
              <a:endCxn id="10" idx="0"/>
            </p:cNvCxnSpPr>
            <p:nvPr/>
          </p:nvCxnSpPr>
          <p:spPr>
            <a:xfrm>
              <a:off x="7051945" y="2361419"/>
              <a:ext cx="6027" cy="2789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necteur droit 122">
              <a:extLst>
                <a:ext uri="{FF2B5EF4-FFF2-40B4-BE49-F238E27FC236}">
                  <a16:creationId xmlns:a16="http://schemas.microsoft.com/office/drawing/2014/main" id="{BF675F79-5628-D94F-8330-D09E3F76484F}"/>
                </a:ext>
              </a:extLst>
            </p:cNvPr>
            <p:cNvCxnSpPr>
              <a:cxnSpLocks/>
              <a:stCxn id="104" idx="4"/>
              <a:endCxn id="9" idx="0"/>
            </p:cNvCxnSpPr>
            <p:nvPr/>
          </p:nvCxnSpPr>
          <p:spPr>
            <a:xfrm>
              <a:off x="6583695" y="2361706"/>
              <a:ext cx="6027" cy="2789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necteur droit 123">
              <a:extLst>
                <a:ext uri="{FF2B5EF4-FFF2-40B4-BE49-F238E27FC236}">
                  <a16:creationId xmlns:a16="http://schemas.microsoft.com/office/drawing/2014/main" id="{5D666ACC-6E09-A24D-B683-CBCFCF71DB46}"/>
                </a:ext>
              </a:extLst>
            </p:cNvPr>
            <p:cNvCxnSpPr>
              <a:cxnSpLocks/>
              <a:stCxn id="103" idx="4"/>
              <a:endCxn id="8" idx="0"/>
            </p:cNvCxnSpPr>
            <p:nvPr/>
          </p:nvCxnSpPr>
          <p:spPr>
            <a:xfrm>
              <a:off x="6116612" y="2361273"/>
              <a:ext cx="6027" cy="2789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Ellipse 124">
              <a:extLst>
                <a:ext uri="{FF2B5EF4-FFF2-40B4-BE49-F238E27FC236}">
                  <a16:creationId xmlns:a16="http://schemas.microsoft.com/office/drawing/2014/main" id="{F0E851B8-65A6-5F4B-A96A-218B92E45B74}"/>
                </a:ext>
              </a:extLst>
            </p:cNvPr>
            <p:cNvSpPr/>
            <p:nvPr/>
          </p:nvSpPr>
          <p:spPr>
            <a:xfrm>
              <a:off x="6042321" y="1816350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Ellipse 125">
              <a:extLst>
                <a:ext uri="{FF2B5EF4-FFF2-40B4-BE49-F238E27FC236}">
                  <a16:creationId xmlns:a16="http://schemas.microsoft.com/office/drawing/2014/main" id="{3CB67B24-B573-9848-B5B8-82843C717E95}"/>
                </a:ext>
              </a:extLst>
            </p:cNvPr>
            <p:cNvSpPr/>
            <p:nvPr/>
          </p:nvSpPr>
          <p:spPr>
            <a:xfrm>
              <a:off x="6509406" y="1816784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Ellipse 126">
              <a:extLst>
                <a:ext uri="{FF2B5EF4-FFF2-40B4-BE49-F238E27FC236}">
                  <a16:creationId xmlns:a16="http://schemas.microsoft.com/office/drawing/2014/main" id="{9074FB32-DCD3-C94C-A1EA-C7424F2DA5D8}"/>
                </a:ext>
              </a:extLst>
            </p:cNvPr>
            <p:cNvSpPr/>
            <p:nvPr/>
          </p:nvSpPr>
          <p:spPr>
            <a:xfrm>
              <a:off x="6977654" y="1816497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Ellipse 127">
              <a:extLst>
                <a:ext uri="{FF2B5EF4-FFF2-40B4-BE49-F238E27FC236}">
                  <a16:creationId xmlns:a16="http://schemas.microsoft.com/office/drawing/2014/main" id="{31230461-1C24-074A-A0C5-6658EF16EE27}"/>
                </a:ext>
              </a:extLst>
            </p:cNvPr>
            <p:cNvSpPr/>
            <p:nvPr/>
          </p:nvSpPr>
          <p:spPr>
            <a:xfrm>
              <a:off x="7415571" y="1816497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129" name="Ellipse 128">
              <a:extLst>
                <a:ext uri="{FF2B5EF4-FFF2-40B4-BE49-F238E27FC236}">
                  <a16:creationId xmlns:a16="http://schemas.microsoft.com/office/drawing/2014/main" id="{D6CEDA18-0DA8-3147-B23F-CF4FE479595D}"/>
                </a:ext>
              </a:extLst>
            </p:cNvPr>
            <p:cNvSpPr/>
            <p:nvPr/>
          </p:nvSpPr>
          <p:spPr>
            <a:xfrm>
              <a:off x="7886811" y="1813897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Ellipse 129">
              <a:extLst>
                <a:ext uri="{FF2B5EF4-FFF2-40B4-BE49-F238E27FC236}">
                  <a16:creationId xmlns:a16="http://schemas.microsoft.com/office/drawing/2014/main" id="{C508B796-8199-3D4F-8C53-4CF9D0AD0E08}"/>
                </a:ext>
              </a:extLst>
            </p:cNvPr>
            <p:cNvSpPr/>
            <p:nvPr/>
          </p:nvSpPr>
          <p:spPr>
            <a:xfrm>
              <a:off x="8373230" y="1813475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Ellipse 130">
              <a:extLst>
                <a:ext uri="{FF2B5EF4-FFF2-40B4-BE49-F238E27FC236}">
                  <a16:creationId xmlns:a16="http://schemas.microsoft.com/office/drawing/2014/main" id="{3BC2DD92-6792-E546-982E-10AD1A9E3075}"/>
                </a:ext>
              </a:extLst>
            </p:cNvPr>
            <p:cNvSpPr/>
            <p:nvPr/>
          </p:nvSpPr>
          <p:spPr>
            <a:xfrm>
              <a:off x="8869087" y="1811200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2" name="Connecteur droit 131">
              <a:extLst>
                <a:ext uri="{FF2B5EF4-FFF2-40B4-BE49-F238E27FC236}">
                  <a16:creationId xmlns:a16="http://schemas.microsoft.com/office/drawing/2014/main" id="{FCDF1A29-F0D4-354C-BBBE-89AC6B2FC0B7}"/>
                </a:ext>
              </a:extLst>
            </p:cNvPr>
            <p:cNvCxnSpPr>
              <a:stCxn id="125" idx="6"/>
              <a:endCxn id="126" idx="2"/>
            </p:cNvCxnSpPr>
            <p:nvPr/>
          </p:nvCxnSpPr>
          <p:spPr>
            <a:xfrm>
              <a:off x="6198939" y="1883171"/>
              <a:ext cx="310465" cy="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Connecteur droit 132">
              <a:extLst>
                <a:ext uri="{FF2B5EF4-FFF2-40B4-BE49-F238E27FC236}">
                  <a16:creationId xmlns:a16="http://schemas.microsoft.com/office/drawing/2014/main" id="{7D5E5613-07FF-A440-A5D4-125F2B5DCC58}"/>
                </a:ext>
              </a:extLst>
            </p:cNvPr>
            <p:cNvCxnSpPr>
              <a:cxnSpLocks/>
              <a:stCxn id="126" idx="6"/>
              <a:endCxn id="127" idx="2"/>
            </p:cNvCxnSpPr>
            <p:nvPr/>
          </p:nvCxnSpPr>
          <p:spPr>
            <a:xfrm flipV="1">
              <a:off x="6666020" y="1883317"/>
              <a:ext cx="311633" cy="2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Connecteur droit 133">
              <a:extLst>
                <a:ext uri="{FF2B5EF4-FFF2-40B4-BE49-F238E27FC236}">
                  <a16:creationId xmlns:a16="http://schemas.microsoft.com/office/drawing/2014/main" id="{08131964-787C-A941-88EB-AB3D592ABD51}"/>
                </a:ext>
              </a:extLst>
            </p:cNvPr>
            <p:cNvCxnSpPr>
              <a:cxnSpLocks/>
              <a:stCxn id="127" idx="6"/>
              <a:endCxn id="128" idx="2"/>
            </p:cNvCxnSpPr>
            <p:nvPr/>
          </p:nvCxnSpPr>
          <p:spPr>
            <a:xfrm>
              <a:off x="7134271" y="1883317"/>
              <a:ext cx="28129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Connecteur droit 134">
              <a:extLst>
                <a:ext uri="{FF2B5EF4-FFF2-40B4-BE49-F238E27FC236}">
                  <a16:creationId xmlns:a16="http://schemas.microsoft.com/office/drawing/2014/main" id="{F23DE3CC-1531-094C-9787-348B67A89FF6}"/>
                </a:ext>
              </a:extLst>
            </p:cNvPr>
            <p:cNvCxnSpPr>
              <a:cxnSpLocks/>
              <a:stCxn id="128" idx="6"/>
              <a:endCxn id="129" idx="2"/>
            </p:cNvCxnSpPr>
            <p:nvPr/>
          </p:nvCxnSpPr>
          <p:spPr>
            <a:xfrm flipV="1">
              <a:off x="7572187" y="1880718"/>
              <a:ext cx="314623" cy="25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Connecteur droit 135">
              <a:extLst>
                <a:ext uri="{FF2B5EF4-FFF2-40B4-BE49-F238E27FC236}">
                  <a16:creationId xmlns:a16="http://schemas.microsoft.com/office/drawing/2014/main" id="{34EBBAE2-823B-5E4A-82D9-6E75794A44BB}"/>
                </a:ext>
              </a:extLst>
            </p:cNvPr>
            <p:cNvCxnSpPr>
              <a:cxnSpLocks/>
              <a:stCxn id="129" idx="6"/>
              <a:endCxn id="130" idx="2"/>
            </p:cNvCxnSpPr>
            <p:nvPr/>
          </p:nvCxnSpPr>
          <p:spPr>
            <a:xfrm flipV="1">
              <a:off x="8043429" y="1880296"/>
              <a:ext cx="329803" cy="4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Connecteur droit 136">
              <a:extLst>
                <a:ext uri="{FF2B5EF4-FFF2-40B4-BE49-F238E27FC236}">
                  <a16:creationId xmlns:a16="http://schemas.microsoft.com/office/drawing/2014/main" id="{CEBA366C-E488-964D-9C91-4920FDF47707}"/>
                </a:ext>
              </a:extLst>
            </p:cNvPr>
            <p:cNvCxnSpPr>
              <a:cxnSpLocks/>
              <a:stCxn id="131" idx="6"/>
              <a:endCxn id="158" idx="2"/>
            </p:cNvCxnSpPr>
            <p:nvPr/>
          </p:nvCxnSpPr>
          <p:spPr>
            <a:xfrm>
              <a:off x="9025705" y="1878022"/>
              <a:ext cx="352951" cy="22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Connecteur droit 139">
              <a:extLst>
                <a:ext uri="{FF2B5EF4-FFF2-40B4-BE49-F238E27FC236}">
                  <a16:creationId xmlns:a16="http://schemas.microsoft.com/office/drawing/2014/main" id="{E052BA63-485D-664E-A28D-85C60E8C6AB1}"/>
                </a:ext>
              </a:extLst>
            </p:cNvPr>
            <p:cNvCxnSpPr>
              <a:cxnSpLocks/>
              <a:stCxn id="131" idx="4"/>
              <a:endCxn id="109" idx="0"/>
            </p:cNvCxnSpPr>
            <p:nvPr/>
          </p:nvCxnSpPr>
          <p:spPr>
            <a:xfrm flipH="1">
              <a:off x="8943378" y="1944842"/>
              <a:ext cx="4019" cy="2776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Connecteur droit 140">
              <a:extLst>
                <a:ext uri="{FF2B5EF4-FFF2-40B4-BE49-F238E27FC236}">
                  <a16:creationId xmlns:a16="http://schemas.microsoft.com/office/drawing/2014/main" id="{8E3FCB41-24A6-7E4A-AFEF-7A353B77948B}"/>
                </a:ext>
              </a:extLst>
            </p:cNvPr>
            <p:cNvCxnSpPr>
              <a:cxnSpLocks/>
              <a:stCxn id="130" idx="4"/>
              <a:endCxn id="108" idx="0"/>
            </p:cNvCxnSpPr>
            <p:nvPr/>
          </p:nvCxnSpPr>
          <p:spPr>
            <a:xfrm flipH="1">
              <a:off x="8447520" y="1947117"/>
              <a:ext cx="4019" cy="2776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Connecteur droit 141">
              <a:extLst>
                <a:ext uri="{FF2B5EF4-FFF2-40B4-BE49-F238E27FC236}">
                  <a16:creationId xmlns:a16="http://schemas.microsoft.com/office/drawing/2014/main" id="{A2B13FBC-B27A-224C-9704-EAB8F0770D32}"/>
                </a:ext>
              </a:extLst>
            </p:cNvPr>
            <p:cNvCxnSpPr>
              <a:cxnSpLocks/>
              <a:stCxn id="129" idx="4"/>
              <a:endCxn id="107" idx="0"/>
            </p:cNvCxnSpPr>
            <p:nvPr/>
          </p:nvCxnSpPr>
          <p:spPr>
            <a:xfrm flipH="1">
              <a:off x="7961102" y="1947538"/>
              <a:ext cx="4019" cy="2776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Connecteur droit 142">
              <a:extLst>
                <a:ext uri="{FF2B5EF4-FFF2-40B4-BE49-F238E27FC236}">
                  <a16:creationId xmlns:a16="http://schemas.microsoft.com/office/drawing/2014/main" id="{0D860B97-03D4-5349-BD0B-BC02573E87B4}"/>
                </a:ext>
              </a:extLst>
            </p:cNvPr>
            <p:cNvCxnSpPr>
              <a:cxnSpLocks/>
              <a:stCxn id="128" idx="4"/>
              <a:endCxn id="106" idx="0"/>
            </p:cNvCxnSpPr>
            <p:nvPr/>
          </p:nvCxnSpPr>
          <p:spPr>
            <a:xfrm flipH="1">
              <a:off x="7489862" y="1950138"/>
              <a:ext cx="4019" cy="2776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Connecteur droit 143">
              <a:extLst>
                <a:ext uri="{FF2B5EF4-FFF2-40B4-BE49-F238E27FC236}">
                  <a16:creationId xmlns:a16="http://schemas.microsoft.com/office/drawing/2014/main" id="{388973F6-1E01-DC43-A390-783E537B0647}"/>
                </a:ext>
              </a:extLst>
            </p:cNvPr>
            <p:cNvCxnSpPr>
              <a:cxnSpLocks/>
              <a:stCxn id="127" idx="4"/>
              <a:endCxn id="105" idx="0"/>
            </p:cNvCxnSpPr>
            <p:nvPr/>
          </p:nvCxnSpPr>
          <p:spPr>
            <a:xfrm flipH="1">
              <a:off x="7051945" y="1950138"/>
              <a:ext cx="4019" cy="2776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Connecteur droit 144">
              <a:extLst>
                <a:ext uri="{FF2B5EF4-FFF2-40B4-BE49-F238E27FC236}">
                  <a16:creationId xmlns:a16="http://schemas.microsoft.com/office/drawing/2014/main" id="{922D0C27-7165-FB41-A40B-538EBFE52B0C}"/>
                </a:ext>
              </a:extLst>
            </p:cNvPr>
            <p:cNvCxnSpPr>
              <a:cxnSpLocks/>
              <a:stCxn id="126" idx="4"/>
              <a:endCxn id="104" idx="0"/>
            </p:cNvCxnSpPr>
            <p:nvPr/>
          </p:nvCxnSpPr>
          <p:spPr>
            <a:xfrm flipH="1">
              <a:off x="6583695" y="1950425"/>
              <a:ext cx="4019" cy="2776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Connecteur droit 145">
              <a:extLst>
                <a:ext uri="{FF2B5EF4-FFF2-40B4-BE49-F238E27FC236}">
                  <a16:creationId xmlns:a16="http://schemas.microsoft.com/office/drawing/2014/main" id="{0AF31DBA-B81F-F64A-8887-0D822476DDF3}"/>
                </a:ext>
              </a:extLst>
            </p:cNvPr>
            <p:cNvCxnSpPr>
              <a:cxnSpLocks/>
              <a:stCxn id="125" idx="4"/>
              <a:endCxn id="103" idx="0"/>
            </p:cNvCxnSpPr>
            <p:nvPr/>
          </p:nvCxnSpPr>
          <p:spPr>
            <a:xfrm flipH="1">
              <a:off x="6116612" y="1949991"/>
              <a:ext cx="4019" cy="2776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Ellipse 146">
              <a:extLst>
                <a:ext uri="{FF2B5EF4-FFF2-40B4-BE49-F238E27FC236}">
                  <a16:creationId xmlns:a16="http://schemas.microsoft.com/office/drawing/2014/main" id="{94C574CF-56E7-A94F-B7C7-C8544E430872}"/>
                </a:ext>
              </a:extLst>
            </p:cNvPr>
            <p:cNvSpPr/>
            <p:nvPr/>
          </p:nvSpPr>
          <p:spPr>
            <a:xfrm>
              <a:off x="9380665" y="2637360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Ellipse 147">
              <a:extLst>
                <a:ext uri="{FF2B5EF4-FFF2-40B4-BE49-F238E27FC236}">
                  <a16:creationId xmlns:a16="http://schemas.microsoft.com/office/drawing/2014/main" id="{E5FE1757-9989-9F4F-9FB0-3F111F059822}"/>
                </a:ext>
              </a:extLst>
            </p:cNvPr>
            <p:cNvSpPr/>
            <p:nvPr/>
          </p:nvSpPr>
          <p:spPr>
            <a:xfrm>
              <a:off x="9378655" y="3067412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Ellipse 148">
              <a:extLst>
                <a:ext uri="{FF2B5EF4-FFF2-40B4-BE49-F238E27FC236}">
                  <a16:creationId xmlns:a16="http://schemas.microsoft.com/office/drawing/2014/main" id="{8FAFF294-1EB4-0240-81C6-34F5DE263BAE}"/>
                </a:ext>
              </a:extLst>
            </p:cNvPr>
            <p:cNvSpPr/>
            <p:nvPr/>
          </p:nvSpPr>
          <p:spPr>
            <a:xfrm>
              <a:off x="9376648" y="3471767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Ellipse 149">
              <a:extLst>
                <a:ext uri="{FF2B5EF4-FFF2-40B4-BE49-F238E27FC236}">
                  <a16:creationId xmlns:a16="http://schemas.microsoft.com/office/drawing/2014/main" id="{8C362319-008C-034A-B0E8-F126BDFE390C}"/>
                </a:ext>
              </a:extLst>
            </p:cNvPr>
            <p:cNvSpPr/>
            <p:nvPr/>
          </p:nvSpPr>
          <p:spPr>
            <a:xfrm>
              <a:off x="9374638" y="3840139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1" name="Connecteur droit 150">
              <a:extLst>
                <a:ext uri="{FF2B5EF4-FFF2-40B4-BE49-F238E27FC236}">
                  <a16:creationId xmlns:a16="http://schemas.microsoft.com/office/drawing/2014/main" id="{D8CD6F5D-C680-5947-A23A-9696B202EEB7}"/>
                </a:ext>
              </a:extLst>
            </p:cNvPr>
            <p:cNvCxnSpPr>
              <a:cxnSpLocks/>
              <a:stCxn id="149" idx="4"/>
              <a:endCxn id="150" idx="0"/>
            </p:cNvCxnSpPr>
            <p:nvPr/>
          </p:nvCxnSpPr>
          <p:spPr>
            <a:xfrm flipH="1">
              <a:off x="9452946" y="3605409"/>
              <a:ext cx="2009" cy="23473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Connecteur droit 151">
              <a:extLst>
                <a:ext uri="{FF2B5EF4-FFF2-40B4-BE49-F238E27FC236}">
                  <a16:creationId xmlns:a16="http://schemas.microsoft.com/office/drawing/2014/main" id="{76CFBADE-2E00-E143-9360-5D536BC3D701}"/>
                </a:ext>
              </a:extLst>
            </p:cNvPr>
            <p:cNvCxnSpPr>
              <a:cxnSpLocks/>
              <a:stCxn id="148" idx="4"/>
              <a:endCxn id="149" idx="0"/>
            </p:cNvCxnSpPr>
            <p:nvPr/>
          </p:nvCxnSpPr>
          <p:spPr>
            <a:xfrm flipH="1">
              <a:off x="9454957" y="3201055"/>
              <a:ext cx="2007" cy="2707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Connecteur droit 152">
              <a:extLst>
                <a:ext uri="{FF2B5EF4-FFF2-40B4-BE49-F238E27FC236}">
                  <a16:creationId xmlns:a16="http://schemas.microsoft.com/office/drawing/2014/main" id="{9A845A9C-D133-904C-820C-0020A4724654}"/>
                </a:ext>
              </a:extLst>
            </p:cNvPr>
            <p:cNvCxnSpPr>
              <a:cxnSpLocks/>
              <a:stCxn id="147" idx="4"/>
              <a:endCxn id="148" idx="0"/>
            </p:cNvCxnSpPr>
            <p:nvPr/>
          </p:nvCxnSpPr>
          <p:spPr>
            <a:xfrm flipH="1">
              <a:off x="9456965" y="2771002"/>
              <a:ext cx="2008" cy="2964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Ellipse 155">
              <a:extLst>
                <a:ext uri="{FF2B5EF4-FFF2-40B4-BE49-F238E27FC236}">
                  <a16:creationId xmlns:a16="http://schemas.microsoft.com/office/drawing/2014/main" id="{53B38DE4-5813-7E4A-BB4F-A90295190165}"/>
                </a:ext>
              </a:extLst>
            </p:cNvPr>
            <p:cNvSpPr/>
            <p:nvPr/>
          </p:nvSpPr>
          <p:spPr>
            <a:xfrm>
              <a:off x="9374637" y="2224756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7" name="Connecteur droit 156">
              <a:extLst>
                <a:ext uri="{FF2B5EF4-FFF2-40B4-BE49-F238E27FC236}">
                  <a16:creationId xmlns:a16="http://schemas.microsoft.com/office/drawing/2014/main" id="{CDC46804-5EFD-834D-AFB4-3EC783F076B4}"/>
                </a:ext>
              </a:extLst>
            </p:cNvPr>
            <p:cNvCxnSpPr>
              <a:cxnSpLocks/>
              <a:endCxn id="147" idx="0"/>
            </p:cNvCxnSpPr>
            <p:nvPr/>
          </p:nvCxnSpPr>
          <p:spPr>
            <a:xfrm>
              <a:off x="9454955" y="2350450"/>
              <a:ext cx="4018" cy="28691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Ellipse 157">
              <a:extLst>
                <a:ext uri="{FF2B5EF4-FFF2-40B4-BE49-F238E27FC236}">
                  <a16:creationId xmlns:a16="http://schemas.microsoft.com/office/drawing/2014/main" id="{75340A6A-8EC1-4141-92EA-B5DE13C87052}"/>
                </a:ext>
              </a:extLst>
            </p:cNvPr>
            <p:cNvSpPr/>
            <p:nvPr/>
          </p:nvSpPr>
          <p:spPr>
            <a:xfrm>
              <a:off x="9378655" y="1813475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9" name="Connecteur droit 158">
              <a:extLst>
                <a:ext uri="{FF2B5EF4-FFF2-40B4-BE49-F238E27FC236}">
                  <a16:creationId xmlns:a16="http://schemas.microsoft.com/office/drawing/2014/main" id="{E80B6A57-36A3-D649-B742-0EA494E63513}"/>
                </a:ext>
              </a:extLst>
            </p:cNvPr>
            <p:cNvCxnSpPr>
              <a:cxnSpLocks/>
              <a:stCxn id="158" idx="4"/>
              <a:endCxn id="156" idx="0"/>
            </p:cNvCxnSpPr>
            <p:nvPr/>
          </p:nvCxnSpPr>
          <p:spPr>
            <a:xfrm flipH="1">
              <a:off x="9452946" y="1947117"/>
              <a:ext cx="4019" cy="2776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Connecteur droit 159">
              <a:extLst>
                <a:ext uri="{FF2B5EF4-FFF2-40B4-BE49-F238E27FC236}">
                  <a16:creationId xmlns:a16="http://schemas.microsoft.com/office/drawing/2014/main" id="{F844BCA1-9E99-CA4D-9D57-298179077610}"/>
                </a:ext>
              </a:extLst>
            </p:cNvPr>
            <p:cNvCxnSpPr>
              <a:cxnSpLocks/>
              <a:stCxn id="130" idx="6"/>
              <a:endCxn id="131" idx="2"/>
            </p:cNvCxnSpPr>
            <p:nvPr/>
          </p:nvCxnSpPr>
          <p:spPr>
            <a:xfrm flipV="1">
              <a:off x="8529848" y="1878022"/>
              <a:ext cx="339241" cy="22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Connecteur droit 160">
              <a:extLst>
                <a:ext uri="{FF2B5EF4-FFF2-40B4-BE49-F238E27FC236}">
                  <a16:creationId xmlns:a16="http://schemas.microsoft.com/office/drawing/2014/main" id="{8FBFBC7E-3334-234B-821B-46E8C792BABA}"/>
                </a:ext>
              </a:extLst>
            </p:cNvPr>
            <p:cNvCxnSpPr>
              <a:cxnSpLocks/>
              <a:stCxn id="109" idx="6"/>
              <a:endCxn id="156" idx="2"/>
            </p:cNvCxnSpPr>
            <p:nvPr/>
          </p:nvCxnSpPr>
          <p:spPr>
            <a:xfrm>
              <a:off x="9021686" y="2289302"/>
              <a:ext cx="352951" cy="22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Connecteur droit 161">
              <a:extLst>
                <a:ext uri="{FF2B5EF4-FFF2-40B4-BE49-F238E27FC236}">
                  <a16:creationId xmlns:a16="http://schemas.microsoft.com/office/drawing/2014/main" id="{B7552376-A5EF-0D4D-AC30-EDEB03CBFBAB}"/>
                </a:ext>
              </a:extLst>
            </p:cNvPr>
            <p:cNvCxnSpPr>
              <a:cxnSpLocks/>
              <a:stCxn id="14" idx="6"/>
              <a:endCxn id="147" idx="2"/>
            </p:cNvCxnSpPr>
            <p:nvPr/>
          </p:nvCxnSpPr>
          <p:spPr>
            <a:xfrm>
              <a:off x="9027713" y="2701907"/>
              <a:ext cx="352951" cy="22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Connecteur droit 162">
              <a:extLst>
                <a:ext uri="{FF2B5EF4-FFF2-40B4-BE49-F238E27FC236}">
                  <a16:creationId xmlns:a16="http://schemas.microsoft.com/office/drawing/2014/main" id="{97A1B021-1CA3-CF40-A6D4-D171E05A66B0}"/>
                </a:ext>
              </a:extLst>
            </p:cNvPr>
            <p:cNvCxnSpPr>
              <a:cxnSpLocks/>
              <a:stCxn id="21" idx="6"/>
              <a:endCxn id="148" idx="2"/>
            </p:cNvCxnSpPr>
            <p:nvPr/>
          </p:nvCxnSpPr>
          <p:spPr>
            <a:xfrm>
              <a:off x="9025705" y="3131958"/>
              <a:ext cx="352951" cy="22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Connecteur droit 163">
              <a:extLst>
                <a:ext uri="{FF2B5EF4-FFF2-40B4-BE49-F238E27FC236}">
                  <a16:creationId xmlns:a16="http://schemas.microsoft.com/office/drawing/2014/main" id="{021457A4-6F7D-AC41-9648-6CFB76B49ACC}"/>
                </a:ext>
              </a:extLst>
            </p:cNvPr>
            <p:cNvCxnSpPr>
              <a:cxnSpLocks/>
              <a:stCxn id="28" idx="6"/>
              <a:endCxn id="149" idx="2"/>
            </p:cNvCxnSpPr>
            <p:nvPr/>
          </p:nvCxnSpPr>
          <p:spPr>
            <a:xfrm>
              <a:off x="9023697" y="3536313"/>
              <a:ext cx="352951" cy="2274"/>
            </a:xfrm>
            <a:prstGeom prst="line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Connecteur droit 164">
              <a:extLst>
                <a:ext uri="{FF2B5EF4-FFF2-40B4-BE49-F238E27FC236}">
                  <a16:creationId xmlns:a16="http://schemas.microsoft.com/office/drawing/2014/main" id="{4424E1C1-CABD-2143-AD07-572245909466}"/>
                </a:ext>
              </a:extLst>
            </p:cNvPr>
            <p:cNvCxnSpPr>
              <a:cxnSpLocks/>
              <a:stCxn id="35" idx="6"/>
              <a:endCxn id="150" idx="2"/>
            </p:cNvCxnSpPr>
            <p:nvPr/>
          </p:nvCxnSpPr>
          <p:spPr>
            <a:xfrm>
              <a:off x="9021688" y="3904686"/>
              <a:ext cx="352951" cy="22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Ellipse 165">
              <a:extLst>
                <a:ext uri="{FF2B5EF4-FFF2-40B4-BE49-F238E27FC236}">
                  <a16:creationId xmlns:a16="http://schemas.microsoft.com/office/drawing/2014/main" id="{C8DBBE1A-EFB1-C245-9A7D-56EF984E4419}"/>
                </a:ext>
              </a:extLst>
            </p:cNvPr>
            <p:cNvSpPr/>
            <p:nvPr/>
          </p:nvSpPr>
          <p:spPr>
            <a:xfrm>
              <a:off x="6033280" y="4216444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Ellipse 166">
              <a:extLst>
                <a:ext uri="{FF2B5EF4-FFF2-40B4-BE49-F238E27FC236}">
                  <a16:creationId xmlns:a16="http://schemas.microsoft.com/office/drawing/2014/main" id="{E7647B77-4732-FA4A-BE6C-1080623E872C}"/>
                </a:ext>
              </a:extLst>
            </p:cNvPr>
            <p:cNvSpPr/>
            <p:nvPr/>
          </p:nvSpPr>
          <p:spPr>
            <a:xfrm>
              <a:off x="6500362" y="4216879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Ellipse 167">
              <a:extLst>
                <a:ext uri="{FF2B5EF4-FFF2-40B4-BE49-F238E27FC236}">
                  <a16:creationId xmlns:a16="http://schemas.microsoft.com/office/drawing/2014/main" id="{B6256DCF-E54B-AB45-81D5-4A3A4FEE4637}"/>
                </a:ext>
              </a:extLst>
            </p:cNvPr>
            <p:cNvSpPr/>
            <p:nvPr/>
          </p:nvSpPr>
          <p:spPr>
            <a:xfrm>
              <a:off x="6968613" y="4216591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Ellipse 168">
              <a:extLst>
                <a:ext uri="{FF2B5EF4-FFF2-40B4-BE49-F238E27FC236}">
                  <a16:creationId xmlns:a16="http://schemas.microsoft.com/office/drawing/2014/main" id="{333E7FF9-2C67-8244-B9E1-4751288AD2BF}"/>
                </a:ext>
              </a:extLst>
            </p:cNvPr>
            <p:cNvSpPr/>
            <p:nvPr/>
          </p:nvSpPr>
          <p:spPr>
            <a:xfrm>
              <a:off x="7406528" y="4216591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Ellipse 169">
              <a:extLst>
                <a:ext uri="{FF2B5EF4-FFF2-40B4-BE49-F238E27FC236}">
                  <a16:creationId xmlns:a16="http://schemas.microsoft.com/office/drawing/2014/main" id="{E3D84638-FC1B-9A47-AC22-B79CFD71FE41}"/>
                </a:ext>
              </a:extLst>
            </p:cNvPr>
            <p:cNvSpPr/>
            <p:nvPr/>
          </p:nvSpPr>
          <p:spPr>
            <a:xfrm>
              <a:off x="7877769" y="4213992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Ellipse 170">
              <a:extLst>
                <a:ext uri="{FF2B5EF4-FFF2-40B4-BE49-F238E27FC236}">
                  <a16:creationId xmlns:a16="http://schemas.microsoft.com/office/drawing/2014/main" id="{A7F28E84-5D7D-F344-948B-C3EAAC993C53}"/>
                </a:ext>
              </a:extLst>
            </p:cNvPr>
            <p:cNvSpPr/>
            <p:nvPr/>
          </p:nvSpPr>
          <p:spPr>
            <a:xfrm>
              <a:off x="8364189" y="4213570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Ellipse 171">
              <a:extLst>
                <a:ext uri="{FF2B5EF4-FFF2-40B4-BE49-F238E27FC236}">
                  <a16:creationId xmlns:a16="http://schemas.microsoft.com/office/drawing/2014/main" id="{C92B7711-9D85-394A-BFA2-B3FDB9A12745}"/>
                </a:ext>
              </a:extLst>
            </p:cNvPr>
            <p:cNvSpPr/>
            <p:nvPr/>
          </p:nvSpPr>
          <p:spPr>
            <a:xfrm>
              <a:off x="8860045" y="4211296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3" name="Connecteur droit 172">
              <a:extLst>
                <a:ext uri="{FF2B5EF4-FFF2-40B4-BE49-F238E27FC236}">
                  <a16:creationId xmlns:a16="http://schemas.microsoft.com/office/drawing/2014/main" id="{A319136B-E879-5248-B243-14367DED34A7}"/>
                </a:ext>
              </a:extLst>
            </p:cNvPr>
            <p:cNvCxnSpPr>
              <a:cxnSpLocks/>
              <a:stCxn id="166" idx="6"/>
              <a:endCxn id="167" idx="2"/>
            </p:cNvCxnSpPr>
            <p:nvPr/>
          </p:nvCxnSpPr>
          <p:spPr>
            <a:xfrm>
              <a:off x="6189896" y="4283266"/>
              <a:ext cx="310465" cy="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Connecteur droit 173">
              <a:extLst>
                <a:ext uri="{FF2B5EF4-FFF2-40B4-BE49-F238E27FC236}">
                  <a16:creationId xmlns:a16="http://schemas.microsoft.com/office/drawing/2014/main" id="{B91C0C6B-533F-5C4C-A8D0-EA588E17832B}"/>
                </a:ext>
              </a:extLst>
            </p:cNvPr>
            <p:cNvCxnSpPr>
              <a:cxnSpLocks/>
              <a:stCxn id="171" idx="6"/>
              <a:endCxn id="172" idx="2"/>
            </p:cNvCxnSpPr>
            <p:nvPr/>
          </p:nvCxnSpPr>
          <p:spPr>
            <a:xfrm flipV="1">
              <a:off x="8520805" y="4278116"/>
              <a:ext cx="339241" cy="22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Connecteur droit 174">
              <a:extLst>
                <a:ext uri="{FF2B5EF4-FFF2-40B4-BE49-F238E27FC236}">
                  <a16:creationId xmlns:a16="http://schemas.microsoft.com/office/drawing/2014/main" id="{AC03C44D-8478-1A40-8C55-4A03301D1EDA}"/>
                </a:ext>
              </a:extLst>
            </p:cNvPr>
            <p:cNvCxnSpPr>
              <a:cxnSpLocks/>
              <a:stCxn id="170" idx="6"/>
              <a:endCxn id="171" idx="2"/>
            </p:cNvCxnSpPr>
            <p:nvPr/>
          </p:nvCxnSpPr>
          <p:spPr>
            <a:xfrm flipV="1">
              <a:off x="8034386" y="4280391"/>
              <a:ext cx="329803" cy="4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Connecteur droit 175">
              <a:extLst>
                <a:ext uri="{FF2B5EF4-FFF2-40B4-BE49-F238E27FC236}">
                  <a16:creationId xmlns:a16="http://schemas.microsoft.com/office/drawing/2014/main" id="{88F0BA12-A2A6-FA4E-9536-E757000493BF}"/>
                </a:ext>
              </a:extLst>
            </p:cNvPr>
            <p:cNvCxnSpPr>
              <a:cxnSpLocks/>
              <a:stCxn id="169" idx="6"/>
              <a:endCxn id="170" idx="2"/>
            </p:cNvCxnSpPr>
            <p:nvPr/>
          </p:nvCxnSpPr>
          <p:spPr>
            <a:xfrm flipV="1">
              <a:off x="7563145" y="4280813"/>
              <a:ext cx="314623" cy="25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Connecteur droit 176">
              <a:extLst>
                <a:ext uri="{FF2B5EF4-FFF2-40B4-BE49-F238E27FC236}">
                  <a16:creationId xmlns:a16="http://schemas.microsoft.com/office/drawing/2014/main" id="{C4BEE146-1F4C-8349-B82E-68697F76080D}"/>
                </a:ext>
              </a:extLst>
            </p:cNvPr>
            <p:cNvCxnSpPr>
              <a:cxnSpLocks/>
              <a:stCxn id="168" idx="6"/>
              <a:endCxn id="169" idx="2"/>
            </p:cNvCxnSpPr>
            <p:nvPr/>
          </p:nvCxnSpPr>
          <p:spPr>
            <a:xfrm>
              <a:off x="7125229" y="4283412"/>
              <a:ext cx="28129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Connecteur droit 177">
              <a:extLst>
                <a:ext uri="{FF2B5EF4-FFF2-40B4-BE49-F238E27FC236}">
                  <a16:creationId xmlns:a16="http://schemas.microsoft.com/office/drawing/2014/main" id="{C44829C1-97E3-C34E-A845-2BB0AD6807E1}"/>
                </a:ext>
              </a:extLst>
            </p:cNvPr>
            <p:cNvCxnSpPr>
              <a:cxnSpLocks/>
              <a:stCxn id="167" idx="6"/>
              <a:endCxn id="168" idx="2"/>
            </p:cNvCxnSpPr>
            <p:nvPr/>
          </p:nvCxnSpPr>
          <p:spPr>
            <a:xfrm flipV="1">
              <a:off x="6656979" y="4283412"/>
              <a:ext cx="311633" cy="2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Ellipse 180">
              <a:extLst>
                <a:ext uri="{FF2B5EF4-FFF2-40B4-BE49-F238E27FC236}">
                  <a16:creationId xmlns:a16="http://schemas.microsoft.com/office/drawing/2014/main" id="{FBC278DF-4C09-8448-B39D-967B13614AEE}"/>
                </a:ext>
              </a:extLst>
            </p:cNvPr>
            <p:cNvSpPr/>
            <p:nvPr/>
          </p:nvSpPr>
          <p:spPr>
            <a:xfrm>
              <a:off x="9369614" y="4213570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2" name="Connecteur droit 181">
              <a:extLst>
                <a:ext uri="{FF2B5EF4-FFF2-40B4-BE49-F238E27FC236}">
                  <a16:creationId xmlns:a16="http://schemas.microsoft.com/office/drawing/2014/main" id="{C081E2C6-CC5C-FE4C-84E4-D5FC8A6AD057}"/>
                </a:ext>
              </a:extLst>
            </p:cNvPr>
            <p:cNvCxnSpPr>
              <a:cxnSpLocks/>
              <a:stCxn id="172" idx="6"/>
              <a:endCxn id="181" idx="2"/>
            </p:cNvCxnSpPr>
            <p:nvPr/>
          </p:nvCxnSpPr>
          <p:spPr>
            <a:xfrm>
              <a:off x="9016663" y="4278116"/>
              <a:ext cx="352951" cy="22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Ellipse 182">
              <a:extLst>
                <a:ext uri="{FF2B5EF4-FFF2-40B4-BE49-F238E27FC236}">
                  <a16:creationId xmlns:a16="http://schemas.microsoft.com/office/drawing/2014/main" id="{BADFA816-63AF-8E41-96D9-B079E5371F6A}"/>
                </a:ext>
              </a:extLst>
            </p:cNvPr>
            <p:cNvSpPr/>
            <p:nvPr/>
          </p:nvSpPr>
          <p:spPr>
            <a:xfrm>
              <a:off x="6033279" y="4603235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Ellipse 183">
              <a:extLst>
                <a:ext uri="{FF2B5EF4-FFF2-40B4-BE49-F238E27FC236}">
                  <a16:creationId xmlns:a16="http://schemas.microsoft.com/office/drawing/2014/main" id="{0DB660F3-B1D9-6F4B-B3B1-1AB194973D0C}"/>
                </a:ext>
              </a:extLst>
            </p:cNvPr>
            <p:cNvSpPr/>
            <p:nvPr/>
          </p:nvSpPr>
          <p:spPr>
            <a:xfrm>
              <a:off x="6500361" y="4603669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Ellipse 184">
              <a:extLst>
                <a:ext uri="{FF2B5EF4-FFF2-40B4-BE49-F238E27FC236}">
                  <a16:creationId xmlns:a16="http://schemas.microsoft.com/office/drawing/2014/main" id="{E9BD26A1-16D0-B64B-9546-2ACA53CCF871}"/>
                </a:ext>
              </a:extLst>
            </p:cNvPr>
            <p:cNvSpPr/>
            <p:nvPr/>
          </p:nvSpPr>
          <p:spPr>
            <a:xfrm>
              <a:off x="6968612" y="4603382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Ellipse 185">
              <a:extLst>
                <a:ext uri="{FF2B5EF4-FFF2-40B4-BE49-F238E27FC236}">
                  <a16:creationId xmlns:a16="http://schemas.microsoft.com/office/drawing/2014/main" id="{6D4B719D-5F26-0444-A9A0-780DCC8EF9C1}"/>
                </a:ext>
              </a:extLst>
            </p:cNvPr>
            <p:cNvSpPr/>
            <p:nvPr/>
          </p:nvSpPr>
          <p:spPr>
            <a:xfrm>
              <a:off x="7406527" y="4603382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Ellipse 186">
              <a:extLst>
                <a:ext uri="{FF2B5EF4-FFF2-40B4-BE49-F238E27FC236}">
                  <a16:creationId xmlns:a16="http://schemas.microsoft.com/office/drawing/2014/main" id="{157F11C6-48D0-AE47-89E8-C56C1A2A58DA}"/>
                </a:ext>
              </a:extLst>
            </p:cNvPr>
            <p:cNvSpPr/>
            <p:nvPr/>
          </p:nvSpPr>
          <p:spPr>
            <a:xfrm>
              <a:off x="7877768" y="4600783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Ellipse 187">
              <a:extLst>
                <a:ext uri="{FF2B5EF4-FFF2-40B4-BE49-F238E27FC236}">
                  <a16:creationId xmlns:a16="http://schemas.microsoft.com/office/drawing/2014/main" id="{B8DCAAEF-2D22-5447-B9D0-42FC97E80DE3}"/>
                </a:ext>
              </a:extLst>
            </p:cNvPr>
            <p:cNvSpPr/>
            <p:nvPr/>
          </p:nvSpPr>
          <p:spPr>
            <a:xfrm>
              <a:off x="8364188" y="4600361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Ellipse 188">
              <a:extLst>
                <a:ext uri="{FF2B5EF4-FFF2-40B4-BE49-F238E27FC236}">
                  <a16:creationId xmlns:a16="http://schemas.microsoft.com/office/drawing/2014/main" id="{0B382011-1637-9C47-8B9B-15192CB8DA00}"/>
                </a:ext>
              </a:extLst>
            </p:cNvPr>
            <p:cNvSpPr/>
            <p:nvPr/>
          </p:nvSpPr>
          <p:spPr>
            <a:xfrm>
              <a:off x="8860044" y="4598087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0" name="Connecteur droit 189">
              <a:extLst>
                <a:ext uri="{FF2B5EF4-FFF2-40B4-BE49-F238E27FC236}">
                  <a16:creationId xmlns:a16="http://schemas.microsoft.com/office/drawing/2014/main" id="{454D27AA-797B-9D43-AA88-6F434BF4280D}"/>
                </a:ext>
              </a:extLst>
            </p:cNvPr>
            <p:cNvCxnSpPr>
              <a:cxnSpLocks/>
              <a:stCxn id="183" idx="6"/>
              <a:endCxn id="184" idx="2"/>
            </p:cNvCxnSpPr>
            <p:nvPr/>
          </p:nvCxnSpPr>
          <p:spPr>
            <a:xfrm>
              <a:off x="6189896" y="4670056"/>
              <a:ext cx="310465" cy="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Connecteur droit 190">
              <a:extLst>
                <a:ext uri="{FF2B5EF4-FFF2-40B4-BE49-F238E27FC236}">
                  <a16:creationId xmlns:a16="http://schemas.microsoft.com/office/drawing/2014/main" id="{EACF3CEA-4F0B-B241-8A06-79FAF3596149}"/>
                </a:ext>
              </a:extLst>
            </p:cNvPr>
            <p:cNvCxnSpPr>
              <a:cxnSpLocks/>
              <a:stCxn id="188" idx="6"/>
              <a:endCxn id="189" idx="2"/>
            </p:cNvCxnSpPr>
            <p:nvPr/>
          </p:nvCxnSpPr>
          <p:spPr>
            <a:xfrm flipV="1">
              <a:off x="8520804" y="4664907"/>
              <a:ext cx="339241" cy="22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Connecteur droit 191">
              <a:extLst>
                <a:ext uri="{FF2B5EF4-FFF2-40B4-BE49-F238E27FC236}">
                  <a16:creationId xmlns:a16="http://schemas.microsoft.com/office/drawing/2014/main" id="{42A8A2D5-2090-5642-A2AB-DC7AD8BEE834}"/>
                </a:ext>
              </a:extLst>
            </p:cNvPr>
            <p:cNvCxnSpPr>
              <a:cxnSpLocks/>
              <a:stCxn id="187" idx="6"/>
              <a:endCxn id="188" idx="2"/>
            </p:cNvCxnSpPr>
            <p:nvPr/>
          </p:nvCxnSpPr>
          <p:spPr>
            <a:xfrm flipV="1">
              <a:off x="8034385" y="4667182"/>
              <a:ext cx="329803" cy="4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Connecteur droit 192">
              <a:extLst>
                <a:ext uri="{FF2B5EF4-FFF2-40B4-BE49-F238E27FC236}">
                  <a16:creationId xmlns:a16="http://schemas.microsoft.com/office/drawing/2014/main" id="{5EA0D8CF-698F-8642-90B8-93240E3CB681}"/>
                </a:ext>
              </a:extLst>
            </p:cNvPr>
            <p:cNvCxnSpPr>
              <a:cxnSpLocks/>
              <a:stCxn id="186" idx="6"/>
              <a:endCxn id="187" idx="2"/>
            </p:cNvCxnSpPr>
            <p:nvPr/>
          </p:nvCxnSpPr>
          <p:spPr>
            <a:xfrm flipV="1">
              <a:off x="7563145" y="4667603"/>
              <a:ext cx="314623" cy="25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Connecteur droit 193">
              <a:extLst>
                <a:ext uri="{FF2B5EF4-FFF2-40B4-BE49-F238E27FC236}">
                  <a16:creationId xmlns:a16="http://schemas.microsoft.com/office/drawing/2014/main" id="{21D74460-4986-914D-99FD-3F135AD852FB}"/>
                </a:ext>
              </a:extLst>
            </p:cNvPr>
            <p:cNvCxnSpPr>
              <a:cxnSpLocks/>
              <a:stCxn id="185" idx="6"/>
              <a:endCxn id="186" idx="2"/>
            </p:cNvCxnSpPr>
            <p:nvPr/>
          </p:nvCxnSpPr>
          <p:spPr>
            <a:xfrm>
              <a:off x="7125228" y="4670203"/>
              <a:ext cx="28129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Connecteur droit 194">
              <a:extLst>
                <a:ext uri="{FF2B5EF4-FFF2-40B4-BE49-F238E27FC236}">
                  <a16:creationId xmlns:a16="http://schemas.microsoft.com/office/drawing/2014/main" id="{D97EE875-90BE-C847-AAFA-3C319513AE1E}"/>
                </a:ext>
              </a:extLst>
            </p:cNvPr>
            <p:cNvCxnSpPr>
              <a:cxnSpLocks/>
              <a:stCxn id="184" idx="6"/>
              <a:endCxn id="185" idx="2"/>
            </p:cNvCxnSpPr>
            <p:nvPr/>
          </p:nvCxnSpPr>
          <p:spPr>
            <a:xfrm flipV="1">
              <a:off x="6656979" y="4670203"/>
              <a:ext cx="311633" cy="2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8" name="Ellipse 197">
              <a:extLst>
                <a:ext uri="{FF2B5EF4-FFF2-40B4-BE49-F238E27FC236}">
                  <a16:creationId xmlns:a16="http://schemas.microsoft.com/office/drawing/2014/main" id="{0C647352-A15E-474C-A5CE-9444198DF00E}"/>
                </a:ext>
              </a:extLst>
            </p:cNvPr>
            <p:cNvSpPr/>
            <p:nvPr/>
          </p:nvSpPr>
          <p:spPr>
            <a:xfrm>
              <a:off x="9369613" y="4600361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9" name="Connecteur droit 198">
              <a:extLst>
                <a:ext uri="{FF2B5EF4-FFF2-40B4-BE49-F238E27FC236}">
                  <a16:creationId xmlns:a16="http://schemas.microsoft.com/office/drawing/2014/main" id="{08417897-87CC-2E44-A5DB-35A54EE42CEA}"/>
                </a:ext>
              </a:extLst>
            </p:cNvPr>
            <p:cNvCxnSpPr>
              <a:cxnSpLocks/>
              <a:stCxn id="189" idx="6"/>
              <a:endCxn id="198" idx="2"/>
            </p:cNvCxnSpPr>
            <p:nvPr/>
          </p:nvCxnSpPr>
          <p:spPr>
            <a:xfrm>
              <a:off x="9016662" y="4664907"/>
              <a:ext cx="352951" cy="22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Connecteur droit 199">
              <a:extLst>
                <a:ext uri="{FF2B5EF4-FFF2-40B4-BE49-F238E27FC236}">
                  <a16:creationId xmlns:a16="http://schemas.microsoft.com/office/drawing/2014/main" id="{3E7C0621-FCF2-8644-99D8-AD83C68224A7}"/>
                </a:ext>
              </a:extLst>
            </p:cNvPr>
            <p:cNvCxnSpPr>
              <a:cxnSpLocks/>
              <a:stCxn id="29" idx="4"/>
              <a:endCxn id="166" idx="0"/>
            </p:cNvCxnSpPr>
            <p:nvPr/>
          </p:nvCxnSpPr>
          <p:spPr>
            <a:xfrm flipH="1">
              <a:off x="6111589" y="3976655"/>
              <a:ext cx="5024" cy="23978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Connecteur droit 200">
              <a:extLst>
                <a:ext uri="{FF2B5EF4-FFF2-40B4-BE49-F238E27FC236}">
                  <a16:creationId xmlns:a16="http://schemas.microsoft.com/office/drawing/2014/main" id="{04D3B993-47DD-8249-AB5F-65EA89E032DB}"/>
                </a:ext>
              </a:extLst>
            </p:cNvPr>
            <p:cNvCxnSpPr>
              <a:cxnSpLocks/>
              <a:stCxn id="30" idx="4"/>
              <a:endCxn id="167" idx="0"/>
            </p:cNvCxnSpPr>
            <p:nvPr/>
          </p:nvCxnSpPr>
          <p:spPr>
            <a:xfrm flipH="1">
              <a:off x="6578671" y="3977089"/>
              <a:ext cx="5024" cy="23978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Connecteur droit 201">
              <a:extLst>
                <a:ext uri="{FF2B5EF4-FFF2-40B4-BE49-F238E27FC236}">
                  <a16:creationId xmlns:a16="http://schemas.microsoft.com/office/drawing/2014/main" id="{7130EDF5-4984-494C-A6E6-7600D5E59112}"/>
                </a:ext>
              </a:extLst>
            </p:cNvPr>
            <p:cNvCxnSpPr>
              <a:cxnSpLocks/>
              <a:stCxn id="31" idx="4"/>
              <a:endCxn id="168" idx="0"/>
            </p:cNvCxnSpPr>
            <p:nvPr/>
          </p:nvCxnSpPr>
          <p:spPr>
            <a:xfrm flipH="1">
              <a:off x="7046923" y="3976801"/>
              <a:ext cx="5024" cy="23978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Connecteur droit 202">
              <a:extLst>
                <a:ext uri="{FF2B5EF4-FFF2-40B4-BE49-F238E27FC236}">
                  <a16:creationId xmlns:a16="http://schemas.microsoft.com/office/drawing/2014/main" id="{04020A2A-010C-B348-BC4A-DC8C3A7C71C4}"/>
                </a:ext>
              </a:extLst>
            </p:cNvPr>
            <p:cNvCxnSpPr>
              <a:cxnSpLocks/>
              <a:stCxn id="32" idx="4"/>
              <a:endCxn id="169" idx="0"/>
            </p:cNvCxnSpPr>
            <p:nvPr/>
          </p:nvCxnSpPr>
          <p:spPr>
            <a:xfrm flipH="1">
              <a:off x="7484837" y="3976801"/>
              <a:ext cx="5024" cy="23978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Connecteur droit 203">
              <a:extLst>
                <a:ext uri="{FF2B5EF4-FFF2-40B4-BE49-F238E27FC236}">
                  <a16:creationId xmlns:a16="http://schemas.microsoft.com/office/drawing/2014/main" id="{3AF60CB5-95A1-9948-AA6B-43030A0DBDCE}"/>
                </a:ext>
              </a:extLst>
            </p:cNvPr>
            <p:cNvCxnSpPr>
              <a:cxnSpLocks/>
              <a:stCxn id="33" idx="4"/>
              <a:endCxn id="170" idx="0"/>
            </p:cNvCxnSpPr>
            <p:nvPr/>
          </p:nvCxnSpPr>
          <p:spPr>
            <a:xfrm flipH="1">
              <a:off x="7956078" y="3974203"/>
              <a:ext cx="5024" cy="23978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Connecteur droit 204">
              <a:extLst>
                <a:ext uri="{FF2B5EF4-FFF2-40B4-BE49-F238E27FC236}">
                  <a16:creationId xmlns:a16="http://schemas.microsoft.com/office/drawing/2014/main" id="{E5253C17-90D1-3D48-84DA-E71A272B2480}"/>
                </a:ext>
              </a:extLst>
            </p:cNvPr>
            <p:cNvCxnSpPr>
              <a:cxnSpLocks/>
              <a:stCxn id="34" idx="4"/>
              <a:endCxn id="171" idx="0"/>
            </p:cNvCxnSpPr>
            <p:nvPr/>
          </p:nvCxnSpPr>
          <p:spPr>
            <a:xfrm flipH="1">
              <a:off x="8442498" y="3973781"/>
              <a:ext cx="5024" cy="23978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Connecteur droit 205">
              <a:extLst>
                <a:ext uri="{FF2B5EF4-FFF2-40B4-BE49-F238E27FC236}">
                  <a16:creationId xmlns:a16="http://schemas.microsoft.com/office/drawing/2014/main" id="{8DE11735-F5C5-0349-860C-14017AA0E5CF}"/>
                </a:ext>
              </a:extLst>
            </p:cNvPr>
            <p:cNvCxnSpPr>
              <a:cxnSpLocks/>
              <a:stCxn id="35" idx="4"/>
              <a:endCxn id="172" idx="0"/>
            </p:cNvCxnSpPr>
            <p:nvPr/>
          </p:nvCxnSpPr>
          <p:spPr>
            <a:xfrm flipH="1">
              <a:off x="8938355" y="3971507"/>
              <a:ext cx="5024" cy="23978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Connecteur droit 206">
              <a:extLst>
                <a:ext uri="{FF2B5EF4-FFF2-40B4-BE49-F238E27FC236}">
                  <a16:creationId xmlns:a16="http://schemas.microsoft.com/office/drawing/2014/main" id="{7A7E0089-20B8-2443-8C11-AFEDAD463925}"/>
                </a:ext>
              </a:extLst>
            </p:cNvPr>
            <p:cNvCxnSpPr>
              <a:cxnSpLocks/>
              <a:stCxn id="150" idx="4"/>
              <a:endCxn id="181" idx="0"/>
            </p:cNvCxnSpPr>
            <p:nvPr/>
          </p:nvCxnSpPr>
          <p:spPr>
            <a:xfrm flipH="1">
              <a:off x="9447924" y="3973781"/>
              <a:ext cx="5024" cy="23978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Connecteur droit 207">
              <a:extLst>
                <a:ext uri="{FF2B5EF4-FFF2-40B4-BE49-F238E27FC236}">
                  <a16:creationId xmlns:a16="http://schemas.microsoft.com/office/drawing/2014/main" id="{EC3AD806-A172-5A45-8BFC-4E50B175AB01}"/>
                </a:ext>
              </a:extLst>
            </p:cNvPr>
            <p:cNvCxnSpPr>
              <a:cxnSpLocks/>
              <a:stCxn id="181" idx="4"/>
              <a:endCxn id="198" idx="0"/>
            </p:cNvCxnSpPr>
            <p:nvPr/>
          </p:nvCxnSpPr>
          <p:spPr>
            <a:xfrm flipH="1">
              <a:off x="9447923" y="4347212"/>
              <a:ext cx="1" cy="2531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Connecteur droit 208">
              <a:extLst>
                <a:ext uri="{FF2B5EF4-FFF2-40B4-BE49-F238E27FC236}">
                  <a16:creationId xmlns:a16="http://schemas.microsoft.com/office/drawing/2014/main" id="{9424EF46-FCCB-8044-87DA-52FF69359BFC}"/>
                </a:ext>
              </a:extLst>
            </p:cNvPr>
            <p:cNvCxnSpPr>
              <a:cxnSpLocks/>
              <a:stCxn id="172" idx="4"/>
              <a:endCxn id="189" idx="0"/>
            </p:cNvCxnSpPr>
            <p:nvPr/>
          </p:nvCxnSpPr>
          <p:spPr>
            <a:xfrm flipH="1">
              <a:off x="8938354" y="4344937"/>
              <a:ext cx="1" cy="2531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Connecteur droit 209">
              <a:extLst>
                <a:ext uri="{FF2B5EF4-FFF2-40B4-BE49-F238E27FC236}">
                  <a16:creationId xmlns:a16="http://schemas.microsoft.com/office/drawing/2014/main" id="{F2630101-7D27-FD42-8E8E-BB67AC72812F}"/>
                </a:ext>
              </a:extLst>
            </p:cNvPr>
            <p:cNvCxnSpPr>
              <a:cxnSpLocks/>
              <a:stCxn id="171" idx="4"/>
              <a:endCxn id="188" idx="0"/>
            </p:cNvCxnSpPr>
            <p:nvPr/>
          </p:nvCxnSpPr>
          <p:spPr>
            <a:xfrm flipH="1">
              <a:off x="8442497" y="4347212"/>
              <a:ext cx="1" cy="2531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Connecteur droit 210">
              <a:extLst>
                <a:ext uri="{FF2B5EF4-FFF2-40B4-BE49-F238E27FC236}">
                  <a16:creationId xmlns:a16="http://schemas.microsoft.com/office/drawing/2014/main" id="{955263BF-D7C9-5C42-98C9-F4A6390CA660}"/>
                </a:ext>
              </a:extLst>
            </p:cNvPr>
            <p:cNvCxnSpPr>
              <a:cxnSpLocks/>
              <a:stCxn id="170" idx="4"/>
              <a:endCxn id="187" idx="0"/>
            </p:cNvCxnSpPr>
            <p:nvPr/>
          </p:nvCxnSpPr>
          <p:spPr>
            <a:xfrm flipH="1">
              <a:off x="7956077" y="4347634"/>
              <a:ext cx="1" cy="2531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Connecteur droit 211">
              <a:extLst>
                <a:ext uri="{FF2B5EF4-FFF2-40B4-BE49-F238E27FC236}">
                  <a16:creationId xmlns:a16="http://schemas.microsoft.com/office/drawing/2014/main" id="{DDCC1CB5-E3FF-FB42-A2B3-33B5DFD64520}"/>
                </a:ext>
              </a:extLst>
            </p:cNvPr>
            <p:cNvCxnSpPr>
              <a:cxnSpLocks/>
              <a:stCxn id="169" idx="4"/>
              <a:endCxn id="186" idx="0"/>
            </p:cNvCxnSpPr>
            <p:nvPr/>
          </p:nvCxnSpPr>
          <p:spPr>
            <a:xfrm flipH="1">
              <a:off x="7484836" y="4350233"/>
              <a:ext cx="1" cy="2531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Connecteur droit 212">
              <a:extLst>
                <a:ext uri="{FF2B5EF4-FFF2-40B4-BE49-F238E27FC236}">
                  <a16:creationId xmlns:a16="http://schemas.microsoft.com/office/drawing/2014/main" id="{A7BE19E4-E09D-7C4F-AA19-177C91340044}"/>
                </a:ext>
              </a:extLst>
            </p:cNvPr>
            <p:cNvCxnSpPr>
              <a:cxnSpLocks/>
              <a:stCxn id="168" idx="4"/>
              <a:endCxn id="185" idx="0"/>
            </p:cNvCxnSpPr>
            <p:nvPr/>
          </p:nvCxnSpPr>
          <p:spPr>
            <a:xfrm flipH="1">
              <a:off x="7046922" y="4350233"/>
              <a:ext cx="1" cy="2531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Connecteur droit 213">
              <a:extLst>
                <a:ext uri="{FF2B5EF4-FFF2-40B4-BE49-F238E27FC236}">
                  <a16:creationId xmlns:a16="http://schemas.microsoft.com/office/drawing/2014/main" id="{AA01CF74-13ED-374C-A72A-7C82D678C148}"/>
                </a:ext>
              </a:extLst>
            </p:cNvPr>
            <p:cNvCxnSpPr>
              <a:cxnSpLocks/>
              <a:stCxn id="167" idx="4"/>
              <a:endCxn id="184" idx="0"/>
            </p:cNvCxnSpPr>
            <p:nvPr/>
          </p:nvCxnSpPr>
          <p:spPr>
            <a:xfrm flipH="1">
              <a:off x="6578670" y="4350520"/>
              <a:ext cx="1" cy="2531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Connecteur droit 214">
              <a:extLst>
                <a:ext uri="{FF2B5EF4-FFF2-40B4-BE49-F238E27FC236}">
                  <a16:creationId xmlns:a16="http://schemas.microsoft.com/office/drawing/2014/main" id="{8BC93882-BD64-0A41-B6C2-881FC7CA87AD}"/>
                </a:ext>
              </a:extLst>
            </p:cNvPr>
            <p:cNvCxnSpPr>
              <a:cxnSpLocks/>
              <a:stCxn id="166" idx="4"/>
              <a:endCxn id="183" idx="0"/>
            </p:cNvCxnSpPr>
            <p:nvPr/>
          </p:nvCxnSpPr>
          <p:spPr>
            <a:xfrm flipH="1">
              <a:off x="6111588" y="4350086"/>
              <a:ext cx="1" cy="2531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6" name="Ellipse 215">
              <a:extLst>
                <a:ext uri="{FF2B5EF4-FFF2-40B4-BE49-F238E27FC236}">
                  <a16:creationId xmlns:a16="http://schemas.microsoft.com/office/drawing/2014/main" id="{59EF9F58-E976-E94F-9F22-F500B45334F0}"/>
                </a:ext>
              </a:extLst>
            </p:cNvPr>
            <p:cNvSpPr/>
            <p:nvPr/>
          </p:nvSpPr>
          <p:spPr>
            <a:xfrm>
              <a:off x="9884412" y="2635710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Ellipse 216">
              <a:extLst>
                <a:ext uri="{FF2B5EF4-FFF2-40B4-BE49-F238E27FC236}">
                  <a16:creationId xmlns:a16="http://schemas.microsoft.com/office/drawing/2014/main" id="{60B31A2A-FAA9-CB49-89F9-6717DC1E100F}"/>
                </a:ext>
              </a:extLst>
            </p:cNvPr>
            <p:cNvSpPr/>
            <p:nvPr/>
          </p:nvSpPr>
          <p:spPr>
            <a:xfrm>
              <a:off x="9882403" y="3065762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Ellipse 217">
              <a:extLst>
                <a:ext uri="{FF2B5EF4-FFF2-40B4-BE49-F238E27FC236}">
                  <a16:creationId xmlns:a16="http://schemas.microsoft.com/office/drawing/2014/main" id="{E7925AFA-E9CA-ED43-992F-BB592A5AD550}"/>
                </a:ext>
              </a:extLst>
            </p:cNvPr>
            <p:cNvSpPr/>
            <p:nvPr/>
          </p:nvSpPr>
          <p:spPr>
            <a:xfrm>
              <a:off x="9880396" y="3470117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Ellipse 218">
              <a:extLst>
                <a:ext uri="{FF2B5EF4-FFF2-40B4-BE49-F238E27FC236}">
                  <a16:creationId xmlns:a16="http://schemas.microsoft.com/office/drawing/2014/main" id="{5B960CEB-93E3-554E-A1F7-DC681245E807}"/>
                </a:ext>
              </a:extLst>
            </p:cNvPr>
            <p:cNvSpPr/>
            <p:nvPr/>
          </p:nvSpPr>
          <p:spPr>
            <a:xfrm>
              <a:off x="9878386" y="3838489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0" name="Connecteur droit 219">
              <a:extLst>
                <a:ext uri="{FF2B5EF4-FFF2-40B4-BE49-F238E27FC236}">
                  <a16:creationId xmlns:a16="http://schemas.microsoft.com/office/drawing/2014/main" id="{8D317351-FCBD-7440-A68E-AC58053DFAAF}"/>
                </a:ext>
              </a:extLst>
            </p:cNvPr>
            <p:cNvCxnSpPr>
              <a:cxnSpLocks/>
              <a:stCxn id="218" idx="4"/>
              <a:endCxn id="219" idx="0"/>
            </p:cNvCxnSpPr>
            <p:nvPr/>
          </p:nvCxnSpPr>
          <p:spPr>
            <a:xfrm flipH="1">
              <a:off x="9956695" y="3603758"/>
              <a:ext cx="2009" cy="23473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Connecteur droit 220">
              <a:extLst>
                <a:ext uri="{FF2B5EF4-FFF2-40B4-BE49-F238E27FC236}">
                  <a16:creationId xmlns:a16="http://schemas.microsoft.com/office/drawing/2014/main" id="{16ED2DBC-0AD8-3C44-811C-7C04C6EFB070}"/>
                </a:ext>
              </a:extLst>
            </p:cNvPr>
            <p:cNvCxnSpPr>
              <a:cxnSpLocks/>
              <a:stCxn id="217" idx="4"/>
              <a:endCxn id="218" idx="0"/>
            </p:cNvCxnSpPr>
            <p:nvPr/>
          </p:nvCxnSpPr>
          <p:spPr>
            <a:xfrm flipH="1">
              <a:off x="9958705" y="3199405"/>
              <a:ext cx="2007" cy="2707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Connecteur droit 221">
              <a:extLst>
                <a:ext uri="{FF2B5EF4-FFF2-40B4-BE49-F238E27FC236}">
                  <a16:creationId xmlns:a16="http://schemas.microsoft.com/office/drawing/2014/main" id="{D28AEF4A-EDB0-0A4D-BB83-564EEEFC439B}"/>
                </a:ext>
              </a:extLst>
            </p:cNvPr>
            <p:cNvCxnSpPr>
              <a:cxnSpLocks/>
              <a:stCxn id="216" idx="4"/>
              <a:endCxn id="217" idx="0"/>
            </p:cNvCxnSpPr>
            <p:nvPr/>
          </p:nvCxnSpPr>
          <p:spPr>
            <a:xfrm flipH="1">
              <a:off x="9960712" y="2769352"/>
              <a:ext cx="2008" cy="2964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Ellipse 224">
              <a:extLst>
                <a:ext uri="{FF2B5EF4-FFF2-40B4-BE49-F238E27FC236}">
                  <a16:creationId xmlns:a16="http://schemas.microsoft.com/office/drawing/2014/main" id="{13866036-E3ED-E046-939D-06B88A5E1AA6}"/>
                </a:ext>
              </a:extLst>
            </p:cNvPr>
            <p:cNvSpPr/>
            <p:nvPr/>
          </p:nvSpPr>
          <p:spPr>
            <a:xfrm>
              <a:off x="9878385" y="2223106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6" name="Connecteur droit 225">
              <a:extLst>
                <a:ext uri="{FF2B5EF4-FFF2-40B4-BE49-F238E27FC236}">
                  <a16:creationId xmlns:a16="http://schemas.microsoft.com/office/drawing/2014/main" id="{3AFD507B-FE5B-5247-93A5-9A1F7BE344A6}"/>
                </a:ext>
              </a:extLst>
            </p:cNvPr>
            <p:cNvCxnSpPr>
              <a:cxnSpLocks/>
              <a:endCxn id="216" idx="0"/>
            </p:cNvCxnSpPr>
            <p:nvPr/>
          </p:nvCxnSpPr>
          <p:spPr>
            <a:xfrm>
              <a:off x="9958703" y="2348800"/>
              <a:ext cx="4018" cy="28691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7" name="Ellipse 226">
              <a:extLst>
                <a:ext uri="{FF2B5EF4-FFF2-40B4-BE49-F238E27FC236}">
                  <a16:creationId xmlns:a16="http://schemas.microsoft.com/office/drawing/2014/main" id="{38926D3C-7504-9B41-B014-A122EDBCBE15}"/>
                </a:ext>
              </a:extLst>
            </p:cNvPr>
            <p:cNvSpPr/>
            <p:nvPr/>
          </p:nvSpPr>
          <p:spPr>
            <a:xfrm>
              <a:off x="9882403" y="1811825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8" name="Connecteur droit 227">
              <a:extLst>
                <a:ext uri="{FF2B5EF4-FFF2-40B4-BE49-F238E27FC236}">
                  <a16:creationId xmlns:a16="http://schemas.microsoft.com/office/drawing/2014/main" id="{8557A6B6-4672-404E-8B25-45C61940AF74}"/>
                </a:ext>
              </a:extLst>
            </p:cNvPr>
            <p:cNvCxnSpPr>
              <a:cxnSpLocks/>
              <a:stCxn id="227" idx="4"/>
              <a:endCxn id="225" idx="0"/>
            </p:cNvCxnSpPr>
            <p:nvPr/>
          </p:nvCxnSpPr>
          <p:spPr>
            <a:xfrm flipH="1">
              <a:off x="9956695" y="1945467"/>
              <a:ext cx="4019" cy="2776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9" name="Ellipse 228">
              <a:extLst>
                <a:ext uri="{FF2B5EF4-FFF2-40B4-BE49-F238E27FC236}">
                  <a16:creationId xmlns:a16="http://schemas.microsoft.com/office/drawing/2014/main" id="{9D078C65-D736-974D-809D-6AC548EF7FC6}"/>
                </a:ext>
              </a:extLst>
            </p:cNvPr>
            <p:cNvSpPr/>
            <p:nvPr/>
          </p:nvSpPr>
          <p:spPr>
            <a:xfrm>
              <a:off x="9873362" y="4211921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Ellipse 229">
              <a:extLst>
                <a:ext uri="{FF2B5EF4-FFF2-40B4-BE49-F238E27FC236}">
                  <a16:creationId xmlns:a16="http://schemas.microsoft.com/office/drawing/2014/main" id="{36D7F40C-D1FB-194A-B6AC-DACD4B1D057F}"/>
                </a:ext>
              </a:extLst>
            </p:cNvPr>
            <p:cNvSpPr/>
            <p:nvPr/>
          </p:nvSpPr>
          <p:spPr>
            <a:xfrm>
              <a:off x="9873361" y="4598711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1" name="Connecteur droit 230">
              <a:extLst>
                <a:ext uri="{FF2B5EF4-FFF2-40B4-BE49-F238E27FC236}">
                  <a16:creationId xmlns:a16="http://schemas.microsoft.com/office/drawing/2014/main" id="{A0461D3E-64D1-F047-BF81-7F84D1AF6038}"/>
                </a:ext>
              </a:extLst>
            </p:cNvPr>
            <p:cNvCxnSpPr>
              <a:cxnSpLocks/>
              <a:stCxn id="219" idx="4"/>
              <a:endCxn id="229" idx="0"/>
            </p:cNvCxnSpPr>
            <p:nvPr/>
          </p:nvCxnSpPr>
          <p:spPr>
            <a:xfrm flipH="1">
              <a:off x="9951671" y="3972131"/>
              <a:ext cx="5024" cy="23978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Connecteur droit 231">
              <a:extLst>
                <a:ext uri="{FF2B5EF4-FFF2-40B4-BE49-F238E27FC236}">
                  <a16:creationId xmlns:a16="http://schemas.microsoft.com/office/drawing/2014/main" id="{39C456E5-4EEB-784A-BDCE-0D8ECAE7F80A}"/>
                </a:ext>
              </a:extLst>
            </p:cNvPr>
            <p:cNvCxnSpPr>
              <a:cxnSpLocks/>
              <a:stCxn id="229" idx="4"/>
              <a:endCxn id="230" idx="0"/>
            </p:cNvCxnSpPr>
            <p:nvPr/>
          </p:nvCxnSpPr>
          <p:spPr>
            <a:xfrm flipH="1">
              <a:off x="9951670" y="4345562"/>
              <a:ext cx="1" cy="2531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Connecteur droit 232">
              <a:extLst>
                <a:ext uri="{FF2B5EF4-FFF2-40B4-BE49-F238E27FC236}">
                  <a16:creationId xmlns:a16="http://schemas.microsoft.com/office/drawing/2014/main" id="{E225CFA5-5991-A845-A9AF-E26D138502BB}"/>
                </a:ext>
              </a:extLst>
            </p:cNvPr>
            <p:cNvCxnSpPr>
              <a:cxnSpLocks/>
              <a:stCxn id="158" idx="6"/>
              <a:endCxn id="227" idx="2"/>
            </p:cNvCxnSpPr>
            <p:nvPr/>
          </p:nvCxnSpPr>
          <p:spPr>
            <a:xfrm flipV="1">
              <a:off x="9535273" y="1878646"/>
              <a:ext cx="347130" cy="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4" name="Ellipse 233">
              <a:extLst>
                <a:ext uri="{FF2B5EF4-FFF2-40B4-BE49-F238E27FC236}">
                  <a16:creationId xmlns:a16="http://schemas.microsoft.com/office/drawing/2014/main" id="{7372DFFD-5E97-5E48-A7D6-560C8FD39A44}"/>
                </a:ext>
              </a:extLst>
            </p:cNvPr>
            <p:cNvSpPr/>
            <p:nvPr/>
          </p:nvSpPr>
          <p:spPr>
            <a:xfrm>
              <a:off x="10388238" y="2631357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Ellipse 234">
              <a:extLst>
                <a:ext uri="{FF2B5EF4-FFF2-40B4-BE49-F238E27FC236}">
                  <a16:creationId xmlns:a16="http://schemas.microsoft.com/office/drawing/2014/main" id="{4FD9A2B8-1F8F-E74D-AC52-A8C6FCCA64DB}"/>
                </a:ext>
              </a:extLst>
            </p:cNvPr>
            <p:cNvSpPr/>
            <p:nvPr/>
          </p:nvSpPr>
          <p:spPr>
            <a:xfrm>
              <a:off x="10386229" y="3061410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Ellipse 235">
              <a:extLst>
                <a:ext uri="{FF2B5EF4-FFF2-40B4-BE49-F238E27FC236}">
                  <a16:creationId xmlns:a16="http://schemas.microsoft.com/office/drawing/2014/main" id="{B27C4780-2BEA-9E45-9257-F2D84CBCAF38}"/>
                </a:ext>
              </a:extLst>
            </p:cNvPr>
            <p:cNvSpPr/>
            <p:nvPr/>
          </p:nvSpPr>
          <p:spPr>
            <a:xfrm>
              <a:off x="10384221" y="3465764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Ellipse 236">
              <a:extLst>
                <a:ext uri="{FF2B5EF4-FFF2-40B4-BE49-F238E27FC236}">
                  <a16:creationId xmlns:a16="http://schemas.microsoft.com/office/drawing/2014/main" id="{1E48CE64-FD9D-1A47-BE13-D08E7A083460}"/>
                </a:ext>
              </a:extLst>
            </p:cNvPr>
            <p:cNvSpPr/>
            <p:nvPr/>
          </p:nvSpPr>
          <p:spPr>
            <a:xfrm>
              <a:off x="10382212" y="3834137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8" name="Connecteur droit 237">
              <a:extLst>
                <a:ext uri="{FF2B5EF4-FFF2-40B4-BE49-F238E27FC236}">
                  <a16:creationId xmlns:a16="http://schemas.microsoft.com/office/drawing/2014/main" id="{47AB8F58-6E0B-5243-8C11-A4E35F204E6F}"/>
                </a:ext>
              </a:extLst>
            </p:cNvPr>
            <p:cNvCxnSpPr>
              <a:cxnSpLocks/>
              <a:stCxn id="236" idx="4"/>
              <a:endCxn id="237" idx="0"/>
            </p:cNvCxnSpPr>
            <p:nvPr/>
          </p:nvCxnSpPr>
          <p:spPr>
            <a:xfrm flipH="1">
              <a:off x="10460520" y="3599406"/>
              <a:ext cx="2009" cy="23473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Connecteur droit 238">
              <a:extLst>
                <a:ext uri="{FF2B5EF4-FFF2-40B4-BE49-F238E27FC236}">
                  <a16:creationId xmlns:a16="http://schemas.microsoft.com/office/drawing/2014/main" id="{F698848B-AD9F-FD48-9401-AEFD1EE93C8E}"/>
                </a:ext>
              </a:extLst>
            </p:cNvPr>
            <p:cNvCxnSpPr>
              <a:cxnSpLocks/>
              <a:stCxn id="235" idx="4"/>
              <a:endCxn id="236" idx="0"/>
            </p:cNvCxnSpPr>
            <p:nvPr/>
          </p:nvCxnSpPr>
          <p:spPr>
            <a:xfrm flipH="1">
              <a:off x="10462530" y="3195052"/>
              <a:ext cx="2007" cy="2707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Connecteur droit 239">
              <a:extLst>
                <a:ext uri="{FF2B5EF4-FFF2-40B4-BE49-F238E27FC236}">
                  <a16:creationId xmlns:a16="http://schemas.microsoft.com/office/drawing/2014/main" id="{CE2B2DC8-1AF6-B640-924F-0C3F969A4BEF}"/>
                </a:ext>
              </a:extLst>
            </p:cNvPr>
            <p:cNvCxnSpPr>
              <a:cxnSpLocks/>
              <a:stCxn id="234" idx="4"/>
              <a:endCxn id="235" idx="0"/>
            </p:cNvCxnSpPr>
            <p:nvPr/>
          </p:nvCxnSpPr>
          <p:spPr>
            <a:xfrm flipH="1">
              <a:off x="10464537" y="2765000"/>
              <a:ext cx="2008" cy="2964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3" name="Ellipse 242">
              <a:extLst>
                <a:ext uri="{FF2B5EF4-FFF2-40B4-BE49-F238E27FC236}">
                  <a16:creationId xmlns:a16="http://schemas.microsoft.com/office/drawing/2014/main" id="{FF080417-296A-B64E-A368-BC574B9232AE}"/>
                </a:ext>
              </a:extLst>
            </p:cNvPr>
            <p:cNvSpPr/>
            <p:nvPr/>
          </p:nvSpPr>
          <p:spPr>
            <a:xfrm>
              <a:off x="10382210" y="2218754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4" name="Connecteur droit 243">
              <a:extLst>
                <a:ext uri="{FF2B5EF4-FFF2-40B4-BE49-F238E27FC236}">
                  <a16:creationId xmlns:a16="http://schemas.microsoft.com/office/drawing/2014/main" id="{E01333E4-D609-A846-B57E-929CB5BEB3EF}"/>
                </a:ext>
              </a:extLst>
            </p:cNvPr>
            <p:cNvCxnSpPr>
              <a:cxnSpLocks/>
              <a:endCxn id="234" idx="0"/>
            </p:cNvCxnSpPr>
            <p:nvPr/>
          </p:nvCxnSpPr>
          <p:spPr>
            <a:xfrm>
              <a:off x="10462528" y="2344447"/>
              <a:ext cx="4018" cy="28691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5" name="Ellipse 244">
              <a:extLst>
                <a:ext uri="{FF2B5EF4-FFF2-40B4-BE49-F238E27FC236}">
                  <a16:creationId xmlns:a16="http://schemas.microsoft.com/office/drawing/2014/main" id="{85B1A8A1-60B5-294E-8C73-11C44099ADA7}"/>
                </a:ext>
              </a:extLst>
            </p:cNvPr>
            <p:cNvSpPr/>
            <p:nvPr/>
          </p:nvSpPr>
          <p:spPr>
            <a:xfrm>
              <a:off x="10386229" y="1807472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6" name="Connecteur droit 245">
              <a:extLst>
                <a:ext uri="{FF2B5EF4-FFF2-40B4-BE49-F238E27FC236}">
                  <a16:creationId xmlns:a16="http://schemas.microsoft.com/office/drawing/2014/main" id="{99674273-5385-ED4E-95E3-AE1E95D64B3F}"/>
                </a:ext>
              </a:extLst>
            </p:cNvPr>
            <p:cNvCxnSpPr>
              <a:cxnSpLocks/>
              <a:stCxn id="245" idx="4"/>
              <a:endCxn id="243" idx="0"/>
            </p:cNvCxnSpPr>
            <p:nvPr/>
          </p:nvCxnSpPr>
          <p:spPr>
            <a:xfrm flipH="1">
              <a:off x="10460520" y="1941114"/>
              <a:ext cx="4019" cy="2776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7" name="Ellipse 246">
              <a:extLst>
                <a:ext uri="{FF2B5EF4-FFF2-40B4-BE49-F238E27FC236}">
                  <a16:creationId xmlns:a16="http://schemas.microsoft.com/office/drawing/2014/main" id="{9D43DD78-D6B2-7F46-81C7-EE0F9B148099}"/>
                </a:ext>
              </a:extLst>
            </p:cNvPr>
            <p:cNvSpPr/>
            <p:nvPr/>
          </p:nvSpPr>
          <p:spPr>
            <a:xfrm>
              <a:off x="10377187" y="4207568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Ellipse 247">
              <a:extLst>
                <a:ext uri="{FF2B5EF4-FFF2-40B4-BE49-F238E27FC236}">
                  <a16:creationId xmlns:a16="http://schemas.microsoft.com/office/drawing/2014/main" id="{FF4342A6-EF9C-7B44-A1D1-DA67CEAF6989}"/>
                </a:ext>
              </a:extLst>
            </p:cNvPr>
            <p:cNvSpPr/>
            <p:nvPr/>
          </p:nvSpPr>
          <p:spPr>
            <a:xfrm>
              <a:off x="10377186" y="4594358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9" name="Connecteur droit 248">
              <a:extLst>
                <a:ext uri="{FF2B5EF4-FFF2-40B4-BE49-F238E27FC236}">
                  <a16:creationId xmlns:a16="http://schemas.microsoft.com/office/drawing/2014/main" id="{567927F9-ACD5-CB4B-BDC1-751F6D3794E9}"/>
                </a:ext>
              </a:extLst>
            </p:cNvPr>
            <p:cNvCxnSpPr>
              <a:cxnSpLocks/>
              <a:stCxn id="237" idx="4"/>
              <a:endCxn id="247" idx="0"/>
            </p:cNvCxnSpPr>
            <p:nvPr/>
          </p:nvCxnSpPr>
          <p:spPr>
            <a:xfrm flipH="1">
              <a:off x="10455497" y="3967778"/>
              <a:ext cx="5024" cy="23978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Connecteur droit 249">
              <a:extLst>
                <a:ext uri="{FF2B5EF4-FFF2-40B4-BE49-F238E27FC236}">
                  <a16:creationId xmlns:a16="http://schemas.microsoft.com/office/drawing/2014/main" id="{6CA74E02-285F-AF47-8E04-34CEE57C0CDC}"/>
                </a:ext>
              </a:extLst>
            </p:cNvPr>
            <p:cNvCxnSpPr>
              <a:cxnSpLocks/>
              <a:stCxn id="247" idx="4"/>
              <a:endCxn id="248" idx="0"/>
            </p:cNvCxnSpPr>
            <p:nvPr/>
          </p:nvCxnSpPr>
          <p:spPr>
            <a:xfrm flipH="1">
              <a:off x="10455495" y="4341209"/>
              <a:ext cx="1" cy="2531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Connecteur droit 250">
              <a:extLst>
                <a:ext uri="{FF2B5EF4-FFF2-40B4-BE49-F238E27FC236}">
                  <a16:creationId xmlns:a16="http://schemas.microsoft.com/office/drawing/2014/main" id="{702AE04F-8608-444B-9AA7-3018DECDE5E6}"/>
                </a:ext>
              </a:extLst>
            </p:cNvPr>
            <p:cNvCxnSpPr>
              <a:cxnSpLocks/>
              <a:stCxn id="227" idx="6"/>
              <a:endCxn id="245" idx="2"/>
            </p:cNvCxnSpPr>
            <p:nvPr/>
          </p:nvCxnSpPr>
          <p:spPr>
            <a:xfrm flipV="1">
              <a:off x="10039022" y="1874294"/>
              <a:ext cx="347207" cy="43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Connecteur droit 251">
              <a:extLst>
                <a:ext uri="{FF2B5EF4-FFF2-40B4-BE49-F238E27FC236}">
                  <a16:creationId xmlns:a16="http://schemas.microsoft.com/office/drawing/2014/main" id="{87B072B7-3A7F-A74A-81F2-BBE3FD6A8CBD}"/>
                </a:ext>
              </a:extLst>
            </p:cNvPr>
            <p:cNvCxnSpPr>
              <a:cxnSpLocks/>
              <a:stCxn id="156" idx="6"/>
              <a:endCxn id="225" idx="2"/>
            </p:cNvCxnSpPr>
            <p:nvPr/>
          </p:nvCxnSpPr>
          <p:spPr>
            <a:xfrm flipV="1">
              <a:off x="9531255" y="2289928"/>
              <a:ext cx="347130" cy="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Connecteur droit 252">
              <a:extLst>
                <a:ext uri="{FF2B5EF4-FFF2-40B4-BE49-F238E27FC236}">
                  <a16:creationId xmlns:a16="http://schemas.microsoft.com/office/drawing/2014/main" id="{12BCBF45-8155-2745-BCCF-A27AF29AE0C7}"/>
                </a:ext>
              </a:extLst>
            </p:cNvPr>
            <p:cNvCxnSpPr>
              <a:cxnSpLocks/>
              <a:stCxn id="225" idx="6"/>
              <a:endCxn id="243" idx="2"/>
            </p:cNvCxnSpPr>
            <p:nvPr/>
          </p:nvCxnSpPr>
          <p:spPr>
            <a:xfrm flipV="1">
              <a:off x="10035002" y="2285575"/>
              <a:ext cx="347207" cy="43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Connecteur droit 253">
              <a:extLst>
                <a:ext uri="{FF2B5EF4-FFF2-40B4-BE49-F238E27FC236}">
                  <a16:creationId xmlns:a16="http://schemas.microsoft.com/office/drawing/2014/main" id="{9E309FA0-D6AD-BA47-8523-031437AE95D1}"/>
                </a:ext>
              </a:extLst>
            </p:cNvPr>
            <p:cNvCxnSpPr>
              <a:cxnSpLocks/>
              <a:stCxn id="216" idx="6"/>
              <a:endCxn id="234" idx="2"/>
            </p:cNvCxnSpPr>
            <p:nvPr/>
          </p:nvCxnSpPr>
          <p:spPr>
            <a:xfrm flipV="1">
              <a:off x="10041030" y="2698178"/>
              <a:ext cx="347207" cy="43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Connecteur droit 254">
              <a:extLst>
                <a:ext uri="{FF2B5EF4-FFF2-40B4-BE49-F238E27FC236}">
                  <a16:creationId xmlns:a16="http://schemas.microsoft.com/office/drawing/2014/main" id="{ECCC33DB-BAAB-ED4B-BC3F-9CB747517E5D}"/>
                </a:ext>
              </a:extLst>
            </p:cNvPr>
            <p:cNvCxnSpPr>
              <a:cxnSpLocks/>
              <a:stCxn id="147" idx="6"/>
              <a:endCxn id="216" idx="2"/>
            </p:cNvCxnSpPr>
            <p:nvPr/>
          </p:nvCxnSpPr>
          <p:spPr>
            <a:xfrm flipV="1">
              <a:off x="9537283" y="2702531"/>
              <a:ext cx="347130" cy="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Connecteur droit 255">
              <a:extLst>
                <a:ext uri="{FF2B5EF4-FFF2-40B4-BE49-F238E27FC236}">
                  <a16:creationId xmlns:a16="http://schemas.microsoft.com/office/drawing/2014/main" id="{90ECEADF-8BBC-2441-89A7-470DF6A47A60}"/>
                </a:ext>
              </a:extLst>
            </p:cNvPr>
            <p:cNvCxnSpPr>
              <a:cxnSpLocks/>
              <a:stCxn id="148" idx="6"/>
              <a:endCxn id="217" idx="2"/>
            </p:cNvCxnSpPr>
            <p:nvPr/>
          </p:nvCxnSpPr>
          <p:spPr>
            <a:xfrm flipV="1">
              <a:off x="9535273" y="3132584"/>
              <a:ext cx="347130" cy="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Connecteur droit 256">
              <a:extLst>
                <a:ext uri="{FF2B5EF4-FFF2-40B4-BE49-F238E27FC236}">
                  <a16:creationId xmlns:a16="http://schemas.microsoft.com/office/drawing/2014/main" id="{C1389B01-8214-254E-AEEE-FCC3D937CF5B}"/>
                </a:ext>
              </a:extLst>
            </p:cNvPr>
            <p:cNvCxnSpPr>
              <a:cxnSpLocks/>
              <a:stCxn id="217" idx="6"/>
              <a:endCxn id="235" idx="2"/>
            </p:cNvCxnSpPr>
            <p:nvPr/>
          </p:nvCxnSpPr>
          <p:spPr>
            <a:xfrm flipV="1">
              <a:off x="10039022" y="3128231"/>
              <a:ext cx="347207" cy="43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Connecteur droit 257">
              <a:extLst>
                <a:ext uri="{FF2B5EF4-FFF2-40B4-BE49-F238E27FC236}">
                  <a16:creationId xmlns:a16="http://schemas.microsoft.com/office/drawing/2014/main" id="{7E172B04-2241-534C-9370-23D4F6A4D6B7}"/>
                </a:ext>
              </a:extLst>
            </p:cNvPr>
            <p:cNvCxnSpPr>
              <a:cxnSpLocks/>
              <a:stCxn id="218" idx="6"/>
              <a:endCxn id="236" idx="2"/>
            </p:cNvCxnSpPr>
            <p:nvPr/>
          </p:nvCxnSpPr>
          <p:spPr>
            <a:xfrm flipV="1">
              <a:off x="10037013" y="3532586"/>
              <a:ext cx="347207" cy="43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Connecteur droit 258">
              <a:extLst>
                <a:ext uri="{FF2B5EF4-FFF2-40B4-BE49-F238E27FC236}">
                  <a16:creationId xmlns:a16="http://schemas.microsoft.com/office/drawing/2014/main" id="{D8161886-F55A-DF43-BE15-02AC240DB295}"/>
                </a:ext>
              </a:extLst>
            </p:cNvPr>
            <p:cNvCxnSpPr>
              <a:cxnSpLocks/>
              <a:stCxn id="149" idx="6"/>
              <a:endCxn id="218" idx="2"/>
            </p:cNvCxnSpPr>
            <p:nvPr/>
          </p:nvCxnSpPr>
          <p:spPr>
            <a:xfrm flipV="1">
              <a:off x="9533265" y="3536938"/>
              <a:ext cx="347130" cy="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Connecteur droit 259">
              <a:extLst>
                <a:ext uri="{FF2B5EF4-FFF2-40B4-BE49-F238E27FC236}">
                  <a16:creationId xmlns:a16="http://schemas.microsoft.com/office/drawing/2014/main" id="{26DC1726-17ED-CD40-8F9A-62B0E3C09DFC}"/>
                </a:ext>
              </a:extLst>
            </p:cNvPr>
            <p:cNvCxnSpPr>
              <a:cxnSpLocks/>
              <a:stCxn id="219" idx="6"/>
              <a:endCxn id="237" idx="2"/>
            </p:cNvCxnSpPr>
            <p:nvPr/>
          </p:nvCxnSpPr>
          <p:spPr>
            <a:xfrm flipV="1">
              <a:off x="10035003" y="3900958"/>
              <a:ext cx="347207" cy="43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Connecteur droit 260">
              <a:extLst>
                <a:ext uri="{FF2B5EF4-FFF2-40B4-BE49-F238E27FC236}">
                  <a16:creationId xmlns:a16="http://schemas.microsoft.com/office/drawing/2014/main" id="{D55F17A1-C84C-5E42-8980-F7DD7046364C}"/>
                </a:ext>
              </a:extLst>
            </p:cNvPr>
            <p:cNvCxnSpPr>
              <a:cxnSpLocks/>
              <a:stCxn id="150" idx="6"/>
              <a:endCxn id="219" idx="2"/>
            </p:cNvCxnSpPr>
            <p:nvPr/>
          </p:nvCxnSpPr>
          <p:spPr>
            <a:xfrm flipV="1">
              <a:off x="9531256" y="3905311"/>
              <a:ext cx="347130" cy="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Connecteur droit 261">
              <a:extLst>
                <a:ext uri="{FF2B5EF4-FFF2-40B4-BE49-F238E27FC236}">
                  <a16:creationId xmlns:a16="http://schemas.microsoft.com/office/drawing/2014/main" id="{0CA94A92-4E1E-C549-81C2-35806BEA36AF}"/>
                </a:ext>
              </a:extLst>
            </p:cNvPr>
            <p:cNvCxnSpPr>
              <a:cxnSpLocks/>
              <a:stCxn id="181" idx="6"/>
              <a:endCxn id="229" idx="2"/>
            </p:cNvCxnSpPr>
            <p:nvPr/>
          </p:nvCxnSpPr>
          <p:spPr>
            <a:xfrm flipV="1">
              <a:off x="9526231" y="4278741"/>
              <a:ext cx="347130" cy="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Connecteur droit 262">
              <a:extLst>
                <a:ext uri="{FF2B5EF4-FFF2-40B4-BE49-F238E27FC236}">
                  <a16:creationId xmlns:a16="http://schemas.microsoft.com/office/drawing/2014/main" id="{207F257D-4620-B643-84D3-2D59FD11B631}"/>
                </a:ext>
              </a:extLst>
            </p:cNvPr>
            <p:cNvCxnSpPr>
              <a:cxnSpLocks/>
              <a:stCxn id="229" idx="6"/>
              <a:endCxn id="247" idx="2"/>
            </p:cNvCxnSpPr>
            <p:nvPr/>
          </p:nvCxnSpPr>
          <p:spPr>
            <a:xfrm flipV="1">
              <a:off x="10029980" y="4274389"/>
              <a:ext cx="347207" cy="43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Connecteur droit 263">
              <a:extLst>
                <a:ext uri="{FF2B5EF4-FFF2-40B4-BE49-F238E27FC236}">
                  <a16:creationId xmlns:a16="http://schemas.microsoft.com/office/drawing/2014/main" id="{C4B317B5-82D4-0E48-8A7F-31C840BDF488}"/>
                </a:ext>
              </a:extLst>
            </p:cNvPr>
            <p:cNvCxnSpPr>
              <a:cxnSpLocks/>
              <a:stCxn id="230" idx="6"/>
              <a:endCxn id="248" idx="2"/>
            </p:cNvCxnSpPr>
            <p:nvPr/>
          </p:nvCxnSpPr>
          <p:spPr>
            <a:xfrm flipV="1">
              <a:off x="10029979" y="4661180"/>
              <a:ext cx="347207" cy="43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Connecteur droit 264">
              <a:extLst>
                <a:ext uri="{FF2B5EF4-FFF2-40B4-BE49-F238E27FC236}">
                  <a16:creationId xmlns:a16="http://schemas.microsoft.com/office/drawing/2014/main" id="{5B797385-AAEB-6A49-B73C-9B3D154C6381}"/>
                </a:ext>
              </a:extLst>
            </p:cNvPr>
            <p:cNvCxnSpPr>
              <a:cxnSpLocks/>
              <a:stCxn id="198" idx="6"/>
              <a:endCxn id="230" idx="2"/>
            </p:cNvCxnSpPr>
            <p:nvPr/>
          </p:nvCxnSpPr>
          <p:spPr>
            <a:xfrm flipV="1">
              <a:off x="9526230" y="4665532"/>
              <a:ext cx="347130" cy="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6" name="Ellipse 265">
              <a:extLst>
                <a:ext uri="{FF2B5EF4-FFF2-40B4-BE49-F238E27FC236}">
                  <a16:creationId xmlns:a16="http://schemas.microsoft.com/office/drawing/2014/main" id="{59E5036B-9C96-4A4C-A20C-8A0282AA0476}"/>
                </a:ext>
              </a:extLst>
            </p:cNvPr>
            <p:cNvSpPr/>
            <p:nvPr/>
          </p:nvSpPr>
          <p:spPr>
            <a:xfrm>
              <a:off x="6029913" y="4994889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Ellipse 266">
              <a:extLst>
                <a:ext uri="{FF2B5EF4-FFF2-40B4-BE49-F238E27FC236}">
                  <a16:creationId xmlns:a16="http://schemas.microsoft.com/office/drawing/2014/main" id="{B6C3CCA6-54DE-EA44-999A-22B8ACEE77B3}"/>
                </a:ext>
              </a:extLst>
            </p:cNvPr>
            <p:cNvSpPr/>
            <p:nvPr/>
          </p:nvSpPr>
          <p:spPr>
            <a:xfrm>
              <a:off x="6496996" y="4995323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Ellipse 267">
              <a:extLst>
                <a:ext uri="{FF2B5EF4-FFF2-40B4-BE49-F238E27FC236}">
                  <a16:creationId xmlns:a16="http://schemas.microsoft.com/office/drawing/2014/main" id="{59442527-8AE4-2F43-B840-C0D8DFD2821B}"/>
                </a:ext>
              </a:extLst>
            </p:cNvPr>
            <p:cNvSpPr/>
            <p:nvPr/>
          </p:nvSpPr>
          <p:spPr>
            <a:xfrm>
              <a:off x="6965247" y="4995036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Ellipse 268">
              <a:extLst>
                <a:ext uri="{FF2B5EF4-FFF2-40B4-BE49-F238E27FC236}">
                  <a16:creationId xmlns:a16="http://schemas.microsoft.com/office/drawing/2014/main" id="{5122DA19-FFC8-DB45-99AF-8C0B2B264DCB}"/>
                </a:ext>
              </a:extLst>
            </p:cNvPr>
            <p:cNvSpPr/>
            <p:nvPr/>
          </p:nvSpPr>
          <p:spPr>
            <a:xfrm>
              <a:off x="7403162" y="4995036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Ellipse 269">
              <a:extLst>
                <a:ext uri="{FF2B5EF4-FFF2-40B4-BE49-F238E27FC236}">
                  <a16:creationId xmlns:a16="http://schemas.microsoft.com/office/drawing/2014/main" id="{72BA715B-F4EC-5B41-A05D-2B8581E97DAF}"/>
                </a:ext>
              </a:extLst>
            </p:cNvPr>
            <p:cNvSpPr/>
            <p:nvPr/>
          </p:nvSpPr>
          <p:spPr>
            <a:xfrm>
              <a:off x="7874402" y="4992436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Ellipse 270">
              <a:extLst>
                <a:ext uri="{FF2B5EF4-FFF2-40B4-BE49-F238E27FC236}">
                  <a16:creationId xmlns:a16="http://schemas.microsoft.com/office/drawing/2014/main" id="{E2FD5B40-846E-4E43-B83E-BB83C58AC61F}"/>
                </a:ext>
              </a:extLst>
            </p:cNvPr>
            <p:cNvSpPr/>
            <p:nvPr/>
          </p:nvSpPr>
          <p:spPr>
            <a:xfrm>
              <a:off x="8360823" y="4992014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Ellipse 271">
              <a:extLst>
                <a:ext uri="{FF2B5EF4-FFF2-40B4-BE49-F238E27FC236}">
                  <a16:creationId xmlns:a16="http://schemas.microsoft.com/office/drawing/2014/main" id="{EF54D3E9-FC09-8648-9890-B169ECD7A15E}"/>
                </a:ext>
              </a:extLst>
            </p:cNvPr>
            <p:cNvSpPr/>
            <p:nvPr/>
          </p:nvSpPr>
          <p:spPr>
            <a:xfrm>
              <a:off x="8856679" y="4989741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3" name="Connecteur droit 272">
              <a:extLst>
                <a:ext uri="{FF2B5EF4-FFF2-40B4-BE49-F238E27FC236}">
                  <a16:creationId xmlns:a16="http://schemas.microsoft.com/office/drawing/2014/main" id="{4DDB7737-09F6-7E4A-B311-53BA080D6C7B}"/>
                </a:ext>
              </a:extLst>
            </p:cNvPr>
            <p:cNvCxnSpPr>
              <a:cxnSpLocks/>
              <a:stCxn id="266" idx="6"/>
              <a:endCxn id="267" idx="2"/>
            </p:cNvCxnSpPr>
            <p:nvPr/>
          </p:nvCxnSpPr>
          <p:spPr>
            <a:xfrm>
              <a:off x="6186531" y="5061710"/>
              <a:ext cx="310465" cy="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Connecteur droit 273">
              <a:extLst>
                <a:ext uri="{FF2B5EF4-FFF2-40B4-BE49-F238E27FC236}">
                  <a16:creationId xmlns:a16="http://schemas.microsoft.com/office/drawing/2014/main" id="{E20559D8-6810-C447-9A5C-94AF978F7417}"/>
                </a:ext>
              </a:extLst>
            </p:cNvPr>
            <p:cNvCxnSpPr>
              <a:cxnSpLocks/>
              <a:stCxn id="271" idx="6"/>
              <a:endCxn id="272" idx="2"/>
            </p:cNvCxnSpPr>
            <p:nvPr/>
          </p:nvCxnSpPr>
          <p:spPr>
            <a:xfrm flipV="1">
              <a:off x="8517439" y="5056561"/>
              <a:ext cx="339241" cy="22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Connecteur droit 274">
              <a:extLst>
                <a:ext uri="{FF2B5EF4-FFF2-40B4-BE49-F238E27FC236}">
                  <a16:creationId xmlns:a16="http://schemas.microsoft.com/office/drawing/2014/main" id="{CED81388-313C-D141-BDFB-0D076EAA2B37}"/>
                </a:ext>
              </a:extLst>
            </p:cNvPr>
            <p:cNvCxnSpPr>
              <a:cxnSpLocks/>
              <a:stCxn id="270" idx="6"/>
              <a:endCxn id="271" idx="2"/>
            </p:cNvCxnSpPr>
            <p:nvPr/>
          </p:nvCxnSpPr>
          <p:spPr>
            <a:xfrm flipV="1">
              <a:off x="8031020" y="5058836"/>
              <a:ext cx="329803" cy="4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Connecteur droit 275">
              <a:extLst>
                <a:ext uri="{FF2B5EF4-FFF2-40B4-BE49-F238E27FC236}">
                  <a16:creationId xmlns:a16="http://schemas.microsoft.com/office/drawing/2014/main" id="{DAAC7198-5296-094E-83F1-9CD71022E07D}"/>
                </a:ext>
              </a:extLst>
            </p:cNvPr>
            <p:cNvCxnSpPr>
              <a:cxnSpLocks/>
              <a:stCxn id="269" idx="6"/>
              <a:endCxn id="270" idx="2"/>
            </p:cNvCxnSpPr>
            <p:nvPr/>
          </p:nvCxnSpPr>
          <p:spPr>
            <a:xfrm flipV="1">
              <a:off x="7559780" y="5059257"/>
              <a:ext cx="314623" cy="25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Connecteur droit 276">
              <a:extLst>
                <a:ext uri="{FF2B5EF4-FFF2-40B4-BE49-F238E27FC236}">
                  <a16:creationId xmlns:a16="http://schemas.microsoft.com/office/drawing/2014/main" id="{D8CCED75-EFDE-FA45-A47B-88CD7324DA3B}"/>
                </a:ext>
              </a:extLst>
            </p:cNvPr>
            <p:cNvCxnSpPr>
              <a:cxnSpLocks/>
              <a:stCxn id="268" idx="6"/>
              <a:endCxn id="269" idx="2"/>
            </p:cNvCxnSpPr>
            <p:nvPr/>
          </p:nvCxnSpPr>
          <p:spPr>
            <a:xfrm>
              <a:off x="7121864" y="5061856"/>
              <a:ext cx="28129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Connecteur droit 277">
              <a:extLst>
                <a:ext uri="{FF2B5EF4-FFF2-40B4-BE49-F238E27FC236}">
                  <a16:creationId xmlns:a16="http://schemas.microsoft.com/office/drawing/2014/main" id="{B5EDDE64-E0D4-D247-8D3D-5F81B44B1F3A}"/>
                </a:ext>
              </a:extLst>
            </p:cNvPr>
            <p:cNvCxnSpPr>
              <a:cxnSpLocks/>
              <a:stCxn id="267" idx="6"/>
              <a:endCxn id="268" idx="2"/>
            </p:cNvCxnSpPr>
            <p:nvPr/>
          </p:nvCxnSpPr>
          <p:spPr>
            <a:xfrm flipV="1">
              <a:off x="6653614" y="5061856"/>
              <a:ext cx="311633" cy="2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1" name="Ellipse 280">
              <a:extLst>
                <a:ext uri="{FF2B5EF4-FFF2-40B4-BE49-F238E27FC236}">
                  <a16:creationId xmlns:a16="http://schemas.microsoft.com/office/drawing/2014/main" id="{EF5834A9-A6F3-DA42-96E8-0C64F8D00F95}"/>
                </a:ext>
              </a:extLst>
            </p:cNvPr>
            <p:cNvSpPr/>
            <p:nvPr/>
          </p:nvSpPr>
          <p:spPr>
            <a:xfrm>
              <a:off x="9366248" y="4992014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2" name="Connecteur droit 281">
              <a:extLst>
                <a:ext uri="{FF2B5EF4-FFF2-40B4-BE49-F238E27FC236}">
                  <a16:creationId xmlns:a16="http://schemas.microsoft.com/office/drawing/2014/main" id="{4E9D7C31-CC56-AD44-8194-2C70278DB906}"/>
                </a:ext>
              </a:extLst>
            </p:cNvPr>
            <p:cNvCxnSpPr>
              <a:cxnSpLocks/>
              <a:stCxn id="272" idx="6"/>
              <a:endCxn id="281" idx="2"/>
            </p:cNvCxnSpPr>
            <p:nvPr/>
          </p:nvCxnSpPr>
          <p:spPr>
            <a:xfrm>
              <a:off x="9013298" y="5056561"/>
              <a:ext cx="352951" cy="22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3" name="Ellipse 282">
              <a:extLst>
                <a:ext uri="{FF2B5EF4-FFF2-40B4-BE49-F238E27FC236}">
                  <a16:creationId xmlns:a16="http://schemas.microsoft.com/office/drawing/2014/main" id="{0F79CE45-ABFB-E04A-8CF5-F7A1654D72D6}"/>
                </a:ext>
              </a:extLst>
            </p:cNvPr>
            <p:cNvSpPr/>
            <p:nvPr/>
          </p:nvSpPr>
          <p:spPr>
            <a:xfrm>
              <a:off x="9869997" y="4990365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Ellipse 283">
              <a:extLst>
                <a:ext uri="{FF2B5EF4-FFF2-40B4-BE49-F238E27FC236}">
                  <a16:creationId xmlns:a16="http://schemas.microsoft.com/office/drawing/2014/main" id="{BFCF8C61-AE9C-6345-8D05-B2DB2D7673C1}"/>
                </a:ext>
              </a:extLst>
            </p:cNvPr>
            <p:cNvSpPr/>
            <p:nvPr/>
          </p:nvSpPr>
          <p:spPr>
            <a:xfrm>
              <a:off x="10373821" y="4986011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5" name="Connecteur droit 284">
              <a:extLst>
                <a:ext uri="{FF2B5EF4-FFF2-40B4-BE49-F238E27FC236}">
                  <a16:creationId xmlns:a16="http://schemas.microsoft.com/office/drawing/2014/main" id="{73C9A50B-C013-754B-B7E2-37EA57901279}"/>
                </a:ext>
              </a:extLst>
            </p:cNvPr>
            <p:cNvCxnSpPr>
              <a:cxnSpLocks/>
              <a:stCxn id="283" idx="6"/>
              <a:endCxn id="284" idx="2"/>
            </p:cNvCxnSpPr>
            <p:nvPr/>
          </p:nvCxnSpPr>
          <p:spPr>
            <a:xfrm flipV="1">
              <a:off x="10026614" y="5052834"/>
              <a:ext cx="347207" cy="43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Connecteur droit 285">
              <a:extLst>
                <a:ext uri="{FF2B5EF4-FFF2-40B4-BE49-F238E27FC236}">
                  <a16:creationId xmlns:a16="http://schemas.microsoft.com/office/drawing/2014/main" id="{FCCC6E9D-0CF0-AA40-9909-B515504D23FB}"/>
                </a:ext>
              </a:extLst>
            </p:cNvPr>
            <p:cNvCxnSpPr>
              <a:cxnSpLocks/>
              <a:stCxn id="281" idx="6"/>
              <a:endCxn id="283" idx="2"/>
            </p:cNvCxnSpPr>
            <p:nvPr/>
          </p:nvCxnSpPr>
          <p:spPr>
            <a:xfrm flipV="1">
              <a:off x="9522865" y="5057186"/>
              <a:ext cx="347130" cy="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Connecteur droit 286">
              <a:extLst>
                <a:ext uri="{FF2B5EF4-FFF2-40B4-BE49-F238E27FC236}">
                  <a16:creationId xmlns:a16="http://schemas.microsoft.com/office/drawing/2014/main" id="{A1AA19C3-CA2C-E84D-9B9E-EB6DB9FCBECF}"/>
                </a:ext>
              </a:extLst>
            </p:cNvPr>
            <p:cNvCxnSpPr>
              <a:cxnSpLocks/>
              <a:stCxn id="183" idx="4"/>
              <a:endCxn id="266" idx="0"/>
            </p:cNvCxnSpPr>
            <p:nvPr/>
          </p:nvCxnSpPr>
          <p:spPr>
            <a:xfrm flipH="1">
              <a:off x="6108223" y="4736877"/>
              <a:ext cx="3365" cy="258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8" name="Ellipse 287">
              <a:extLst>
                <a:ext uri="{FF2B5EF4-FFF2-40B4-BE49-F238E27FC236}">
                  <a16:creationId xmlns:a16="http://schemas.microsoft.com/office/drawing/2014/main" id="{6395F3F4-00FA-4643-ADAC-856E6A3F565F}"/>
                </a:ext>
              </a:extLst>
            </p:cNvPr>
            <p:cNvSpPr/>
            <p:nvPr/>
          </p:nvSpPr>
          <p:spPr>
            <a:xfrm>
              <a:off x="6033932" y="5360102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Ellipse 288">
              <a:extLst>
                <a:ext uri="{FF2B5EF4-FFF2-40B4-BE49-F238E27FC236}">
                  <a16:creationId xmlns:a16="http://schemas.microsoft.com/office/drawing/2014/main" id="{6358D9CD-A965-CB48-947E-BD33AB4A3D0F}"/>
                </a:ext>
              </a:extLst>
            </p:cNvPr>
            <p:cNvSpPr/>
            <p:nvPr/>
          </p:nvSpPr>
          <p:spPr>
            <a:xfrm>
              <a:off x="6501015" y="5360535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Ellipse 289">
              <a:extLst>
                <a:ext uri="{FF2B5EF4-FFF2-40B4-BE49-F238E27FC236}">
                  <a16:creationId xmlns:a16="http://schemas.microsoft.com/office/drawing/2014/main" id="{D5FC85BC-799D-FC48-A2B7-33C9A109B5EF}"/>
                </a:ext>
              </a:extLst>
            </p:cNvPr>
            <p:cNvSpPr/>
            <p:nvPr/>
          </p:nvSpPr>
          <p:spPr>
            <a:xfrm>
              <a:off x="6969266" y="5360249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Ellipse 290">
              <a:extLst>
                <a:ext uri="{FF2B5EF4-FFF2-40B4-BE49-F238E27FC236}">
                  <a16:creationId xmlns:a16="http://schemas.microsoft.com/office/drawing/2014/main" id="{EF0DE8CB-275B-D749-B1D4-5F2DA058666F}"/>
                </a:ext>
              </a:extLst>
            </p:cNvPr>
            <p:cNvSpPr/>
            <p:nvPr/>
          </p:nvSpPr>
          <p:spPr>
            <a:xfrm>
              <a:off x="7407181" y="5360249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Ellipse 291">
              <a:extLst>
                <a:ext uri="{FF2B5EF4-FFF2-40B4-BE49-F238E27FC236}">
                  <a16:creationId xmlns:a16="http://schemas.microsoft.com/office/drawing/2014/main" id="{042C2C12-5B17-4240-A0A2-9B1E763F6213}"/>
                </a:ext>
              </a:extLst>
            </p:cNvPr>
            <p:cNvSpPr/>
            <p:nvPr/>
          </p:nvSpPr>
          <p:spPr>
            <a:xfrm>
              <a:off x="7878421" y="5357649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Ellipse 292">
              <a:extLst>
                <a:ext uri="{FF2B5EF4-FFF2-40B4-BE49-F238E27FC236}">
                  <a16:creationId xmlns:a16="http://schemas.microsoft.com/office/drawing/2014/main" id="{60B65043-3C41-624A-8725-CCB3D481382A}"/>
                </a:ext>
              </a:extLst>
            </p:cNvPr>
            <p:cNvSpPr/>
            <p:nvPr/>
          </p:nvSpPr>
          <p:spPr>
            <a:xfrm>
              <a:off x="8364842" y="5357227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Ellipse 293">
              <a:extLst>
                <a:ext uri="{FF2B5EF4-FFF2-40B4-BE49-F238E27FC236}">
                  <a16:creationId xmlns:a16="http://schemas.microsoft.com/office/drawing/2014/main" id="{EEDD4A07-478A-D342-BE23-68762996160A}"/>
                </a:ext>
              </a:extLst>
            </p:cNvPr>
            <p:cNvSpPr/>
            <p:nvPr/>
          </p:nvSpPr>
          <p:spPr>
            <a:xfrm>
              <a:off x="8860698" y="5354953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5" name="Connecteur droit 294">
              <a:extLst>
                <a:ext uri="{FF2B5EF4-FFF2-40B4-BE49-F238E27FC236}">
                  <a16:creationId xmlns:a16="http://schemas.microsoft.com/office/drawing/2014/main" id="{EAEE35F4-E6E5-BC42-B8ED-87A8B7CAC5C6}"/>
                </a:ext>
              </a:extLst>
            </p:cNvPr>
            <p:cNvCxnSpPr>
              <a:cxnSpLocks/>
              <a:stCxn id="288" idx="6"/>
              <a:endCxn id="289" idx="2"/>
            </p:cNvCxnSpPr>
            <p:nvPr/>
          </p:nvCxnSpPr>
          <p:spPr>
            <a:xfrm>
              <a:off x="6190549" y="5426923"/>
              <a:ext cx="310465" cy="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Connecteur droit 295">
              <a:extLst>
                <a:ext uri="{FF2B5EF4-FFF2-40B4-BE49-F238E27FC236}">
                  <a16:creationId xmlns:a16="http://schemas.microsoft.com/office/drawing/2014/main" id="{63E311B8-0527-0345-92A0-7FCF3BB3EE64}"/>
                </a:ext>
              </a:extLst>
            </p:cNvPr>
            <p:cNvCxnSpPr>
              <a:cxnSpLocks/>
              <a:stCxn id="293" idx="6"/>
              <a:endCxn id="294" idx="2"/>
            </p:cNvCxnSpPr>
            <p:nvPr/>
          </p:nvCxnSpPr>
          <p:spPr>
            <a:xfrm flipV="1">
              <a:off x="8521458" y="5421774"/>
              <a:ext cx="339241" cy="22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Connecteur droit 296">
              <a:extLst>
                <a:ext uri="{FF2B5EF4-FFF2-40B4-BE49-F238E27FC236}">
                  <a16:creationId xmlns:a16="http://schemas.microsoft.com/office/drawing/2014/main" id="{5B84CB6C-DA80-5544-AD41-D551F9EB1A79}"/>
                </a:ext>
              </a:extLst>
            </p:cNvPr>
            <p:cNvCxnSpPr>
              <a:cxnSpLocks/>
              <a:stCxn id="292" idx="6"/>
              <a:endCxn id="293" idx="2"/>
            </p:cNvCxnSpPr>
            <p:nvPr/>
          </p:nvCxnSpPr>
          <p:spPr>
            <a:xfrm flipV="1">
              <a:off x="8035039" y="5424049"/>
              <a:ext cx="329803" cy="4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Connecteur droit 297">
              <a:extLst>
                <a:ext uri="{FF2B5EF4-FFF2-40B4-BE49-F238E27FC236}">
                  <a16:creationId xmlns:a16="http://schemas.microsoft.com/office/drawing/2014/main" id="{4DC68E8A-99EE-6844-9067-AF2F043B4C63}"/>
                </a:ext>
              </a:extLst>
            </p:cNvPr>
            <p:cNvCxnSpPr>
              <a:cxnSpLocks/>
              <a:stCxn id="291" idx="6"/>
              <a:endCxn id="292" idx="2"/>
            </p:cNvCxnSpPr>
            <p:nvPr/>
          </p:nvCxnSpPr>
          <p:spPr>
            <a:xfrm flipV="1">
              <a:off x="7563799" y="5424470"/>
              <a:ext cx="314623" cy="25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Connecteur droit 298">
              <a:extLst>
                <a:ext uri="{FF2B5EF4-FFF2-40B4-BE49-F238E27FC236}">
                  <a16:creationId xmlns:a16="http://schemas.microsoft.com/office/drawing/2014/main" id="{325403B4-7FD3-6D44-9C27-16B5F215C736}"/>
                </a:ext>
              </a:extLst>
            </p:cNvPr>
            <p:cNvCxnSpPr>
              <a:cxnSpLocks/>
              <a:stCxn id="290" idx="6"/>
              <a:endCxn id="291" idx="2"/>
            </p:cNvCxnSpPr>
            <p:nvPr/>
          </p:nvCxnSpPr>
          <p:spPr>
            <a:xfrm>
              <a:off x="7125882" y="5427069"/>
              <a:ext cx="28129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Connecteur droit 299">
              <a:extLst>
                <a:ext uri="{FF2B5EF4-FFF2-40B4-BE49-F238E27FC236}">
                  <a16:creationId xmlns:a16="http://schemas.microsoft.com/office/drawing/2014/main" id="{CE8E5D55-1E16-6548-9B8C-296861167454}"/>
                </a:ext>
              </a:extLst>
            </p:cNvPr>
            <p:cNvCxnSpPr>
              <a:cxnSpLocks/>
              <a:stCxn id="289" idx="6"/>
              <a:endCxn id="290" idx="2"/>
            </p:cNvCxnSpPr>
            <p:nvPr/>
          </p:nvCxnSpPr>
          <p:spPr>
            <a:xfrm flipV="1">
              <a:off x="6657633" y="5427069"/>
              <a:ext cx="311633" cy="2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3" name="Ellipse 302">
              <a:extLst>
                <a:ext uri="{FF2B5EF4-FFF2-40B4-BE49-F238E27FC236}">
                  <a16:creationId xmlns:a16="http://schemas.microsoft.com/office/drawing/2014/main" id="{01226481-4A26-0443-B60D-E8E3431B24F9}"/>
                </a:ext>
              </a:extLst>
            </p:cNvPr>
            <p:cNvSpPr/>
            <p:nvPr/>
          </p:nvSpPr>
          <p:spPr>
            <a:xfrm>
              <a:off x="9370267" y="5357227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4" name="Connecteur droit 303">
              <a:extLst>
                <a:ext uri="{FF2B5EF4-FFF2-40B4-BE49-F238E27FC236}">
                  <a16:creationId xmlns:a16="http://schemas.microsoft.com/office/drawing/2014/main" id="{49F1F2DF-5802-944F-B4E3-8741B7A55364}"/>
                </a:ext>
              </a:extLst>
            </p:cNvPr>
            <p:cNvCxnSpPr>
              <a:cxnSpLocks/>
              <a:stCxn id="294" idx="6"/>
              <a:endCxn id="303" idx="2"/>
            </p:cNvCxnSpPr>
            <p:nvPr/>
          </p:nvCxnSpPr>
          <p:spPr>
            <a:xfrm>
              <a:off x="9017316" y="5421774"/>
              <a:ext cx="352951" cy="22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5" name="Ellipse 304">
              <a:extLst>
                <a:ext uri="{FF2B5EF4-FFF2-40B4-BE49-F238E27FC236}">
                  <a16:creationId xmlns:a16="http://schemas.microsoft.com/office/drawing/2014/main" id="{2A9A3F0E-6B24-BD45-B55A-A291FDD44C94}"/>
                </a:ext>
              </a:extLst>
            </p:cNvPr>
            <p:cNvSpPr/>
            <p:nvPr/>
          </p:nvSpPr>
          <p:spPr>
            <a:xfrm>
              <a:off x="9874015" y="5355577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Ellipse 305">
              <a:extLst>
                <a:ext uri="{FF2B5EF4-FFF2-40B4-BE49-F238E27FC236}">
                  <a16:creationId xmlns:a16="http://schemas.microsoft.com/office/drawing/2014/main" id="{50BC34C8-C48A-A240-8773-DE746E827391}"/>
                </a:ext>
              </a:extLst>
            </p:cNvPr>
            <p:cNvSpPr/>
            <p:nvPr/>
          </p:nvSpPr>
          <p:spPr>
            <a:xfrm>
              <a:off x="10377840" y="5351224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7" name="Connecteur droit 306">
              <a:extLst>
                <a:ext uri="{FF2B5EF4-FFF2-40B4-BE49-F238E27FC236}">
                  <a16:creationId xmlns:a16="http://schemas.microsoft.com/office/drawing/2014/main" id="{C56E4DE5-917C-DA4D-B8D1-CB7C5320CEC9}"/>
                </a:ext>
              </a:extLst>
            </p:cNvPr>
            <p:cNvCxnSpPr>
              <a:cxnSpLocks/>
              <a:stCxn id="305" idx="6"/>
              <a:endCxn id="306" idx="2"/>
            </p:cNvCxnSpPr>
            <p:nvPr/>
          </p:nvCxnSpPr>
          <p:spPr>
            <a:xfrm flipV="1">
              <a:off x="10030632" y="5418046"/>
              <a:ext cx="347207" cy="43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Connecteur droit 307">
              <a:extLst>
                <a:ext uri="{FF2B5EF4-FFF2-40B4-BE49-F238E27FC236}">
                  <a16:creationId xmlns:a16="http://schemas.microsoft.com/office/drawing/2014/main" id="{0C13884B-7554-AC48-AC64-B4E3577F6A5A}"/>
                </a:ext>
              </a:extLst>
            </p:cNvPr>
            <p:cNvCxnSpPr>
              <a:cxnSpLocks/>
              <a:stCxn id="303" idx="6"/>
              <a:endCxn id="305" idx="2"/>
            </p:cNvCxnSpPr>
            <p:nvPr/>
          </p:nvCxnSpPr>
          <p:spPr>
            <a:xfrm flipV="1">
              <a:off x="9526884" y="5422399"/>
              <a:ext cx="347130" cy="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Connecteur droit 308">
              <a:extLst>
                <a:ext uri="{FF2B5EF4-FFF2-40B4-BE49-F238E27FC236}">
                  <a16:creationId xmlns:a16="http://schemas.microsoft.com/office/drawing/2014/main" id="{1117C758-CB49-5244-813D-CCDDD3277937}"/>
                </a:ext>
              </a:extLst>
            </p:cNvPr>
            <p:cNvCxnSpPr>
              <a:cxnSpLocks/>
              <a:stCxn id="266" idx="4"/>
              <a:endCxn id="288" idx="0"/>
            </p:cNvCxnSpPr>
            <p:nvPr/>
          </p:nvCxnSpPr>
          <p:spPr>
            <a:xfrm>
              <a:off x="6108223" y="5128531"/>
              <a:ext cx="4019" cy="23157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Connecteur droit 309">
              <a:extLst>
                <a:ext uri="{FF2B5EF4-FFF2-40B4-BE49-F238E27FC236}">
                  <a16:creationId xmlns:a16="http://schemas.microsoft.com/office/drawing/2014/main" id="{0467861D-F467-DF4D-BAFC-D447FC451841}"/>
                </a:ext>
              </a:extLst>
            </p:cNvPr>
            <p:cNvCxnSpPr>
              <a:cxnSpLocks/>
              <a:stCxn id="184" idx="4"/>
              <a:endCxn id="267" idx="0"/>
            </p:cNvCxnSpPr>
            <p:nvPr/>
          </p:nvCxnSpPr>
          <p:spPr>
            <a:xfrm flipH="1">
              <a:off x="6575305" y="4737310"/>
              <a:ext cx="3365" cy="258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Connecteur droit 310">
              <a:extLst>
                <a:ext uri="{FF2B5EF4-FFF2-40B4-BE49-F238E27FC236}">
                  <a16:creationId xmlns:a16="http://schemas.microsoft.com/office/drawing/2014/main" id="{A1336958-6722-054C-B4CE-B9AC08B2FE02}"/>
                </a:ext>
              </a:extLst>
            </p:cNvPr>
            <p:cNvCxnSpPr>
              <a:cxnSpLocks/>
              <a:stCxn id="185" idx="4"/>
              <a:endCxn id="268" idx="0"/>
            </p:cNvCxnSpPr>
            <p:nvPr/>
          </p:nvCxnSpPr>
          <p:spPr>
            <a:xfrm flipH="1">
              <a:off x="7043556" y="4737023"/>
              <a:ext cx="3365" cy="258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Connecteur droit 311">
              <a:extLst>
                <a:ext uri="{FF2B5EF4-FFF2-40B4-BE49-F238E27FC236}">
                  <a16:creationId xmlns:a16="http://schemas.microsoft.com/office/drawing/2014/main" id="{34CF52C7-E750-134F-9157-80E5E71E5CD0}"/>
                </a:ext>
              </a:extLst>
            </p:cNvPr>
            <p:cNvCxnSpPr>
              <a:cxnSpLocks/>
              <a:stCxn id="186" idx="4"/>
              <a:endCxn id="269" idx="0"/>
            </p:cNvCxnSpPr>
            <p:nvPr/>
          </p:nvCxnSpPr>
          <p:spPr>
            <a:xfrm flipH="1">
              <a:off x="7481471" y="4737023"/>
              <a:ext cx="3365" cy="258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Connecteur droit 312">
              <a:extLst>
                <a:ext uri="{FF2B5EF4-FFF2-40B4-BE49-F238E27FC236}">
                  <a16:creationId xmlns:a16="http://schemas.microsoft.com/office/drawing/2014/main" id="{0B985A70-D11C-CC44-B87C-4BC6138C72AE}"/>
                </a:ext>
              </a:extLst>
            </p:cNvPr>
            <p:cNvCxnSpPr>
              <a:cxnSpLocks/>
              <a:stCxn id="187" idx="4"/>
              <a:endCxn id="270" idx="0"/>
            </p:cNvCxnSpPr>
            <p:nvPr/>
          </p:nvCxnSpPr>
          <p:spPr>
            <a:xfrm flipH="1">
              <a:off x="7952711" y="4734425"/>
              <a:ext cx="3365" cy="258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Connecteur droit 313">
              <a:extLst>
                <a:ext uri="{FF2B5EF4-FFF2-40B4-BE49-F238E27FC236}">
                  <a16:creationId xmlns:a16="http://schemas.microsoft.com/office/drawing/2014/main" id="{858B4C73-DEE4-FC4A-82EF-2A1E3B2D5CCB}"/>
                </a:ext>
              </a:extLst>
            </p:cNvPr>
            <p:cNvCxnSpPr>
              <a:cxnSpLocks/>
              <a:stCxn id="188" idx="4"/>
              <a:endCxn id="271" idx="0"/>
            </p:cNvCxnSpPr>
            <p:nvPr/>
          </p:nvCxnSpPr>
          <p:spPr>
            <a:xfrm flipH="1">
              <a:off x="8439132" y="4734002"/>
              <a:ext cx="3365" cy="258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Connecteur droit 314">
              <a:extLst>
                <a:ext uri="{FF2B5EF4-FFF2-40B4-BE49-F238E27FC236}">
                  <a16:creationId xmlns:a16="http://schemas.microsoft.com/office/drawing/2014/main" id="{8505872A-2CED-994B-8528-D7313012B2A6}"/>
                </a:ext>
              </a:extLst>
            </p:cNvPr>
            <p:cNvCxnSpPr>
              <a:cxnSpLocks/>
              <a:stCxn id="189" idx="4"/>
              <a:endCxn id="272" idx="0"/>
            </p:cNvCxnSpPr>
            <p:nvPr/>
          </p:nvCxnSpPr>
          <p:spPr>
            <a:xfrm flipH="1">
              <a:off x="8934988" y="4731729"/>
              <a:ext cx="3365" cy="258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Connecteur droit 315">
              <a:extLst>
                <a:ext uri="{FF2B5EF4-FFF2-40B4-BE49-F238E27FC236}">
                  <a16:creationId xmlns:a16="http://schemas.microsoft.com/office/drawing/2014/main" id="{2236DEAC-C22B-B54E-AC6D-D4131A382155}"/>
                </a:ext>
              </a:extLst>
            </p:cNvPr>
            <p:cNvCxnSpPr>
              <a:cxnSpLocks/>
              <a:stCxn id="198" idx="4"/>
              <a:endCxn id="281" idx="0"/>
            </p:cNvCxnSpPr>
            <p:nvPr/>
          </p:nvCxnSpPr>
          <p:spPr>
            <a:xfrm flipH="1">
              <a:off x="9444557" y="4734002"/>
              <a:ext cx="3365" cy="258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Connecteur droit 316">
              <a:extLst>
                <a:ext uri="{FF2B5EF4-FFF2-40B4-BE49-F238E27FC236}">
                  <a16:creationId xmlns:a16="http://schemas.microsoft.com/office/drawing/2014/main" id="{10E74317-46B8-C744-864E-074531C2C3B5}"/>
                </a:ext>
              </a:extLst>
            </p:cNvPr>
            <p:cNvCxnSpPr>
              <a:cxnSpLocks/>
              <a:stCxn id="230" idx="4"/>
              <a:endCxn id="283" idx="0"/>
            </p:cNvCxnSpPr>
            <p:nvPr/>
          </p:nvCxnSpPr>
          <p:spPr>
            <a:xfrm flipH="1">
              <a:off x="9948305" y="4732352"/>
              <a:ext cx="3365" cy="258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Connecteur droit 317">
              <a:extLst>
                <a:ext uri="{FF2B5EF4-FFF2-40B4-BE49-F238E27FC236}">
                  <a16:creationId xmlns:a16="http://schemas.microsoft.com/office/drawing/2014/main" id="{4A113CC1-C99B-2A46-86B1-3EEF57EBF462}"/>
                </a:ext>
              </a:extLst>
            </p:cNvPr>
            <p:cNvCxnSpPr>
              <a:cxnSpLocks/>
              <a:stCxn id="248" idx="4"/>
              <a:endCxn id="284" idx="0"/>
            </p:cNvCxnSpPr>
            <p:nvPr/>
          </p:nvCxnSpPr>
          <p:spPr>
            <a:xfrm flipH="1">
              <a:off x="10452130" y="4728000"/>
              <a:ext cx="3365" cy="258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Connecteur droit 318">
              <a:extLst>
                <a:ext uri="{FF2B5EF4-FFF2-40B4-BE49-F238E27FC236}">
                  <a16:creationId xmlns:a16="http://schemas.microsoft.com/office/drawing/2014/main" id="{FBB106F4-CB50-B244-BC5D-C1D8DDE8DC71}"/>
                </a:ext>
              </a:extLst>
            </p:cNvPr>
            <p:cNvCxnSpPr>
              <a:cxnSpLocks/>
              <a:stCxn id="267" idx="4"/>
              <a:endCxn id="289" idx="0"/>
            </p:cNvCxnSpPr>
            <p:nvPr/>
          </p:nvCxnSpPr>
          <p:spPr>
            <a:xfrm>
              <a:off x="6575305" y="5128965"/>
              <a:ext cx="4019" cy="23157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Connecteur droit 319">
              <a:extLst>
                <a:ext uri="{FF2B5EF4-FFF2-40B4-BE49-F238E27FC236}">
                  <a16:creationId xmlns:a16="http://schemas.microsoft.com/office/drawing/2014/main" id="{624D600B-2F59-F348-A0C2-44245298ED12}"/>
                </a:ext>
              </a:extLst>
            </p:cNvPr>
            <p:cNvCxnSpPr>
              <a:cxnSpLocks/>
              <a:stCxn id="268" idx="4"/>
              <a:endCxn id="290" idx="0"/>
            </p:cNvCxnSpPr>
            <p:nvPr/>
          </p:nvCxnSpPr>
          <p:spPr>
            <a:xfrm>
              <a:off x="7043556" y="5128678"/>
              <a:ext cx="4019" cy="23157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Connecteur droit 320">
              <a:extLst>
                <a:ext uri="{FF2B5EF4-FFF2-40B4-BE49-F238E27FC236}">
                  <a16:creationId xmlns:a16="http://schemas.microsoft.com/office/drawing/2014/main" id="{4386E6FE-D99F-194E-BE8A-EFE519F19C07}"/>
                </a:ext>
              </a:extLst>
            </p:cNvPr>
            <p:cNvCxnSpPr>
              <a:cxnSpLocks/>
              <a:stCxn id="269" idx="4"/>
              <a:endCxn id="291" idx="0"/>
            </p:cNvCxnSpPr>
            <p:nvPr/>
          </p:nvCxnSpPr>
          <p:spPr>
            <a:xfrm>
              <a:off x="7481471" y="5128678"/>
              <a:ext cx="4019" cy="23157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Connecteur droit 321">
              <a:extLst>
                <a:ext uri="{FF2B5EF4-FFF2-40B4-BE49-F238E27FC236}">
                  <a16:creationId xmlns:a16="http://schemas.microsoft.com/office/drawing/2014/main" id="{8240A558-11F2-BA42-9AF9-DD5ABCC196A1}"/>
                </a:ext>
              </a:extLst>
            </p:cNvPr>
            <p:cNvCxnSpPr>
              <a:cxnSpLocks/>
              <a:stCxn id="270" idx="4"/>
              <a:endCxn id="292" idx="0"/>
            </p:cNvCxnSpPr>
            <p:nvPr/>
          </p:nvCxnSpPr>
          <p:spPr>
            <a:xfrm>
              <a:off x="7952711" y="5126078"/>
              <a:ext cx="4019" cy="23157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Connecteur droit 322">
              <a:extLst>
                <a:ext uri="{FF2B5EF4-FFF2-40B4-BE49-F238E27FC236}">
                  <a16:creationId xmlns:a16="http://schemas.microsoft.com/office/drawing/2014/main" id="{794D7885-A7E0-4E43-8C2C-6EF0F4E56F66}"/>
                </a:ext>
              </a:extLst>
            </p:cNvPr>
            <p:cNvCxnSpPr>
              <a:cxnSpLocks/>
              <a:stCxn id="271" idx="4"/>
              <a:endCxn id="293" idx="0"/>
            </p:cNvCxnSpPr>
            <p:nvPr/>
          </p:nvCxnSpPr>
          <p:spPr>
            <a:xfrm>
              <a:off x="8439132" y="5125656"/>
              <a:ext cx="4019" cy="23157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Connecteur droit 323">
              <a:extLst>
                <a:ext uri="{FF2B5EF4-FFF2-40B4-BE49-F238E27FC236}">
                  <a16:creationId xmlns:a16="http://schemas.microsoft.com/office/drawing/2014/main" id="{9DAB063E-7D52-8B4E-9A5C-E59717FB680D}"/>
                </a:ext>
              </a:extLst>
            </p:cNvPr>
            <p:cNvCxnSpPr>
              <a:cxnSpLocks/>
              <a:stCxn id="272" idx="4"/>
              <a:endCxn id="294" idx="0"/>
            </p:cNvCxnSpPr>
            <p:nvPr/>
          </p:nvCxnSpPr>
          <p:spPr>
            <a:xfrm>
              <a:off x="8934988" y="5123382"/>
              <a:ext cx="4019" cy="23157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Connecteur droit 324">
              <a:extLst>
                <a:ext uri="{FF2B5EF4-FFF2-40B4-BE49-F238E27FC236}">
                  <a16:creationId xmlns:a16="http://schemas.microsoft.com/office/drawing/2014/main" id="{773F8792-9F18-EC40-9321-D95B1603A4C2}"/>
                </a:ext>
              </a:extLst>
            </p:cNvPr>
            <p:cNvCxnSpPr>
              <a:cxnSpLocks/>
              <a:stCxn id="281" idx="4"/>
              <a:endCxn id="303" idx="0"/>
            </p:cNvCxnSpPr>
            <p:nvPr/>
          </p:nvCxnSpPr>
          <p:spPr>
            <a:xfrm>
              <a:off x="9444557" y="5125656"/>
              <a:ext cx="4019" cy="23157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Connecteur droit 325">
              <a:extLst>
                <a:ext uri="{FF2B5EF4-FFF2-40B4-BE49-F238E27FC236}">
                  <a16:creationId xmlns:a16="http://schemas.microsoft.com/office/drawing/2014/main" id="{F1B17973-2954-084D-8522-452C4648694B}"/>
                </a:ext>
              </a:extLst>
            </p:cNvPr>
            <p:cNvCxnSpPr>
              <a:cxnSpLocks/>
              <a:stCxn id="283" idx="4"/>
              <a:endCxn id="305" idx="0"/>
            </p:cNvCxnSpPr>
            <p:nvPr/>
          </p:nvCxnSpPr>
          <p:spPr>
            <a:xfrm>
              <a:off x="9948305" y="5124006"/>
              <a:ext cx="4019" cy="23157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Connecteur droit 326">
              <a:extLst>
                <a:ext uri="{FF2B5EF4-FFF2-40B4-BE49-F238E27FC236}">
                  <a16:creationId xmlns:a16="http://schemas.microsoft.com/office/drawing/2014/main" id="{33D510EB-694B-8D46-8A5B-57956C5BC8DB}"/>
                </a:ext>
              </a:extLst>
            </p:cNvPr>
            <p:cNvCxnSpPr>
              <a:cxnSpLocks/>
              <a:stCxn id="284" idx="4"/>
              <a:endCxn id="306" idx="0"/>
            </p:cNvCxnSpPr>
            <p:nvPr/>
          </p:nvCxnSpPr>
          <p:spPr>
            <a:xfrm>
              <a:off x="10452130" y="5119653"/>
              <a:ext cx="4019" cy="23157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8" name="Ellipse 327">
              <a:extLst>
                <a:ext uri="{FF2B5EF4-FFF2-40B4-BE49-F238E27FC236}">
                  <a16:creationId xmlns:a16="http://schemas.microsoft.com/office/drawing/2014/main" id="{2B83CFCB-B249-4541-8A8E-E7A3AA31322E}"/>
                </a:ext>
              </a:extLst>
            </p:cNvPr>
            <p:cNvSpPr/>
            <p:nvPr/>
          </p:nvSpPr>
          <p:spPr>
            <a:xfrm>
              <a:off x="6033932" y="5726066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Ellipse 328">
              <a:extLst>
                <a:ext uri="{FF2B5EF4-FFF2-40B4-BE49-F238E27FC236}">
                  <a16:creationId xmlns:a16="http://schemas.microsoft.com/office/drawing/2014/main" id="{3D910DBD-5841-BB49-920A-BC30B94C5E15}"/>
                </a:ext>
              </a:extLst>
            </p:cNvPr>
            <p:cNvSpPr/>
            <p:nvPr/>
          </p:nvSpPr>
          <p:spPr>
            <a:xfrm>
              <a:off x="6501015" y="5726499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Ellipse 329">
              <a:extLst>
                <a:ext uri="{FF2B5EF4-FFF2-40B4-BE49-F238E27FC236}">
                  <a16:creationId xmlns:a16="http://schemas.microsoft.com/office/drawing/2014/main" id="{93275F59-4805-D746-8CD5-73DDF0D94195}"/>
                </a:ext>
              </a:extLst>
            </p:cNvPr>
            <p:cNvSpPr/>
            <p:nvPr/>
          </p:nvSpPr>
          <p:spPr>
            <a:xfrm>
              <a:off x="6969266" y="5726212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Ellipse 330">
              <a:extLst>
                <a:ext uri="{FF2B5EF4-FFF2-40B4-BE49-F238E27FC236}">
                  <a16:creationId xmlns:a16="http://schemas.microsoft.com/office/drawing/2014/main" id="{6E2C9B84-2E00-EF4D-974B-A16B073C1556}"/>
                </a:ext>
              </a:extLst>
            </p:cNvPr>
            <p:cNvSpPr/>
            <p:nvPr/>
          </p:nvSpPr>
          <p:spPr>
            <a:xfrm>
              <a:off x="7407181" y="5726212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Ellipse 331">
              <a:extLst>
                <a:ext uri="{FF2B5EF4-FFF2-40B4-BE49-F238E27FC236}">
                  <a16:creationId xmlns:a16="http://schemas.microsoft.com/office/drawing/2014/main" id="{699A39C8-95CA-0841-822C-140F8B53500B}"/>
                </a:ext>
              </a:extLst>
            </p:cNvPr>
            <p:cNvSpPr/>
            <p:nvPr/>
          </p:nvSpPr>
          <p:spPr>
            <a:xfrm>
              <a:off x="7878421" y="5723613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Ellipse 332">
              <a:extLst>
                <a:ext uri="{FF2B5EF4-FFF2-40B4-BE49-F238E27FC236}">
                  <a16:creationId xmlns:a16="http://schemas.microsoft.com/office/drawing/2014/main" id="{4B92F2E0-7335-D44D-B9C2-BD446DA13A10}"/>
                </a:ext>
              </a:extLst>
            </p:cNvPr>
            <p:cNvSpPr/>
            <p:nvPr/>
          </p:nvSpPr>
          <p:spPr>
            <a:xfrm>
              <a:off x="8364842" y="5723191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Ellipse 333">
              <a:extLst>
                <a:ext uri="{FF2B5EF4-FFF2-40B4-BE49-F238E27FC236}">
                  <a16:creationId xmlns:a16="http://schemas.microsoft.com/office/drawing/2014/main" id="{5354A90E-E09F-EE4A-8130-CE53336BC6D0}"/>
                </a:ext>
              </a:extLst>
            </p:cNvPr>
            <p:cNvSpPr/>
            <p:nvPr/>
          </p:nvSpPr>
          <p:spPr>
            <a:xfrm>
              <a:off x="8860698" y="5720917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5" name="Connecteur droit 334">
              <a:extLst>
                <a:ext uri="{FF2B5EF4-FFF2-40B4-BE49-F238E27FC236}">
                  <a16:creationId xmlns:a16="http://schemas.microsoft.com/office/drawing/2014/main" id="{D92BDEBE-63C9-914A-8FB7-60325090377D}"/>
                </a:ext>
              </a:extLst>
            </p:cNvPr>
            <p:cNvCxnSpPr>
              <a:cxnSpLocks/>
              <a:stCxn id="328" idx="6"/>
              <a:endCxn id="329" idx="2"/>
            </p:cNvCxnSpPr>
            <p:nvPr/>
          </p:nvCxnSpPr>
          <p:spPr>
            <a:xfrm>
              <a:off x="6190549" y="5792887"/>
              <a:ext cx="310465" cy="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Connecteur droit 335">
              <a:extLst>
                <a:ext uri="{FF2B5EF4-FFF2-40B4-BE49-F238E27FC236}">
                  <a16:creationId xmlns:a16="http://schemas.microsoft.com/office/drawing/2014/main" id="{FBD20B56-0709-CE4D-A95A-1CE4D43B8D90}"/>
                </a:ext>
              </a:extLst>
            </p:cNvPr>
            <p:cNvCxnSpPr>
              <a:cxnSpLocks/>
              <a:stCxn id="333" idx="6"/>
              <a:endCxn id="334" idx="2"/>
            </p:cNvCxnSpPr>
            <p:nvPr/>
          </p:nvCxnSpPr>
          <p:spPr>
            <a:xfrm flipV="1">
              <a:off x="8521458" y="5787738"/>
              <a:ext cx="339241" cy="22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Connecteur droit 336">
              <a:extLst>
                <a:ext uri="{FF2B5EF4-FFF2-40B4-BE49-F238E27FC236}">
                  <a16:creationId xmlns:a16="http://schemas.microsoft.com/office/drawing/2014/main" id="{1579B5AA-6CF0-1649-9D59-AD43E73E8080}"/>
                </a:ext>
              </a:extLst>
            </p:cNvPr>
            <p:cNvCxnSpPr>
              <a:cxnSpLocks/>
              <a:stCxn id="332" idx="6"/>
              <a:endCxn id="333" idx="2"/>
            </p:cNvCxnSpPr>
            <p:nvPr/>
          </p:nvCxnSpPr>
          <p:spPr>
            <a:xfrm flipV="1">
              <a:off x="8035039" y="5790013"/>
              <a:ext cx="329803" cy="4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Connecteur droit 337">
              <a:extLst>
                <a:ext uri="{FF2B5EF4-FFF2-40B4-BE49-F238E27FC236}">
                  <a16:creationId xmlns:a16="http://schemas.microsoft.com/office/drawing/2014/main" id="{CC542B10-8E68-514E-BC86-4D14E4A1200A}"/>
                </a:ext>
              </a:extLst>
            </p:cNvPr>
            <p:cNvCxnSpPr>
              <a:cxnSpLocks/>
              <a:stCxn id="331" idx="6"/>
              <a:endCxn id="332" idx="2"/>
            </p:cNvCxnSpPr>
            <p:nvPr/>
          </p:nvCxnSpPr>
          <p:spPr>
            <a:xfrm flipV="1">
              <a:off x="7563799" y="5790434"/>
              <a:ext cx="314623" cy="25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Connecteur droit 338">
              <a:extLst>
                <a:ext uri="{FF2B5EF4-FFF2-40B4-BE49-F238E27FC236}">
                  <a16:creationId xmlns:a16="http://schemas.microsoft.com/office/drawing/2014/main" id="{3912E300-DA9B-854C-A2A5-67983516E4DD}"/>
                </a:ext>
              </a:extLst>
            </p:cNvPr>
            <p:cNvCxnSpPr>
              <a:cxnSpLocks/>
              <a:stCxn id="330" idx="6"/>
              <a:endCxn id="331" idx="2"/>
            </p:cNvCxnSpPr>
            <p:nvPr/>
          </p:nvCxnSpPr>
          <p:spPr>
            <a:xfrm>
              <a:off x="7125882" y="5793033"/>
              <a:ext cx="28129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Connecteur droit 339">
              <a:extLst>
                <a:ext uri="{FF2B5EF4-FFF2-40B4-BE49-F238E27FC236}">
                  <a16:creationId xmlns:a16="http://schemas.microsoft.com/office/drawing/2014/main" id="{5047CEA9-D5B8-C941-9666-1BA80A1DE04E}"/>
                </a:ext>
              </a:extLst>
            </p:cNvPr>
            <p:cNvCxnSpPr>
              <a:cxnSpLocks/>
              <a:stCxn id="329" idx="6"/>
              <a:endCxn id="330" idx="2"/>
            </p:cNvCxnSpPr>
            <p:nvPr/>
          </p:nvCxnSpPr>
          <p:spPr>
            <a:xfrm flipV="1">
              <a:off x="6657633" y="5793033"/>
              <a:ext cx="311633" cy="2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3" name="Ellipse 342">
              <a:extLst>
                <a:ext uri="{FF2B5EF4-FFF2-40B4-BE49-F238E27FC236}">
                  <a16:creationId xmlns:a16="http://schemas.microsoft.com/office/drawing/2014/main" id="{4E0C0980-2E31-6342-ACFB-3BF54DCA9EE3}"/>
                </a:ext>
              </a:extLst>
            </p:cNvPr>
            <p:cNvSpPr/>
            <p:nvPr/>
          </p:nvSpPr>
          <p:spPr>
            <a:xfrm>
              <a:off x="9370267" y="5723191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4" name="Connecteur droit 343">
              <a:extLst>
                <a:ext uri="{FF2B5EF4-FFF2-40B4-BE49-F238E27FC236}">
                  <a16:creationId xmlns:a16="http://schemas.microsoft.com/office/drawing/2014/main" id="{53AA73A1-CC26-154C-B62E-01FD8078C785}"/>
                </a:ext>
              </a:extLst>
            </p:cNvPr>
            <p:cNvCxnSpPr>
              <a:cxnSpLocks/>
              <a:stCxn id="334" idx="6"/>
              <a:endCxn id="343" idx="2"/>
            </p:cNvCxnSpPr>
            <p:nvPr/>
          </p:nvCxnSpPr>
          <p:spPr>
            <a:xfrm>
              <a:off x="9017316" y="5787738"/>
              <a:ext cx="352951" cy="22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5" name="Ellipse 344">
              <a:extLst>
                <a:ext uri="{FF2B5EF4-FFF2-40B4-BE49-F238E27FC236}">
                  <a16:creationId xmlns:a16="http://schemas.microsoft.com/office/drawing/2014/main" id="{103B7A2D-0615-F141-8C1B-973615F19A8A}"/>
                </a:ext>
              </a:extLst>
            </p:cNvPr>
            <p:cNvSpPr/>
            <p:nvPr/>
          </p:nvSpPr>
          <p:spPr>
            <a:xfrm>
              <a:off x="9874015" y="5721541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Ellipse 345">
              <a:extLst>
                <a:ext uri="{FF2B5EF4-FFF2-40B4-BE49-F238E27FC236}">
                  <a16:creationId xmlns:a16="http://schemas.microsoft.com/office/drawing/2014/main" id="{9CB973CB-3900-4B44-B6D3-AA58978C7368}"/>
                </a:ext>
              </a:extLst>
            </p:cNvPr>
            <p:cNvSpPr/>
            <p:nvPr/>
          </p:nvSpPr>
          <p:spPr>
            <a:xfrm>
              <a:off x="10377840" y="5717188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7" name="Connecteur droit 346">
              <a:extLst>
                <a:ext uri="{FF2B5EF4-FFF2-40B4-BE49-F238E27FC236}">
                  <a16:creationId xmlns:a16="http://schemas.microsoft.com/office/drawing/2014/main" id="{FDFF6EC7-8F02-9645-BD41-01C1F1CD3BF3}"/>
                </a:ext>
              </a:extLst>
            </p:cNvPr>
            <p:cNvCxnSpPr>
              <a:cxnSpLocks/>
              <a:stCxn id="345" idx="6"/>
              <a:endCxn id="346" idx="2"/>
            </p:cNvCxnSpPr>
            <p:nvPr/>
          </p:nvCxnSpPr>
          <p:spPr>
            <a:xfrm flipV="1">
              <a:off x="10030632" y="5784010"/>
              <a:ext cx="347207" cy="43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Connecteur droit 347">
              <a:extLst>
                <a:ext uri="{FF2B5EF4-FFF2-40B4-BE49-F238E27FC236}">
                  <a16:creationId xmlns:a16="http://schemas.microsoft.com/office/drawing/2014/main" id="{9F27CFFA-481A-8D4D-816F-8178D8E8AAAB}"/>
                </a:ext>
              </a:extLst>
            </p:cNvPr>
            <p:cNvCxnSpPr>
              <a:cxnSpLocks/>
              <a:stCxn id="343" idx="6"/>
              <a:endCxn id="345" idx="2"/>
            </p:cNvCxnSpPr>
            <p:nvPr/>
          </p:nvCxnSpPr>
          <p:spPr>
            <a:xfrm flipV="1">
              <a:off x="9526884" y="5788363"/>
              <a:ext cx="347130" cy="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Connecteur droit 348">
              <a:extLst>
                <a:ext uri="{FF2B5EF4-FFF2-40B4-BE49-F238E27FC236}">
                  <a16:creationId xmlns:a16="http://schemas.microsoft.com/office/drawing/2014/main" id="{FCECCEE0-8569-FE49-A709-6D6B7AA11BE5}"/>
                </a:ext>
              </a:extLst>
            </p:cNvPr>
            <p:cNvCxnSpPr>
              <a:cxnSpLocks/>
              <a:stCxn id="288" idx="4"/>
              <a:endCxn id="328" idx="0"/>
            </p:cNvCxnSpPr>
            <p:nvPr/>
          </p:nvCxnSpPr>
          <p:spPr>
            <a:xfrm>
              <a:off x="6112242" y="5493744"/>
              <a:ext cx="0" cy="2323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Connecteur droit 349">
              <a:extLst>
                <a:ext uri="{FF2B5EF4-FFF2-40B4-BE49-F238E27FC236}">
                  <a16:creationId xmlns:a16="http://schemas.microsoft.com/office/drawing/2014/main" id="{34866AE5-FC0B-764F-8141-E13022B16F19}"/>
                </a:ext>
              </a:extLst>
            </p:cNvPr>
            <p:cNvCxnSpPr>
              <a:cxnSpLocks/>
              <a:stCxn id="289" idx="4"/>
              <a:endCxn id="329" idx="0"/>
            </p:cNvCxnSpPr>
            <p:nvPr/>
          </p:nvCxnSpPr>
          <p:spPr>
            <a:xfrm>
              <a:off x="6579324" y="5494177"/>
              <a:ext cx="0" cy="2323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Connecteur droit 350">
              <a:extLst>
                <a:ext uri="{FF2B5EF4-FFF2-40B4-BE49-F238E27FC236}">
                  <a16:creationId xmlns:a16="http://schemas.microsoft.com/office/drawing/2014/main" id="{57AA450B-A712-4D49-B3E8-591016A6C55A}"/>
                </a:ext>
              </a:extLst>
            </p:cNvPr>
            <p:cNvCxnSpPr>
              <a:cxnSpLocks/>
              <a:stCxn id="290" idx="4"/>
              <a:endCxn id="330" idx="0"/>
            </p:cNvCxnSpPr>
            <p:nvPr/>
          </p:nvCxnSpPr>
          <p:spPr>
            <a:xfrm>
              <a:off x="7047575" y="5493891"/>
              <a:ext cx="0" cy="2323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Connecteur droit 351">
              <a:extLst>
                <a:ext uri="{FF2B5EF4-FFF2-40B4-BE49-F238E27FC236}">
                  <a16:creationId xmlns:a16="http://schemas.microsoft.com/office/drawing/2014/main" id="{D178F4C6-10EF-3947-8A3E-DB8B9CD83700}"/>
                </a:ext>
              </a:extLst>
            </p:cNvPr>
            <p:cNvCxnSpPr>
              <a:cxnSpLocks/>
              <a:stCxn id="291" idx="4"/>
              <a:endCxn id="331" idx="0"/>
            </p:cNvCxnSpPr>
            <p:nvPr/>
          </p:nvCxnSpPr>
          <p:spPr>
            <a:xfrm>
              <a:off x="7485490" y="5493891"/>
              <a:ext cx="0" cy="2323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Connecteur droit 352">
              <a:extLst>
                <a:ext uri="{FF2B5EF4-FFF2-40B4-BE49-F238E27FC236}">
                  <a16:creationId xmlns:a16="http://schemas.microsoft.com/office/drawing/2014/main" id="{A74541C5-59A5-B14C-BC53-B1DB9FA9C8D9}"/>
                </a:ext>
              </a:extLst>
            </p:cNvPr>
            <p:cNvCxnSpPr>
              <a:cxnSpLocks/>
              <a:stCxn id="292" idx="4"/>
              <a:endCxn id="332" idx="0"/>
            </p:cNvCxnSpPr>
            <p:nvPr/>
          </p:nvCxnSpPr>
          <p:spPr>
            <a:xfrm>
              <a:off x="7956730" y="5491291"/>
              <a:ext cx="0" cy="2323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Connecteur droit 353">
              <a:extLst>
                <a:ext uri="{FF2B5EF4-FFF2-40B4-BE49-F238E27FC236}">
                  <a16:creationId xmlns:a16="http://schemas.microsoft.com/office/drawing/2014/main" id="{AEB4538B-BDC0-D446-83B5-54CB29F0849C}"/>
                </a:ext>
              </a:extLst>
            </p:cNvPr>
            <p:cNvCxnSpPr>
              <a:cxnSpLocks/>
              <a:stCxn id="293" idx="4"/>
              <a:endCxn id="333" idx="0"/>
            </p:cNvCxnSpPr>
            <p:nvPr/>
          </p:nvCxnSpPr>
          <p:spPr>
            <a:xfrm>
              <a:off x="8443151" y="5490869"/>
              <a:ext cx="0" cy="2323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Connecteur droit 354">
              <a:extLst>
                <a:ext uri="{FF2B5EF4-FFF2-40B4-BE49-F238E27FC236}">
                  <a16:creationId xmlns:a16="http://schemas.microsoft.com/office/drawing/2014/main" id="{6D694A5A-6AB5-C743-B0D6-F0E05150A48B}"/>
                </a:ext>
              </a:extLst>
            </p:cNvPr>
            <p:cNvCxnSpPr>
              <a:cxnSpLocks/>
              <a:stCxn id="294" idx="4"/>
              <a:endCxn id="334" idx="0"/>
            </p:cNvCxnSpPr>
            <p:nvPr/>
          </p:nvCxnSpPr>
          <p:spPr>
            <a:xfrm>
              <a:off x="8939008" y="5488595"/>
              <a:ext cx="0" cy="2323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Connecteur droit 355">
              <a:extLst>
                <a:ext uri="{FF2B5EF4-FFF2-40B4-BE49-F238E27FC236}">
                  <a16:creationId xmlns:a16="http://schemas.microsoft.com/office/drawing/2014/main" id="{E0B239CD-B1D4-A542-8F25-3D61B8BD9C56}"/>
                </a:ext>
              </a:extLst>
            </p:cNvPr>
            <p:cNvCxnSpPr>
              <a:cxnSpLocks/>
              <a:stCxn id="303" idx="4"/>
              <a:endCxn id="343" idx="0"/>
            </p:cNvCxnSpPr>
            <p:nvPr/>
          </p:nvCxnSpPr>
          <p:spPr>
            <a:xfrm>
              <a:off x="9448576" y="5490869"/>
              <a:ext cx="0" cy="2323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Connecteur droit 356">
              <a:extLst>
                <a:ext uri="{FF2B5EF4-FFF2-40B4-BE49-F238E27FC236}">
                  <a16:creationId xmlns:a16="http://schemas.microsoft.com/office/drawing/2014/main" id="{67938D5D-388A-E646-8D8B-52AABBA97B27}"/>
                </a:ext>
              </a:extLst>
            </p:cNvPr>
            <p:cNvCxnSpPr>
              <a:cxnSpLocks/>
              <a:stCxn id="305" idx="4"/>
              <a:endCxn id="345" idx="0"/>
            </p:cNvCxnSpPr>
            <p:nvPr/>
          </p:nvCxnSpPr>
          <p:spPr>
            <a:xfrm>
              <a:off x="9952324" y="5489219"/>
              <a:ext cx="0" cy="2323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Connecteur droit 357">
              <a:extLst>
                <a:ext uri="{FF2B5EF4-FFF2-40B4-BE49-F238E27FC236}">
                  <a16:creationId xmlns:a16="http://schemas.microsoft.com/office/drawing/2014/main" id="{50E24557-F263-AA4F-9A73-BD498A2C52E8}"/>
                </a:ext>
              </a:extLst>
            </p:cNvPr>
            <p:cNvCxnSpPr>
              <a:cxnSpLocks/>
              <a:stCxn id="306" idx="4"/>
              <a:endCxn id="346" idx="0"/>
            </p:cNvCxnSpPr>
            <p:nvPr/>
          </p:nvCxnSpPr>
          <p:spPr>
            <a:xfrm>
              <a:off x="10456149" y="5484866"/>
              <a:ext cx="0" cy="2323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9" name="Groupe 398">
            <a:extLst>
              <a:ext uri="{FF2B5EF4-FFF2-40B4-BE49-F238E27FC236}">
                <a16:creationId xmlns:a16="http://schemas.microsoft.com/office/drawing/2014/main" id="{A27D116E-C7D0-8E47-A896-4A1A4168DC78}"/>
              </a:ext>
            </a:extLst>
          </p:cNvPr>
          <p:cNvGrpSpPr/>
          <p:nvPr/>
        </p:nvGrpSpPr>
        <p:grpSpPr>
          <a:xfrm rot="10800000">
            <a:off x="1597139" y="2601215"/>
            <a:ext cx="1247655" cy="1294466"/>
            <a:chOff x="1157576" y="5180443"/>
            <a:chExt cx="1247655" cy="1294466"/>
          </a:xfrm>
        </p:grpSpPr>
        <p:sp>
          <p:nvSpPr>
            <p:cNvPr id="400" name="Ellipse 399">
              <a:extLst>
                <a:ext uri="{FF2B5EF4-FFF2-40B4-BE49-F238E27FC236}">
                  <a16:creationId xmlns:a16="http://schemas.microsoft.com/office/drawing/2014/main" id="{B146650F-3010-5D43-BD22-B4CE32F91A92}"/>
                </a:ext>
              </a:extLst>
            </p:cNvPr>
            <p:cNvSpPr/>
            <p:nvPr/>
          </p:nvSpPr>
          <p:spPr>
            <a:xfrm>
              <a:off x="1672577" y="5180443"/>
              <a:ext cx="183345" cy="178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401" name="Ellipse 400">
              <a:extLst>
                <a:ext uri="{FF2B5EF4-FFF2-40B4-BE49-F238E27FC236}">
                  <a16:creationId xmlns:a16="http://schemas.microsoft.com/office/drawing/2014/main" id="{383CD6E6-42F5-2447-856C-A9DCA286596D}"/>
                </a:ext>
              </a:extLst>
            </p:cNvPr>
            <p:cNvSpPr/>
            <p:nvPr/>
          </p:nvSpPr>
          <p:spPr>
            <a:xfrm>
              <a:off x="1157576" y="575550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Ellipse 401">
              <a:extLst>
                <a:ext uri="{FF2B5EF4-FFF2-40B4-BE49-F238E27FC236}">
                  <a16:creationId xmlns:a16="http://schemas.microsoft.com/office/drawing/2014/main" id="{D9D3963B-54BC-A64E-8BD8-1AAADB755BD5}"/>
                </a:ext>
              </a:extLst>
            </p:cNvPr>
            <p:cNvSpPr/>
            <p:nvPr/>
          </p:nvSpPr>
          <p:spPr>
            <a:xfrm>
              <a:off x="1670226" y="5755506"/>
              <a:ext cx="183345" cy="178705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403" name="Ellipse 402">
              <a:extLst>
                <a:ext uri="{FF2B5EF4-FFF2-40B4-BE49-F238E27FC236}">
                  <a16:creationId xmlns:a16="http://schemas.microsoft.com/office/drawing/2014/main" id="{BA2688E8-87C4-1C4A-88EF-F2FE48DC6B4C}"/>
                </a:ext>
              </a:extLst>
            </p:cNvPr>
            <p:cNvSpPr/>
            <p:nvPr/>
          </p:nvSpPr>
          <p:spPr>
            <a:xfrm>
              <a:off x="2221886" y="5752029"/>
              <a:ext cx="183345" cy="178705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Ellipse 403">
              <a:extLst>
                <a:ext uri="{FF2B5EF4-FFF2-40B4-BE49-F238E27FC236}">
                  <a16:creationId xmlns:a16="http://schemas.microsoft.com/office/drawing/2014/main" id="{46C75877-4B68-0D43-8FB4-E7E89791A43B}"/>
                </a:ext>
              </a:extLst>
            </p:cNvPr>
            <p:cNvSpPr/>
            <p:nvPr/>
          </p:nvSpPr>
          <p:spPr>
            <a:xfrm>
              <a:off x="1667874" y="629620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5" name="Connecteur droit 404">
              <a:extLst>
                <a:ext uri="{FF2B5EF4-FFF2-40B4-BE49-F238E27FC236}">
                  <a16:creationId xmlns:a16="http://schemas.microsoft.com/office/drawing/2014/main" id="{E984BFAF-87E0-8147-8869-F0159363ACA1}"/>
                </a:ext>
              </a:extLst>
            </p:cNvPr>
            <p:cNvCxnSpPr>
              <a:cxnSpLocks/>
              <a:stCxn id="402" idx="6"/>
              <a:endCxn id="403" idx="2"/>
            </p:cNvCxnSpPr>
            <p:nvPr/>
          </p:nvCxnSpPr>
          <p:spPr>
            <a:xfrm flipV="1">
              <a:off x="1853570" y="5841383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Connecteur droit 405">
              <a:extLst>
                <a:ext uri="{FF2B5EF4-FFF2-40B4-BE49-F238E27FC236}">
                  <a16:creationId xmlns:a16="http://schemas.microsoft.com/office/drawing/2014/main" id="{1FCFA9A3-CB43-F84D-91A4-133945C84E48}"/>
                </a:ext>
              </a:extLst>
            </p:cNvPr>
            <p:cNvCxnSpPr>
              <a:cxnSpLocks/>
              <a:stCxn id="401" idx="6"/>
              <a:endCxn id="402" idx="2"/>
            </p:cNvCxnSpPr>
            <p:nvPr/>
          </p:nvCxnSpPr>
          <p:spPr>
            <a:xfrm>
              <a:off x="1340921" y="5844858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Connecteur droit 406">
              <a:extLst>
                <a:ext uri="{FF2B5EF4-FFF2-40B4-BE49-F238E27FC236}">
                  <a16:creationId xmlns:a16="http://schemas.microsoft.com/office/drawing/2014/main" id="{39B93582-2834-4448-BCDF-D669B39C858C}"/>
                </a:ext>
              </a:extLst>
            </p:cNvPr>
            <p:cNvCxnSpPr>
              <a:cxnSpLocks/>
              <a:stCxn id="400" idx="4"/>
              <a:endCxn id="402" idx="0"/>
            </p:cNvCxnSpPr>
            <p:nvPr/>
          </p:nvCxnSpPr>
          <p:spPr>
            <a:xfrm flipH="1">
              <a:off x="1761897" y="5359147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Connecteur droit 407">
              <a:extLst>
                <a:ext uri="{FF2B5EF4-FFF2-40B4-BE49-F238E27FC236}">
                  <a16:creationId xmlns:a16="http://schemas.microsoft.com/office/drawing/2014/main" id="{2F5184FA-DDF0-2445-B99A-4958F409F0C2}"/>
                </a:ext>
              </a:extLst>
            </p:cNvPr>
            <p:cNvCxnSpPr>
              <a:cxnSpLocks/>
              <a:stCxn id="402" idx="4"/>
              <a:endCxn id="404" idx="0"/>
            </p:cNvCxnSpPr>
            <p:nvPr/>
          </p:nvCxnSpPr>
          <p:spPr>
            <a:xfrm flipH="1">
              <a:off x="1759546" y="5934211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9" name="Groupe 418">
            <a:extLst>
              <a:ext uri="{FF2B5EF4-FFF2-40B4-BE49-F238E27FC236}">
                <a16:creationId xmlns:a16="http://schemas.microsoft.com/office/drawing/2014/main" id="{94FB50B6-458C-4647-A7E8-AA4A42765040}"/>
              </a:ext>
            </a:extLst>
          </p:cNvPr>
          <p:cNvGrpSpPr/>
          <p:nvPr/>
        </p:nvGrpSpPr>
        <p:grpSpPr>
          <a:xfrm rot="10800000">
            <a:off x="3096354" y="2610220"/>
            <a:ext cx="1247655" cy="1294466"/>
            <a:chOff x="1157576" y="5180443"/>
            <a:chExt cx="1247655" cy="1294466"/>
          </a:xfrm>
        </p:grpSpPr>
        <p:sp>
          <p:nvSpPr>
            <p:cNvPr id="420" name="Ellipse 419">
              <a:extLst>
                <a:ext uri="{FF2B5EF4-FFF2-40B4-BE49-F238E27FC236}">
                  <a16:creationId xmlns:a16="http://schemas.microsoft.com/office/drawing/2014/main" id="{6C5D74CD-C2A7-8E4B-9669-E0274BC0450D}"/>
                </a:ext>
              </a:extLst>
            </p:cNvPr>
            <p:cNvSpPr/>
            <p:nvPr/>
          </p:nvSpPr>
          <p:spPr>
            <a:xfrm>
              <a:off x="1672577" y="5180443"/>
              <a:ext cx="183345" cy="178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421" name="Ellipse 420">
              <a:extLst>
                <a:ext uri="{FF2B5EF4-FFF2-40B4-BE49-F238E27FC236}">
                  <a16:creationId xmlns:a16="http://schemas.microsoft.com/office/drawing/2014/main" id="{23F88234-AAEB-8E4F-9211-AC25D3731ABA}"/>
                </a:ext>
              </a:extLst>
            </p:cNvPr>
            <p:cNvSpPr/>
            <p:nvPr/>
          </p:nvSpPr>
          <p:spPr>
            <a:xfrm>
              <a:off x="1157576" y="575550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Ellipse 421">
              <a:extLst>
                <a:ext uri="{FF2B5EF4-FFF2-40B4-BE49-F238E27FC236}">
                  <a16:creationId xmlns:a16="http://schemas.microsoft.com/office/drawing/2014/main" id="{20F45967-20C9-0447-A0A1-97940B2AADD7}"/>
                </a:ext>
              </a:extLst>
            </p:cNvPr>
            <p:cNvSpPr/>
            <p:nvPr/>
          </p:nvSpPr>
          <p:spPr>
            <a:xfrm>
              <a:off x="1670226" y="5755506"/>
              <a:ext cx="183345" cy="17870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423" name="Ellipse 422">
              <a:extLst>
                <a:ext uri="{FF2B5EF4-FFF2-40B4-BE49-F238E27FC236}">
                  <a16:creationId xmlns:a16="http://schemas.microsoft.com/office/drawing/2014/main" id="{EB394D0A-DC30-0E4B-922F-99623EA2B330}"/>
                </a:ext>
              </a:extLst>
            </p:cNvPr>
            <p:cNvSpPr/>
            <p:nvPr/>
          </p:nvSpPr>
          <p:spPr>
            <a:xfrm>
              <a:off x="2221886" y="5752029"/>
              <a:ext cx="183345" cy="178705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Ellipse 423">
              <a:extLst>
                <a:ext uri="{FF2B5EF4-FFF2-40B4-BE49-F238E27FC236}">
                  <a16:creationId xmlns:a16="http://schemas.microsoft.com/office/drawing/2014/main" id="{9F564F58-32AB-0549-90B9-0F6638362C52}"/>
                </a:ext>
              </a:extLst>
            </p:cNvPr>
            <p:cNvSpPr/>
            <p:nvPr/>
          </p:nvSpPr>
          <p:spPr>
            <a:xfrm>
              <a:off x="1667874" y="629620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5" name="Connecteur droit 424">
              <a:extLst>
                <a:ext uri="{FF2B5EF4-FFF2-40B4-BE49-F238E27FC236}">
                  <a16:creationId xmlns:a16="http://schemas.microsoft.com/office/drawing/2014/main" id="{CDDB3D50-EBE2-A94B-BC58-3CCF88EF5044}"/>
                </a:ext>
              </a:extLst>
            </p:cNvPr>
            <p:cNvCxnSpPr>
              <a:cxnSpLocks/>
              <a:stCxn id="422" idx="6"/>
              <a:endCxn id="423" idx="2"/>
            </p:cNvCxnSpPr>
            <p:nvPr/>
          </p:nvCxnSpPr>
          <p:spPr>
            <a:xfrm flipV="1">
              <a:off x="1853570" y="5841383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Connecteur droit 425">
              <a:extLst>
                <a:ext uri="{FF2B5EF4-FFF2-40B4-BE49-F238E27FC236}">
                  <a16:creationId xmlns:a16="http://schemas.microsoft.com/office/drawing/2014/main" id="{3771BCDA-3122-DE41-9ADE-E85ED36F73DC}"/>
                </a:ext>
              </a:extLst>
            </p:cNvPr>
            <p:cNvCxnSpPr>
              <a:cxnSpLocks/>
              <a:stCxn id="421" idx="6"/>
              <a:endCxn id="422" idx="2"/>
            </p:cNvCxnSpPr>
            <p:nvPr/>
          </p:nvCxnSpPr>
          <p:spPr>
            <a:xfrm>
              <a:off x="1340921" y="5844858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Connecteur droit 426">
              <a:extLst>
                <a:ext uri="{FF2B5EF4-FFF2-40B4-BE49-F238E27FC236}">
                  <a16:creationId xmlns:a16="http://schemas.microsoft.com/office/drawing/2014/main" id="{6F0239C2-FA6B-5343-8CA5-8A7612003EE3}"/>
                </a:ext>
              </a:extLst>
            </p:cNvPr>
            <p:cNvCxnSpPr>
              <a:cxnSpLocks/>
              <a:stCxn id="420" idx="4"/>
              <a:endCxn id="422" idx="0"/>
            </p:cNvCxnSpPr>
            <p:nvPr/>
          </p:nvCxnSpPr>
          <p:spPr>
            <a:xfrm flipH="1">
              <a:off x="1761897" y="5359147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Connecteur droit 427">
              <a:extLst>
                <a:ext uri="{FF2B5EF4-FFF2-40B4-BE49-F238E27FC236}">
                  <a16:creationId xmlns:a16="http://schemas.microsoft.com/office/drawing/2014/main" id="{330FF3E7-D619-7040-A3A3-8C1D4E62790F}"/>
                </a:ext>
              </a:extLst>
            </p:cNvPr>
            <p:cNvCxnSpPr>
              <a:cxnSpLocks/>
              <a:stCxn id="422" idx="4"/>
              <a:endCxn id="424" idx="0"/>
            </p:cNvCxnSpPr>
            <p:nvPr/>
          </p:nvCxnSpPr>
          <p:spPr>
            <a:xfrm flipH="1">
              <a:off x="1759546" y="5934211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9" name="Groupe 358">
            <a:extLst>
              <a:ext uri="{FF2B5EF4-FFF2-40B4-BE49-F238E27FC236}">
                <a16:creationId xmlns:a16="http://schemas.microsoft.com/office/drawing/2014/main" id="{E95127F6-A105-F644-B53F-A49AE639BFCB}"/>
              </a:ext>
            </a:extLst>
          </p:cNvPr>
          <p:cNvGrpSpPr/>
          <p:nvPr/>
        </p:nvGrpSpPr>
        <p:grpSpPr>
          <a:xfrm rot="10800000">
            <a:off x="1585972" y="4192948"/>
            <a:ext cx="1247655" cy="1294466"/>
            <a:chOff x="1157576" y="5180443"/>
            <a:chExt cx="1247655" cy="1294466"/>
          </a:xfrm>
        </p:grpSpPr>
        <p:sp>
          <p:nvSpPr>
            <p:cNvPr id="360" name="Ellipse 359">
              <a:extLst>
                <a:ext uri="{FF2B5EF4-FFF2-40B4-BE49-F238E27FC236}">
                  <a16:creationId xmlns:a16="http://schemas.microsoft.com/office/drawing/2014/main" id="{78BB968D-3D4A-044B-B7C4-3EE377EF929E}"/>
                </a:ext>
              </a:extLst>
            </p:cNvPr>
            <p:cNvSpPr/>
            <p:nvPr/>
          </p:nvSpPr>
          <p:spPr>
            <a:xfrm>
              <a:off x="1672577" y="5180443"/>
              <a:ext cx="183345" cy="178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361" name="Ellipse 360">
              <a:extLst>
                <a:ext uri="{FF2B5EF4-FFF2-40B4-BE49-F238E27FC236}">
                  <a16:creationId xmlns:a16="http://schemas.microsoft.com/office/drawing/2014/main" id="{94D3DC69-73BE-2D45-AC7D-8D0EEE18BB36}"/>
                </a:ext>
              </a:extLst>
            </p:cNvPr>
            <p:cNvSpPr/>
            <p:nvPr/>
          </p:nvSpPr>
          <p:spPr>
            <a:xfrm>
              <a:off x="1157576" y="5755506"/>
              <a:ext cx="183345" cy="178705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Ellipse 361">
              <a:extLst>
                <a:ext uri="{FF2B5EF4-FFF2-40B4-BE49-F238E27FC236}">
                  <a16:creationId xmlns:a16="http://schemas.microsoft.com/office/drawing/2014/main" id="{1B22FC51-FF31-5F44-AD68-45DA50F8E559}"/>
                </a:ext>
              </a:extLst>
            </p:cNvPr>
            <p:cNvSpPr/>
            <p:nvPr/>
          </p:nvSpPr>
          <p:spPr>
            <a:xfrm>
              <a:off x="1670226" y="5755506"/>
              <a:ext cx="183345" cy="178705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363" name="Ellipse 362">
              <a:extLst>
                <a:ext uri="{FF2B5EF4-FFF2-40B4-BE49-F238E27FC236}">
                  <a16:creationId xmlns:a16="http://schemas.microsoft.com/office/drawing/2014/main" id="{9F3DD114-AA16-BB4D-8FD0-D418A98368CF}"/>
                </a:ext>
              </a:extLst>
            </p:cNvPr>
            <p:cNvSpPr/>
            <p:nvPr/>
          </p:nvSpPr>
          <p:spPr>
            <a:xfrm>
              <a:off x="2221886" y="575202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Ellipse 363">
              <a:extLst>
                <a:ext uri="{FF2B5EF4-FFF2-40B4-BE49-F238E27FC236}">
                  <a16:creationId xmlns:a16="http://schemas.microsoft.com/office/drawing/2014/main" id="{8B666A0D-A032-1E48-9F4F-7480C8DC24E5}"/>
                </a:ext>
              </a:extLst>
            </p:cNvPr>
            <p:cNvSpPr/>
            <p:nvPr/>
          </p:nvSpPr>
          <p:spPr>
            <a:xfrm>
              <a:off x="1667874" y="629620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5" name="Connecteur droit 364">
              <a:extLst>
                <a:ext uri="{FF2B5EF4-FFF2-40B4-BE49-F238E27FC236}">
                  <a16:creationId xmlns:a16="http://schemas.microsoft.com/office/drawing/2014/main" id="{350E9034-B8A9-1842-B7A2-4526CFB9AFD6}"/>
                </a:ext>
              </a:extLst>
            </p:cNvPr>
            <p:cNvCxnSpPr>
              <a:cxnSpLocks/>
              <a:stCxn id="362" idx="6"/>
              <a:endCxn id="363" idx="2"/>
            </p:cNvCxnSpPr>
            <p:nvPr/>
          </p:nvCxnSpPr>
          <p:spPr>
            <a:xfrm flipV="1">
              <a:off x="1853570" y="5841383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Connecteur droit 365">
              <a:extLst>
                <a:ext uri="{FF2B5EF4-FFF2-40B4-BE49-F238E27FC236}">
                  <a16:creationId xmlns:a16="http://schemas.microsoft.com/office/drawing/2014/main" id="{F682E51E-3C19-E54B-8E38-6036DB19FB79}"/>
                </a:ext>
              </a:extLst>
            </p:cNvPr>
            <p:cNvCxnSpPr>
              <a:cxnSpLocks/>
              <a:stCxn id="361" idx="6"/>
              <a:endCxn id="362" idx="2"/>
            </p:cNvCxnSpPr>
            <p:nvPr/>
          </p:nvCxnSpPr>
          <p:spPr>
            <a:xfrm>
              <a:off x="1340921" y="5844858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Connecteur droit 366">
              <a:extLst>
                <a:ext uri="{FF2B5EF4-FFF2-40B4-BE49-F238E27FC236}">
                  <a16:creationId xmlns:a16="http://schemas.microsoft.com/office/drawing/2014/main" id="{288C3B8A-A946-734B-AD56-46CF8AD4CD9C}"/>
                </a:ext>
              </a:extLst>
            </p:cNvPr>
            <p:cNvCxnSpPr>
              <a:cxnSpLocks/>
              <a:stCxn id="360" idx="4"/>
              <a:endCxn id="362" idx="0"/>
            </p:cNvCxnSpPr>
            <p:nvPr/>
          </p:nvCxnSpPr>
          <p:spPr>
            <a:xfrm flipH="1">
              <a:off x="1761897" y="5359147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Connecteur droit 367">
              <a:extLst>
                <a:ext uri="{FF2B5EF4-FFF2-40B4-BE49-F238E27FC236}">
                  <a16:creationId xmlns:a16="http://schemas.microsoft.com/office/drawing/2014/main" id="{B9CB5613-7A5D-E44C-B6F1-E4C4955FAC2D}"/>
                </a:ext>
              </a:extLst>
            </p:cNvPr>
            <p:cNvCxnSpPr>
              <a:cxnSpLocks/>
              <a:stCxn id="362" idx="4"/>
              <a:endCxn id="364" idx="0"/>
            </p:cNvCxnSpPr>
            <p:nvPr/>
          </p:nvCxnSpPr>
          <p:spPr>
            <a:xfrm flipH="1">
              <a:off x="1759546" y="5934211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9" name="Groupe 368">
            <a:extLst>
              <a:ext uri="{FF2B5EF4-FFF2-40B4-BE49-F238E27FC236}">
                <a16:creationId xmlns:a16="http://schemas.microsoft.com/office/drawing/2014/main" id="{53BC2BA5-0795-4142-BCC0-8CCA97BB6BA4}"/>
              </a:ext>
            </a:extLst>
          </p:cNvPr>
          <p:cNvGrpSpPr/>
          <p:nvPr/>
        </p:nvGrpSpPr>
        <p:grpSpPr>
          <a:xfrm rot="10800000">
            <a:off x="3088657" y="4192947"/>
            <a:ext cx="1247655" cy="1294466"/>
            <a:chOff x="1157576" y="5180443"/>
            <a:chExt cx="1247655" cy="1294466"/>
          </a:xfrm>
        </p:grpSpPr>
        <p:sp>
          <p:nvSpPr>
            <p:cNvPr id="370" name="Ellipse 369">
              <a:extLst>
                <a:ext uri="{FF2B5EF4-FFF2-40B4-BE49-F238E27FC236}">
                  <a16:creationId xmlns:a16="http://schemas.microsoft.com/office/drawing/2014/main" id="{3B891AB0-5912-1342-AB94-7350107D87D9}"/>
                </a:ext>
              </a:extLst>
            </p:cNvPr>
            <p:cNvSpPr/>
            <p:nvPr/>
          </p:nvSpPr>
          <p:spPr>
            <a:xfrm>
              <a:off x="1672577" y="5180443"/>
              <a:ext cx="183345" cy="178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371" name="Ellipse 370">
              <a:extLst>
                <a:ext uri="{FF2B5EF4-FFF2-40B4-BE49-F238E27FC236}">
                  <a16:creationId xmlns:a16="http://schemas.microsoft.com/office/drawing/2014/main" id="{D132BF56-88FC-2642-9E81-851AC1FC7F9D}"/>
                </a:ext>
              </a:extLst>
            </p:cNvPr>
            <p:cNvSpPr/>
            <p:nvPr/>
          </p:nvSpPr>
          <p:spPr>
            <a:xfrm>
              <a:off x="1157576" y="5755506"/>
              <a:ext cx="183345" cy="17870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Ellipse 371">
              <a:extLst>
                <a:ext uri="{FF2B5EF4-FFF2-40B4-BE49-F238E27FC236}">
                  <a16:creationId xmlns:a16="http://schemas.microsoft.com/office/drawing/2014/main" id="{AF656610-FFC3-4740-B31A-5E362CF8B1E6}"/>
                </a:ext>
              </a:extLst>
            </p:cNvPr>
            <p:cNvSpPr/>
            <p:nvPr/>
          </p:nvSpPr>
          <p:spPr>
            <a:xfrm>
              <a:off x="1670226" y="5755506"/>
              <a:ext cx="183345" cy="178705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373" name="Ellipse 372">
              <a:extLst>
                <a:ext uri="{FF2B5EF4-FFF2-40B4-BE49-F238E27FC236}">
                  <a16:creationId xmlns:a16="http://schemas.microsoft.com/office/drawing/2014/main" id="{07CCDE36-7CA0-0547-8A00-4FBB3331ED48}"/>
                </a:ext>
              </a:extLst>
            </p:cNvPr>
            <p:cNvSpPr/>
            <p:nvPr/>
          </p:nvSpPr>
          <p:spPr>
            <a:xfrm>
              <a:off x="2221886" y="575202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4" name="Ellipse 373">
              <a:extLst>
                <a:ext uri="{FF2B5EF4-FFF2-40B4-BE49-F238E27FC236}">
                  <a16:creationId xmlns:a16="http://schemas.microsoft.com/office/drawing/2014/main" id="{3376CD96-FEA0-D14E-AF25-A9FA47BCE9E1}"/>
                </a:ext>
              </a:extLst>
            </p:cNvPr>
            <p:cNvSpPr/>
            <p:nvPr/>
          </p:nvSpPr>
          <p:spPr>
            <a:xfrm>
              <a:off x="1667874" y="629620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5" name="Connecteur droit 374">
              <a:extLst>
                <a:ext uri="{FF2B5EF4-FFF2-40B4-BE49-F238E27FC236}">
                  <a16:creationId xmlns:a16="http://schemas.microsoft.com/office/drawing/2014/main" id="{804D7817-724B-5C4E-87C4-74DED881A656}"/>
                </a:ext>
              </a:extLst>
            </p:cNvPr>
            <p:cNvCxnSpPr>
              <a:cxnSpLocks/>
              <a:stCxn id="372" idx="6"/>
              <a:endCxn id="373" idx="2"/>
            </p:cNvCxnSpPr>
            <p:nvPr/>
          </p:nvCxnSpPr>
          <p:spPr>
            <a:xfrm flipV="1">
              <a:off x="1853570" y="5841383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Connecteur droit 375">
              <a:extLst>
                <a:ext uri="{FF2B5EF4-FFF2-40B4-BE49-F238E27FC236}">
                  <a16:creationId xmlns:a16="http://schemas.microsoft.com/office/drawing/2014/main" id="{5A5458AF-01DD-1B47-8A16-92230CDC7104}"/>
                </a:ext>
              </a:extLst>
            </p:cNvPr>
            <p:cNvCxnSpPr>
              <a:cxnSpLocks/>
              <a:stCxn id="371" idx="6"/>
              <a:endCxn id="372" idx="2"/>
            </p:cNvCxnSpPr>
            <p:nvPr/>
          </p:nvCxnSpPr>
          <p:spPr>
            <a:xfrm>
              <a:off x="1340921" y="5844858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Connecteur droit 376">
              <a:extLst>
                <a:ext uri="{FF2B5EF4-FFF2-40B4-BE49-F238E27FC236}">
                  <a16:creationId xmlns:a16="http://schemas.microsoft.com/office/drawing/2014/main" id="{C5C90728-892C-2C40-B05F-28F4D0629428}"/>
                </a:ext>
              </a:extLst>
            </p:cNvPr>
            <p:cNvCxnSpPr>
              <a:cxnSpLocks/>
              <a:stCxn id="370" idx="4"/>
              <a:endCxn id="372" idx="0"/>
            </p:cNvCxnSpPr>
            <p:nvPr/>
          </p:nvCxnSpPr>
          <p:spPr>
            <a:xfrm flipH="1">
              <a:off x="1761897" y="5359147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Connecteur droit 377">
              <a:extLst>
                <a:ext uri="{FF2B5EF4-FFF2-40B4-BE49-F238E27FC236}">
                  <a16:creationId xmlns:a16="http://schemas.microsoft.com/office/drawing/2014/main" id="{5EB9253D-1142-C849-A828-A460F488B1AF}"/>
                </a:ext>
              </a:extLst>
            </p:cNvPr>
            <p:cNvCxnSpPr>
              <a:cxnSpLocks/>
              <a:stCxn id="372" idx="4"/>
              <a:endCxn id="374" idx="0"/>
            </p:cNvCxnSpPr>
            <p:nvPr/>
          </p:nvCxnSpPr>
          <p:spPr>
            <a:xfrm flipH="1">
              <a:off x="1759546" y="5934211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10008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A6AED0-4BBE-054A-88FE-112C783D2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Exploring a rectangular area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D5A1F0-9364-0248-9227-508412CA7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GRASTA'2022, Porquerolles</a:t>
            </a:r>
          </a:p>
        </p:txBody>
      </p:sp>
      <p:pic>
        <p:nvPicPr>
          <p:cNvPr id="2050" name="Picture 2" descr="Quand un robot piraté attaque à coups de tournevis - Robotique">
            <a:extLst>
              <a:ext uri="{FF2B5EF4-FFF2-40B4-BE49-F238E27FC236}">
                <a16:creationId xmlns:a16="http://schemas.microsoft.com/office/drawing/2014/main" id="{2B405B2D-9EA5-D947-B0AA-85CC23986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342" y="1690688"/>
            <a:ext cx="1671637" cy="111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Quand un robot piraté attaque à coups de tournevis - Robotique">
            <a:extLst>
              <a:ext uri="{FF2B5EF4-FFF2-40B4-BE49-F238E27FC236}">
                <a16:creationId xmlns:a16="http://schemas.microsoft.com/office/drawing/2014/main" id="{2079D34F-1A17-6248-9554-8FE526287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82" y="2806318"/>
            <a:ext cx="1671637" cy="111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Quand un robot piraté attaque à coups de tournevis - Robotique">
            <a:extLst>
              <a:ext uri="{FF2B5EF4-FFF2-40B4-BE49-F238E27FC236}">
                <a16:creationId xmlns:a16="http://schemas.microsoft.com/office/drawing/2014/main" id="{3C17D178-54FE-4840-9427-ED62281CE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8" y="3915158"/>
            <a:ext cx="1671637" cy="111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Quand un robot piraté attaque à coups de tournevis - Robotique">
            <a:extLst>
              <a:ext uri="{FF2B5EF4-FFF2-40B4-BE49-F238E27FC236}">
                <a16:creationId xmlns:a16="http://schemas.microsoft.com/office/drawing/2014/main" id="{E69D7BD5-CFA6-3545-91FD-44E89EA34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623" y="3915158"/>
            <a:ext cx="1671637" cy="111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D45B6731-5FA0-C647-B170-F1430EE3B99B}"/>
              </a:ext>
            </a:extLst>
          </p:cNvPr>
          <p:cNvCxnSpPr>
            <a:cxnSpLocks/>
          </p:cNvCxnSpPr>
          <p:nvPr/>
        </p:nvCxnSpPr>
        <p:spPr>
          <a:xfrm flipV="1">
            <a:off x="1985960" y="1690688"/>
            <a:ext cx="7801467" cy="1746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B3F01A67-B9BF-654F-B409-A77B2DDA6D26}"/>
              </a:ext>
            </a:extLst>
          </p:cNvPr>
          <p:cNvCxnSpPr>
            <a:cxnSpLocks/>
          </p:cNvCxnSpPr>
          <p:nvPr/>
        </p:nvCxnSpPr>
        <p:spPr>
          <a:xfrm>
            <a:off x="1985960" y="2806318"/>
            <a:ext cx="780146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5B29AA99-C459-3841-81D6-9C0E4B34E471}"/>
              </a:ext>
            </a:extLst>
          </p:cNvPr>
          <p:cNvCxnSpPr>
            <a:cxnSpLocks/>
          </p:cNvCxnSpPr>
          <p:nvPr/>
        </p:nvCxnSpPr>
        <p:spPr>
          <a:xfrm>
            <a:off x="1985960" y="3943953"/>
            <a:ext cx="780146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D89C5C8F-7B96-0541-861A-3AE61636BFE8}"/>
              </a:ext>
            </a:extLst>
          </p:cNvPr>
          <p:cNvCxnSpPr>
            <a:cxnSpLocks/>
          </p:cNvCxnSpPr>
          <p:nvPr/>
        </p:nvCxnSpPr>
        <p:spPr>
          <a:xfrm>
            <a:off x="1985960" y="5030788"/>
            <a:ext cx="780146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E6DAD5A9-D592-6640-8594-05EB5F2080F3}"/>
              </a:ext>
            </a:extLst>
          </p:cNvPr>
          <p:cNvCxnSpPr>
            <a:cxnSpLocks/>
          </p:cNvCxnSpPr>
          <p:nvPr/>
        </p:nvCxnSpPr>
        <p:spPr>
          <a:xfrm>
            <a:off x="1985960" y="6097711"/>
            <a:ext cx="7801467" cy="770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948432EC-AE24-BD45-B429-046C5E8F06C3}"/>
              </a:ext>
            </a:extLst>
          </p:cNvPr>
          <p:cNvCxnSpPr>
            <a:cxnSpLocks/>
          </p:cNvCxnSpPr>
          <p:nvPr/>
        </p:nvCxnSpPr>
        <p:spPr>
          <a:xfrm>
            <a:off x="1985960" y="1690688"/>
            <a:ext cx="0" cy="440702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85EF9410-2682-B14F-BCE3-0F6763D11DFE}"/>
              </a:ext>
            </a:extLst>
          </p:cNvPr>
          <p:cNvCxnSpPr>
            <a:cxnSpLocks/>
          </p:cNvCxnSpPr>
          <p:nvPr/>
        </p:nvCxnSpPr>
        <p:spPr>
          <a:xfrm>
            <a:off x="3097641" y="1708149"/>
            <a:ext cx="0" cy="43972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437A5EBD-EFA5-134A-8DA7-A525E469ABD1}"/>
              </a:ext>
            </a:extLst>
          </p:cNvPr>
          <p:cNvCxnSpPr>
            <a:cxnSpLocks/>
          </p:cNvCxnSpPr>
          <p:nvPr/>
        </p:nvCxnSpPr>
        <p:spPr>
          <a:xfrm flipH="1">
            <a:off x="4207905" y="1708151"/>
            <a:ext cx="2" cy="437270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222DEBA3-1C7D-D145-9035-71B9B344C535}"/>
              </a:ext>
            </a:extLst>
          </p:cNvPr>
          <p:cNvCxnSpPr>
            <a:cxnSpLocks/>
          </p:cNvCxnSpPr>
          <p:nvPr/>
        </p:nvCxnSpPr>
        <p:spPr>
          <a:xfrm>
            <a:off x="5289114" y="1690690"/>
            <a:ext cx="0" cy="441472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7E738B83-50B3-6847-B9BC-0275F7E71F4D}"/>
              </a:ext>
            </a:extLst>
          </p:cNvPr>
          <p:cNvCxnSpPr>
            <a:cxnSpLocks/>
          </p:cNvCxnSpPr>
          <p:nvPr/>
        </p:nvCxnSpPr>
        <p:spPr>
          <a:xfrm>
            <a:off x="6372467" y="1690690"/>
            <a:ext cx="0" cy="441472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3BDFF903-880A-6049-B8D2-312E8FA1B10D}"/>
              </a:ext>
            </a:extLst>
          </p:cNvPr>
          <p:cNvCxnSpPr>
            <a:cxnSpLocks/>
          </p:cNvCxnSpPr>
          <p:nvPr/>
        </p:nvCxnSpPr>
        <p:spPr>
          <a:xfrm>
            <a:off x="7479271" y="1708151"/>
            <a:ext cx="0" cy="439726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5E681BBD-8F72-874A-963C-E037572B1015}"/>
              </a:ext>
            </a:extLst>
          </p:cNvPr>
          <p:cNvCxnSpPr>
            <a:cxnSpLocks/>
          </p:cNvCxnSpPr>
          <p:nvPr/>
        </p:nvCxnSpPr>
        <p:spPr>
          <a:xfrm>
            <a:off x="8700139" y="1690690"/>
            <a:ext cx="0" cy="441472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>
            <a:extLst>
              <a:ext uri="{FF2B5EF4-FFF2-40B4-BE49-F238E27FC236}">
                <a16:creationId xmlns:a16="http://schemas.microsoft.com/office/drawing/2014/main" id="{F7A383F9-CEEF-2F4E-B0D5-DDB5D2BB6851}"/>
              </a:ext>
            </a:extLst>
          </p:cNvPr>
          <p:cNvCxnSpPr>
            <a:cxnSpLocks/>
          </p:cNvCxnSpPr>
          <p:nvPr/>
        </p:nvCxnSpPr>
        <p:spPr>
          <a:xfrm>
            <a:off x="9773141" y="1690688"/>
            <a:ext cx="0" cy="44147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59332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82773C-74F9-A742-937D-3A240FEF0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First Solution: range 1, 2 robots, 3 </a:t>
            </a:r>
            <a:r>
              <a:rPr lang="fr-FR" dirty="0" err="1"/>
              <a:t>colors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D25BBED-2ADD-1746-865F-54B66DD0A3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14800" cy="4351338"/>
          </a:xfrm>
        </p:spPr>
        <p:txBody>
          <a:bodyPr/>
          <a:lstStyle/>
          <a:p>
            <a:r>
              <a:rPr lang="fr-FR" dirty="0"/>
              <a:t>Move </a:t>
            </a:r>
            <a:r>
              <a:rPr lang="fr-FR" dirty="0" err="1"/>
              <a:t>toward</a:t>
            </a:r>
            <a:r>
              <a:rPr lang="fr-FR" dirty="0"/>
              <a:t> a </a:t>
            </a:r>
            <a:r>
              <a:rPr lang="fr-FR" dirty="0" err="1"/>
              <a:t>wall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8E0104-0C84-2445-8BE5-4E462C171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GRASTA'2022, Porquerolles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D2F04C1D-CC7C-1E42-9CFA-7650C5A633F2}"/>
              </a:ext>
            </a:extLst>
          </p:cNvPr>
          <p:cNvSpPr/>
          <p:nvPr/>
        </p:nvSpPr>
        <p:spPr>
          <a:xfrm>
            <a:off x="6044331" y="2640234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8C2ECC02-B8B9-894B-B7DE-90346C7E59B8}"/>
              </a:ext>
            </a:extLst>
          </p:cNvPr>
          <p:cNvSpPr/>
          <p:nvPr/>
        </p:nvSpPr>
        <p:spPr>
          <a:xfrm>
            <a:off x="6511414" y="2640668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BE5544C0-C9BC-9547-AB50-17F93F0D5F5A}"/>
              </a:ext>
            </a:extLst>
          </p:cNvPr>
          <p:cNvSpPr/>
          <p:nvPr/>
        </p:nvSpPr>
        <p:spPr>
          <a:xfrm>
            <a:off x="6979664" y="264038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3DFAE6C4-221D-9E42-A3E3-9334DAE4EF75}"/>
              </a:ext>
            </a:extLst>
          </p:cNvPr>
          <p:cNvSpPr/>
          <p:nvPr/>
        </p:nvSpPr>
        <p:spPr>
          <a:xfrm>
            <a:off x="7417579" y="264038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825F6F16-98B5-5144-84BE-DBDC275E9BED}"/>
              </a:ext>
            </a:extLst>
          </p:cNvPr>
          <p:cNvSpPr/>
          <p:nvPr/>
        </p:nvSpPr>
        <p:spPr>
          <a:xfrm>
            <a:off x="7888820" y="2637782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D122411D-44AF-0143-BC4D-C35F69B680B7}"/>
              </a:ext>
            </a:extLst>
          </p:cNvPr>
          <p:cNvSpPr/>
          <p:nvPr/>
        </p:nvSpPr>
        <p:spPr>
          <a:xfrm>
            <a:off x="8375240" y="2637360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2D2750D-ED7C-C64A-895B-EEABBE4A2B47}"/>
              </a:ext>
            </a:extLst>
          </p:cNvPr>
          <p:cNvSpPr/>
          <p:nvPr/>
        </p:nvSpPr>
        <p:spPr>
          <a:xfrm>
            <a:off x="8871097" y="2635086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0422526F-AC65-FE4B-8C2D-67C155A45BD0}"/>
              </a:ext>
            </a:extLst>
          </p:cNvPr>
          <p:cNvSpPr/>
          <p:nvPr/>
        </p:nvSpPr>
        <p:spPr>
          <a:xfrm>
            <a:off x="6042321" y="3070287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B8DDA689-DDEC-E744-874A-328E01BDECD5}"/>
              </a:ext>
            </a:extLst>
          </p:cNvPr>
          <p:cNvSpPr/>
          <p:nvPr/>
        </p:nvSpPr>
        <p:spPr>
          <a:xfrm>
            <a:off x="6509406" y="3070720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49C2EFD7-E4BB-9944-BCEB-13D1D60C3C76}"/>
              </a:ext>
            </a:extLst>
          </p:cNvPr>
          <p:cNvSpPr/>
          <p:nvPr/>
        </p:nvSpPr>
        <p:spPr>
          <a:xfrm>
            <a:off x="6977654" y="3070434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17ADF381-C50F-7A4B-9BFC-FFEC7DA00CF7}"/>
              </a:ext>
            </a:extLst>
          </p:cNvPr>
          <p:cNvSpPr/>
          <p:nvPr/>
        </p:nvSpPr>
        <p:spPr>
          <a:xfrm>
            <a:off x="7415571" y="3070434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9DB92AF6-3C9A-F54E-BB38-9BA1B78996DB}"/>
              </a:ext>
            </a:extLst>
          </p:cNvPr>
          <p:cNvSpPr/>
          <p:nvPr/>
        </p:nvSpPr>
        <p:spPr>
          <a:xfrm>
            <a:off x="7886811" y="3067834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E656E57A-BEC5-6E40-96A9-718372D5015C}"/>
              </a:ext>
            </a:extLst>
          </p:cNvPr>
          <p:cNvSpPr/>
          <p:nvPr/>
        </p:nvSpPr>
        <p:spPr>
          <a:xfrm>
            <a:off x="8373230" y="3067413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2D050"/>
              </a:solidFill>
              <a:highlight>
                <a:srgbClr val="00FF00"/>
              </a:highlight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474A581E-73A6-F943-B00A-4DE26F9C6239}"/>
              </a:ext>
            </a:extLst>
          </p:cNvPr>
          <p:cNvSpPr/>
          <p:nvPr/>
        </p:nvSpPr>
        <p:spPr>
          <a:xfrm>
            <a:off x="8869087" y="3065138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4D2F8EC8-B363-274A-821F-AD40CF179787}"/>
              </a:ext>
            </a:extLst>
          </p:cNvPr>
          <p:cNvSpPr/>
          <p:nvPr/>
        </p:nvSpPr>
        <p:spPr>
          <a:xfrm>
            <a:off x="6040314" y="3474641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8E00D9A3-8D14-1C4B-B383-85F0BDC362A6}"/>
              </a:ext>
            </a:extLst>
          </p:cNvPr>
          <p:cNvSpPr/>
          <p:nvPr/>
        </p:nvSpPr>
        <p:spPr>
          <a:xfrm>
            <a:off x="6507396" y="3475074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AB98DE39-C7CB-A744-9A86-59656F617D87}"/>
              </a:ext>
            </a:extLst>
          </p:cNvPr>
          <p:cNvSpPr/>
          <p:nvPr/>
        </p:nvSpPr>
        <p:spPr>
          <a:xfrm>
            <a:off x="6975647" y="3474787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277AA20E-2E34-5944-BFD7-DB6C8AD09B99}"/>
              </a:ext>
            </a:extLst>
          </p:cNvPr>
          <p:cNvSpPr/>
          <p:nvPr/>
        </p:nvSpPr>
        <p:spPr>
          <a:xfrm>
            <a:off x="7413562" y="3474787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44BDC2DB-91AD-7847-9857-3D45162CAF1A}"/>
              </a:ext>
            </a:extLst>
          </p:cNvPr>
          <p:cNvSpPr/>
          <p:nvPr/>
        </p:nvSpPr>
        <p:spPr>
          <a:xfrm>
            <a:off x="7884802" y="3472188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E42F2A2A-C4DD-FA49-8CED-1734562E4060}"/>
              </a:ext>
            </a:extLst>
          </p:cNvPr>
          <p:cNvSpPr/>
          <p:nvPr/>
        </p:nvSpPr>
        <p:spPr>
          <a:xfrm>
            <a:off x="8371223" y="3471767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4AA796D1-11C3-3842-B4BF-DF1FFB65A6BC}"/>
              </a:ext>
            </a:extLst>
          </p:cNvPr>
          <p:cNvSpPr/>
          <p:nvPr/>
        </p:nvSpPr>
        <p:spPr>
          <a:xfrm>
            <a:off x="8867080" y="3469493"/>
            <a:ext cx="156617" cy="133642"/>
          </a:xfrm>
          <a:prstGeom prst="ellipse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C68320C8-0C55-204C-BABC-5E2834D092F3}"/>
              </a:ext>
            </a:extLst>
          </p:cNvPr>
          <p:cNvSpPr/>
          <p:nvPr/>
        </p:nvSpPr>
        <p:spPr>
          <a:xfrm>
            <a:off x="6038304" y="3843014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A741BD98-CEB2-3348-9F06-C4EF3F44D325}"/>
              </a:ext>
            </a:extLst>
          </p:cNvPr>
          <p:cNvSpPr/>
          <p:nvPr/>
        </p:nvSpPr>
        <p:spPr>
          <a:xfrm>
            <a:off x="6505386" y="3843448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7AB45941-2946-B548-BAD8-B1BF9796325B}"/>
              </a:ext>
            </a:extLst>
          </p:cNvPr>
          <p:cNvSpPr/>
          <p:nvPr/>
        </p:nvSpPr>
        <p:spPr>
          <a:xfrm>
            <a:off x="6973638" y="384316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00168076-543F-2248-8865-052F26352CCE}"/>
              </a:ext>
            </a:extLst>
          </p:cNvPr>
          <p:cNvSpPr/>
          <p:nvPr/>
        </p:nvSpPr>
        <p:spPr>
          <a:xfrm>
            <a:off x="7411552" y="384316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8412FA26-6EB0-0D40-A2D3-F32E29D83A91}"/>
              </a:ext>
            </a:extLst>
          </p:cNvPr>
          <p:cNvSpPr/>
          <p:nvPr/>
        </p:nvSpPr>
        <p:spPr>
          <a:xfrm>
            <a:off x="7882793" y="3840562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DD08BB4D-B771-0D4A-BAC2-DB94DBE6F20D}"/>
              </a:ext>
            </a:extLst>
          </p:cNvPr>
          <p:cNvSpPr/>
          <p:nvPr/>
        </p:nvSpPr>
        <p:spPr>
          <a:xfrm>
            <a:off x="8369213" y="3840139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16553944-06F9-5F49-B339-FEAAB25D7CF8}"/>
              </a:ext>
            </a:extLst>
          </p:cNvPr>
          <p:cNvSpPr/>
          <p:nvPr/>
        </p:nvSpPr>
        <p:spPr>
          <a:xfrm>
            <a:off x="8865070" y="3837865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7D821058-DC93-1343-9BA0-AB10BDE917CA}"/>
              </a:ext>
            </a:extLst>
          </p:cNvPr>
          <p:cNvCxnSpPr>
            <a:stCxn id="8" idx="6"/>
            <a:endCxn id="9" idx="2"/>
          </p:cNvCxnSpPr>
          <p:nvPr/>
        </p:nvCxnSpPr>
        <p:spPr>
          <a:xfrm>
            <a:off x="6200948" y="2707055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1DE48BF6-A55F-EC4B-B4F9-6085224C4FEA}"/>
              </a:ext>
            </a:extLst>
          </p:cNvPr>
          <p:cNvCxnSpPr>
            <a:cxnSpLocks/>
            <a:stCxn id="15" idx="6"/>
            <a:endCxn id="16" idx="2"/>
          </p:cNvCxnSpPr>
          <p:nvPr/>
        </p:nvCxnSpPr>
        <p:spPr>
          <a:xfrm>
            <a:off x="6198939" y="3137108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ECF36D57-D346-8645-90F6-89D191D6DE7A}"/>
              </a:ext>
            </a:extLst>
          </p:cNvPr>
          <p:cNvCxnSpPr>
            <a:cxnSpLocks/>
            <a:stCxn id="22" idx="6"/>
            <a:endCxn id="23" idx="2"/>
          </p:cNvCxnSpPr>
          <p:nvPr/>
        </p:nvCxnSpPr>
        <p:spPr>
          <a:xfrm>
            <a:off x="6196931" y="3541462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72510673-1BE5-594F-9697-44293E0D1015}"/>
              </a:ext>
            </a:extLst>
          </p:cNvPr>
          <p:cNvCxnSpPr>
            <a:cxnSpLocks/>
            <a:stCxn id="29" idx="6"/>
            <a:endCxn id="30" idx="2"/>
          </p:cNvCxnSpPr>
          <p:nvPr/>
        </p:nvCxnSpPr>
        <p:spPr>
          <a:xfrm>
            <a:off x="6194921" y="3909835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F1E37BBF-60CA-0841-8698-BBFEC905AE4B}"/>
              </a:ext>
            </a:extLst>
          </p:cNvPr>
          <p:cNvCxnSpPr>
            <a:cxnSpLocks/>
            <a:stCxn id="9" idx="6"/>
            <a:endCxn id="10" idx="2"/>
          </p:cNvCxnSpPr>
          <p:nvPr/>
        </p:nvCxnSpPr>
        <p:spPr>
          <a:xfrm flipV="1">
            <a:off x="6668030" y="2707202"/>
            <a:ext cx="311633" cy="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FF2A659C-BAAC-9740-99CC-E67280FBA97A}"/>
              </a:ext>
            </a:extLst>
          </p:cNvPr>
          <p:cNvCxnSpPr>
            <a:cxnSpLocks/>
            <a:stCxn id="10" idx="6"/>
            <a:endCxn id="11" idx="2"/>
          </p:cNvCxnSpPr>
          <p:nvPr/>
        </p:nvCxnSpPr>
        <p:spPr>
          <a:xfrm>
            <a:off x="7136280" y="2707202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D6DA17AD-C77F-2348-B07A-00A5245A6B0B}"/>
              </a:ext>
            </a:extLst>
          </p:cNvPr>
          <p:cNvCxnSpPr>
            <a:cxnSpLocks/>
            <a:stCxn id="11" idx="6"/>
            <a:endCxn id="12" idx="2"/>
          </p:cNvCxnSpPr>
          <p:nvPr/>
        </p:nvCxnSpPr>
        <p:spPr>
          <a:xfrm flipV="1">
            <a:off x="7574195" y="2704602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0DF2B42B-D3A5-FB42-B71A-69305CDC9D87}"/>
              </a:ext>
            </a:extLst>
          </p:cNvPr>
          <p:cNvCxnSpPr>
            <a:cxnSpLocks/>
            <a:stCxn id="12" idx="6"/>
            <a:endCxn id="13" idx="2"/>
          </p:cNvCxnSpPr>
          <p:nvPr/>
        </p:nvCxnSpPr>
        <p:spPr>
          <a:xfrm flipV="1">
            <a:off x="8045436" y="2704181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618EF9A7-9E7A-6C41-B2C6-CA6D26D37370}"/>
              </a:ext>
            </a:extLst>
          </p:cNvPr>
          <p:cNvCxnSpPr>
            <a:cxnSpLocks/>
            <a:stCxn id="13" idx="6"/>
            <a:endCxn id="14" idx="2"/>
          </p:cNvCxnSpPr>
          <p:nvPr/>
        </p:nvCxnSpPr>
        <p:spPr>
          <a:xfrm flipV="1">
            <a:off x="8531856" y="2701907"/>
            <a:ext cx="33924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6BDBE53E-72B5-E34C-86B8-68CDA31EEAE1}"/>
              </a:ext>
            </a:extLst>
          </p:cNvPr>
          <p:cNvCxnSpPr>
            <a:cxnSpLocks/>
            <a:stCxn id="20" idx="6"/>
            <a:endCxn id="21" idx="2"/>
          </p:cNvCxnSpPr>
          <p:nvPr/>
        </p:nvCxnSpPr>
        <p:spPr>
          <a:xfrm flipV="1">
            <a:off x="8529848" y="3131959"/>
            <a:ext cx="33924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F16FA411-210B-3349-B3FC-571235D8D91F}"/>
              </a:ext>
            </a:extLst>
          </p:cNvPr>
          <p:cNvCxnSpPr>
            <a:cxnSpLocks/>
            <a:stCxn id="27" idx="6"/>
            <a:endCxn id="28" idx="2"/>
          </p:cNvCxnSpPr>
          <p:nvPr/>
        </p:nvCxnSpPr>
        <p:spPr>
          <a:xfrm flipV="1">
            <a:off x="8527838" y="3536313"/>
            <a:ext cx="33924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6E19C673-410C-DB43-B72F-5FDEB1E52AFD}"/>
              </a:ext>
            </a:extLst>
          </p:cNvPr>
          <p:cNvCxnSpPr>
            <a:cxnSpLocks/>
            <a:stCxn id="34" idx="6"/>
            <a:endCxn id="35" idx="2"/>
          </p:cNvCxnSpPr>
          <p:nvPr/>
        </p:nvCxnSpPr>
        <p:spPr>
          <a:xfrm flipV="1">
            <a:off x="8525830" y="3904686"/>
            <a:ext cx="33924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DFF065D3-62CF-F845-B149-9539B2E713EE}"/>
              </a:ext>
            </a:extLst>
          </p:cNvPr>
          <p:cNvCxnSpPr>
            <a:cxnSpLocks/>
            <a:stCxn id="19" idx="6"/>
            <a:endCxn id="20" idx="2"/>
          </p:cNvCxnSpPr>
          <p:nvPr/>
        </p:nvCxnSpPr>
        <p:spPr>
          <a:xfrm flipV="1">
            <a:off x="8043429" y="3134233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8D387B16-B1DB-9549-8277-E922F1B65805}"/>
              </a:ext>
            </a:extLst>
          </p:cNvPr>
          <p:cNvCxnSpPr>
            <a:cxnSpLocks/>
            <a:stCxn id="26" idx="6"/>
            <a:endCxn id="27" idx="2"/>
          </p:cNvCxnSpPr>
          <p:nvPr/>
        </p:nvCxnSpPr>
        <p:spPr>
          <a:xfrm flipV="1">
            <a:off x="8041420" y="3538587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2750A98F-30C6-D04A-BF8E-2D061428983F}"/>
              </a:ext>
            </a:extLst>
          </p:cNvPr>
          <p:cNvCxnSpPr>
            <a:cxnSpLocks/>
            <a:stCxn id="33" idx="6"/>
            <a:endCxn id="34" idx="2"/>
          </p:cNvCxnSpPr>
          <p:nvPr/>
        </p:nvCxnSpPr>
        <p:spPr>
          <a:xfrm flipV="1">
            <a:off x="8039410" y="3906961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D37DAA90-F6C9-E34F-A2B3-C1F3E215D56B}"/>
              </a:ext>
            </a:extLst>
          </p:cNvPr>
          <p:cNvCxnSpPr>
            <a:cxnSpLocks/>
            <a:stCxn id="32" idx="6"/>
            <a:endCxn id="33" idx="2"/>
          </p:cNvCxnSpPr>
          <p:nvPr/>
        </p:nvCxnSpPr>
        <p:spPr>
          <a:xfrm flipV="1">
            <a:off x="7568169" y="3907382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0AB943FE-5784-6647-86E2-D444953811F5}"/>
              </a:ext>
            </a:extLst>
          </p:cNvPr>
          <p:cNvCxnSpPr>
            <a:cxnSpLocks/>
            <a:stCxn id="31" idx="6"/>
            <a:endCxn id="32" idx="2"/>
          </p:cNvCxnSpPr>
          <p:nvPr/>
        </p:nvCxnSpPr>
        <p:spPr>
          <a:xfrm>
            <a:off x="7130253" y="3909981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A3238E2D-0DA0-024F-816F-49AF0984922F}"/>
              </a:ext>
            </a:extLst>
          </p:cNvPr>
          <p:cNvCxnSpPr>
            <a:cxnSpLocks/>
            <a:stCxn id="30" idx="6"/>
            <a:endCxn id="31" idx="2"/>
          </p:cNvCxnSpPr>
          <p:nvPr/>
        </p:nvCxnSpPr>
        <p:spPr>
          <a:xfrm flipV="1">
            <a:off x="6662004" y="3909981"/>
            <a:ext cx="311633" cy="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9480797F-8070-AB45-A341-5B1989FAA4CB}"/>
              </a:ext>
            </a:extLst>
          </p:cNvPr>
          <p:cNvCxnSpPr>
            <a:cxnSpLocks/>
            <a:stCxn id="23" idx="6"/>
            <a:endCxn id="24" idx="2"/>
          </p:cNvCxnSpPr>
          <p:nvPr/>
        </p:nvCxnSpPr>
        <p:spPr>
          <a:xfrm flipV="1">
            <a:off x="6664014" y="3541609"/>
            <a:ext cx="311633" cy="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3CA4D54D-3CDA-9440-BC0F-9192B3502331}"/>
              </a:ext>
            </a:extLst>
          </p:cNvPr>
          <p:cNvCxnSpPr>
            <a:cxnSpLocks/>
            <a:stCxn id="24" idx="6"/>
            <a:endCxn id="25" idx="2"/>
          </p:cNvCxnSpPr>
          <p:nvPr/>
        </p:nvCxnSpPr>
        <p:spPr>
          <a:xfrm>
            <a:off x="7132263" y="3541609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89CAA5FE-5574-764B-AC86-C96E1A2BC280}"/>
              </a:ext>
            </a:extLst>
          </p:cNvPr>
          <p:cNvCxnSpPr>
            <a:cxnSpLocks/>
            <a:stCxn id="25" idx="6"/>
            <a:endCxn id="26" idx="2"/>
          </p:cNvCxnSpPr>
          <p:nvPr/>
        </p:nvCxnSpPr>
        <p:spPr>
          <a:xfrm flipV="1">
            <a:off x="7570180" y="3539009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>
            <a:extLst>
              <a:ext uri="{FF2B5EF4-FFF2-40B4-BE49-F238E27FC236}">
                <a16:creationId xmlns:a16="http://schemas.microsoft.com/office/drawing/2014/main" id="{407363E3-088E-B14E-B58F-E0D02DD34DBD}"/>
              </a:ext>
            </a:extLst>
          </p:cNvPr>
          <p:cNvCxnSpPr>
            <a:cxnSpLocks/>
            <a:stCxn id="18" idx="6"/>
            <a:endCxn id="19" idx="2"/>
          </p:cNvCxnSpPr>
          <p:nvPr/>
        </p:nvCxnSpPr>
        <p:spPr>
          <a:xfrm flipV="1">
            <a:off x="7572187" y="3134656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F3996DFA-3134-8B43-9EE0-5BF0678CE999}"/>
              </a:ext>
            </a:extLst>
          </p:cNvPr>
          <p:cNvCxnSpPr>
            <a:cxnSpLocks/>
            <a:stCxn id="17" idx="6"/>
            <a:endCxn id="18" idx="2"/>
          </p:cNvCxnSpPr>
          <p:nvPr/>
        </p:nvCxnSpPr>
        <p:spPr>
          <a:xfrm>
            <a:off x="7134271" y="3137255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>
            <a:extLst>
              <a:ext uri="{FF2B5EF4-FFF2-40B4-BE49-F238E27FC236}">
                <a16:creationId xmlns:a16="http://schemas.microsoft.com/office/drawing/2014/main" id="{89A3C8BF-3A86-F847-8495-6BDC78A44BDC}"/>
              </a:ext>
            </a:extLst>
          </p:cNvPr>
          <p:cNvCxnSpPr>
            <a:cxnSpLocks/>
            <a:stCxn id="16" idx="6"/>
            <a:endCxn id="17" idx="2"/>
          </p:cNvCxnSpPr>
          <p:nvPr/>
        </p:nvCxnSpPr>
        <p:spPr>
          <a:xfrm flipV="1">
            <a:off x="6666020" y="3137255"/>
            <a:ext cx="311633" cy="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EF352282-C3B9-1E43-BB3C-FBDD6CBB9056}"/>
              </a:ext>
            </a:extLst>
          </p:cNvPr>
          <p:cNvCxnSpPr>
            <a:cxnSpLocks/>
            <a:stCxn id="8" idx="4"/>
            <a:endCxn id="15" idx="0"/>
          </p:cNvCxnSpPr>
          <p:nvPr/>
        </p:nvCxnSpPr>
        <p:spPr>
          <a:xfrm flipH="1">
            <a:off x="6120630" y="2773877"/>
            <a:ext cx="2008" cy="2964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>
            <a:extLst>
              <a:ext uri="{FF2B5EF4-FFF2-40B4-BE49-F238E27FC236}">
                <a16:creationId xmlns:a16="http://schemas.microsoft.com/office/drawing/2014/main" id="{81EA2200-9944-BF42-B720-5DEF25F9A6E2}"/>
              </a:ext>
            </a:extLst>
          </p:cNvPr>
          <p:cNvCxnSpPr>
            <a:cxnSpLocks/>
            <a:stCxn id="15" idx="4"/>
            <a:endCxn id="22" idx="0"/>
          </p:cNvCxnSpPr>
          <p:nvPr/>
        </p:nvCxnSpPr>
        <p:spPr>
          <a:xfrm flipH="1">
            <a:off x="6118624" y="3203929"/>
            <a:ext cx="2007" cy="270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A2790B54-5AE7-1845-AE46-768AAEDFEBAD}"/>
              </a:ext>
            </a:extLst>
          </p:cNvPr>
          <p:cNvCxnSpPr>
            <a:cxnSpLocks/>
            <a:stCxn id="22" idx="4"/>
            <a:endCxn id="29" idx="0"/>
          </p:cNvCxnSpPr>
          <p:nvPr/>
        </p:nvCxnSpPr>
        <p:spPr>
          <a:xfrm flipH="1">
            <a:off x="6116613" y="3608283"/>
            <a:ext cx="2009" cy="234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>
            <a:extLst>
              <a:ext uri="{FF2B5EF4-FFF2-40B4-BE49-F238E27FC236}">
                <a16:creationId xmlns:a16="http://schemas.microsoft.com/office/drawing/2014/main" id="{CEF8BDB5-8447-1849-9BFF-F2FCDA6FDC01}"/>
              </a:ext>
            </a:extLst>
          </p:cNvPr>
          <p:cNvCxnSpPr>
            <a:cxnSpLocks/>
            <a:stCxn id="9" idx="4"/>
            <a:endCxn id="16" idx="0"/>
          </p:cNvCxnSpPr>
          <p:nvPr/>
        </p:nvCxnSpPr>
        <p:spPr>
          <a:xfrm flipH="1">
            <a:off x="6587713" y="2774310"/>
            <a:ext cx="2008" cy="2964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77385004-1CF6-2C4C-99F8-11EF7CF62375}"/>
              </a:ext>
            </a:extLst>
          </p:cNvPr>
          <p:cNvCxnSpPr>
            <a:cxnSpLocks/>
            <a:stCxn id="16" idx="4"/>
            <a:endCxn id="23" idx="0"/>
          </p:cNvCxnSpPr>
          <p:nvPr/>
        </p:nvCxnSpPr>
        <p:spPr>
          <a:xfrm flipH="1">
            <a:off x="6585706" y="3204363"/>
            <a:ext cx="2007" cy="270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>
            <a:extLst>
              <a:ext uri="{FF2B5EF4-FFF2-40B4-BE49-F238E27FC236}">
                <a16:creationId xmlns:a16="http://schemas.microsoft.com/office/drawing/2014/main" id="{F943BF94-C48F-5E45-AA5F-2735B0198753}"/>
              </a:ext>
            </a:extLst>
          </p:cNvPr>
          <p:cNvCxnSpPr>
            <a:cxnSpLocks/>
            <a:stCxn id="23" idx="4"/>
            <a:endCxn id="30" idx="0"/>
          </p:cNvCxnSpPr>
          <p:nvPr/>
        </p:nvCxnSpPr>
        <p:spPr>
          <a:xfrm flipH="1">
            <a:off x="6583695" y="3608717"/>
            <a:ext cx="2009" cy="234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17ABEDD4-DA65-C343-82AF-0E703B10705A}"/>
              </a:ext>
            </a:extLst>
          </p:cNvPr>
          <p:cNvCxnSpPr>
            <a:cxnSpLocks/>
            <a:stCxn id="24" idx="4"/>
            <a:endCxn id="31" idx="0"/>
          </p:cNvCxnSpPr>
          <p:nvPr/>
        </p:nvCxnSpPr>
        <p:spPr>
          <a:xfrm flipH="1">
            <a:off x="7051945" y="3608430"/>
            <a:ext cx="2009" cy="234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>
            <a:extLst>
              <a:ext uri="{FF2B5EF4-FFF2-40B4-BE49-F238E27FC236}">
                <a16:creationId xmlns:a16="http://schemas.microsoft.com/office/drawing/2014/main" id="{99858DE4-C2C7-2346-8F8C-6645E7585E81}"/>
              </a:ext>
            </a:extLst>
          </p:cNvPr>
          <p:cNvCxnSpPr>
            <a:cxnSpLocks/>
            <a:stCxn id="17" idx="4"/>
            <a:endCxn id="24" idx="0"/>
          </p:cNvCxnSpPr>
          <p:nvPr/>
        </p:nvCxnSpPr>
        <p:spPr>
          <a:xfrm flipH="1">
            <a:off x="7053955" y="3204076"/>
            <a:ext cx="2007" cy="270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>
            <a:extLst>
              <a:ext uri="{FF2B5EF4-FFF2-40B4-BE49-F238E27FC236}">
                <a16:creationId xmlns:a16="http://schemas.microsoft.com/office/drawing/2014/main" id="{FFD15316-677A-F44D-B99B-C2B8B902D8B0}"/>
              </a:ext>
            </a:extLst>
          </p:cNvPr>
          <p:cNvCxnSpPr>
            <a:cxnSpLocks/>
            <a:stCxn id="10" idx="4"/>
            <a:endCxn id="17" idx="0"/>
          </p:cNvCxnSpPr>
          <p:nvPr/>
        </p:nvCxnSpPr>
        <p:spPr>
          <a:xfrm flipH="1">
            <a:off x="7055964" y="2774023"/>
            <a:ext cx="2008" cy="2964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>
            <a:extLst>
              <a:ext uri="{FF2B5EF4-FFF2-40B4-BE49-F238E27FC236}">
                <a16:creationId xmlns:a16="http://schemas.microsoft.com/office/drawing/2014/main" id="{70DBBE37-24CE-914B-A647-31EBD2AEB59F}"/>
              </a:ext>
            </a:extLst>
          </p:cNvPr>
          <p:cNvCxnSpPr>
            <a:cxnSpLocks/>
            <a:stCxn id="11" idx="4"/>
            <a:endCxn id="18" idx="0"/>
          </p:cNvCxnSpPr>
          <p:nvPr/>
        </p:nvCxnSpPr>
        <p:spPr>
          <a:xfrm flipH="1">
            <a:off x="7493878" y="2774023"/>
            <a:ext cx="2008" cy="2964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>
            <a:extLst>
              <a:ext uri="{FF2B5EF4-FFF2-40B4-BE49-F238E27FC236}">
                <a16:creationId xmlns:a16="http://schemas.microsoft.com/office/drawing/2014/main" id="{F73DB2B6-0110-564E-8956-AE34194F0E6F}"/>
              </a:ext>
            </a:extLst>
          </p:cNvPr>
          <p:cNvCxnSpPr>
            <a:cxnSpLocks/>
            <a:stCxn id="18" idx="4"/>
            <a:endCxn id="25" idx="0"/>
          </p:cNvCxnSpPr>
          <p:nvPr/>
        </p:nvCxnSpPr>
        <p:spPr>
          <a:xfrm flipH="1">
            <a:off x="7491870" y="3204076"/>
            <a:ext cx="2007" cy="270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>
            <a:extLst>
              <a:ext uri="{FF2B5EF4-FFF2-40B4-BE49-F238E27FC236}">
                <a16:creationId xmlns:a16="http://schemas.microsoft.com/office/drawing/2014/main" id="{0BB16776-9B7E-CD4B-83AA-5AE7C808D7AC}"/>
              </a:ext>
            </a:extLst>
          </p:cNvPr>
          <p:cNvCxnSpPr>
            <a:cxnSpLocks/>
            <a:stCxn id="25" idx="4"/>
            <a:endCxn id="32" idx="0"/>
          </p:cNvCxnSpPr>
          <p:nvPr/>
        </p:nvCxnSpPr>
        <p:spPr>
          <a:xfrm flipH="1">
            <a:off x="7489862" y="3608430"/>
            <a:ext cx="2009" cy="234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>
            <a:extLst>
              <a:ext uri="{FF2B5EF4-FFF2-40B4-BE49-F238E27FC236}">
                <a16:creationId xmlns:a16="http://schemas.microsoft.com/office/drawing/2014/main" id="{533F6FCA-2DB7-3544-BD31-FF326FB1F284}"/>
              </a:ext>
            </a:extLst>
          </p:cNvPr>
          <p:cNvCxnSpPr>
            <a:cxnSpLocks/>
            <a:stCxn id="26" idx="4"/>
            <a:endCxn id="33" idx="0"/>
          </p:cNvCxnSpPr>
          <p:nvPr/>
        </p:nvCxnSpPr>
        <p:spPr>
          <a:xfrm flipH="1">
            <a:off x="7961102" y="3605830"/>
            <a:ext cx="2009" cy="234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id="{474D1281-BF9E-E74D-AD10-6622C9FDA142}"/>
              </a:ext>
            </a:extLst>
          </p:cNvPr>
          <p:cNvCxnSpPr>
            <a:cxnSpLocks/>
            <a:stCxn id="19" idx="4"/>
            <a:endCxn id="26" idx="0"/>
          </p:cNvCxnSpPr>
          <p:nvPr/>
        </p:nvCxnSpPr>
        <p:spPr>
          <a:xfrm flipH="1">
            <a:off x="7963111" y="3201476"/>
            <a:ext cx="2007" cy="270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>
            <a:extLst>
              <a:ext uri="{FF2B5EF4-FFF2-40B4-BE49-F238E27FC236}">
                <a16:creationId xmlns:a16="http://schemas.microsoft.com/office/drawing/2014/main" id="{C3FED2B8-822A-074F-9EF6-A341A21FF0E3}"/>
              </a:ext>
            </a:extLst>
          </p:cNvPr>
          <p:cNvCxnSpPr>
            <a:cxnSpLocks/>
            <a:stCxn id="12" idx="4"/>
            <a:endCxn id="19" idx="0"/>
          </p:cNvCxnSpPr>
          <p:nvPr/>
        </p:nvCxnSpPr>
        <p:spPr>
          <a:xfrm flipH="1">
            <a:off x="7965120" y="2771424"/>
            <a:ext cx="2008" cy="2964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E30BBC02-331C-FC41-8D87-296A1A6A9024}"/>
              </a:ext>
            </a:extLst>
          </p:cNvPr>
          <p:cNvCxnSpPr>
            <a:cxnSpLocks/>
            <a:stCxn id="13" idx="4"/>
            <a:endCxn id="20" idx="0"/>
          </p:cNvCxnSpPr>
          <p:nvPr/>
        </p:nvCxnSpPr>
        <p:spPr>
          <a:xfrm flipH="1">
            <a:off x="8451539" y="2771002"/>
            <a:ext cx="2008" cy="2964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>
            <a:extLst>
              <a:ext uri="{FF2B5EF4-FFF2-40B4-BE49-F238E27FC236}">
                <a16:creationId xmlns:a16="http://schemas.microsoft.com/office/drawing/2014/main" id="{F39CBADF-285B-DB4F-B038-09C87DDCCE1C}"/>
              </a:ext>
            </a:extLst>
          </p:cNvPr>
          <p:cNvCxnSpPr>
            <a:cxnSpLocks/>
            <a:stCxn id="20" idx="4"/>
            <a:endCxn id="27" idx="0"/>
          </p:cNvCxnSpPr>
          <p:nvPr/>
        </p:nvCxnSpPr>
        <p:spPr>
          <a:xfrm flipH="1">
            <a:off x="8449531" y="3201055"/>
            <a:ext cx="2007" cy="270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A7D65F4E-07E5-4C4B-893B-A59B1CBEB3D7}"/>
              </a:ext>
            </a:extLst>
          </p:cNvPr>
          <p:cNvCxnSpPr>
            <a:cxnSpLocks/>
            <a:stCxn id="27" idx="4"/>
            <a:endCxn id="34" idx="0"/>
          </p:cNvCxnSpPr>
          <p:nvPr/>
        </p:nvCxnSpPr>
        <p:spPr>
          <a:xfrm flipH="1">
            <a:off x="8447521" y="3605409"/>
            <a:ext cx="2009" cy="234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5CAD2F70-B93E-704F-9470-8651CA6D2AA4}"/>
              </a:ext>
            </a:extLst>
          </p:cNvPr>
          <p:cNvCxnSpPr>
            <a:cxnSpLocks/>
            <a:stCxn id="28" idx="4"/>
            <a:endCxn id="35" idx="0"/>
          </p:cNvCxnSpPr>
          <p:nvPr/>
        </p:nvCxnSpPr>
        <p:spPr>
          <a:xfrm flipH="1">
            <a:off x="8943378" y="3603134"/>
            <a:ext cx="2009" cy="234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78">
            <a:extLst>
              <a:ext uri="{FF2B5EF4-FFF2-40B4-BE49-F238E27FC236}">
                <a16:creationId xmlns:a16="http://schemas.microsoft.com/office/drawing/2014/main" id="{6843E885-4DE7-AD4A-921C-899A41617D42}"/>
              </a:ext>
            </a:extLst>
          </p:cNvPr>
          <p:cNvCxnSpPr>
            <a:cxnSpLocks/>
            <a:stCxn id="21" idx="4"/>
            <a:endCxn id="28" idx="0"/>
          </p:cNvCxnSpPr>
          <p:nvPr/>
        </p:nvCxnSpPr>
        <p:spPr>
          <a:xfrm flipH="1">
            <a:off x="8945389" y="3198780"/>
            <a:ext cx="2007" cy="270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>
            <a:extLst>
              <a:ext uri="{FF2B5EF4-FFF2-40B4-BE49-F238E27FC236}">
                <a16:creationId xmlns:a16="http://schemas.microsoft.com/office/drawing/2014/main" id="{B24A4794-7EDE-874E-BB4B-6F7538096AFA}"/>
              </a:ext>
            </a:extLst>
          </p:cNvPr>
          <p:cNvCxnSpPr>
            <a:cxnSpLocks/>
            <a:stCxn id="14" idx="4"/>
            <a:endCxn id="21" idx="0"/>
          </p:cNvCxnSpPr>
          <p:nvPr/>
        </p:nvCxnSpPr>
        <p:spPr>
          <a:xfrm flipH="1">
            <a:off x="8947396" y="2768727"/>
            <a:ext cx="2008" cy="2964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Ellipse 102">
            <a:extLst>
              <a:ext uri="{FF2B5EF4-FFF2-40B4-BE49-F238E27FC236}">
                <a16:creationId xmlns:a16="http://schemas.microsoft.com/office/drawing/2014/main" id="{35376B81-36D9-3848-B50B-D8C2674F9F49}"/>
              </a:ext>
            </a:extLst>
          </p:cNvPr>
          <p:cNvSpPr/>
          <p:nvPr/>
        </p:nvSpPr>
        <p:spPr>
          <a:xfrm>
            <a:off x="6038304" y="2227631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Ellipse 103">
            <a:extLst>
              <a:ext uri="{FF2B5EF4-FFF2-40B4-BE49-F238E27FC236}">
                <a16:creationId xmlns:a16="http://schemas.microsoft.com/office/drawing/2014/main" id="{EDA059CF-2C22-1844-BDAE-1C4974F121F1}"/>
              </a:ext>
            </a:extLst>
          </p:cNvPr>
          <p:cNvSpPr/>
          <p:nvPr/>
        </p:nvSpPr>
        <p:spPr>
          <a:xfrm>
            <a:off x="6505386" y="2228064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Ellipse 104">
            <a:extLst>
              <a:ext uri="{FF2B5EF4-FFF2-40B4-BE49-F238E27FC236}">
                <a16:creationId xmlns:a16="http://schemas.microsoft.com/office/drawing/2014/main" id="{CD27312A-F439-D84C-8143-B8822FB0986B}"/>
              </a:ext>
            </a:extLst>
          </p:cNvPr>
          <p:cNvSpPr/>
          <p:nvPr/>
        </p:nvSpPr>
        <p:spPr>
          <a:xfrm>
            <a:off x="6973637" y="2227777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Ellipse 105">
            <a:extLst>
              <a:ext uri="{FF2B5EF4-FFF2-40B4-BE49-F238E27FC236}">
                <a16:creationId xmlns:a16="http://schemas.microsoft.com/office/drawing/2014/main" id="{FC43C8E9-0268-9F40-8494-3F7A31B32CB0}"/>
              </a:ext>
            </a:extLst>
          </p:cNvPr>
          <p:cNvSpPr/>
          <p:nvPr/>
        </p:nvSpPr>
        <p:spPr>
          <a:xfrm>
            <a:off x="7411552" y="2227777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07" name="Ellipse 106">
            <a:extLst>
              <a:ext uri="{FF2B5EF4-FFF2-40B4-BE49-F238E27FC236}">
                <a16:creationId xmlns:a16="http://schemas.microsoft.com/office/drawing/2014/main" id="{8F55145E-793C-F14B-8B17-8618BC5058FC}"/>
              </a:ext>
            </a:extLst>
          </p:cNvPr>
          <p:cNvSpPr/>
          <p:nvPr/>
        </p:nvSpPr>
        <p:spPr>
          <a:xfrm>
            <a:off x="7882793" y="2225178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Ellipse 107">
            <a:extLst>
              <a:ext uri="{FF2B5EF4-FFF2-40B4-BE49-F238E27FC236}">
                <a16:creationId xmlns:a16="http://schemas.microsoft.com/office/drawing/2014/main" id="{781DEF2D-9E4D-A449-91DC-33A8178CF125}"/>
              </a:ext>
            </a:extLst>
          </p:cNvPr>
          <p:cNvSpPr/>
          <p:nvPr/>
        </p:nvSpPr>
        <p:spPr>
          <a:xfrm>
            <a:off x="8369212" y="2224756"/>
            <a:ext cx="156617" cy="13364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Ellipse 108">
            <a:extLst>
              <a:ext uri="{FF2B5EF4-FFF2-40B4-BE49-F238E27FC236}">
                <a16:creationId xmlns:a16="http://schemas.microsoft.com/office/drawing/2014/main" id="{0C19B8B8-D2B3-D74B-9076-972D72E2E4B9}"/>
              </a:ext>
            </a:extLst>
          </p:cNvPr>
          <p:cNvSpPr/>
          <p:nvPr/>
        </p:nvSpPr>
        <p:spPr>
          <a:xfrm>
            <a:off x="8865070" y="2222482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0" name="Connecteur droit 109">
            <a:extLst>
              <a:ext uri="{FF2B5EF4-FFF2-40B4-BE49-F238E27FC236}">
                <a16:creationId xmlns:a16="http://schemas.microsoft.com/office/drawing/2014/main" id="{546B1304-E712-1A49-9D9D-571A6EA848BB}"/>
              </a:ext>
            </a:extLst>
          </p:cNvPr>
          <p:cNvCxnSpPr>
            <a:stCxn id="103" idx="6"/>
            <a:endCxn id="104" idx="2"/>
          </p:cNvCxnSpPr>
          <p:nvPr/>
        </p:nvCxnSpPr>
        <p:spPr>
          <a:xfrm>
            <a:off x="6194921" y="2294452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eur droit 110">
            <a:extLst>
              <a:ext uri="{FF2B5EF4-FFF2-40B4-BE49-F238E27FC236}">
                <a16:creationId xmlns:a16="http://schemas.microsoft.com/office/drawing/2014/main" id="{85A1119C-6FC4-9D45-92CA-91C7AB7B6CF7}"/>
              </a:ext>
            </a:extLst>
          </p:cNvPr>
          <p:cNvCxnSpPr>
            <a:cxnSpLocks/>
            <a:stCxn id="104" idx="6"/>
            <a:endCxn id="105" idx="2"/>
          </p:cNvCxnSpPr>
          <p:nvPr/>
        </p:nvCxnSpPr>
        <p:spPr>
          <a:xfrm flipV="1">
            <a:off x="6662003" y="2294598"/>
            <a:ext cx="311633" cy="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necteur droit 111">
            <a:extLst>
              <a:ext uri="{FF2B5EF4-FFF2-40B4-BE49-F238E27FC236}">
                <a16:creationId xmlns:a16="http://schemas.microsoft.com/office/drawing/2014/main" id="{BCE2EA09-37CA-4B49-9AC8-463859E8F8E1}"/>
              </a:ext>
            </a:extLst>
          </p:cNvPr>
          <p:cNvCxnSpPr>
            <a:cxnSpLocks/>
            <a:stCxn id="105" idx="6"/>
            <a:endCxn id="106" idx="2"/>
          </p:cNvCxnSpPr>
          <p:nvPr/>
        </p:nvCxnSpPr>
        <p:spPr>
          <a:xfrm>
            <a:off x="7130253" y="2294598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cteur droit 112">
            <a:extLst>
              <a:ext uri="{FF2B5EF4-FFF2-40B4-BE49-F238E27FC236}">
                <a16:creationId xmlns:a16="http://schemas.microsoft.com/office/drawing/2014/main" id="{4DCAC123-9BC6-054B-84BE-7FDB4E95A9F2}"/>
              </a:ext>
            </a:extLst>
          </p:cNvPr>
          <p:cNvCxnSpPr>
            <a:cxnSpLocks/>
            <a:stCxn id="106" idx="6"/>
            <a:endCxn id="107" idx="2"/>
          </p:cNvCxnSpPr>
          <p:nvPr/>
        </p:nvCxnSpPr>
        <p:spPr>
          <a:xfrm flipV="1">
            <a:off x="7568168" y="2292000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cteur droit 113">
            <a:extLst>
              <a:ext uri="{FF2B5EF4-FFF2-40B4-BE49-F238E27FC236}">
                <a16:creationId xmlns:a16="http://schemas.microsoft.com/office/drawing/2014/main" id="{D2ED0E71-E2F4-4A40-B77E-EE293F959767}"/>
              </a:ext>
            </a:extLst>
          </p:cNvPr>
          <p:cNvCxnSpPr>
            <a:cxnSpLocks/>
            <a:stCxn id="107" idx="6"/>
            <a:endCxn id="108" idx="2"/>
          </p:cNvCxnSpPr>
          <p:nvPr/>
        </p:nvCxnSpPr>
        <p:spPr>
          <a:xfrm flipV="1">
            <a:off x="8039410" y="2291578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cteur droit 114">
            <a:extLst>
              <a:ext uri="{FF2B5EF4-FFF2-40B4-BE49-F238E27FC236}">
                <a16:creationId xmlns:a16="http://schemas.microsoft.com/office/drawing/2014/main" id="{3EC1A458-77FD-DD44-B4AC-CED2BC3FE32E}"/>
              </a:ext>
            </a:extLst>
          </p:cNvPr>
          <p:cNvCxnSpPr>
            <a:cxnSpLocks/>
            <a:stCxn id="108" idx="6"/>
            <a:endCxn id="109" idx="2"/>
          </p:cNvCxnSpPr>
          <p:nvPr/>
        </p:nvCxnSpPr>
        <p:spPr>
          <a:xfrm flipV="1">
            <a:off x="8525830" y="2289302"/>
            <a:ext cx="33924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cteur droit 117">
            <a:extLst>
              <a:ext uri="{FF2B5EF4-FFF2-40B4-BE49-F238E27FC236}">
                <a16:creationId xmlns:a16="http://schemas.microsoft.com/office/drawing/2014/main" id="{B2C80645-E805-4D4F-B32E-873FFD7273EB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8945387" y="2348176"/>
            <a:ext cx="4018" cy="2869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cteur droit 118">
            <a:extLst>
              <a:ext uri="{FF2B5EF4-FFF2-40B4-BE49-F238E27FC236}">
                <a16:creationId xmlns:a16="http://schemas.microsoft.com/office/drawing/2014/main" id="{42349C26-2B38-4845-A096-5970A4ACA6F1}"/>
              </a:ext>
            </a:extLst>
          </p:cNvPr>
          <p:cNvCxnSpPr>
            <a:cxnSpLocks/>
            <a:stCxn id="108" idx="4"/>
            <a:endCxn id="13" idx="0"/>
          </p:cNvCxnSpPr>
          <p:nvPr/>
        </p:nvCxnSpPr>
        <p:spPr>
          <a:xfrm>
            <a:off x="8447520" y="2358398"/>
            <a:ext cx="6027" cy="2789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cteur droit 119">
            <a:extLst>
              <a:ext uri="{FF2B5EF4-FFF2-40B4-BE49-F238E27FC236}">
                <a16:creationId xmlns:a16="http://schemas.microsoft.com/office/drawing/2014/main" id="{E383CF73-5184-B244-860D-337EE0342737}"/>
              </a:ext>
            </a:extLst>
          </p:cNvPr>
          <p:cNvCxnSpPr>
            <a:cxnSpLocks/>
            <a:stCxn id="107" idx="4"/>
            <a:endCxn id="12" idx="0"/>
          </p:cNvCxnSpPr>
          <p:nvPr/>
        </p:nvCxnSpPr>
        <p:spPr>
          <a:xfrm>
            <a:off x="7961102" y="2358820"/>
            <a:ext cx="6027" cy="2789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cteur droit 120">
            <a:extLst>
              <a:ext uri="{FF2B5EF4-FFF2-40B4-BE49-F238E27FC236}">
                <a16:creationId xmlns:a16="http://schemas.microsoft.com/office/drawing/2014/main" id="{13F971B3-2C92-1548-89CC-DBEA0A9EAD13}"/>
              </a:ext>
            </a:extLst>
          </p:cNvPr>
          <p:cNvCxnSpPr>
            <a:cxnSpLocks/>
            <a:stCxn id="106" idx="4"/>
            <a:endCxn id="11" idx="0"/>
          </p:cNvCxnSpPr>
          <p:nvPr/>
        </p:nvCxnSpPr>
        <p:spPr>
          <a:xfrm>
            <a:off x="7489862" y="2361419"/>
            <a:ext cx="6027" cy="2789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cteur droit 121">
            <a:extLst>
              <a:ext uri="{FF2B5EF4-FFF2-40B4-BE49-F238E27FC236}">
                <a16:creationId xmlns:a16="http://schemas.microsoft.com/office/drawing/2014/main" id="{44653B65-6796-264B-86AE-A2018DDF6B9A}"/>
              </a:ext>
            </a:extLst>
          </p:cNvPr>
          <p:cNvCxnSpPr>
            <a:cxnSpLocks/>
            <a:stCxn id="105" idx="4"/>
            <a:endCxn id="10" idx="0"/>
          </p:cNvCxnSpPr>
          <p:nvPr/>
        </p:nvCxnSpPr>
        <p:spPr>
          <a:xfrm>
            <a:off x="7051945" y="2361419"/>
            <a:ext cx="6027" cy="2789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necteur droit 122">
            <a:extLst>
              <a:ext uri="{FF2B5EF4-FFF2-40B4-BE49-F238E27FC236}">
                <a16:creationId xmlns:a16="http://schemas.microsoft.com/office/drawing/2014/main" id="{BF675F79-5628-D94F-8330-D09E3F76484F}"/>
              </a:ext>
            </a:extLst>
          </p:cNvPr>
          <p:cNvCxnSpPr>
            <a:cxnSpLocks/>
            <a:stCxn id="104" idx="4"/>
            <a:endCxn id="9" idx="0"/>
          </p:cNvCxnSpPr>
          <p:nvPr/>
        </p:nvCxnSpPr>
        <p:spPr>
          <a:xfrm>
            <a:off x="6583695" y="2361706"/>
            <a:ext cx="6027" cy="2789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necteur droit 123">
            <a:extLst>
              <a:ext uri="{FF2B5EF4-FFF2-40B4-BE49-F238E27FC236}">
                <a16:creationId xmlns:a16="http://schemas.microsoft.com/office/drawing/2014/main" id="{5D666ACC-6E09-A24D-B683-CBCFCF71DB46}"/>
              </a:ext>
            </a:extLst>
          </p:cNvPr>
          <p:cNvCxnSpPr>
            <a:cxnSpLocks/>
            <a:stCxn id="103" idx="4"/>
            <a:endCxn id="8" idx="0"/>
          </p:cNvCxnSpPr>
          <p:nvPr/>
        </p:nvCxnSpPr>
        <p:spPr>
          <a:xfrm>
            <a:off x="6116612" y="2361273"/>
            <a:ext cx="6027" cy="2789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Ellipse 124">
            <a:extLst>
              <a:ext uri="{FF2B5EF4-FFF2-40B4-BE49-F238E27FC236}">
                <a16:creationId xmlns:a16="http://schemas.microsoft.com/office/drawing/2014/main" id="{F0E851B8-65A6-5F4B-A96A-218B92E45B74}"/>
              </a:ext>
            </a:extLst>
          </p:cNvPr>
          <p:cNvSpPr/>
          <p:nvPr/>
        </p:nvSpPr>
        <p:spPr>
          <a:xfrm>
            <a:off x="6042321" y="1816350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Ellipse 125">
            <a:extLst>
              <a:ext uri="{FF2B5EF4-FFF2-40B4-BE49-F238E27FC236}">
                <a16:creationId xmlns:a16="http://schemas.microsoft.com/office/drawing/2014/main" id="{3CB67B24-B573-9848-B5B8-82843C717E95}"/>
              </a:ext>
            </a:extLst>
          </p:cNvPr>
          <p:cNvSpPr/>
          <p:nvPr/>
        </p:nvSpPr>
        <p:spPr>
          <a:xfrm>
            <a:off x="6509406" y="1816784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Ellipse 126">
            <a:extLst>
              <a:ext uri="{FF2B5EF4-FFF2-40B4-BE49-F238E27FC236}">
                <a16:creationId xmlns:a16="http://schemas.microsoft.com/office/drawing/2014/main" id="{9074FB32-DCD3-C94C-A1EA-C7424F2DA5D8}"/>
              </a:ext>
            </a:extLst>
          </p:cNvPr>
          <p:cNvSpPr/>
          <p:nvPr/>
        </p:nvSpPr>
        <p:spPr>
          <a:xfrm>
            <a:off x="6977654" y="1816497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Ellipse 127">
            <a:extLst>
              <a:ext uri="{FF2B5EF4-FFF2-40B4-BE49-F238E27FC236}">
                <a16:creationId xmlns:a16="http://schemas.microsoft.com/office/drawing/2014/main" id="{31230461-1C24-074A-A0C5-6658EF16EE27}"/>
              </a:ext>
            </a:extLst>
          </p:cNvPr>
          <p:cNvSpPr/>
          <p:nvPr/>
        </p:nvSpPr>
        <p:spPr>
          <a:xfrm>
            <a:off x="7415571" y="1816497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29" name="Ellipse 128">
            <a:extLst>
              <a:ext uri="{FF2B5EF4-FFF2-40B4-BE49-F238E27FC236}">
                <a16:creationId xmlns:a16="http://schemas.microsoft.com/office/drawing/2014/main" id="{D6CEDA18-0DA8-3147-B23F-CF4FE479595D}"/>
              </a:ext>
            </a:extLst>
          </p:cNvPr>
          <p:cNvSpPr/>
          <p:nvPr/>
        </p:nvSpPr>
        <p:spPr>
          <a:xfrm>
            <a:off x="7886811" y="1813897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Ellipse 129">
            <a:extLst>
              <a:ext uri="{FF2B5EF4-FFF2-40B4-BE49-F238E27FC236}">
                <a16:creationId xmlns:a16="http://schemas.microsoft.com/office/drawing/2014/main" id="{C508B796-8199-3D4F-8C53-4CF9D0AD0E08}"/>
              </a:ext>
            </a:extLst>
          </p:cNvPr>
          <p:cNvSpPr/>
          <p:nvPr/>
        </p:nvSpPr>
        <p:spPr>
          <a:xfrm>
            <a:off x="8373230" y="1813475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Ellipse 130">
            <a:extLst>
              <a:ext uri="{FF2B5EF4-FFF2-40B4-BE49-F238E27FC236}">
                <a16:creationId xmlns:a16="http://schemas.microsoft.com/office/drawing/2014/main" id="{3BC2DD92-6792-E546-982E-10AD1A9E3075}"/>
              </a:ext>
            </a:extLst>
          </p:cNvPr>
          <p:cNvSpPr/>
          <p:nvPr/>
        </p:nvSpPr>
        <p:spPr>
          <a:xfrm>
            <a:off x="8869087" y="1811200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2" name="Connecteur droit 131">
            <a:extLst>
              <a:ext uri="{FF2B5EF4-FFF2-40B4-BE49-F238E27FC236}">
                <a16:creationId xmlns:a16="http://schemas.microsoft.com/office/drawing/2014/main" id="{FCDF1A29-F0D4-354C-BBBE-89AC6B2FC0B7}"/>
              </a:ext>
            </a:extLst>
          </p:cNvPr>
          <p:cNvCxnSpPr>
            <a:stCxn id="125" idx="6"/>
            <a:endCxn id="126" idx="2"/>
          </p:cNvCxnSpPr>
          <p:nvPr/>
        </p:nvCxnSpPr>
        <p:spPr>
          <a:xfrm>
            <a:off x="6198939" y="1883171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necteur droit 132">
            <a:extLst>
              <a:ext uri="{FF2B5EF4-FFF2-40B4-BE49-F238E27FC236}">
                <a16:creationId xmlns:a16="http://schemas.microsoft.com/office/drawing/2014/main" id="{7D5E5613-07FF-A440-A5D4-125F2B5DCC58}"/>
              </a:ext>
            </a:extLst>
          </p:cNvPr>
          <p:cNvCxnSpPr>
            <a:cxnSpLocks/>
            <a:stCxn id="126" idx="6"/>
            <a:endCxn id="127" idx="2"/>
          </p:cNvCxnSpPr>
          <p:nvPr/>
        </p:nvCxnSpPr>
        <p:spPr>
          <a:xfrm flipV="1">
            <a:off x="6666020" y="1883317"/>
            <a:ext cx="311633" cy="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necteur droit 133">
            <a:extLst>
              <a:ext uri="{FF2B5EF4-FFF2-40B4-BE49-F238E27FC236}">
                <a16:creationId xmlns:a16="http://schemas.microsoft.com/office/drawing/2014/main" id="{08131964-787C-A941-88EB-AB3D592ABD51}"/>
              </a:ext>
            </a:extLst>
          </p:cNvPr>
          <p:cNvCxnSpPr>
            <a:cxnSpLocks/>
            <a:stCxn id="127" idx="6"/>
            <a:endCxn id="128" idx="2"/>
          </p:cNvCxnSpPr>
          <p:nvPr/>
        </p:nvCxnSpPr>
        <p:spPr>
          <a:xfrm>
            <a:off x="7134271" y="1883317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onnecteur droit 134">
            <a:extLst>
              <a:ext uri="{FF2B5EF4-FFF2-40B4-BE49-F238E27FC236}">
                <a16:creationId xmlns:a16="http://schemas.microsoft.com/office/drawing/2014/main" id="{F23DE3CC-1531-094C-9787-348B67A89FF6}"/>
              </a:ext>
            </a:extLst>
          </p:cNvPr>
          <p:cNvCxnSpPr>
            <a:cxnSpLocks/>
            <a:stCxn id="128" idx="6"/>
            <a:endCxn id="129" idx="2"/>
          </p:cNvCxnSpPr>
          <p:nvPr/>
        </p:nvCxnSpPr>
        <p:spPr>
          <a:xfrm flipV="1">
            <a:off x="7572187" y="1880718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Connecteur droit 135">
            <a:extLst>
              <a:ext uri="{FF2B5EF4-FFF2-40B4-BE49-F238E27FC236}">
                <a16:creationId xmlns:a16="http://schemas.microsoft.com/office/drawing/2014/main" id="{34EBBAE2-823B-5E4A-82D9-6E75794A44BB}"/>
              </a:ext>
            </a:extLst>
          </p:cNvPr>
          <p:cNvCxnSpPr>
            <a:cxnSpLocks/>
            <a:stCxn id="129" idx="6"/>
            <a:endCxn id="130" idx="2"/>
          </p:cNvCxnSpPr>
          <p:nvPr/>
        </p:nvCxnSpPr>
        <p:spPr>
          <a:xfrm flipV="1">
            <a:off x="8043429" y="1880296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onnecteur droit 136">
            <a:extLst>
              <a:ext uri="{FF2B5EF4-FFF2-40B4-BE49-F238E27FC236}">
                <a16:creationId xmlns:a16="http://schemas.microsoft.com/office/drawing/2014/main" id="{CEBA366C-E488-964D-9C91-4920FDF47707}"/>
              </a:ext>
            </a:extLst>
          </p:cNvPr>
          <p:cNvCxnSpPr>
            <a:cxnSpLocks/>
            <a:stCxn id="131" idx="6"/>
            <a:endCxn id="158" idx="2"/>
          </p:cNvCxnSpPr>
          <p:nvPr/>
        </p:nvCxnSpPr>
        <p:spPr>
          <a:xfrm>
            <a:off x="9025705" y="1878022"/>
            <a:ext cx="35295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necteur droit 139">
            <a:extLst>
              <a:ext uri="{FF2B5EF4-FFF2-40B4-BE49-F238E27FC236}">
                <a16:creationId xmlns:a16="http://schemas.microsoft.com/office/drawing/2014/main" id="{E052BA63-485D-664E-A28D-85C60E8C6AB1}"/>
              </a:ext>
            </a:extLst>
          </p:cNvPr>
          <p:cNvCxnSpPr>
            <a:cxnSpLocks/>
            <a:stCxn id="131" idx="4"/>
            <a:endCxn id="109" idx="0"/>
          </p:cNvCxnSpPr>
          <p:nvPr/>
        </p:nvCxnSpPr>
        <p:spPr>
          <a:xfrm flipH="1">
            <a:off x="8943378" y="1944842"/>
            <a:ext cx="4019" cy="277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Connecteur droit 140">
            <a:extLst>
              <a:ext uri="{FF2B5EF4-FFF2-40B4-BE49-F238E27FC236}">
                <a16:creationId xmlns:a16="http://schemas.microsoft.com/office/drawing/2014/main" id="{8E3FCB41-24A6-7E4A-AFEF-7A353B77948B}"/>
              </a:ext>
            </a:extLst>
          </p:cNvPr>
          <p:cNvCxnSpPr>
            <a:cxnSpLocks/>
            <a:stCxn id="130" idx="4"/>
            <a:endCxn id="108" idx="0"/>
          </p:cNvCxnSpPr>
          <p:nvPr/>
        </p:nvCxnSpPr>
        <p:spPr>
          <a:xfrm flipH="1">
            <a:off x="8447520" y="1947117"/>
            <a:ext cx="4019" cy="277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onnecteur droit 141">
            <a:extLst>
              <a:ext uri="{FF2B5EF4-FFF2-40B4-BE49-F238E27FC236}">
                <a16:creationId xmlns:a16="http://schemas.microsoft.com/office/drawing/2014/main" id="{A2B13FBC-B27A-224C-9704-EAB8F0770D32}"/>
              </a:ext>
            </a:extLst>
          </p:cNvPr>
          <p:cNvCxnSpPr>
            <a:cxnSpLocks/>
            <a:stCxn id="129" idx="4"/>
            <a:endCxn id="107" idx="0"/>
          </p:cNvCxnSpPr>
          <p:nvPr/>
        </p:nvCxnSpPr>
        <p:spPr>
          <a:xfrm flipH="1">
            <a:off x="7961102" y="1947538"/>
            <a:ext cx="4019" cy="277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necteur droit 142">
            <a:extLst>
              <a:ext uri="{FF2B5EF4-FFF2-40B4-BE49-F238E27FC236}">
                <a16:creationId xmlns:a16="http://schemas.microsoft.com/office/drawing/2014/main" id="{0D860B97-03D4-5349-BD0B-BC02573E87B4}"/>
              </a:ext>
            </a:extLst>
          </p:cNvPr>
          <p:cNvCxnSpPr>
            <a:cxnSpLocks/>
            <a:stCxn id="128" idx="4"/>
            <a:endCxn id="106" idx="0"/>
          </p:cNvCxnSpPr>
          <p:nvPr/>
        </p:nvCxnSpPr>
        <p:spPr>
          <a:xfrm flipH="1">
            <a:off x="7489862" y="1950138"/>
            <a:ext cx="4019" cy="277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onnecteur droit 143">
            <a:extLst>
              <a:ext uri="{FF2B5EF4-FFF2-40B4-BE49-F238E27FC236}">
                <a16:creationId xmlns:a16="http://schemas.microsoft.com/office/drawing/2014/main" id="{388973F6-1E01-DC43-A390-783E537B0647}"/>
              </a:ext>
            </a:extLst>
          </p:cNvPr>
          <p:cNvCxnSpPr>
            <a:cxnSpLocks/>
            <a:stCxn id="127" idx="4"/>
            <a:endCxn id="105" idx="0"/>
          </p:cNvCxnSpPr>
          <p:nvPr/>
        </p:nvCxnSpPr>
        <p:spPr>
          <a:xfrm flipH="1">
            <a:off x="7051945" y="1950138"/>
            <a:ext cx="4019" cy="277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necteur droit 144">
            <a:extLst>
              <a:ext uri="{FF2B5EF4-FFF2-40B4-BE49-F238E27FC236}">
                <a16:creationId xmlns:a16="http://schemas.microsoft.com/office/drawing/2014/main" id="{922D0C27-7165-FB41-A40B-538EBFE52B0C}"/>
              </a:ext>
            </a:extLst>
          </p:cNvPr>
          <p:cNvCxnSpPr>
            <a:cxnSpLocks/>
            <a:stCxn id="126" idx="4"/>
            <a:endCxn id="104" idx="0"/>
          </p:cNvCxnSpPr>
          <p:nvPr/>
        </p:nvCxnSpPr>
        <p:spPr>
          <a:xfrm flipH="1">
            <a:off x="6583695" y="1950425"/>
            <a:ext cx="4019" cy="277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necteur droit 145">
            <a:extLst>
              <a:ext uri="{FF2B5EF4-FFF2-40B4-BE49-F238E27FC236}">
                <a16:creationId xmlns:a16="http://schemas.microsoft.com/office/drawing/2014/main" id="{0AF31DBA-B81F-F64A-8887-0D822476DDF3}"/>
              </a:ext>
            </a:extLst>
          </p:cNvPr>
          <p:cNvCxnSpPr>
            <a:cxnSpLocks/>
            <a:stCxn id="125" idx="4"/>
            <a:endCxn id="103" idx="0"/>
          </p:cNvCxnSpPr>
          <p:nvPr/>
        </p:nvCxnSpPr>
        <p:spPr>
          <a:xfrm flipH="1">
            <a:off x="6116612" y="1949991"/>
            <a:ext cx="4019" cy="277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Ellipse 146">
            <a:extLst>
              <a:ext uri="{FF2B5EF4-FFF2-40B4-BE49-F238E27FC236}">
                <a16:creationId xmlns:a16="http://schemas.microsoft.com/office/drawing/2014/main" id="{94C574CF-56E7-A94F-B7C7-C8544E430872}"/>
              </a:ext>
            </a:extLst>
          </p:cNvPr>
          <p:cNvSpPr/>
          <p:nvPr/>
        </p:nvSpPr>
        <p:spPr>
          <a:xfrm>
            <a:off x="9380665" y="2637360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Ellipse 147">
            <a:extLst>
              <a:ext uri="{FF2B5EF4-FFF2-40B4-BE49-F238E27FC236}">
                <a16:creationId xmlns:a16="http://schemas.microsoft.com/office/drawing/2014/main" id="{E5FE1757-9989-9F4F-9FB0-3F111F059822}"/>
              </a:ext>
            </a:extLst>
          </p:cNvPr>
          <p:cNvSpPr/>
          <p:nvPr/>
        </p:nvSpPr>
        <p:spPr>
          <a:xfrm>
            <a:off x="9378655" y="3067412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Ellipse 148">
            <a:extLst>
              <a:ext uri="{FF2B5EF4-FFF2-40B4-BE49-F238E27FC236}">
                <a16:creationId xmlns:a16="http://schemas.microsoft.com/office/drawing/2014/main" id="{8FAFF294-1EB4-0240-81C6-34F5DE263BAE}"/>
              </a:ext>
            </a:extLst>
          </p:cNvPr>
          <p:cNvSpPr/>
          <p:nvPr/>
        </p:nvSpPr>
        <p:spPr>
          <a:xfrm>
            <a:off x="9376648" y="3471767"/>
            <a:ext cx="156617" cy="133642"/>
          </a:xfrm>
          <a:prstGeom prst="ellipse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Ellipse 149">
            <a:extLst>
              <a:ext uri="{FF2B5EF4-FFF2-40B4-BE49-F238E27FC236}">
                <a16:creationId xmlns:a16="http://schemas.microsoft.com/office/drawing/2014/main" id="{8C362319-008C-034A-B0E8-F126BDFE390C}"/>
              </a:ext>
            </a:extLst>
          </p:cNvPr>
          <p:cNvSpPr/>
          <p:nvPr/>
        </p:nvSpPr>
        <p:spPr>
          <a:xfrm>
            <a:off x="9374638" y="3840139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1" name="Connecteur droit 150">
            <a:extLst>
              <a:ext uri="{FF2B5EF4-FFF2-40B4-BE49-F238E27FC236}">
                <a16:creationId xmlns:a16="http://schemas.microsoft.com/office/drawing/2014/main" id="{D8CD6F5D-C680-5947-A23A-9696B202EEB7}"/>
              </a:ext>
            </a:extLst>
          </p:cNvPr>
          <p:cNvCxnSpPr>
            <a:cxnSpLocks/>
            <a:stCxn id="149" idx="4"/>
            <a:endCxn id="150" idx="0"/>
          </p:cNvCxnSpPr>
          <p:nvPr/>
        </p:nvCxnSpPr>
        <p:spPr>
          <a:xfrm flipH="1">
            <a:off x="9452946" y="3605409"/>
            <a:ext cx="2009" cy="234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onnecteur droit 151">
            <a:extLst>
              <a:ext uri="{FF2B5EF4-FFF2-40B4-BE49-F238E27FC236}">
                <a16:creationId xmlns:a16="http://schemas.microsoft.com/office/drawing/2014/main" id="{76CFBADE-2E00-E143-9360-5D536BC3D701}"/>
              </a:ext>
            </a:extLst>
          </p:cNvPr>
          <p:cNvCxnSpPr>
            <a:cxnSpLocks/>
            <a:stCxn id="148" idx="4"/>
            <a:endCxn id="149" idx="0"/>
          </p:cNvCxnSpPr>
          <p:nvPr/>
        </p:nvCxnSpPr>
        <p:spPr>
          <a:xfrm flipH="1">
            <a:off x="9454957" y="3201055"/>
            <a:ext cx="2007" cy="270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Connecteur droit 152">
            <a:extLst>
              <a:ext uri="{FF2B5EF4-FFF2-40B4-BE49-F238E27FC236}">
                <a16:creationId xmlns:a16="http://schemas.microsoft.com/office/drawing/2014/main" id="{9A845A9C-D133-904C-820C-0020A4724654}"/>
              </a:ext>
            </a:extLst>
          </p:cNvPr>
          <p:cNvCxnSpPr>
            <a:cxnSpLocks/>
            <a:stCxn id="147" idx="4"/>
            <a:endCxn id="148" idx="0"/>
          </p:cNvCxnSpPr>
          <p:nvPr/>
        </p:nvCxnSpPr>
        <p:spPr>
          <a:xfrm flipH="1">
            <a:off x="9456965" y="2771002"/>
            <a:ext cx="2008" cy="2964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Ellipse 155">
            <a:extLst>
              <a:ext uri="{FF2B5EF4-FFF2-40B4-BE49-F238E27FC236}">
                <a16:creationId xmlns:a16="http://schemas.microsoft.com/office/drawing/2014/main" id="{53B38DE4-5813-7E4A-BB4F-A90295190165}"/>
              </a:ext>
            </a:extLst>
          </p:cNvPr>
          <p:cNvSpPr/>
          <p:nvPr/>
        </p:nvSpPr>
        <p:spPr>
          <a:xfrm>
            <a:off x="9374637" y="2224756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7" name="Connecteur droit 156">
            <a:extLst>
              <a:ext uri="{FF2B5EF4-FFF2-40B4-BE49-F238E27FC236}">
                <a16:creationId xmlns:a16="http://schemas.microsoft.com/office/drawing/2014/main" id="{CDC46804-5EFD-834D-AFB4-3EC783F076B4}"/>
              </a:ext>
            </a:extLst>
          </p:cNvPr>
          <p:cNvCxnSpPr>
            <a:cxnSpLocks/>
            <a:endCxn id="147" idx="0"/>
          </p:cNvCxnSpPr>
          <p:nvPr/>
        </p:nvCxnSpPr>
        <p:spPr>
          <a:xfrm>
            <a:off x="9454955" y="2350450"/>
            <a:ext cx="4018" cy="2869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Ellipse 157">
            <a:extLst>
              <a:ext uri="{FF2B5EF4-FFF2-40B4-BE49-F238E27FC236}">
                <a16:creationId xmlns:a16="http://schemas.microsoft.com/office/drawing/2014/main" id="{75340A6A-8EC1-4141-92EA-B5DE13C87052}"/>
              </a:ext>
            </a:extLst>
          </p:cNvPr>
          <p:cNvSpPr/>
          <p:nvPr/>
        </p:nvSpPr>
        <p:spPr>
          <a:xfrm>
            <a:off x="9378655" y="1813475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9" name="Connecteur droit 158">
            <a:extLst>
              <a:ext uri="{FF2B5EF4-FFF2-40B4-BE49-F238E27FC236}">
                <a16:creationId xmlns:a16="http://schemas.microsoft.com/office/drawing/2014/main" id="{E80B6A57-36A3-D649-B742-0EA494E63513}"/>
              </a:ext>
            </a:extLst>
          </p:cNvPr>
          <p:cNvCxnSpPr>
            <a:cxnSpLocks/>
            <a:stCxn id="158" idx="4"/>
            <a:endCxn id="156" idx="0"/>
          </p:cNvCxnSpPr>
          <p:nvPr/>
        </p:nvCxnSpPr>
        <p:spPr>
          <a:xfrm flipH="1">
            <a:off x="9452946" y="1947117"/>
            <a:ext cx="4019" cy="277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Connecteur droit 159">
            <a:extLst>
              <a:ext uri="{FF2B5EF4-FFF2-40B4-BE49-F238E27FC236}">
                <a16:creationId xmlns:a16="http://schemas.microsoft.com/office/drawing/2014/main" id="{F844BCA1-9E99-CA4D-9D57-298179077610}"/>
              </a:ext>
            </a:extLst>
          </p:cNvPr>
          <p:cNvCxnSpPr>
            <a:cxnSpLocks/>
            <a:stCxn id="130" idx="6"/>
            <a:endCxn id="131" idx="2"/>
          </p:cNvCxnSpPr>
          <p:nvPr/>
        </p:nvCxnSpPr>
        <p:spPr>
          <a:xfrm flipV="1">
            <a:off x="8529848" y="1878022"/>
            <a:ext cx="33924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necteur droit 160">
            <a:extLst>
              <a:ext uri="{FF2B5EF4-FFF2-40B4-BE49-F238E27FC236}">
                <a16:creationId xmlns:a16="http://schemas.microsoft.com/office/drawing/2014/main" id="{8FBFBC7E-3334-234B-821B-46E8C792BABA}"/>
              </a:ext>
            </a:extLst>
          </p:cNvPr>
          <p:cNvCxnSpPr>
            <a:cxnSpLocks/>
            <a:stCxn id="109" idx="6"/>
            <a:endCxn id="156" idx="2"/>
          </p:cNvCxnSpPr>
          <p:nvPr/>
        </p:nvCxnSpPr>
        <p:spPr>
          <a:xfrm>
            <a:off x="9021686" y="2289302"/>
            <a:ext cx="35295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Connecteur droit 161">
            <a:extLst>
              <a:ext uri="{FF2B5EF4-FFF2-40B4-BE49-F238E27FC236}">
                <a16:creationId xmlns:a16="http://schemas.microsoft.com/office/drawing/2014/main" id="{B7552376-A5EF-0D4D-AC30-EDEB03CBFBAB}"/>
              </a:ext>
            </a:extLst>
          </p:cNvPr>
          <p:cNvCxnSpPr>
            <a:cxnSpLocks/>
            <a:stCxn id="14" idx="6"/>
            <a:endCxn id="147" idx="2"/>
          </p:cNvCxnSpPr>
          <p:nvPr/>
        </p:nvCxnSpPr>
        <p:spPr>
          <a:xfrm>
            <a:off x="9027713" y="2701907"/>
            <a:ext cx="35295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Connecteur droit 162">
            <a:extLst>
              <a:ext uri="{FF2B5EF4-FFF2-40B4-BE49-F238E27FC236}">
                <a16:creationId xmlns:a16="http://schemas.microsoft.com/office/drawing/2014/main" id="{97A1B021-1CA3-CF40-A6D4-D171E05A66B0}"/>
              </a:ext>
            </a:extLst>
          </p:cNvPr>
          <p:cNvCxnSpPr>
            <a:cxnSpLocks/>
            <a:stCxn id="21" idx="6"/>
            <a:endCxn id="148" idx="2"/>
          </p:cNvCxnSpPr>
          <p:nvPr/>
        </p:nvCxnSpPr>
        <p:spPr>
          <a:xfrm>
            <a:off x="9025705" y="3131958"/>
            <a:ext cx="35295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Connecteur droit 163">
            <a:extLst>
              <a:ext uri="{FF2B5EF4-FFF2-40B4-BE49-F238E27FC236}">
                <a16:creationId xmlns:a16="http://schemas.microsoft.com/office/drawing/2014/main" id="{021457A4-6F7D-AC41-9648-6CFB76B49ACC}"/>
              </a:ext>
            </a:extLst>
          </p:cNvPr>
          <p:cNvCxnSpPr>
            <a:cxnSpLocks/>
            <a:stCxn id="28" idx="6"/>
            <a:endCxn id="149" idx="2"/>
          </p:cNvCxnSpPr>
          <p:nvPr/>
        </p:nvCxnSpPr>
        <p:spPr>
          <a:xfrm>
            <a:off x="9023697" y="3536313"/>
            <a:ext cx="352951" cy="2274"/>
          </a:xfrm>
          <a:prstGeom prst="line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Connecteur droit 164">
            <a:extLst>
              <a:ext uri="{FF2B5EF4-FFF2-40B4-BE49-F238E27FC236}">
                <a16:creationId xmlns:a16="http://schemas.microsoft.com/office/drawing/2014/main" id="{4424E1C1-CABD-2143-AD07-572245909466}"/>
              </a:ext>
            </a:extLst>
          </p:cNvPr>
          <p:cNvCxnSpPr>
            <a:cxnSpLocks/>
            <a:stCxn id="35" idx="6"/>
            <a:endCxn id="150" idx="2"/>
          </p:cNvCxnSpPr>
          <p:nvPr/>
        </p:nvCxnSpPr>
        <p:spPr>
          <a:xfrm>
            <a:off x="9021688" y="3904686"/>
            <a:ext cx="35295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Ellipse 165">
            <a:extLst>
              <a:ext uri="{FF2B5EF4-FFF2-40B4-BE49-F238E27FC236}">
                <a16:creationId xmlns:a16="http://schemas.microsoft.com/office/drawing/2014/main" id="{C8DBBE1A-EFB1-C245-9A7D-56EF984E4419}"/>
              </a:ext>
            </a:extLst>
          </p:cNvPr>
          <p:cNvSpPr/>
          <p:nvPr/>
        </p:nvSpPr>
        <p:spPr>
          <a:xfrm>
            <a:off x="6033280" y="4216444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Ellipse 166">
            <a:extLst>
              <a:ext uri="{FF2B5EF4-FFF2-40B4-BE49-F238E27FC236}">
                <a16:creationId xmlns:a16="http://schemas.microsoft.com/office/drawing/2014/main" id="{E7647B77-4732-FA4A-BE6C-1080623E872C}"/>
              </a:ext>
            </a:extLst>
          </p:cNvPr>
          <p:cNvSpPr/>
          <p:nvPr/>
        </p:nvSpPr>
        <p:spPr>
          <a:xfrm>
            <a:off x="6500362" y="4216879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Ellipse 167">
            <a:extLst>
              <a:ext uri="{FF2B5EF4-FFF2-40B4-BE49-F238E27FC236}">
                <a16:creationId xmlns:a16="http://schemas.microsoft.com/office/drawing/2014/main" id="{B6256DCF-E54B-AB45-81D5-4A3A4FEE4637}"/>
              </a:ext>
            </a:extLst>
          </p:cNvPr>
          <p:cNvSpPr/>
          <p:nvPr/>
        </p:nvSpPr>
        <p:spPr>
          <a:xfrm>
            <a:off x="6968613" y="421659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Ellipse 168">
            <a:extLst>
              <a:ext uri="{FF2B5EF4-FFF2-40B4-BE49-F238E27FC236}">
                <a16:creationId xmlns:a16="http://schemas.microsoft.com/office/drawing/2014/main" id="{333E7FF9-2C67-8244-B9E1-4751288AD2BF}"/>
              </a:ext>
            </a:extLst>
          </p:cNvPr>
          <p:cNvSpPr/>
          <p:nvPr/>
        </p:nvSpPr>
        <p:spPr>
          <a:xfrm>
            <a:off x="7406528" y="421659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Ellipse 169">
            <a:extLst>
              <a:ext uri="{FF2B5EF4-FFF2-40B4-BE49-F238E27FC236}">
                <a16:creationId xmlns:a16="http://schemas.microsoft.com/office/drawing/2014/main" id="{E3D84638-FC1B-9A47-AC22-B79CFD71FE41}"/>
              </a:ext>
            </a:extLst>
          </p:cNvPr>
          <p:cNvSpPr/>
          <p:nvPr/>
        </p:nvSpPr>
        <p:spPr>
          <a:xfrm>
            <a:off x="7877769" y="4213992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Ellipse 170">
            <a:extLst>
              <a:ext uri="{FF2B5EF4-FFF2-40B4-BE49-F238E27FC236}">
                <a16:creationId xmlns:a16="http://schemas.microsoft.com/office/drawing/2014/main" id="{A7F28E84-5D7D-F344-948B-C3EAAC993C53}"/>
              </a:ext>
            </a:extLst>
          </p:cNvPr>
          <p:cNvSpPr/>
          <p:nvPr/>
        </p:nvSpPr>
        <p:spPr>
          <a:xfrm>
            <a:off x="8364189" y="4213570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Ellipse 171">
            <a:extLst>
              <a:ext uri="{FF2B5EF4-FFF2-40B4-BE49-F238E27FC236}">
                <a16:creationId xmlns:a16="http://schemas.microsoft.com/office/drawing/2014/main" id="{C92B7711-9D85-394A-BFA2-B3FDB9A12745}"/>
              </a:ext>
            </a:extLst>
          </p:cNvPr>
          <p:cNvSpPr/>
          <p:nvPr/>
        </p:nvSpPr>
        <p:spPr>
          <a:xfrm>
            <a:off x="8860045" y="4211296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3" name="Connecteur droit 172">
            <a:extLst>
              <a:ext uri="{FF2B5EF4-FFF2-40B4-BE49-F238E27FC236}">
                <a16:creationId xmlns:a16="http://schemas.microsoft.com/office/drawing/2014/main" id="{A319136B-E879-5248-B243-14367DED34A7}"/>
              </a:ext>
            </a:extLst>
          </p:cNvPr>
          <p:cNvCxnSpPr>
            <a:cxnSpLocks/>
            <a:stCxn id="166" idx="6"/>
            <a:endCxn id="167" idx="2"/>
          </p:cNvCxnSpPr>
          <p:nvPr/>
        </p:nvCxnSpPr>
        <p:spPr>
          <a:xfrm>
            <a:off x="6189896" y="4283266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Connecteur droit 173">
            <a:extLst>
              <a:ext uri="{FF2B5EF4-FFF2-40B4-BE49-F238E27FC236}">
                <a16:creationId xmlns:a16="http://schemas.microsoft.com/office/drawing/2014/main" id="{B91C0C6B-533F-5C4C-A8D0-EA588E17832B}"/>
              </a:ext>
            </a:extLst>
          </p:cNvPr>
          <p:cNvCxnSpPr>
            <a:cxnSpLocks/>
            <a:stCxn id="171" idx="6"/>
            <a:endCxn id="172" idx="2"/>
          </p:cNvCxnSpPr>
          <p:nvPr/>
        </p:nvCxnSpPr>
        <p:spPr>
          <a:xfrm flipV="1">
            <a:off x="8520805" y="4278116"/>
            <a:ext cx="33924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Connecteur droit 174">
            <a:extLst>
              <a:ext uri="{FF2B5EF4-FFF2-40B4-BE49-F238E27FC236}">
                <a16:creationId xmlns:a16="http://schemas.microsoft.com/office/drawing/2014/main" id="{AC03C44D-8478-1A40-8C55-4A03301D1EDA}"/>
              </a:ext>
            </a:extLst>
          </p:cNvPr>
          <p:cNvCxnSpPr>
            <a:cxnSpLocks/>
            <a:stCxn id="170" idx="6"/>
            <a:endCxn id="171" idx="2"/>
          </p:cNvCxnSpPr>
          <p:nvPr/>
        </p:nvCxnSpPr>
        <p:spPr>
          <a:xfrm flipV="1">
            <a:off x="8034386" y="4280391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Connecteur droit 175">
            <a:extLst>
              <a:ext uri="{FF2B5EF4-FFF2-40B4-BE49-F238E27FC236}">
                <a16:creationId xmlns:a16="http://schemas.microsoft.com/office/drawing/2014/main" id="{88F0BA12-A2A6-FA4E-9536-E757000493BF}"/>
              </a:ext>
            </a:extLst>
          </p:cNvPr>
          <p:cNvCxnSpPr>
            <a:cxnSpLocks/>
            <a:stCxn id="169" idx="6"/>
            <a:endCxn id="170" idx="2"/>
          </p:cNvCxnSpPr>
          <p:nvPr/>
        </p:nvCxnSpPr>
        <p:spPr>
          <a:xfrm flipV="1">
            <a:off x="7563145" y="4280813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Connecteur droit 176">
            <a:extLst>
              <a:ext uri="{FF2B5EF4-FFF2-40B4-BE49-F238E27FC236}">
                <a16:creationId xmlns:a16="http://schemas.microsoft.com/office/drawing/2014/main" id="{C4BEE146-1F4C-8349-B82E-68697F76080D}"/>
              </a:ext>
            </a:extLst>
          </p:cNvPr>
          <p:cNvCxnSpPr>
            <a:cxnSpLocks/>
            <a:stCxn id="168" idx="6"/>
            <a:endCxn id="169" idx="2"/>
          </p:cNvCxnSpPr>
          <p:nvPr/>
        </p:nvCxnSpPr>
        <p:spPr>
          <a:xfrm>
            <a:off x="7125229" y="4283412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Connecteur droit 177">
            <a:extLst>
              <a:ext uri="{FF2B5EF4-FFF2-40B4-BE49-F238E27FC236}">
                <a16:creationId xmlns:a16="http://schemas.microsoft.com/office/drawing/2014/main" id="{C44829C1-97E3-C34E-A845-2BB0AD6807E1}"/>
              </a:ext>
            </a:extLst>
          </p:cNvPr>
          <p:cNvCxnSpPr>
            <a:cxnSpLocks/>
            <a:stCxn id="167" idx="6"/>
            <a:endCxn id="168" idx="2"/>
          </p:cNvCxnSpPr>
          <p:nvPr/>
        </p:nvCxnSpPr>
        <p:spPr>
          <a:xfrm flipV="1">
            <a:off x="6656979" y="4283412"/>
            <a:ext cx="311633" cy="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Ellipse 180">
            <a:extLst>
              <a:ext uri="{FF2B5EF4-FFF2-40B4-BE49-F238E27FC236}">
                <a16:creationId xmlns:a16="http://schemas.microsoft.com/office/drawing/2014/main" id="{FBC278DF-4C09-8448-B39D-967B13614AEE}"/>
              </a:ext>
            </a:extLst>
          </p:cNvPr>
          <p:cNvSpPr/>
          <p:nvPr/>
        </p:nvSpPr>
        <p:spPr>
          <a:xfrm>
            <a:off x="9369614" y="4213570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2" name="Connecteur droit 181">
            <a:extLst>
              <a:ext uri="{FF2B5EF4-FFF2-40B4-BE49-F238E27FC236}">
                <a16:creationId xmlns:a16="http://schemas.microsoft.com/office/drawing/2014/main" id="{C081E2C6-CC5C-FE4C-84E4-D5FC8A6AD057}"/>
              </a:ext>
            </a:extLst>
          </p:cNvPr>
          <p:cNvCxnSpPr>
            <a:cxnSpLocks/>
            <a:stCxn id="172" idx="6"/>
            <a:endCxn id="181" idx="2"/>
          </p:cNvCxnSpPr>
          <p:nvPr/>
        </p:nvCxnSpPr>
        <p:spPr>
          <a:xfrm>
            <a:off x="9016663" y="4278116"/>
            <a:ext cx="35295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Ellipse 182">
            <a:extLst>
              <a:ext uri="{FF2B5EF4-FFF2-40B4-BE49-F238E27FC236}">
                <a16:creationId xmlns:a16="http://schemas.microsoft.com/office/drawing/2014/main" id="{BADFA816-63AF-8E41-96D9-B079E5371F6A}"/>
              </a:ext>
            </a:extLst>
          </p:cNvPr>
          <p:cNvSpPr/>
          <p:nvPr/>
        </p:nvSpPr>
        <p:spPr>
          <a:xfrm>
            <a:off x="6033279" y="4603235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Ellipse 183">
            <a:extLst>
              <a:ext uri="{FF2B5EF4-FFF2-40B4-BE49-F238E27FC236}">
                <a16:creationId xmlns:a16="http://schemas.microsoft.com/office/drawing/2014/main" id="{0DB660F3-B1D9-6F4B-B3B1-1AB194973D0C}"/>
              </a:ext>
            </a:extLst>
          </p:cNvPr>
          <p:cNvSpPr/>
          <p:nvPr/>
        </p:nvSpPr>
        <p:spPr>
          <a:xfrm>
            <a:off x="6500361" y="4603669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Ellipse 184">
            <a:extLst>
              <a:ext uri="{FF2B5EF4-FFF2-40B4-BE49-F238E27FC236}">
                <a16:creationId xmlns:a16="http://schemas.microsoft.com/office/drawing/2014/main" id="{E9BD26A1-16D0-B64B-9546-2ACA53CCF871}"/>
              </a:ext>
            </a:extLst>
          </p:cNvPr>
          <p:cNvSpPr/>
          <p:nvPr/>
        </p:nvSpPr>
        <p:spPr>
          <a:xfrm>
            <a:off x="6968612" y="4603382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Ellipse 185">
            <a:extLst>
              <a:ext uri="{FF2B5EF4-FFF2-40B4-BE49-F238E27FC236}">
                <a16:creationId xmlns:a16="http://schemas.microsoft.com/office/drawing/2014/main" id="{6D4B719D-5F26-0444-A9A0-780DCC8EF9C1}"/>
              </a:ext>
            </a:extLst>
          </p:cNvPr>
          <p:cNvSpPr/>
          <p:nvPr/>
        </p:nvSpPr>
        <p:spPr>
          <a:xfrm>
            <a:off x="7406527" y="4603382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Ellipse 186">
            <a:extLst>
              <a:ext uri="{FF2B5EF4-FFF2-40B4-BE49-F238E27FC236}">
                <a16:creationId xmlns:a16="http://schemas.microsoft.com/office/drawing/2014/main" id="{157F11C6-48D0-AE47-89E8-C56C1A2A58DA}"/>
              </a:ext>
            </a:extLst>
          </p:cNvPr>
          <p:cNvSpPr/>
          <p:nvPr/>
        </p:nvSpPr>
        <p:spPr>
          <a:xfrm>
            <a:off x="7877768" y="4600783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Ellipse 187">
            <a:extLst>
              <a:ext uri="{FF2B5EF4-FFF2-40B4-BE49-F238E27FC236}">
                <a16:creationId xmlns:a16="http://schemas.microsoft.com/office/drawing/2014/main" id="{B8DCAAEF-2D22-5447-B9D0-42FC97E80DE3}"/>
              </a:ext>
            </a:extLst>
          </p:cNvPr>
          <p:cNvSpPr/>
          <p:nvPr/>
        </p:nvSpPr>
        <p:spPr>
          <a:xfrm>
            <a:off x="8364188" y="460036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Ellipse 188">
            <a:extLst>
              <a:ext uri="{FF2B5EF4-FFF2-40B4-BE49-F238E27FC236}">
                <a16:creationId xmlns:a16="http://schemas.microsoft.com/office/drawing/2014/main" id="{0B382011-1637-9C47-8B9B-15192CB8DA00}"/>
              </a:ext>
            </a:extLst>
          </p:cNvPr>
          <p:cNvSpPr/>
          <p:nvPr/>
        </p:nvSpPr>
        <p:spPr>
          <a:xfrm>
            <a:off x="8860044" y="4598087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0" name="Connecteur droit 189">
            <a:extLst>
              <a:ext uri="{FF2B5EF4-FFF2-40B4-BE49-F238E27FC236}">
                <a16:creationId xmlns:a16="http://schemas.microsoft.com/office/drawing/2014/main" id="{454D27AA-797B-9D43-AA88-6F434BF4280D}"/>
              </a:ext>
            </a:extLst>
          </p:cNvPr>
          <p:cNvCxnSpPr>
            <a:cxnSpLocks/>
            <a:stCxn id="183" idx="6"/>
            <a:endCxn id="184" idx="2"/>
          </p:cNvCxnSpPr>
          <p:nvPr/>
        </p:nvCxnSpPr>
        <p:spPr>
          <a:xfrm>
            <a:off x="6189896" y="4670056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Connecteur droit 190">
            <a:extLst>
              <a:ext uri="{FF2B5EF4-FFF2-40B4-BE49-F238E27FC236}">
                <a16:creationId xmlns:a16="http://schemas.microsoft.com/office/drawing/2014/main" id="{EACF3CEA-4F0B-B241-8A06-79FAF3596149}"/>
              </a:ext>
            </a:extLst>
          </p:cNvPr>
          <p:cNvCxnSpPr>
            <a:cxnSpLocks/>
            <a:stCxn id="188" idx="6"/>
            <a:endCxn id="189" idx="2"/>
          </p:cNvCxnSpPr>
          <p:nvPr/>
        </p:nvCxnSpPr>
        <p:spPr>
          <a:xfrm flipV="1">
            <a:off x="8520804" y="4664907"/>
            <a:ext cx="33924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Connecteur droit 191">
            <a:extLst>
              <a:ext uri="{FF2B5EF4-FFF2-40B4-BE49-F238E27FC236}">
                <a16:creationId xmlns:a16="http://schemas.microsoft.com/office/drawing/2014/main" id="{42A8A2D5-2090-5642-A2AB-DC7AD8BEE834}"/>
              </a:ext>
            </a:extLst>
          </p:cNvPr>
          <p:cNvCxnSpPr>
            <a:cxnSpLocks/>
            <a:stCxn id="187" idx="6"/>
            <a:endCxn id="188" idx="2"/>
          </p:cNvCxnSpPr>
          <p:nvPr/>
        </p:nvCxnSpPr>
        <p:spPr>
          <a:xfrm flipV="1">
            <a:off x="8034385" y="4667182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Connecteur droit 192">
            <a:extLst>
              <a:ext uri="{FF2B5EF4-FFF2-40B4-BE49-F238E27FC236}">
                <a16:creationId xmlns:a16="http://schemas.microsoft.com/office/drawing/2014/main" id="{5EA0D8CF-698F-8642-90B8-93240E3CB681}"/>
              </a:ext>
            </a:extLst>
          </p:cNvPr>
          <p:cNvCxnSpPr>
            <a:cxnSpLocks/>
            <a:stCxn id="186" idx="6"/>
            <a:endCxn id="187" idx="2"/>
          </p:cNvCxnSpPr>
          <p:nvPr/>
        </p:nvCxnSpPr>
        <p:spPr>
          <a:xfrm flipV="1">
            <a:off x="7563145" y="4667603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Connecteur droit 193">
            <a:extLst>
              <a:ext uri="{FF2B5EF4-FFF2-40B4-BE49-F238E27FC236}">
                <a16:creationId xmlns:a16="http://schemas.microsoft.com/office/drawing/2014/main" id="{21D74460-4986-914D-99FD-3F135AD852FB}"/>
              </a:ext>
            </a:extLst>
          </p:cNvPr>
          <p:cNvCxnSpPr>
            <a:cxnSpLocks/>
            <a:stCxn id="185" idx="6"/>
            <a:endCxn id="186" idx="2"/>
          </p:cNvCxnSpPr>
          <p:nvPr/>
        </p:nvCxnSpPr>
        <p:spPr>
          <a:xfrm>
            <a:off x="7125228" y="4670203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Connecteur droit 194">
            <a:extLst>
              <a:ext uri="{FF2B5EF4-FFF2-40B4-BE49-F238E27FC236}">
                <a16:creationId xmlns:a16="http://schemas.microsoft.com/office/drawing/2014/main" id="{D97EE875-90BE-C847-AAFA-3C319513AE1E}"/>
              </a:ext>
            </a:extLst>
          </p:cNvPr>
          <p:cNvCxnSpPr>
            <a:cxnSpLocks/>
            <a:stCxn id="184" idx="6"/>
            <a:endCxn id="185" idx="2"/>
          </p:cNvCxnSpPr>
          <p:nvPr/>
        </p:nvCxnSpPr>
        <p:spPr>
          <a:xfrm flipV="1">
            <a:off x="6656979" y="4670203"/>
            <a:ext cx="311633" cy="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Ellipse 197">
            <a:extLst>
              <a:ext uri="{FF2B5EF4-FFF2-40B4-BE49-F238E27FC236}">
                <a16:creationId xmlns:a16="http://schemas.microsoft.com/office/drawing/2014/main" id="{0C647352-A15E-474C-A5CE-9444198DF00E}"/>
              </a:ext>
            </a:extLst>
          </p:cNvPr>
          <p:cNvSpPr/>
          <p:nvPr/>
        </p:nvSpPr>
        <p:spPr>
          <a:xfrm>
            <a:off x="9369613" y="460036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9" name="Connecteur droit 198">
            <a:extLst>
              <a:ext uri="{FF2B5EF4-FFF2-40B4-BE49-F238E27FC236}">
                <a16:creationId xmlns:a16="http://schemas.microsoft.com/office/drawing/2014/main" id="{08417897-87CC-2E44-A5DB-35A54EE42CEA}"/>
              </a:ext>
            </a:extLst>
          </p:cNvPr>
          <p:cNvCxnSpPr>
            <a:cxnSpLocks/>
            <a:stCxn id="189" idx="6"/>
            <a:endCxn id="198" idx="2"/>
          </p:cNvCxnSpPr>
          <p:nvPr/>
        </p:nvCxnSpPr>
        <p:spPr>
          <a:xfrm>
            <a:off x="9016662" y="4664907"/>
            <a:ext cx="35295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Connecteur droit 199">
            <a:extLst>
              <a:ext uri="{FF2B5EF4-FFF2-40B4-BE49-F238E27FC236}">
                <a16:creationId xmlns:a16="http://schemas.microsoft.com/office/drawing/2014/main" id="{3E7C0621-FCF2-8644-99D8-AD83C68224A7}"/>
              </a:ext>
            </a:extLst>
          </p:cNvPr>
          <p:cNvCxnSpPr>
            <a:cxnSpLocks/>
            <a:stCxn id="29" idx="4"/>
            <a:endCxn id="166" idx="0"/>
          </p:cNvCxnSpPr>
          <p:nvPr/>
        </p:nvCxnSpPr>
        <p:spPr>
          <a:xfrm flipH="1">
            <a:off x="6111589" y="3976655"/>
            <a:ext cx="5024" cy="239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Connecteur droit 200">
            <a:extLst>
              <a:ext uri="{FF2B5EF4-FFF2-40B4-BE49-F238E27FC236}">
                <a16:creationId xmlns:a16="http://schemas.microsoft.com/office/drawing/2014/main" id="{04D3B993-47DD-8249-AB5F-65EA89E032DB}"/>
              </a:ext>
            </a:extLst>
          </p:cNvPr>
          <p:cNvCxnSpPr>
            <a:cxnSpLocks/>
            <a:stCxn id="30" idx="4"/>
            <a:endCxn id="167" idx="0"/>
          </p:cNvCxnSpPr>
          <p:nvPr/>
        </p:nvCxnSpPr>
        <p:spPr>
          <a:xfrm flipH="1">
            <a:off x="6578671" y="3977089"/>
            <a:ext cx="5024" cy="239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Connecteur droit 201">
            <a:extLst>
              <a:ext uri="{FF2B5EF4-FFF2-40B4-BE49-F238E27FC236}">
                <a16:creationId xmlns:a16="http://schemas.microsoft.com/office/drawing/2014/main" id="{7130EDF5-4984-494C-A6E6-7600D5E59112}"/>
              </a:ext>
            </a:extLst>
          </p:cNvPr>
          <p:cNvCxnSpPr>
            <a:cxnSpLocks/>
            <a:stCxn id="31" idx="4"/>
            <a:endCxn id="168" idx="0"/>
          </p:cNvCxnSpPr>
          <p:nvPr/>
        </p:nvCxnSpPr>
        <p:spPr>
          <a:xfrm flipH="1">
            <a:off x="7046923" y="3976801"/>
            <a:ext cx="5024" cy="239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Connecteur droit 202">
            <a:extLst>
              <a:ext uri="{FF2B5EF4-FFF2-40B4-BE49-F238E27FC236}">
                <a16:creationId xmlns:a16="http://schemas.microsoft.com/office/drawing/2014/main" id="{04020A2A-010C-B348-BC4A-DC8C3A7C71C4}"/>
              </a:ext>
            </a:extLst>
          </p:cNvPr>
          <p:cNvCxnSpPr>
            <a:cxnSpLocks/>
            <a:stCxn id="32" idx="4"/>
            <a:endCxn id="169" idx="0"/>
          </p:cNvCxnSpPr>
          <p:nvPr/>
        </p:nvCxnSpPr>
        <p:spPr>
          <a:xfrm flipH="1">
            <a:off x="7484837" y="3976801"/>
            <a:ext cx="5024" cy="239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Connecteur droit 203">
            <a:extLst>
              <a:ext uri="{FF2B5EF4-FFF2-40B4-BE49-F238E27FC236}">
                <a16:creationId xmlns:a16="http://schemas.microsoft.com/office/drawing/2014/main" id="{3AF60CB5-95A1-9948-AA6B-43030A0DBDCE}"/>
              </a:ext>
            </a:extLst>
          </p:cNvPr>
          <p:cNvCxnSpPr>
            <a:cxnSpLocks/>
            <a:stCxn id="33" idx="4"/>
            <a:endCxn id="170" idx="0"/>
          </p:cNvCxnSpPr>
          <p:nvPr/>
        </p:nvCxnSpPr>
        <p:spPr>
          <a:xfrm flipH="1">
            <a:off x="7956078" y="3974203"/>
            <a:ext cx="5024" cy="239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Connecteur droit 204">
            <a:extLst>
              <a:ext uri="{FF2B5EF4-FFF2-40B4-BE49-F238E27FC236}">
                <a16:creationId xmlns:a16="http://schemas.microsoft.com/office/drawing/2014/main" id="{E5253C17-90D1-3D48-84DA-E71A272B2480}"/>
              </a:ext>
            </a:extLst>
          </p:cNvPr>
          <p:cNvCxnSpPr>
            <a:cxnSpLocks/>
            <a:stCxn id="34" idx="4"/>
            <a:endCxn id="171" idx="0"/>
          </p:cNvCxnSpPr>
          <p:nvPr/>
        </p:nvCxnSpPr>
        <p:spPr>
          <a:xfrm flipH="1">
            <a:off x="8442498" y="3973781"/>
            <a:ext cx="5024" cy="239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Connecteur droit 205">
            <a:extLst>
              <a:ext uri="{FF2B5EF4-FFF2-40B4-BE49-F238E27FC236}">
                <a16:creationId xmlns:a16="http://schemas.microsoft.com/office/drawing/2014/main" id="{8DE11735-F5C5-0349-860C-14017AA0E5CF}"/>
              </a:ext>
            </a:extLst>
          </p:cNvPr>
          <p:cNvCxnSpPr>
            <a:cxnSpLocks/>
            <a:stCxn id="35" idx="4"/>
            <a:endCxn id="172" idx="0"/>
          </p:cNvCxnSpPr>
          <p:nvPr/>
        </p:nvCxnSpPr>
        <p:spPr>
          <a:xfrm flipH="1">
            <a:off x="8938355" y="3971507"/>
            <a:ext cx="5024" cy="239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Connecteur droit 206">
            <a:extLst>
              <a:ext uri="{FF2B5EF4-FFF2-40B4-BE49-F238E27FC236}">
                <a16:creationId xmlns:a16="http://schemas.microsoft.com/office/drawing/2014/main" id="{7A7E0089-20B8-2443-8C11-AFEDAD463925}"/>
              </a:ext>
            </a:extLst>
          </p:cNvPr>
          <p:cNvCxnSpPr>
            <a:cxnSpLocks/>
            <a:stCxn id="150" idx="4"/>
            <a:endCxn id="181" idx="0"/>
          </p:cNvCxnSpPr>
          <p:nvPr/>
        </p:nvCxnSpPr>
        <p:spPr>
          <a:xfrm flipH="1">
            <a:off x="9447924" y="3973781"/>
            <a:ext cx="5024" cy="239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Connecteur droit 207">
            <a:extLst>
              <a:ext uri="{FF2B5EF4-FFF2-40B4-BE49-F238E27FC236}">
                <a16:creationId xmlns:a16="http://schemas.microsoft.com/office/drawing/2014/main" id="{EC3AD806-A172-5A45-8BFC-4E50B175AB01}"/>
              </a:ext>
            </a:extLst>
          </p:cNvPr>
          <p:cNvCxnSpPr>
            <a:cxnSpLocks/>
            <a:stCxn id="181" idx="4"/>
            <a:endCxn id="198" idx="0"/>
          </p:cNvCxnSpPr>
          <p:nvPr/>
        </p:nvCxnSpPr>
        <p:spPr>
          <a:xfrm flipH="1">
            <a:off x="9447923" y="4347212"/>
            <a:ext cx="1" cy="253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Connecteur droit 208">
            <a:extLst>
              <a:ext uri="{FF2B5EF4-FFF2-40B4-BE49-F238E27FC236}">
                <a16:creationId xmlns:a16="http://schemas.microsoft.com/office/drawing/2014/main" id="{9424EF46-FCCB-8044-87DA-52FF69359BFC}"/>
              </a:ext>
            </a:extLst>
          </p:cNvPr>
          <p:cNvCxnSpPr>
            <a:cxnSpLocks/>
            <a:stCxn id="172" idx="4"/>
            <a:endCxn id="189" idx="0"/>
          </p:cNvCxnSpPr>
          <p:nvPr/>
        </p:nvCxnSpPr>
        <p:spPr>
          <a:xfrm flipH="1">
            <a:off x="8938354" y="4344937"/>
            <a:ext cx="1" cy="253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Connecteur droit 209">
            <a:extLst>
              <a:ext uri="{FF2B5EF4-FFF2-40B4-BE49-F238E27FC236}">
                <a16:creationId xmlns:a16="http://schemas.microsoft.com/office/drawing/2014/main" id="{F2630101-7D27-FD42-8E8E-BB67AC72812F}"/>
              </a:ext>
            </a:extLst>
          </p:cNvPr>
          <p:cNvCxnSpPr>
            <a:cxnSpLocks/>
            <a:stCxn id="171" idx="4"/>
            <a:endCxn id="188" idx="0"/>
          </p:cNvCxnSpPr>
          <p:nvPr/>
        </p:nvCxnSpPr>
        <p:spPr>
          <a:xfrm flipH="1">
            <a:off x="8442497" y="4347212"/>
            <a:ext cx="1" cy="253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Connecteur droit 210">
            <a:extLst>
              <a:ext uri="{FF2B5EF4-FFF2-40B4-BE49-F238E27FC236}">
                <a16:creationId xmlns:a16="http://schemas.microsoft.com/office/drawing/2014/main" id="{955263BF-D7C9-5C42-98C9-F4A6390CA660}"/>
              </a:ext>
            </a:extLst>
          </p:cNvPr>
          <p:cNvCxnSpPr>
            <a:cxnSpLocks/>
            <a:stCxn id="170" idx="4"/>
            <a:endCxn id="187" idx="0"/>
          </p:cNvCxnSpPr>
          <p:nvPr/>
        </p:nvCxnSpPr>
        <p:spPr>
          <a:xfrm flipH="1">
            <a:off x="7956077" y="4347634"/>
            <a:ext cx="1" cy="253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Connecteur droit 211">
            <a:extLst>
              <a:ext uri="{FF2B5EF4-FFF2-40B4-BE49-F238E27FC236}">
                <a16:creationId xmlns:a16="http://schemas.microsoft.com/office/drawing/2014/main" id="{DDCC1CB5-E3FF-FB42-A2B3-33B5DFD64520}"/>
              </a:ext>
            </a:extLst>
          </p:cNvPr>
          <p:cNvCxnSpPr>
            <a:cxnSpLocks/>
            <a:stCxn id="169" idx="4"/>
            <a:endCxn id="186" idx="0"/>
          </p:cNvCxnSpPr>
          <p:nvPr/>
        </p:nvCxnSpPr>
        <p:spPr>
          <a:xfrm flipH="1">
            <a:off x="7484836" y="4350233"/>
            <a:ext cx="1" cy="253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Connecteur droit 212">
            <a:extLst>
              <a:ext uri="{FF2B5EF4-FFF2-40B4-BE49-F238E27FC236}">
                <a16:creationId xmlns:a16="http://schemas.microsoft.com/office/drawing/2014/main" id="{A7BE19E4-E09D-7C4F-AA19-177C91340044}"/>
              </a:ext>
            </a:extLst>
          </p:cNvPr>
          <p:cNvCxnSpPr>
            <a:cxnSpLocks/>
            <a:stCxn id="168" idx="4"/>
            <a:endCxn id="185" idx="0"/>
          </p:cNvCxnSpPr>
          <p:nvPr/>
        </p:nvCxnSpPr>
        <p:spPr>
          <a:xfrm flipH="1">
            <a:off x="7046922" y="4350233"/>
            <a:ext cx="1" cy="253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Connecteur droit 213">
            <a:extLst>
              <a:ext uri="{FF2B5EF4-FFF2-40B4-BE49-F238E27FC236}">
                <a16:creationId xmlns:a16="http://schemas.microsoft.com/office/drawing/2014/main" id="{AA01CF74-13ED-374C-A72A-7C82D678C148}"/>
              </a:ext>
            </a:extLst>
          </p:cNvPr>
          <p:cNvCxnSpPr>
            <a:cxnSpLocks/>
            <a:stCxn id="167" idx="4"/>
            <a:endCxn id="184" idx="0"/>
          </p:cNvCxnSpPr>
          <p:nvPr/>
        </p:nvCxnSpPr>
        <p:spPr>
          <a:xfrm flipH="1">
            <a:off x="6578670" y="4350520"/>
            <a:ext cx="1" cy="253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Connecteur droit 214">
            <a:extLst>
              <a:ext uri="{FF2B5EF4-FFF2-40B4-BE49-F238E27FC236}">
                <a16:creationId xmlns:a16="http://schemas.microsoft.com/office/drawing/2014/main" id="{8BC93882-BD64-0A41-B6C2-881FC7CA87AD}"/>
              </a:ext>
            </a:extLst>
          </p:cNvPr>
          <p:cNvCxnSpPr>
            <a:cxnSpLocks/>
            <a:stCxn id="166" idx="4"/>
            <a:endCxn id="183" idx="0"/>
          </p:cNvCxnSpPr>
          <p:nvPr/>
        </p:nvCxnSpPr>
        <p:spPr>
          <a:xfrm flipH="1">
            <a:off x="6111588" y="4350086"/>
            <a:ext cx="1" cy="253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Ellipse 215">
            <a:extLst>
              <a:ext uri="{FF2B5EF4-FFF2-40B4-BE49-F238E27FC236}">
                <a16:creationId xmlns:a16="http://schemas.microsoft.com/office/drawing/2014/main" id="{59EF9F58-E976-E94F-9F22-F500B45334F0}"/>
              </a:ext>
            </a:extLst>
          </p:cNvPr>
          <p:cNvSpPr/>
          <p:nvPr/>
        </p:nvSpPr>
        <p:spPr>
          <a:xfrm>
            <a:off x="9884412" y="2635710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Ellipse 216">
            <a:extLst>
              <a:ext uri="{FF2B5EF4-FFF2-40B4-BE49-F238E27FC236}">
                <a16:creationId xmlns:a16="http://schemas.microsoft.com/office/drawing/2014/main" id="{60B31A2A-FAA9-CB49-89F9-6717DC1E100F}"/>
              </a:ext>
            </a:extLst>
          </p:cNvPr>
          <p:cNvSpPr/>
          <p:nvPr/>
        </p:nvSpPr>
        <p:spPr>
          <a:xfrm>
            <a:off x="9882403" y="3065762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Ellipse 217">
            <a:extLst>
              <a:ext uri="{FF2B5EF4-FFF2-40B4-BE49-F238E27FC236}">
                <a16:creationId xmlns:a16="http://schemas.microsoft.com/office/drawing/2014/main" id="{E7925AFA-E9CA-ED43-992F-BB592A5AD550}"/>
              </a:ext>
            </a:extLst>
          </p:cNvPr>
          <p:cNvSpPr/>
          <p:nvPr/>
        </p:nvSpPr>
        <p:spPr>
          <a:xfrm>
            <a:off x="9880396" y="3470117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Ellipse 218">
            <a:extLst>
              <a:ext uri="{FF2B5EF4-FFF2-40B4-BE49-F238E27FC236}">
                <a16:creationId xmlns:a16="http://schemas.microsoft.com/office/drawing/2014/main" id="{5B960CEB-93E3-554E-A1F7-DC681245E807}"/>
              </a:ext>
            </a:extLst>
          </p:cNvPr>
          <p:cNvSpPr/>
          <p:nvPr/>
        </p:nvSpPr>
        <p:spPr>
          <a:xfrm>
            <a:off x="9878386" y="3838489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0" name="Connecteur droit 219">
            <a:extLst>
              <a:ext uri="{FF2B5EF4-FFF2-40B4-BE49-F238E27FC236}">
                <a16:creationId xmlns:a16="http://schemas.microsoft.com/office/drawing/2014/main" id="{8D317351-FCBD-7440-A68E-AC58053DFAAF}"/>
              </a:ext>
            </a:extLst>
          </p:cNvPr>
          <p:cNvCxnSpPr>
            <a:cxnSpLocks/>
            <a:stCxn id="218" idx="4"/>
            <a:endCxn id="219" idx="0"/>
          </p:cNvCxnSpPr>
          <p:nvPr/>
        </p:nvCxnSpPr>
        <p:spPr>
          <a:xfrm flipH="1">
            <a:off x="9956695" y="3603758"/>
            <a:ext cx="2009" cy="234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Connecteur droit 220">
            <a:extLst>
              <a:ext uri="{FF2B5EF4-FFF2-40B4-BE49-F238E27FC236}">
                <a16:creationId xmlns:a16="http://schemas.microsoft.com/office/drawing/2014/main" id="{16ED2DBC-0AD8-3C44-811C-7C04C6EFB070}"/>
              </a:ext>
            </a:extLst>
          </p:cNvPr>
          <p:cNvCxnSpPr>
            <a:cxnSpLocks/>
            <a:stCxn id="217" idx="4"/>
            <a:endCxn id="218" idx="0"/>
          </p:cNvCxnSpPr>
          <p:nvPr/>
        </p:nvCxnSpPr>
        <p:spPr>
          <a:xfrm flipH="1">
            <a:off x="9958705" y="3199405"/>
            <a:ext cx="2007" cy="270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Connecteur droit 221">
            <a:extLst>
              <a:ext uri="{FF2B5EF4-FFF2-40B4-BE49-F238E27FC236}">
                <a16:creationId xmlns:a16="http://schemas.microsoft.com/office/drawing/2014/main" id="{D28AEF4A-EDB0-0A4D-BB83-564EEEFC439B}"/>
              </a:ext>
            </a:extLst>
          </p:cNvPr>
          <p:cNvCxnSpPr>
            <a:cxnSpLocks/>
            <a:stCxn id="216" idx="4"/>
            <a:endCxn id="217" idx="0"/>
          </p:cNvCxnSpPr>
          <p:nvPr/>
        </p:nvCxnSpPr>
        <p:spPr>
          <a:xfrm flipH="1">
            <a:off x="9960712" y="2769352"/>
            <a:ext cx="2008" cy="2964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Ellipse 224">
            <a:extLst>
              <a:ext uri="{FF2B5EF4-FFF2-40B4-BE49-F238E27FC236}">
                <a16:creationId xmlns:a16="http://schemas.microsoft.com/office/drawing/2014/main" id="{13866036-E3ED-E046-939D-06B88A5E1AA6}"/>
              </a:ext>
            </a:extLst>
          </p:cNvPr>
          <p:cNvSpPr/>
          <p:nvPr/>
        </p:nvSpPr>
        <p:spPr>
          <a:xfrm>
            <a:off x="9878385" y="2223106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6" name="Connecteur droit 225">
            <a:extLst>
              <a:ext uri="{FF2B5EF4-FFF2-40B4-BE49-F238E27FC236}">
                <a16:creationId xmlns:a16="http://schemas.microsoft.com/office/drawing/2014/main" id="{3AFD507B-FE5B-5247-93A5-9A1F7BE344A6}"/>
              </a:ext>
            </a:extLst>
          </p:cNvPr>
          <p:cNvCxnSpPr>
            <a:cxnSpLocks/>
            <a:endCxn id="216" idx="0"/>
          </p:cNvCxnSpPr>
          <p:nvPr/>
        </p:nvCxnSpPr>
        <p:spPr>
          <a:xfrm>
            <a:off x="9958703" y="2348800"/>
            <a:ext cx="4018" cy="2869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Ellipse 226">
            <a:extLst>
              <a:ext uri="{FF2B5EF4-FFF2-40B4-BE49-F238E27FC236}">
                <a16:creationId xmlns:a16="http://schemas.microsoft.com/office/drawing/2014/main" id="{38926D3C-7504-9B41-B014-A122EDBCBE15}"/>
              </a:ext>
            </a:extLst>
          </p:cNvPr>
          <p:cNvSpPr/>
          <p:nvPr/>
        </p:nvSpPr>
        <p:spPr>
          <a:xfrm>
            <a:off x="9882403" y="1811825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8" name="Connecteur droit 227">
            <a:extLst>
              <a:ext uri="{FF2B5EF4-FFF2-40B4-BE49-F238E27FC236}">
                <a16:creationId xmlns:a16="http://schemas.microsoft.com/office/drawing/2014/main" id="{8557A6B6-4672-404E-8B25-45C61940AF74}"/>
              </a:ext>
            </a:extLst>
          </p:cNvPr>
          <p:cNvCxnSpPr>
            <a:cxnSpLocks/>
            <a:stCxn id="227" idx="4"/>
            <a:endCxn id="225" idx="0"/>
          </p:cNvCxnSpPr>
          <p:nvPr/>
        </p:nvCxnSpPr>
        <p:spPr>
          <a:xfrm flipH="1">
            <a:off x="9956695" y="1945467"/>
            <a:ext cx="4019" cy="277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Ellipse 228">
            <a:extLst>
              <a:ext uri="{FF2B5EF4-FFF2-40B4-BE49-F238E27FC236}">
                <a16:creationId xmlns:a16="http://schemas.microsoft.com/office/drawing/2014/main" id="{9D078C65-D736-974D-809D-6AC548EF7FC6}"/>
              </a:ext>
            </a:extLst>
          </p:cNvPr>
          <p:cNvSpPr/>
          <p:nvPr/>
        </p:nvSpPr>
        <p:spPr>
          <a:xfrm>
            <a:off x="9873362" y="421192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Ellipse 229">
            <a:extLst>
              <a:ext uri="{FF2B5EF4-FFF2-40B4-BE49-F238E27FC236}">
                <a16:creationId xmlns:a16="http://schemas.microsoft.com/office/drawing/2014/main" id="{36D7F40C-D1FB-194A-B6AC-DACD4B1D057F}"/>
              </a:ext>
            </a:extLst>
          </p:cNvPr>
          <p:cNvSpPr/>
          <p:nvPr/>
        </p:nvSpPr>
        <p:spPr>
          <a:xfrm>
            <a:off x="9873361" y="459871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1" name="Connecteur droit 230">
            <a:extLst>
              <a:ext uri="{FF2B5EF4-FFF2-40B4-BE49-F238E27FC236}">
                <a16:creationId xmlns:a16="http://schemas.microsoft.com/office/drawing/2014/main" id="{A0461D3E-64D1-F047-BF81-7F84D1AF6038}"/>
              </a:ext>
            </a:extLst>
          </p:cNvPr>
          <p:cNvCxnSpPr>
            <a:cxnSpLocks/>
            <a:stCxn id="219" idx="4"/>
            <a:endCxn id="229" idx="0"/>
          </p:cNvCxnSpPr>
          <p:nvPr/>
        </p:nvCxnSpPr>
        <p:spPr>
          <a:xfrm flipH="1">
            <a:off x="9951671" y="3972131"/>
            <a:ext cx="5024" cy="239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Connecteur droit 231">
            <a:extLst>
              <a:ext uri="{FF2B5EF4-FFF2-40B4-BE49-F238E27FC236}">
                <a16:creationId xmlns:a16="http://schemas.microsoft.com/office/drawing/2014/main" id="{39C456E5-4EEB-784A-BDCE-0D8ECAE7F80A}"/>
              </a:ext>
            </a:extLst>
          </p:cNvPr>
          <p:cNvCxnSpPr>
            <a:cxnSpLocks/>
            <a:stCxn id="229" idx="4"/>
            <a:endCxn id="230" idx="0"/>
          </p:cNvCxnSpPr>
          <p:nvPr/>
        </p:nvCxnSpPr>
        <p:spPr>
          <a:xfrm flipH="1">
            <a:off x="9951670" y="4345562"/>
            <a:ext cx="1" cy="253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Connecteur droit 232">
            <a:extLst>
              <a:ext uri="{FF2B5EF4-FFF2-40B4-BE49-F238E27FC236}">
                <a16:creationId xmlns:a16="http://schemas.microsoft.com/office/drawing/2014/main" id="{E225CFA5-5991-A845-A9AF-E26D138502BB}"/>
              </a:ext>
            </a:extLst>
          </p:cNvPr>
          <p:cNvCxnSpPr>
            <a:cxnSpLocks/>
            <a:stCxn id="158" idx="6"/>
            <a:endCxn id="227" idx="2"/>
          </p:cNvCxnSpPr>
          <p:nvPr/>
        </p:nvCxnSpPr>
        <p:spPr>
          <a:xfrm flipV="1">
            <a:off x="9535273" y="1878646"/>
            <a:ext cx="347130" cy="1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Ellipse 233">
            <a:extLst>
              <a:ext uri="{FF2B5EF4-FFF2-40B4-BE49-F238E27FC236}">
                <a16:creationId xmlns:a16="http://schemas.microsoft.com/office/drawing/2014/main" id="{7372DFFD-5E97-5E48-A7D6-560C8FD39A44}"/>
              </a:ext>
            </a:extLst>
          </p:cNvPr>
          <p:cNvSpPr/>
          <p:nvPr/>
        </p:nvSpPr>
        <p:spPr>
          <a:xfrm>
            <a:off x="10388238" y="2631357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Ellipse 234">
            <a:extLst>
              <a:ext uri="{FF2B5EF4-FFF2-40B4-BE49-F238E27FC236}">
                <a16:creationId xmlns:a16="http://schemas.microsoft.com/office/drawing/2014/main" id="{4FD9A2B8-1F8F-E74D-AC52-A8C6FCCA64DB}"/>
              </a:ext>
            </a:extLst>
          </p:cNvPr>
          <p:cNvSpPr/>
          <p:nvPr/>
        </p:nvSpPr>
        <p:spPr>
          <a:xfrm>
            <a:off x="10386229" y="3061410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Ellipse 235">
            <a:extLst>
              <a:ext uri="{FF2B5EF4-FFF2-40B4-BE49-F238E27FC236}">
                <a16:creationId xmlns:a16="http://schemas.microsoft.com/office/drawing/2014/main" id="{B27C4780-2BEA-9E45-9257-F2D84CBCAF38}"/>
              </a:ext>
            </a:extLst>
          </p:cNvPr>
          <p:cNvSpPr/>
          <p:nvPr/>
        </p:nvSpPr>
        <p:spPr>
          <a:xfrm>
            <a:off x="10384221" y="3465764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Ellipse 236">
            <a:extLst>
              <a:ext uri="{FF2B5EF4-FFF2-40B4-BE49-F238E27FC236}">
                <a16:creationId xmlns:a16="http://schemas.microsoft.com/office/drawing/2014/main" id="{1E48CE64-FD9D-1A47-BE13-D08E7A083460}"/>
              </a:ext>
            </a:extLst>
          </p:cNvPr>
          <p:cNvSpPr/>
          <p:nvPr/>
        </p:nvSpPr>
        <p:spPr>
          <a:xfrm>
            <a:off x="10382212" y="3834137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8" name="Connecteur droit 237">
            <a:extLst>
              <a:ext uri="{FF2B5EF4-FFF2-40B4-BE49-F238E27FC236}">
                <a16:creationId xmlns:a16="http://schemas.microsoft.com/office/drawing/2014/main" id="{47AB8F58-6E0B-5243-8C11-A4E35F204E6F}"/>
              </a:ext>
            </a:extLst>
          </p:cNvPr>
          <p:cNvCxnSpPr>
            <a:cxnSpLocks/>
            <a:stCxn id="236" idx="4"/>
            <a:endCxn id="237" idx="0"/>
          </p:cNvCxnSpPr>
          <p:nvPr/>
        </p:nvCxnSpPr>
        <p:spPr>
          <a:xfrm flipH="1">
            <a:off x="10460520" y="3599406"/>
            <a:ext cx="2009" cy="234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Connecteur droit 238">
            <a:extLst>
              <a:ext uri="{FF2B5EF4-FFF2-40B4-BE49-F238E27FC236}">
                <a16:creationId xmlns:a16="http://schemas.microsoft.com/office/drawing/2014/main" id="{F698848B-AD9F-FD48-9401-AEFD1EE93C8E}"/>
              </a:ext>
            </a:extLst>
          </p:cNvPr>
          <p:cNvCxnSpPr>
            <a:cxnSpLocks/>
            <a:stCxn id="235" idx="4"/>
            <a:endCxn id="236" idx="0"/>
          </p:cNvCxnSpPr>
          <p:nvPr/>
        </p:nvCxnSpPr>
        <p:spPr>
          <a:xfrm flipH="1">
            <a:off x="10462530" y="3195052"/>
            <a:ext cx="2007" cy="270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Connecteur droit 239">
            <a:extLst>
              <a:ext uri="{FF2B5EF4-FFF2-40B4-BE49-F238E27FC236}">
                <a16:creationId xmlns:a16="http://schemas.microsoft.com/office/drawing/2014/main" id="{CE2B2DC8-1AF6-B640-924F-0C3F969A4BEF}"/>
              </a:ext>
            </a:extLst>
          </p:cNvPr>
          <p:cNvCxnSpPr>
            <a:cxnSpLocks/>
            <a:stCxn id="234" idx="4"/>
            <a:endCxn id="235" idx="0"/>
          </p:cNvCxnSpPr>
          <p:nvPr/>
        </p:nvCxnSpPr>
        <p:spPr>
          <a:xfrm flipH="1">
            <a:off x="10464537" y="2765000"/>
            <a:ext cx="2008" cy="2964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Ellipse 242">
            <a:extLst>
              <a:ext uri="{FF2B5EF4-FFF2-40B4-BE49-F238E27FC236}">
                <a16:creationId xmlns:a16="http://schemas.microsoft.com/office/drawing/2014/main" id="{FF080417-296A-B64E-A368-BC574B9232AE}"/>
              </a:ext>
            </a:extLst>
          </p:cNvPr>
          <p:cNvSpPr/>
          <p:nvPr/>
        </p:nvSpPr>
        <p:spPr>
          <a:xfrm>
            <a:off x="10382210" y="2218754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4" name="Connecteur droit 243">
            <a:extLst>
              <a:ext uri="{FF2B5EF4-FFF2-40B4-BE49-F238E27FC236}">
                <a16:creationId xmlns:a16="http://schemas.microsoft.com/office/drawing/2014/main" id="{E01333E4-D609-A846-B57E-929CB5BEB3EF}"/>
              </a:ext>
            </a:extLst>
          </p:cNvPr>
          <p:cNvCxnSpPr>
            <a:cxnSpLocks/>
            <a:endCxn id="234" idx="0"/>
          </p:cNvCxnSpPr>
          <p:nvPr/>
        </p:nvCxnSpPr>
        <p:spPr>
          <a:xfrm>
            <a:off x="10462528" y="2344447"/>
            <a:ext cx="4018" cy="2869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" name="Ellipse 244">
            <a:extLst>
              <a:ext uri="{FF2B5EF4-FFF2-40B4-BE49-F238E27FC236}">
                <a16:creationId xmlns:a16="http://schemas.microsoft.com/office/drawing/2014/main" id="{85B1A8A1-60B5-294E-8C73-11C44099ADA7}"/>
              </a:ext>
            </a:extLst>
          </p:cNvPr>
          <p:cNvSpPr/>
          <p:nvPr/>
        </p:nvSpPr>
        <p:spPr>
          <a:xfrm>
            <a:off x="10386229" y="1807472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6" name="Connecteur droit 245">
            <a:extLst>
              <a:ext uri="{FF2B5EF4-FFF2-40B4-BE49-F238E27FC236}">
                <a16:creationId xmlns:a16="http://schemas.microsoft.com/office/drawing/2014/main" id="{99674273-5385-ED4E-95E3-AE1E95D64B3F}"/>
              </a:ext>
            </a:extLst>
          </p:cNvPr>
          <p:cNvCxnSpPr>
            <a:cxnSpLocks/>
            <a:stCxn id="245" idx="4"/>
            <a:endCxn id="243" idx="0"/>
          </p:cNvCxnSpPr>
          <p:nvPr/>
        </p:nvCxnSpPr>
        <p:spPr>
          <a:xfrm flipH="1">
            <a:off x="10460520" y="1941114"/>
            <a:ext cx="4019" cy="277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7" name="Ellipse 246">
            <a:extLst>
              <a:ext uri="{FF2B5EF4-FFF2-40B4-BE49-F238E27FC236}">
                <a16:creationId xmlns:a16="http://schemas.microsoft.com/office/drawing/2014/main" id="{9D43DD78-D6B2-7F46-81C7-EE0F9B148099}"/>
              </a:ext>
            </a:extLst>
          </p:cNvPr>
          <p:cNvSpPr/>
          <p:nvPr/>
        </p:nvSpPr>
        <p:spPr>
          <a:xfrm>
            <a:off x="10377187" y="4207568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Ellipse 247">
            <a:extLst>
              <a:ext uri="{FF2B5EF4-FFF2-40B4-BE49-F238E27FC236}">
                <a16:creationId xmlns:a16="http://schemas.microsoft.com/office/drawing/2014/main" id="{FF4342A6-EF9C-7B44-A1D1-DA67CEAF6989}"/>
              </a:ext>
            </a:extLst>
          </p:cNvPr>
          <p:cNvSpPr/>
          <p:nvPr/>
        </p:nvSpPr>
        <p:spPr>
          <a:xfrm>
            <a:off x="10377186" y="4594358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9" name="Connecteur droit 248">
            <a:extLst>
              <a:ext uri="{FF2B5EF4-FFF2-40B4-BE49-F238E27FC236}">
                <a16:creationId xmlns:a16="http://schemas.microsoft.com/office/drawing/2014/main" id="{567927F9-ACD5-CB4B-BDC1-751F6D3794E9}"/>
              </a:ext>
            </a:extLst>
          </p:cNvPr>
          <p:cNvCxnSpPr>
            <a:cxnSpLocks/>
            <a:stCxn id="237" idx="4"/>
            <a:endCxn id="247" idx="0"/>
          </p:cNvCxnSpPr>
          <p:nvPr/>
        </p:nvCxnSpPr>
        <p:spPr>
          <a:xfrm flipH="1">
            <a:off x="10455497" y="3967778"/>
            <a:ext cx="5024" cy="239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Connecteur droit 249">
            <a:extLst>
              <a:ext uri="{FF2B5EF4-FFF2-40B4-BE49-F238E27FC236}">
                <a16:creationId xmlns:a16="http://schemas.microsoft.com/office/drawing/2014/main" id="{6CA74E02-285F-AF47-8E04-34CEE57C0CDC}"/>
              </a:ext>
            </a:extLst>
          </p:cNvPr>
          <p:cNvCxnSpPr>
            <a:cxnSpLocks/>
            <a:stCxn id="247" idx="4"/>
            <a:endCxn id="248" idx="0"/>
          </p:cNvCxnSpPr>
          <p:nvPr/>
        </p:nvCxnSpPr>
        <p:spPr>
          <a:xfrm flipH="1">
            <a:off x="10455495" y="4341209"/>
            <a:ext cx="1" cy="253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Connecteur droit 250">
            <a:extLst>
              <a:ext uri="{FF2B5EF4-FFF2-40B4-BE49-F238E27FC236}">
                <a16:creationId xmlns:a16="http://schemas.microsoft.com/office/drawing/2014/main" id="{702AE04F-8608-444B-9AA7-3018DECDE5E6}"/>
              </a:ext>
            </a:extLst>
          </p:cNvPr>
          <p:cNvCxnSpPr>
            <a:cxnSpLocks/>
            <a:stCxn id="227" idx="6"/>
            <a:endCxn id="245" idx="2"/>
          </p:cNvCxnSpPr>
          <p:nvPr/>
        </p:nvCxnSpPr>
        <p:spPr>
          <a:xfrm flipV="1">
            <a:off x="10039022" y="1874294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Connecteur droit 251">
            <a:extLst>
              <a:ext uri="{FF2B5EF4-FFF2-40B4-BE49-F238E27FC236}">
                <a16:creationId xmlns:a16="http://schemas.microsoft.com/office/drawing/2014/main" id="{87B072B7-3A7F-A74A-81F2-BBE3FD6A8CBD}"/>
              </a:ext>
            </a:extLst>
          </p:cNvPr>
          <p:cNvCxnSpPr>
            <a:cxnSpLocks/>
            <a:stCxn id="156" idx="6"/>
            <a:endCxn id="225" idx="2"/>
          </p:cNvCxnSpPr>
          <p:nvPr/>
        </p:nvCxnSpPr>
        <p:spPr>
          <a:xfrm flipV="1">
            <a:off x="9531255" y="2289928"/>
            <a:ext cx="347130" cy="1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Connecteur droit 252">
            <a:extLst>
              <a:ext uri="{FF2B5EF4-FFF2-40B4-BE49-F238E27FC236}">
                <a16:creationId xmlns:a16="http://schemas.microsoft.com/office/drawing/2014/main" id="{12BCBF45-8155-2745-BCCF-A27AF29AE0C7}"/>
              </a:ext>
            </a:extLst>
          </p:cNvPr>
          <p:cNvCxnSpPr>
            <a:cxnSpLocks/>
            <a:stCxn id="225" idx="6"/>
            <a:endCxn id="243" idx="2"/>
          </p:cNvCxnSpPr>
          <p:nvPr/>
        </p:nvCxnSpPr>
        <p:spPr>
          <a:xfrm flipV="1">
            <a:off x="10035002" y="2285575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Connecteur droit 253">
            <a:extLst>
              <a:ext uri="{FF2B5EF4-FFF2-40B4-BE49-F238E27FC236}">
                <a16:creationId xmlns:a16="http://schemas.microsoft.com/office/drawing/2014/main" id="{9E309FA0-D6AD-BA47-8523-031437AE95D1}"/>
              </a:ext>
            </a:extLst>
          </p:cNvPr>
          <p:cNvCxnSpPr>
            <a:cxnSpLocks/>
            <a:stCxn id="216" idx="6"/>
            <a:endCxn id="234" idx="2"/>
          </p:cNvCxnSpPr>
          <p:nvPr/>
        </p:nvCxnSpPr>
        <p:spPr>
          <a:xfrm flipV="1">
            <a:off x="10041030" y="2698178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Connecteur droit 254">
            <a:extLst>
              <a:ext uri="{FF2B5EF4-FFF2-40B4-BE49-F238E27FC236}">
                <a16:creationId xmlns:a16="http://schemas.microsoft.com/office/drawing/2014/main" id="{ECCC33DB-BAAB-ED4B-BC3F-9CB747517E5D}"/>
              </a:ext>
            </a:extLst>
          </p:cNvPr>
          <p:cNvCxnSpPr>
            <a:cxnSpLocks/>
            <a:stCxn id="147" idx="6"/>
            <a:endCxn id="216" idx="2"/>
          </p:cNvCxnSpPr>
          <p:nvPr/>
        </p:nvCxnSpPr>
        <p:spPr>
          <a:xfrm flipV="1">
            <a:off x="9537283" y="2702531"/>
            <a:ext cx="347130" cy="1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Connecteur droit 255">
            <a:extLst>
              <a:ext uri="{FF2B5EF4-FFF2-40B4-BE49-F238E27FC236}">
                <a16:creationId xmlns:a16="http://schemas.microsoft.com/office/drawing/2014/main" id="{90ECEADF-8BBC-2441-89A7-470DF6A47A60}"/>
              </a:ext>
            </a:extLst>
          </p:cNvPr>
          <p:cNvCxnSpPr>
            <a:cxnSpLocks/>
            <a:stCxn id="148" idx="6"/>
            <a:endCxn id="217" idx="2"/>
          </p:cNvCxnSpPr>
          <p:nvPr/>
        </p:nvCxnSpPr>
        <p:spPr>
          <a:xfrm flipV="1">
            <a:off x="9535273" y="3132584"/>
            <a:ext cx="347130" cy="1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Connecteur droit 256">
            <a:extLst>
              <a:ext uri="{FF2B5EF4-FFF2-40B4-BE49-F238E27FC236}">
                <a16:creationId xmlns:a16="http://schemas.microsoft.com/office/drawing/2014/main" id="{C1389B01-8214-254E-AEEE-FCC3D937CF5B}"/>
              </a:ext>
            </a:extLst>
          </p:cNvPr>
          <p:cNvCxnSpPr>
            <a:cxnSpLocks/>
            <a:stCxn id="217" idx="6"/>
            <a:endCxn id="235" idx="2"/>
          </p:cNvCxnSpPr>
          <p:nvPr/>
        </p:nvCxnSpPr>
        <p:spPr>
          <a:xfrm flipV="1">
            <a:off x="10039022" y="3128231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Connecteur droit 257">
            <a:extLst>
              <a:ext uri="{FF2B5EF4-FFF2-40B4-BE49-F238E27FC236}">
                <a16:creationId xmlns:a16="http://schemas.microsoft.com/office/drawing/2014/main" id="{7E172B04-2241-534C-9370-23D4F6A4D6B7}"/>
              </a:ext>
            </a:extLst>
          </p:cNvPr>
          <p:cNvCxnSpPr>
            <a:cxnSpLocks/>
            <a:stCxn id="218" idx="6"/>
            <a:endCxn id="236" idx="2"/>
          </p:cNvCxnSpPr>
          <p:nvPr/>
        </p:nvCxnSpPr>
        <p:spPr>
          <a:xfrm flipV="1">
            <a:off x="10037013" y="3532586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Connecteur droit 258">
            <a:extLst>
              <a:ext uri="{FF2B5EF4-FFF2-40B4-BE49-F238E27FC236}">
                <a16:creationId xmlns:a16="http://schemas.microsoft.com/office/drawing/2014/main" id="{D8161886-F55A-DF43-BE15-02AC240DB295}"/>
              </a:ext>
            </a:extLst>
          </p:cNvPr>
          <p:cNvCxnSpPr>
            <a:cxnSpLocks/>
            <a:stCxn id="149" idx="6"/>
            <a:endCxn id="218" idx="2"/>
          </p:cNvCxnSpPr>
          <p:nvPr/>
        </p:nvCxnSpPr>
        <p:spPr>
          <a:xfrm flipV="1">
            <a:off x="9533265" y="3536938"/>
            <a:ext cx="347130" cy="1650"/>
          </a:xfrm>
          <a:prstGeom prst="line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Connecteur droit 259">
            <a:extLst>
              <a:ext uri="{FF2B5EF4-FFF2-40B4-BE49-F238E27FC236}">
                <a16:creationId xmlns:a16="http://schemas.microsoft.com/office/drawing/2014/main" id="{26DC1726-17ED-CD40-8F9A-62B0E3C09DFC}"/>
              </a:ext>
            </a:extLst>
          </p:cNvPr>
          <p:cNvCxnSpPr>
            <a:cxnSpLocks/>
            <a:stCxn id="219" idx="6"/>
            <a:endCxn id="237" idx="2"/>
          </p:cNvCxnSpPr>
          <p:nvPr/>
        </p:nvCxnSpPr>
        <p:spPr>
          <a:xfrm flipV="1">
            <a:off x="10035003" y="3900958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Connecteur droit 260">
            <a:extLst>
              <a:ext uri="{FF2B5EF4-FFF2-40B4-BE49-F238E27FC236}">
                <a16:creationId xmlns:a16="http://schemas.microsoft.com/office/drawing/2014/main" id="{D55F17A1-C84C-5E42-8980-F7DD7046364C}"/>
              </a:ext>
            </a:extLst>
          </p:cNvPr>
          <p:cNvCxnSpPr>
            <a:cxnSpLocks/>
            <a:stCxn id="150" idx="6"/>
            <a:endCxn id="219" idx="2"/>
          </p:cNvCxnSpPr>
          <p:nvPr/>
        </p:nvCxnSpPr>
        <p:spPr>
          <a:xfrm flipV="1">
            <a:off x="9531256" y="3905311"/>
            <a:ext cx="347130" cy="1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Connecteur droit 261">
            <a:extLst>
              <a:ext uri="{FF2B5EF4-FFF2-40B4-BE49-F238E27FC236}">
                <a16:creationId xmlns:a16="http://schemas.microsoft.com/office/drawing/2014/main" id="{0CA94A92-4E1E-C549-81C2-35806BEA36AF}"/>
              </a:ext>
            </a:extLst>
          </p:cNvPr>
          <p:cNvCxnSpPr>
            <a:cxnSpLocks/>
            <a:stCxn id="181" idx="6"/>
            <a:endCxn id="229" idx="2"/>
          </p:cNvCxnSpPr>
          <p:nvPr/>
        </p:nvCxnSpPr>
        <p:spPr>
          <a:xfrm flipV="1">
            <a:off x="9526231" y="4278741"/>
            <a:ext cx="347130" cy="1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Connecteur droit 262">
            <a:extLst>
              <a:ext uri="{FF2B5EF4-FFF2-40B4-BE49-F238E27FC236}">
                <a16:creationId xmlns:a16="http://schemas.microsoft.com/office/drawing/2014/main" id="{207F257D-4620-B643-84D3-2D59FD11B631}"/>
              </a:ext>
            </a:extLst>
          </p:cNvPr>
          <p:cNvCxnSpPr>
            <a:cxnSpLocks/>
            <a:stCxn id="229" idx="6"/>
            <a:endCxn id="247" idx="2"/>
          </p:cNvCxnSpPr>
          <p:nvPr/>
        </p:nvCxnSpPr>
        <p:spPr>
          <a:xfrm flipV="1">
            <a:off x="10029980" y="4274389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Connecteur droit 263">
            <a:extLst>
              <a:ext uri="{FF2B5EF4-FFF2-40B4-BE49-F238E27FC236}">
                <a16:creationId xmlns:a16="http://schemas.microsoft.com/office/drawing/2014/main" id="{C4B317B5-82D4-0E48-8A7F-31C840BDF488}"/>
              </a:ext>
            </a:extLst>
          </p:cNvPr>
          <p:cNvCxnSpPr>
            <a:cxnSpLocks/>
            <a:stCxn id="230" idx="6"/>
            <a:endCxn id="248" idx="2"/>
          </p:cNvCxnSpPr>
          <p:nvPr/>
        </p:nvCxnSpPr>
        <p:spPr>
          <a:xfrm flipV="1">
            <a:off x="10029979" y="4661180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Connecteur droit 264">
            <a:extLst>
              <a:ext uri="{FF2B5EF4-FFF2-40B4-BE49-F238E27FC236}">
                <a16:creationId xmlns:a16="http://schemas.microsoft.com/office/drawing/2014/main" id="{5B797385-AAEB-6A49-B73C-9B3D154C6381}"/>
              </a:ext>
            </a:extLst>
          </p:cNvPr>
          <p:cNvCxnSpPr>
            <a:cxnSpLocks/>
            <a:stCxn id="198" idx="6"/>
            <a:endCxn id="230" idx="2"/>
          </p:cNvCxnSpPr>
          <p:nvPr/>
        </p:nvCxnSpPr>
        <p:spPr>
          <a:xfrm flipV="1">
            <a:off x="9526230" y="4665532"/>
            <a:ext cx="347130" cy="1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" name="Ellipse 265">
            <a:extLst>
              <a:ext uri="{FF2B5EF4-FFF2-40B4-BE49-F238E27FC236}">
                <a16:creationId xmlns:a16="http://schemas.microsoft.com/office/drawing/2014/main" id="{59E5036B-9C96-4A4C-A20C-8A0282AA0476}"/>
              </a:ext>
            </a:extLst>
          </p:cNvPr>
          <p:cNvSpPr/>
          <p:nvPr/>
        </p:nvSpPr>
        <p:spPr>
          <a:xfrm>
            <a:off x="6029913" y="4994889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Ellipse 266">
            <a:extLst>
              <a:ext uri="{FF2B5EF4-FFF2-40B4-BE49-F238E27FC236}">
                <a16:creationId xmlns:a16="http://schemas.microsoft.com/office/drawing/2014/main" id="{B6C3CCA6-54DE-EA44-999A-22B8ACEE77B3}"/>
              </a:ext>
            </a:extLst>
          </p:cNvPr>
          <p:cNvSpPr/>
          <p:nvPr/>
        </p:nvSpPr>
        <p:spPr>
          <a:xfrm>
            <a:off x="6496996" y="4995323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Ellipse 267">
            <a:extLst>
              <a:ext uri="{FF2B5EF4-FFF2-40B4-BE49-F238E27FC236}">
                <a16:creationId xmlns:a16="http://schemas.microsoft.com/office/drawing/2014/main" id="{59442527-8AE4-2F43-B840-C0D8DFD2821B}"/>
              </a:ext>
            </a:extLst>
          </p:cNvPr>
          <p:cNvSpPr/>
          <p:nvPr/>
        </p:nvSpPr>
        <p:spPr>
          <a:xfrm>
            <a:off x="6965247" y="4995036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Ellipse 268">
            <a:extLst>
              <a:ext uri="{FF2B5EF4-FFF2-40B4-BE49-F238E27FC236}">
                <a16:creationId xmlns:a16="http://schemas.microsoft.com/office/drawing/2014/main" id="{5122DA19-FFC8-DB45-99AF-8C0B2B264DCB}"/>
              </a:ext>
            </a:extLst>
          </p:cNvPr>
          <p:cNvSpPr/>
          <p:nvPr/>
        </p:nvSpPr>
        <p:spPr>
          <a:xfrm>
            <a:off x="7403162" y="4995036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Ellipse 269">
            <a:extLst>
              <a:ext uri="{FF2B5EF4-FFF2-40B4-BE49-F238E27FC236}">
                <a16:creationId xmlns:a16="http://schemas.microsoft.com/office/drawing/2014/main" id="{72BA715B-F4EC-5B41-A05D-2B8581E97DAF}"/>
              </a:ext>
            </a:extLst>
          </p:cNvPr>
          <p:cNvSpPr/>
          <p:nvPr/>
        </p:nvSpPr>
        <p:spPr>
          <a:xfrm>
            <a:off x="7874402" y="4992436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Ellipse 270">
            <a:extLst>
              <a:ext uri="{FF2B5EF4-FFF2-40B4-BE49-F238E27FC236}">
                <a16:creationId xmlns:a16="http://schemas.microsoft.com/office/drawing/2014/main" id="{E2FD5B40-846E-4E43-B83E-BB83C58AC61F}"/>
              </a:ext>
            </a:extLst>
          </p:cNvPr>
          <p:cNvSpPr/>
          <p:nvPr/>
        </p:nvSpPr>
        <p:spPr>
          <a:xfrm>
            <a:off x="8360823" y="4992014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Ellipse 271">
            <a:extLst>
              <a:ext uri="{FF2B5EF4-FFF2-40B4-BE49-F238E27FC236}">
                <a16:creationId xmlns:a16="http://schemas.microsoft.com/office/drawing/2014/main" id="{EF54D3E9-FC09-8648-9890-B169ECD7A15E}"/>
              </a:ext>
            </a:extLst>
          </p:cNvPr>
          <p:cNvSpPr/>
          <p:nvPr/>
        </p:nvSpPr>
        <p:spPr>
          <a:xfrm>
            <a:off x="8856679" y="498974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3" name="Connecteur droit 272">
            <a:extLst>
              <a:ext uri="{FF2B5EF4-FFF2-40B4-BE49-F238E27FC236}">
                <a16:creationId xmlns:a16="http://schemas.microsoft.com/office/drawing/2014/main" id="{4DDB7737-09F6-7E4A-B311-53BA080D6C7B}"/>
              </a:ext>
            </a:extLst>
          </p:cNvPr>
          <p:cNvCxnSpPr>
            <a:cxnSpLocks/>
            <a:stCxn id="266" idx="6"/>
            <a:endCxn id="267" idx="2"/>
          </p:cNvCxnSpPr>
          <p:nvPr/>
        </p:nvCxnSpPr>
        <p:spPr>
          <a:xfrm>
            <a:off x="6186531" y="5061710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Connecteur droit 273">
            <a:extLst>
              <a:ext uri="{FF2B5EF4-FFF2-40B4-BE49-F238E27FC236}">
                <a16:creationId xmlns:a16="http://schemas.microsoft.com/office/drawing/2014/main" id="{E20559D8-6810-C447-9A5C-94AF978F7417}"/>
              </a:ext>
            </a:extLst>
          </p:cNvPr>
          <p:cNvCxnSpPr>
            <a:cxnSpLocks/>
            <a:stCxn id="271" idx="6"/>
            <a:endCxn id="272" idx="2"/>
          </p:cNvCxnSpPr>
          <p:nvPr/>
        </p:nvCxnSpPr>
        <p:spPr>
          <a:xfrm flipV="1">
            <a:off x="8517439" y="5056561"/>
            <a:ext cx="33924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Connecteur droit 274">
            <a:extLst>
              <a:ext uri="{FF2B5EF4-FFF2-40B4-BE49-F238E27FC236}">
                <a16:creationId xmlns:a16="http://schemas.microsoft.com/office/drawing/2014/main" id="{CED81388-313C-D141-BDFB-0D076EAA2B37}"/>
              </a:ext>
            </a:extLst>
          </p:cNvPr>
          <p:cNvCxnSpPr>
            <a:cxnSpLocks/>
            <a:stCxn id="270" idx="6"/>
            <a:endCxn id="271" idx="2"/>
          </p:cNvCxnSpPr>
          <p:nvPr/>
        </p:nvCxnSpPr>
        <p:spPr>
          <a:xfrm flipV="1">
            <a:off x="8031020" y="5058836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Connecteur droit 275">
            <a:extLst>
              <a:ext uri="{FF2B5EF4-FFF2-40B4-BE49-F238E27FC236}">
                <a16:creationId xmlns:a16="http://schemas.microsoft.com/office/drawing/2014/main" id="{DAAC7198-5296-094E-83F1-9CD71022E07D}"/>
              </a:ext>
            </a:extLst>
          </p:cNvPr>
          <p:cNvCxnSpPr>
            <a:cxnSpLocks/>
            <a:stCxn id="269" idx="6"/>
            <a:endCxn id="270" idx="2"/>
          </p:cNvCxnSpPr>
          <p:nvPr/>
        </p:nvCxnSpPr>
        <p:spPr>
          <a:xfrm flipV="1">
            <a:off x="7559780" y="5059257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Connecteur droit 276">
            <a:extLst>
              <a:ext uri="{FF2B5EF4-FFF2-40B4-BE49-F238E27FC236}">
                <a16:creationId xmlns:a16="http://schemas.microsoft.com/office/drawing/2014/main" id="{D8CCED75-EFDE-FA45-A47B-88CD7324DA3B}"/>
              </a:ext>
            </a:extLst>
          </p:cNvPr>
          <p:cNvCxnSpPr>
            <a:cxnSpLocks/>
            <a:stCxn id="268" idx="6"/>
            <a:endCxn id="269" idx="2"/>
          </p:cNvCxnSpPr>
          <p:nvPr/>
        </p:nvCxnSpPr>
        <p:spPr>
          <a:xfrm>
            <a:off x="7121864" y="5061856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Connecteur droit 277">
            <a:extLst>
              <a:ext uri="{FF2B5EF4-FFF2-40B4-BE49-F238E27FC236}">
                <a16:creationId xmlns:a16="http://schemas.microsoft.com/office/drawing/2014/main" id="{B5EDDE64-E0D4-D247-8D3D-5F81B44B1F3A}"/>
              </a:ext>
            </a:extLst>
          </p:cNvPr>
          <p:cNvCxnSpPr>
            <a:cxnSpLocks/>
            <a:stCxn id="267" idx="6"/>
            <a:endCxn id="268" idx="2"/>
          </p:cNvCxnSpPr>
          <p:nvPr/>
        </p:nvCxnSpPr>
        <p:spPr>
          <a:xfrm flipV="1">
            <a:off x="6653614" y="5061856"/>
            <a:ext cx="311633" cy="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1" name="Ellipse 280">
            <a:extLst>
              <a:ext uri="{FF2B5EF4-FFF2-40B4-BE49-F238E27FC236}">
                <a16:creationId xmlns:a16="http://schemas.microsoft.com/office/drawing/2014/main" id="{EF5834A9-A6F3-DA42-96E8-0C64F8D00F95}"/>
              </a:ext>
            </a:extLst>
          </p:cNvPr>
          <p:cNvSpPr/>
          <p:nvPr/>
        </p:nvSpPr>
        <p:spPr>
          <a:xfrm>
            <a:off x="9366248" y="4992014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2" name="Connecteur droit 281">
            <a:extLst>
              <a:ext uri="{FF2B5EF4-FFF2-40B4-BE49-F238E27FC236}">
                <a16:creationId xmlns:a16="http://schemas.microsoft.com/office/drawing/2014/main" id="{4E9D7C31-CC56-AD44-8194-2C70278DB906}"/>
              </a:ext>
            </a:extLst>
          </p:cNvPr>
          <p:cNvCxnSpPr>
            <a:cxnSpLocks/>
            <a:stCxn id="272" idx="6"/>
            <a:endCxn id="281" idx="2"/>
          </p:cNvCxnSpPr>
          <p:nvPr/>
        </p:nvCxnSpPr>
        <p:spPr>
          <a:xfrm>
            <a:off x="9013298" y="5056561"/>
            <a:ext cx="35295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Ellipse 282">
            <a:extLst>
              <a:ext uri="{FF2B5EF4-FFF2-40B4-BE49-F238E27FC236}">
                <a16:creationId xmlns:a16="http://schemas.microsoft.com/office/drawing/2014/main" id="{0F79CE45-ABFB-E04A-8CF5-F7A1654D72D6}"/>
              </a:ext>
            </a:extLst>
          </p:cNvPr>
          <p:cNvSpPr/>
          <p:nvPr/>
        </p:nvSpPr>
        <p:spPr>
          <a:xfrm>
            <a:off x="9869997" y="4990365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Ellipse 283">
            <a:extLst>
              <a:ext uri="{FF2B5EF4-FFF2-40B4-BE49-F238E27FC236}">
                <a16:creationId xmlns:a16="http://schemas.microsoft.com/office/drawing/2014/main" id="{BFCF8C61-AE9C-6345-8D05-B2DB2D7673C1}"/>
              </a:ext>
            </a:extLst>
          </p:cNvPr>
          <p:cNvSpPr/>
          <p:nvPr/>
        </p:nvSpPr>
        <p:spPr>
          <a:xfrm>
            <a:off x="10373821" y="4986011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5" name="Connecteur droit 284">
            <a:extLst>
              <a:ext uri="{FF2B5EF4-FFF2-40B4-BE49-F238E27FC236}">
                <a16:creationId xmlns:a16="http://schemas.microsoft.com/office/drawing/2014/main" id="{73C9A50B-C013-754B-B7E2-37EA57901279}"/>
              </a:ext>
            </a:extLst>
          </p:cNvPr>
          <p:cNvCxnSpPr>
            <a:cxnSpLocks/>
            <a:stCxn id="283" idx="6"/>
            <a:endCxn id="284" idx="2"/>
          </p:cNvCxnSpPr>
          <p:nvPr/>
        </p:nvCxnSpPr>
        <p:spPr>
          <a:xfrm flipV="1">
            <a:off x="10026614" y="5052834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Connecteur droit 285">
            <a:extLst>
              <a:ext uri="{FF2B5EF4-FFF2-40B4-BE49-F238E27FC236}">
                <a16:creationId xmlns:a16="http://schemas.microsoft.com/office/drawing/2014/main" id="{FCCC6E9D-0CF0-AA40-9909-B515504D23FB}"/>
              </a:ext>
            </a:extLst>
          </p:cNvPr>
          <p:cNvCxnSpPr>
            <a:cxnSpLocks/>
            <a:stCxn id="281" idx="6"/>
            <a:endCxn id="283" idx="2"/>
          </p:cNvCxnSpPr>
          <p:nvPr/>
        </p:nvCxnSpPr>
        <p:spPr>
          <a:xfrm flipV="1">
            <a:off x="9522865" y="5057186"/>
            <a:ext cx="347130" cy="1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Connecteur droit 286">
            <a:extLst>
              <a:ext uri="{FF2B5EF4-FFF2-40B4-BE49-F238E27FC236}">
                <a16:creationId xmlns:a16="http://schemas.microsoft.com/office/drawing/2014/main" id="{A1AA19C3-CA2C-E84D-9B9E-EB6DB9FCBECF}"/>
              </a:ext>
            </a:extLst>
          </p:cNvPr>
          <p:cNvCxnSpPr>
            <a:cxnSpLocks/>
            <a:stCxn id="183" idx="4"/>
            <a:endCxn id="266" idx="0"/>
          </p:cNvCxnSpPr>
          <p:nvPr/>
        </p:nvCxnSpPr>
        <p:spPr>
          <a:xfrm flipH="1">
            <a:off x="6108223" y="4736877"/>
            <a:ext cx="3365" cy="258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8" name="Ellipse 287">
            <a:extLst>
              <a:ext uri="{FF2B5EF4-FFF2-40B4-BE49-F238E27FC236}">
                <a16:creationId xmlns:a16="http://schemas.microsoft.com/office/drawing/2014/main" id="{6395F3F4-00FA-4643-ADAC-856E6A3F565F}"/>
              </a:ext>
            </a:extLst>
          </p:cNvPr>
          <p:cNvSpPr/>
          <p:nvPr/>
        </p:nvSpPr>
        <p:spPr>
          <a:xfrm>
            <a:off x="6033932" y="5360102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Ellipse 288">
            <a:extLst>
              <a:ext uri="{FF2B5EF4-FFF2-40B4-BE49-F238E27FC236}">
                <a16:creationId xmlns:a16="http://schemas.microsoft.com/office/drawing/2014/main" id="{6358D9CD-A965-CB48-947E-BD33AB4A3D0F}"/>
              </a:ext>
            </a:extLst>
          </p:cNvPr>
          <p:cNvSpPr/>
          <p:nvPr/>
        </p:nvSpPr>
        <p:spPr>
          <a:xfrm>
            <a:off x="6501015" y="5360535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Ellipse 289">
            <a:extLst>
              <a:ext uri="{FF2B5EF4-FFF2-40B4-BE49-F238E27FC236}">
                <a16:creationId xmlns:a16="http://schemas.microsoft.com/office/drawing/2014/main" id="{D5FC85BC-799D-FC48-A2B7-33C9A109B5EF}"/>
              </a:ext>
            </a:extLst>
          </p:cNvPr>
          <p:cNvSpPr/>
          <p:nvPr/>
        </p:nvSpPr>
        <p:spPr>
          <a:xfrm>
            <a:off x="6969266" y="5360249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Ellipse 290">
            <a:extLst>
              <a:ext uri="{FF2B5EF4-FFF2-40B4-BE49-F238E27FC236}">
                <a16:creationId xmlns:a16="http://schemas.microsoft.com/office/drawing/2014/main" id="{EF0DE8CB-275B-D749-B1D4-5F2DA058666F}"/>
              </a:ext>
            </a:extLst>
          </p:cNvPr>
          <p:cNvSpPr/>
          <p:nvPr/>
        </p:nvSpPr>
        <p:spPr>
          <a:xfrm>
            <a:off x="7407181" y="5360249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Ellipse 291">
            <a:extLst>
              <a:ext uri="{FF2B5EF4-FFF2-40B4-BE49-F238E27FC236}">
                <a16:creationId xmlns:a16="http://schemas.microsoft.com/office/drawing/2014/main" id="{042C2C12-5B17-4240-A0A2-9B1E763F6213}"/>
              </a:ext>
            </a:extLst>
          </p:cNvPr>
          <p:cNvSpPr/>
          <p:nvPr/>
        </p:nvSpPr>
        <p:spPr>
          <a:xfrm>
            <a:off x="7878421" y="5357649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Ellipse 292">
            <a:extLst>
              <a:ext uri="{FF2B5EF4-FFF2-40B4-BE49-F238E27FC236}">
                <a16:creationId xmlns:a16="http://schemas.microsoft.com/office/drawing/2014/main" id="{60B65043-3C41-624A-8725-CCB3D481382A}"/>
              </a:ext>
            </a:extLst>
          </p:cNvPr>
          <p:cNvSpPr/>
          <p:nvPr/>
        </p:nvSpPr>
        <p:spPr>
          <a:xfrm>
            <a:off x="8364842" y="5357227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Ellipse 293">
            <a:extLst>
              <a:ext uri="{FF2B5EF4-FFF2-40B4-BE49-F238E27FC236}">
                <a16:creationId xmlns:a16="http://schemas.microsoft.com/office/drawing/2014/main" id="{EEDD4A07-478A-D342-BE23-68762996160A}"/>
              </a:ext>
            </a:extLst>
          </p:cNvPr>
          <p:cNvSpPr/>
          <p:nvPr/>
        </p:nvSpPr>
        <p:spPr>
          <a:xfrm>
            <a:off x="8860698" y="5354953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5" name="Connecteur droit 294">
            <a:extLst>
              <a:ext uri="{FF2B5EF4-FFF2-40B4-BE49-F238E27FC236}">
                <a16:creationId xmlns:a16="http://schemas.microsoft.com/office/drawing/2014/main" id="{EAEE35F4-E6E5-BC42-B8ED-87A8B7CAC5C6}"/>
              </a:ext>
            </a:extLst>
          </p:cNvPr>
          <p:cNvCxnSpPr>
            <a:cxnSpLocks/>
            <a:stCxn id="288" idx="6"/>
            <a:endCxn id="289" idx="2"/>
          </p:cNvCxnSpPr>
          <p:nvPr/>
        </p:nvCxnSpPr>
        <p:spPr>
          <a:xfrm>
            <a:off x="6190549" y="5426923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Connecteur droit 295">
            <a:extLst>
              <a:ext uri="{FF2B5EF4-FFF2-40B4-BE49-F238E27FC236}">
                <a16:creationId xmlns:a16="http://schemas.microsoft.com/office/drawing/2014/main" id="{63E311B8-0527-0345-92A0-7FCF3BB3EE64}"/>
              </a:ext>
            </a:extLst>
          </p:cNvPr>
          <p:cNvCxnSpPr>
            <a:cxnSpLocks/>
            <a:stCxn id="293" idx="6"/>
            <a:endCxn id="294" idx="2"/>
          </p:cNvCxnSpPr>
          <p:nvPr/>
        </p:nvCxnSpPr>
        <p:spPr>
          <a:xfrm flipV="1">
            <a:off x="8521458" y="5421774"/>
            <a:ext cx="33924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Connecteur droit 296">
            <a:extLst>
              <a:ext uri="{FF2B5EF4-FFF2-40B4-BE49-F238E27FC236}">
                <a16:creationId xmlns:a16="http://schemas.microsoft.com/office/drawing/2014/main" id="{5B84CB6C-DA80-5544-AD41-D551F9EB1A79}"/>
              </a:ext>
            </a:extLst>
          </p:cNvPr>
          <p:cNvCxnSpPr>
            <a:cxnSpLocks/>
            <a:stCxn id="292" idx="6"/>
            <a:endCxn id="293" idx="2"/>
          </p:cNvCxnSpPr>
          <p:nvPr/>
        </p:nvCxnSpPr>
        <p:spPr>
          <a:xfrm flipV="1">
            <a:off x="8035039" y="5424049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Connecteur droit 297">
            <a:extLst>
              <a:ext uri="{FF2B5EF4-FFF2-40B4-BE49-F238E27FC236}">
                <a16:creationId xmlns:a16="http://schemas.microsoft.com/office/drawing/2014/main" id="{4DC68E8A-99EE-6844-9067-AF2F043B4C63}"/>
              </a:ext>
            </a:extLst>
          </p:cNvPr>
          <p:cNvCxnSpPr>
            <a:cxnSpLocks/>
            <a:stCxn id="291" idx="6"/>
            <a:endCxn id="292" idx="2"/>
          </p:cNvCxnSpPr>
          <p:nvPr/>
        </p:nvCxnSpPr>
        <p:spPr>
          <a:xfrm flipV="1">
            <a:off x="7563799" y="5424470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Connecteur droit 298">
            <a:extLst>
              <a:ext uri="{FF2B5EF4-FFF2-40B4-BE49-F238E27FC236}">
                <a16:creationId xmlns:a16="http://schemas.microsoft.com/office/drawing/2014/main" id="{325403B4-7FD3-6D44-9C27-16B5F215C736}"/>
              </a:ext>
            </a:extLst>
          </p:cNvPr>
          <p:cNvCxnSpPr>
            <a:cxnSpLocks/>
            <a:stCxn id="290" idx="6"/>
            <a:endCxn id="291" idx="2"/>
          </p:cNvCxnSpPr>
          <p:nvPr/>
        </p:nvCxnSpPr>
        <p:spPr>
          <a:xfrm>
            <a:off x="7125882" y="5427069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Connecteur droit 299">
            <a:extLst>
              <a:ext uri="{FF2B5EF4-FFF2-40B4-BE49-F238E27FC236}">
                <a16:creationId xmlns:a16="http://schemas.microsoft.com/office/drawing/2014/main" id="{CE8E5D55-1E16-6548-9B8C-296861167454}"/>
              </a:ext>
            </a:extLst>
          </p:cNvPr>
          <p:cNvCxnSpPr>
            <a:cxnSpLocks/>
            <a:stCxn id="289" idx="6"/>
            <a:endCxn id="290" idx="2"/>
          </p:cNvCxnSpPr>
          <p:nvPr/>
        </p:nvCxnSpPr>
        <p:spPr>
          <a:xfrm flipV="1">
            <a:off x="6657633" y="5427069"/>
            <a:ext cx="311633" cy="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3" name="Ellipse 302">
            <a:extLst>
              <a:ext uri="{FF2B5EF4-FFF2-40B4-BE49-F238E27FC236}">
                <a16:creationId xmlns:a16="http://schemas.microsoft.com/office/drawing/2014/main" id="{01226481-4A26-0443-B60D-E8E3431B24F9}"/>
              </a:ext>
            </a:extLst>
          </p:cNvPr>
          <p:cNvSpPr/>
          <p:nvPr/>
        </p:nvSpPr>
        <p:spPr>
          <a:xfrm>
            <a:off x="9370267" y="5357227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4" name="Connecteur droit 303">
            <a:extLst>
              <a:ext uri="{FF2B5EF4-FFF2-40B4-BE49-F238E27FC236}">
                <a16:creationId xmlns:a16="http://schemas.microsoft.com/office/drawing/2014/main" id="{49F1F2DF-5802-944F-B4E3-8741B7A55364}"/>
              </a:ext>
            </a:extLst>
          </p:cNvPr>
          <p:cNvCxnSpPr>
            <a:cxnSpLocks/>
            <a:stCxn id="294" idx="6"/>
            <a:endCxn id="303" idx="2"/>
          </p:cNvCxnSpPr>
          <p:nvPr/>
        </p:nvCxnSpPr>
        <p:spPr>
          <a:xfrm>
            <a:off x="9017316" y="5421774"/>
            <a:ext cx="35295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5" name="Ellipse 304">
            <a:extLst>
              <a:ext uri="{FF2B5EF4-FFF2-40B4-BE49-F238E27FC236}">
                <a16:creationId xmlns:a16="http://schemas.microsoft.com/office/drawing/2014/main" id="{2A9A3F0E-6B24-BD45-B55A-A291FDD44C94}"/>
              </a:ext>
            </a:extLst>
          </p:cNvPr>
          <p:cNvSpPr/>
          <p:nvPr/>
        </p:nvSpPr>
        <p:spPr>
          <a:xfrm>
            <a:off x="9874015" y="5355577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Ellipse 305">
            <a:extLst>
              <a:ext uri="{FF2B5EF4-FFF2-40B4-BE49-F238E27FC236}">
                <a16:creationId xmlns:a16="http://schemas.microsoft.com/office/drawing/2014/main" id="{50BC34C8-C48A-A240-8773-DE746E827391}"/>
              </a:ext>
            </a:extLst>
          </p:cNvPr>
          <p:cNvSpPr/>
          <p:nvPr/>
        </p:nvSpPr>
        <p:spPr>
          <a:xfrm>
            <a:off x="10377840" y="5351224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7" name="Connecteur droit 306">
            <a:extLst>
              <a:ext uri="{FF2B5EF4-FFF2-40B4-BE49-F238E27FC236}">
                <a16:creationId xmlns:a16="http://schemas.microsoft.com/office/drawing/2014/main" id="{C56E4DE5-917C-DA4D-B8D1-CB7C5320CEC9}"/>
              </a:ext>
            </a:extLst>
          </p:cNvPr>
          <p:cNvCxnSpPr>
            <a:cxnSpLocks/>
            <a:stCxn id="305" idx="6"/>
            <a:endCxn id="306" idx="2"/>
          </p:cNvCxnSpPr>
          <p:nvPr/>
        </p:nvCxnSpPr>
        <p:spPr>
          <a:xfrm flipV="1">
            <a:off x="10030632" y="5418046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Connecteur droit 307">
            <a:extLst>
              <a:ext uri="{FF2B5EF4-FFF2-40B4-BE49-F238E27FC236}">
                <a16:creationId xmlns:a16="http://schemas.microsoft.com/office/drawing/2014/main" id="{0C13884B-7554-AC48-AC64-B4E3577F6A5A}"/>
              </a:ext>
            </a:extLst>
          </p:cNvPr>
          <p:cNvCxnSpPr>
            <a:cxnSpLocks/>
            <a:stCxn id="303" idx="6"/>
            <a:endCxn id="305" idx="2"/>
          </p:cNvCxnSpPr>
          <p:nvPr/>
        </p:nvCxnSpPr>
        <p:spPr>
          <a:xfrm flipV="1">
            <a:off x="9526884" y="5422399"/>
            <a:ext cx="347130" cy="1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Connecteur droit 308">
            <a:extLst>
              <a:ext uri="{FF2B5EF4-FFF2-40B4-BE49-F238E27FC236}">
                <a16:creationId xmlns:a16="http://schemas.microsoft.com/office/drawing/2014/main" id="{1117C758-CB49-5244-813D-CCDDD3277937}"/>
              </a:ext>
            </a:extLst>
          </p:cNvPr>
          <p:cNvCxnSpPr>
            <a:cxnSpLocks/>
            <a:stCxn id="266" idx="4"/>
            <a:endCxn id="288" idx="0"/>
          </p:cNvCxnSpPr>
          <p:nvPr/>
        </p:nvCxnSpPr>
        <p:spPr>
          <a:xfrm>
            <a:off x="6108223" y="5128531"/>
            <a:ext cx="4019" cy="2315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Connecteur droit 309">
            <a:extLst>
              <a:ext uri="{FF2B5EF4-FFF2-40B4-BE49-F238E27FC236}">
                <a16:creationId xmlns:a16="http://schemas.microsoft.com/office/drawing/2014/main" id="{0467861D-F467-DF4D-BAFC-D447FC451841}"/>
              </a:ext>
            </a:extLst>
          </p:cNvPr>
          <p:cNvCxnSpPr>
            <a:cxnSpLocks/>
            <a:stCxn id="184" idx="4"/>
            <a:endCxn id="267" idx="0"/>
          </p:cNvCxnSpPr>
          <p:nvPr/>
        </p:nvCxnSpPr>
        <p:spPr>
          <a:xfrm flipH="1">
            <a:off x="6575305" y="4737310"/>
            <a:ext cx="3365" cy="258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Connecteur droit 310">
            <a:extLst>
              <a:ext uri="{FF2B5EF4-FFF2-40B4-BE49-F238E27FC236}">
                <a16:creationId xmlns:a16="http://schemas.microsoft.com/office/drawing/2014/main" id="{A1336958-6722-054C-B4CE-B9AC08B2FE02}"/>
              </a:ext>
            </a:extLst>
          </p:cNvPr>
          <p:cNvCxnSpPr>
            <a:cxnSpLocks/>
            <a:stCxn id="185" idx="4"/>
            <a:endCxn id="268" idx="0"/>
          </p:cNvCxnSpPr>
          <p:nvPr/>
        </p:nvCxnSpPr>
        <p:spPr>
          <a:xfrm flipH="1">
            <a:off x="7043556" y="4737023"/>
            <a:ext cx="3365" cy="258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Connecteur droit 311">
            <a:extLst>
              <a:ext uri="{FF2B5EF4-FFF2-40B4-BE49-F238E27FC236}">
                <a16:creationId xmlns:a16="http://schemas.microsoft.com/office/drawing/2014/main" id="{34CF52C7-E750-134F-9157-80E5E71E5CD0}"/>
              </a:ext>
            </a:extLst>
          </p:cNvPr>
          <p:cNvCxnSpPr>
            <a:cxnSpLocks/>
            <a:stCxn id="186" idx="4"/>
            <a:endCxn id="269" idx="0"/>
          </p:cNvCxnSpPr>
          <p:nvPr/>
        </p:nvCxnSpPr>
        <p:spPr>
          <a:xfrm flipH="1">
            <a:off x="7481471" y="4737023"/>
            <a:ext cx="3365" cy="258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Connecteur droit 312">
            <a:extLst>
              <a:ext uri="{FF2B5EF4-FFF2-40B4-BE49-F238E27FC236}">
                <a16:creationId xmlns:a16="http://schemas.microsoft.com/office/drawing/2014/main" id="{0B985A70-D11C-CC44-B87C-4BC6138C72AE}"/>
              </a:ext>
            </a:extLst>
          </p:cNvPr>
          <p:cNvCxnSpPr>
            <a:cxnSpLocks/>
            <a:stCxn id="187" idx="4"/>
            <a:endCxn id="270" idx="0"/>
          </p:cNvCxnSpPr>
          <p:nvPr/>
        </p:nvCxnSpPr>
        <p:spPr>
          <a:xfrm flipH="1">
            <a:off x="7952711" y="4734425"/>
            <a:ext cx="3365" cy="258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Connecteur droit 313">
            <a:extLst>
              <a:ext uri="{FF2B5EF4-FFF2-40B4-BE49-F238E27FC236}">
                <a16:creationId xmlns:a16="http://schemas.microsoft.com/office/drawing/2014/main" id="{858B4C73-DEE4-FC4A-82EF-2A1E3B2D5CCB}"/>
              </a:ext>
            </a:extLst>
          </p:cNvPr>
          <p:cNvCxnSpPr>
            <a:cxnSpLocks/>
            <a:stCxn id="188" idx="4"/>
            <a:endCxn id="271" idx="0"/>
          </p:cNvCxnSpPr>
          <p:nvPr/>
        </p:nvCxnSpPr>
        <p:spPr>
          <a:xfrm flipH="1">
            <a:off x="8439132" y="4734002"/>
            <a:ext cx="3365" cy="258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Connecteur droit 314">
            <a:extLst>
              <a:ext uri="{FF2B5EF4-FFF2-40B4-BE49-F238E27FC236}">
                <a16:creationId xmlns:a16="http://schemas.microsoft.com/office/drawing/2014/main" id="{8505872A-2CED-994B-8528-D7313012B2A6}"/>
              </a:ext>
            </a:extLst>
          </p:cNvPr>
          <p:cNvCxnSpPr>
            <a:cxnSpLocks/>
            <a:stCxn id="189" idx="4"/>
            <a:endCxn id="272" idx="0"/>
          </p:cNvCxnSpPr>
          <p:nvPr/>
        </p:nvCxnSpPr>
        <p:spPr>
          <a:xfrm flipH="1">
            <a:off x="8934988" y="4731729"/>
            <a:ext cx="3365" cy="258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Connecteur droit 315">
            <a:extLst>
              <a:ext uri="{FF2B5EF4-FFF2-40B4-BE49-F238E27FC236}">
                <a16:creationId xmlns:a16="http://schemas.microsoft.com/office/drawing/2014/main" id="{2236DEAC-C22B-B54E-AC6D-D4131A382155}"/>
              </a:ext>
            </a:extLst>
          </p:cNvPr>
          <p:cNvCxnSpPr>
            <a:cxnSpLocks/>
            <a:stCxn id="198" idx="4"/>
            <a:endCxn id="281" idx="0"/>
          </p:cNvCxnSpPr>
          <p:nvPr/>
        </p:nvCxnSpPr>
        <p:spPr>
          <a:xfrm flipH="1">
            <a:off x="9444557" y="4734002"/>
            <a:ext cx="3365" cy="258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Connecteur droit 316">
            <a:extLst>
              <a:ext uri="{FF2B5EF4-FFF2-40B4-BE49-F238E27FC236}">
                <a16:creationId xmlns:a16="http://schemas.microsoft.com/office/drawing/2014/main" id="{10E74317-46B8-C744-864E-074531C2C3B5}"/>
              </a:ext>
            </a:extLst>
          </p:cNvPr>
          <p:cNvCxnSpPr>
            <a:cxnSpLocks/>
            <a:stCxn id="230" idx="4"/>
            <a:endCxn id="283" idx="0"/>
          </p:cNvCxnSpPr>
          <p:nvPr/>
        </p:nvCxnSpPr>
        <p:spPr>
          <a:xfrm flipH="1">
            <a:off x="9948305" y="4732352"/>
            <a:ext cx="3365" cy="258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Connecteur droit 317">
            <a:extLst>
              <a:ext uri="{FF2B5EF4-FFF2-40B4-BE49-F238E27FC236}">
                <a16:creationId xmlns:a16="http://schemas.microsoft.com/office/drawing/2014/main" id="{4A113CC1-C99B-2A46-86B1-3EEF57EBF462}"/>
              </a:ext>
            </a:extLst>
          </p:cNvPr>
          <p:cNvCxnSpPr>
            <a:cxnSpLocks/>
            <a:stCxn id="248" idx="4"/>
            <a:endCxn id="284" idx="0"/>
          </p:cNvCxnSpPr>
          <p:nvPr/>
        </p:nvCxnSpPr>
        <p:spPr>
          <a:xfrm flipH="1">
            <a:off x="10452130" y="4728000"/>
            <a:ext cx="3365" cy="258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Connecteur droit 318">
            <a:extLst>
              <a:ext uri="{FF2B5EF4-FFF2-40B4-BE49-F238E27FC236}">
                <a16:creationId xmlns:a16="http://schemas.microsoft.com/office/drawing/2014/main" id="{FBB106F4-CB50-B244-BC5D-C1D8DDE8DC71}"/>
              </a:ext>
            </a:extLst>
          </p:cNvPr>
          <p:cNvCxnSpPr>
            <a:cxnSpLocks/>
            <a:stCxn id="267" idx="4"/>
            <a:endCxn id="289" idx="0"/>
          </p:cNvCxnSpPr>
          <p:nvPr/>
        </p:nvCxnSpPr>
        <p:spPr>
          <a:xfrm>
            <a:off x="6575305" y="5128965"/>
            <a:ext cx="4019" cy="2315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Connecteur droit 319">
            <a:extLst>
              <a:ext uri="{FF2B5EF4-FFF2-40B4-BE49-F238E27FC236}">
                <a16:creationId xmlns:a16="http://schemas.microsoft.com/office/drawing/2014/main" id="{624D600B-2F59-F348-A0C2-44245298ED12}"/>
              </a:ext>
            </a:extLst>
          </p:cNvPr>
          <p:cNvCxnSpPr>
            <a:cxnSpLocks/>
            <a:stCxn id="268" idx="4"/>
            <a:endCxn id="290" idx="0"/>
          </p:cNvCxnSpPr>
          <p:nvPr/>
        </p:nvCxnSpPr>
        <p:spPr>
          <a:xfrm>
            <a:off x="7043556" y="5128678"/>
            <a:ext cx="4019" cy="2315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Connecteur droit 320">
            <a:extLst>
              <a:ext uri="{FF2B5EF4-FFF2-40B4-BE49-F238E27FC236}">
                <a16:creationId xmlns:a16="http://schemas.microsoft.com/office/drawing/2014/main" id="{4386E6FE-D99F-194E-BE8A-EFE519F19C07}"/>
              </a:ext>
            </a:extLst>
          </p:cNvPr>
          <p:cNvCxnSpPr>
            <a:cxnSpLocks/>
            <a:stCxn id="269" idx="4"/>
            <a:endCxn id="291" idx="0"/>
          </p:cNvCxnSpPr>
          <p:nvPr/>
        </p:nvCxnSpPr>
        <p:spPr>
          <a:xfrm>
            <a:off x="7481471" y="5128678"/>
            <a:ext cx="4019" cy="2315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Connecteur droit 321">
            <a:extLst>
              <a:ext uri="{FF2B5EF4-FFF2-40B4-BE49-F238E27FC236}">
                <a16:creationId xmlns:a16="http://schemas.microsoft.com/office/drawing/2014/main" id="{8240A558-11F2-BA42-9AF9-DD5ABCC196A1}"/>
              </a:ext>
            </a:extLst>
          </p:cNvPr>
          <p:cNvCxnSpPr>
            <a:cxnSpLocks/>
            <a:stCxn id="270" idx="4"/>
            <a:endCxn id="292" idx="0"/>
          </p:cNvCxnSpPr>
          <p:nvPr/>
        </p:nvCxnSpPr>
        <p:spPr>
          <a:xfrm>
            <a:off x="7952711" y="5126078"/>
            <a:ext cx="4019" cy="2315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Connecteur droit 322">
            <a:extLst>
              <a:ext uri="{FF2B5EF4-FFF2-40B4-BE49-F238E27FC236}">
                <a16:creationId xmlns:a16="http://schemas.microsoft.com/office/drawing/2014/main" id="{794D7885-A7E0-4E43-8C2C-6EF0F4E56F66}"/>
              </a:ext>
            </a:extLst>
          </p:cNvPr>
          <p:cNvCxnSpPr>
            <a:cxnSpLocks/>
            <a:stCxn id="271" idx="4"/>
            <a:endCxn id="293" idx="0"/>
          </p:cNvCxnSpPr>
          <p:nvPr/>
        </p:nvCxnSpPr>
        <p:spPr>
          <a:xfrm>
            <a:off x="8439132" y="5125656"/>
            <a:ext cx="4019" cy="2315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Connecteur droit 323">
            <a:extLst>
              <a:ext uri="{FF2B5EF4-FFF2-40B4-BE49-F238E27FC236}">
                <a16:creationId xmlns:a16="http://schemas.microsoft.com/office/drawing/2014/main" id="{9DAB063E-7D52-8B4E-9A5C-E59717FB680D}"/>
              </a:ext>
            </a:extLst>
          </p:cNvPr>
          <p:cNvCxnSpPr>
            <a:cxnSpLocks/>
            <a:stCxn id="272" idx="4"/>
            <a:endCxn id="294" idx="0"/>
          </p:cNvCxnSpPr>
          <p:nvPr/>
        </p:nvCxnSpPr>
        <p:spPr>
          <a:xfrm>
            <a:off x="8934988" y="5123382"/>
            <a:ext cx="4019" cy="2315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Connecteur droit 324">
            <a:extLst>
              <a:ext uri="{FF2B5EF4-FFF2-40B4-BE49-F238E27FC236}">
                <a16:creationId xmlns:a16="http://schemas.microsoft.com/office/drawing/2014/main" id="{773F8792-9F18-EC40-9321-D95B1603A4C2}"/>
              </a:ext>
            </a:extLst>
          </p:cNvPr>
          <p:cNvCxnSpPr>
            <a:cxnSpLocks/>
            <a:stCxn id="281" idx="4"/>
            <a:endCxn id="303" idx="0"/>
          </p:cNvCxnSpPr>
          <p:nvPr/>
        </p:nvCxnSpPr>
        <p:spPr>
          <a:xfrm>
            <a:off x="9444557" y="5125656"/>
            <a:ext cx="4019" cy="2315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Connecteur droit 325">
            <a:extLst>
              <a:ext uri="{FF2B5EF4-FFF2-40B4-BE49-F238E27FC236}">
                <a16:creationId xmlns:a16="http://schemas.microsoft.com/office/drawing/2014/main" id="{F1B17973-2954-084D-8522-452C4648694B}"/>
              </a:ext>
            </a:extLst>
          </p:cNvPr>
          <p:cNvCxnSpPr>
            <a:cxnSpLocks/>
            <a:stCxn id="283" idx="4"/>
            <a:endCxn id="305" idx="0"/>
          </p:cNvCxnSpPr>
          <p:nvPr/>
        </p:nvCxnSpPr>
        <p:spPr>
          <a:xfrm>
            <a:off x="9948305" y="5124006"/>
            <a:ext cx="4019" cy="2315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Connecteur droit 326">
            <a:extLst>
              <a:ext uri="{FF2B5EF4-FFF2-40B4-BE49-F238E27FC236}">
                <a16:creationId xmlns:a16="http://schemas.microsoft.com/office/drawing/2014/main" id="{33D510EB-694B-8D46-8A5B-57956C5BC8DB}"/>
              </a:ext>
            </a:extLst>
          </p:cNvPr>
          <p:cNvCxnSpPr>
            <a:cxnSpLocks/>
            <a:stCxn id="284" idx="4"/>
            <a:endCxn id="306" idx="0"/>
          </p:cNvCxnSpPr>
          <p:nvPr/>
        </p:nvCxnSpPr>
        <p:spPr>
          <a:xfrm>
            <a:off x="10452130" y="5119653"/>
            <a:ext cx="4019" cy="2315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8" name="Ellipse 327">
            <a:extLst>
              <a:ext uri="{FF2B5EF4-FFF2-40B4-BE49-F238E27FC236}">
                <a16:creationId xmlns:a16="http://schemas.microsoft.com/office/drawing/2014/main" id="{2B83CFCB-B249-4541-8A8E-E7A3AA31322E}"/>
              </a:ext>
            </a:extLst>
          </p:cNvPr>
          <p:cNvSpPr/>
          <p:nvPr/>
        </p:nvSpPr>
        <p:spPr>
          <a:xfrm>
            <a:off x="6033932" y="5726066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Ellipse 328">
            <a:extLst>
              <a:ext uri="{FF2B5EF4-FFF2-40B4-BE49-F238E27FC236}">
                <a16:creationId xmlns:a16="http://schemas.microsoft.com/office/drawing/2014/main" id="{3D910DBD-5841-BB49-920A-BC30B94C5E15}"/>
              </a:ext>
            </a:extLst>
          </p:cNvPr>
          <p:cNvSpPr/>
          <p:nvPr/>
        </p:nvSpPr>
        <p:spPr>
          <a:xfrm>
            <a:off x="6501015" y="5726499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Ellipse 329">
            <a:extLst>
              <a:ext uri="{FF2B5EF4-FFF2-40B4-BE49-F238E27FC236}">
                <a16:creationId xmlns:a16="http://schemas.microsoft.com/office/drawing/2014/main" id="{93275F59-4805-D746-8CD5-73DDF0D94195}"/>
              </a:ext>
            </a:extLst>
          </p:cNvPr>
          <p:cNvSpPr/>
          <p:nvPr/>
        </p:nvSpPr>
        <p:spPr>
          <a:xfrm>
            <a:off x="6969266" y="5726212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Ellipse 330">
            <a:extLst>
              <a:ext uri="{FF2B5EF4-FFF2-40B4-BE49-F238E27FC236}">
                <a16:creationId xmlns:a16="http://schemas.microsoft.com/office/drawing/2014/main" id="{6E2C9B84-2E00-EF4D-974B-A16B073C1556}"/>
              </a:ext>
            </a:extLst>
          </p:cNvPr>
          <p:cNvSpPr/>
          <p:nvPr/>
        </p:nvSpPr>
        <p:spPr>
          <a:xfrm>
            <a:off x="7407181" y="5726212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Ellipse 331">
            <a:extLst>
              <a:ext uri="{FF2B5EF4-FFF2-40B4-BE49-F238E27FC236}">
                <a16:creationId xmlns:a16="http://schemas.microsoft.com/office/drawing/2014/main" id="{699A39C8-95CA-0841-822C-140F8B53500B}"/>
              </a:ext>
            </a:extLst>
          </p:cNvPr>
          <p:cNvSpPr/>
          <p:nvPr/>
        </p:nvSpPr>
        <p:spPr>
          <a:xfrm>
            <a:off x="7878421" y="5723613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Ellipse 332">
            <a:extLst>
              <a:ext uri="{FF2B5EF4-FFF2-40B4-BE49-F238E27FC236}">
                <a16:creationId xmlns:a16="http://schemas.microsoft.com/office/drawing/2014/main" id="{4B92F2E0-7335-D44D-B9C2-BD446DA13A10}"/>
              </a:ext>
            </a:extLst>
          </p:cNvPr>
          <p:cNvSpPr/>
          <p:nvPr/>
        </p:nvSpPr>
        <p:spPr>
          <a:xfrm>
            <a:off x="8364842" y="5723191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Ellipse 333">
            <a:extLst>
              <a:ext uri="{FF2B5EF4-FFF2-40B4-BE49-F238E27FC236}">
                <a16:creationId xmlns:a16="http://schemas.microsoft.com/office/drawing/2014/main" id="{5354A90E-E09F-EE4A-8130-CE53336BC6D0}"/>
              </a:ext>
            </a:extLst>
          </p:cNvPr>
          <p:cNvSpPr/>
          <p:nvPr/>
        </p:nvSpPr>
        <p:spPr>
          <a:xfrm>
            <a:off x="8860698" y="5720917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5" name="Connecteur droit 334">
            <a:extLst>
              <a:ext uri="{FF2B5EF4-FFF2-40B4-BE49-F238E27FC236}">
                <a16:creationId xmlns:a16="http://schemas.microsoft.com/office/drawing/2014/main" id="{D92BDEBE-63C9-914A-8FB7-60325090377D}"/>
              </a:ext>
            </a:extLst>
          </p:cNvPr>
          <p:cNvCxnSpPr>
            <a:cxnSpLocks/>
            <a:stCxn id="328" idx="6"/>
            <a:endCxn id="329" idx="2"/>
          </p:cNvCxnSpPr>
          <p:nvPr/>
        </p:nvCxnSpPr>
        <p:spPr>
          <a:xfrm>
            <a:off x="6190549" y="5792887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Connecteur droit 335">
            <a:extLst>
              <a:ext uri="{FF2B5EF4-FFF2-40B4-BE49-F238E27FC236}">
                <a16:creationId xmlns:a16="http://schemas.microsoft.com/office/drawing/2014/main" id="{FBD20B56-0709-CE4D-A95A-1CE4D43B8D90}"/>
              </a:ext>
            </a:extLst>
          </p:cNvPr>
          <p:cNvCxnSpPr>
            <a:cxnSpLocks/>
            <a:stCxn id="333" idx="6"/>
            <a:endCxn id="334" idx="2"/>
          </p:cNvCxnSpPr>
          <p:nvPr/>
        </p:nvCxnSpPr>
        <p:spPr>
          <a:xfrm flipV="1">
            <a:off x="8521458" y="5787738"/>
            <a:ext cx="33924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Connecteur droit 336">
            <a:extLst>
              <a:ext uri="{FF2B5EF4-FFF2-40B4-BE49-F238E27FC236}">
                <a16:creationId xmlns:a16="http://schemas.microsoft.com/office/drawing/2014/main" id="{1579B5AA-6CF0-1649-9D59-AD43E73E8080}"/>
              </a:ext>
            </a:extLst>
          </p:cNvPr>
          <p:cNvCxnSpPr>
            <a:cxnSpLocks/>
            <a:stCxn id="332" idx="6"/>
            <a:endCxn id="333" idx="2"/>
          </p:cNvCxnSpPr>
          <p:nvPr/>
        </p:nvCxnSpPr>
        <p:spPr>
          <a:xfrm flipV="1">
            <a:off x="8035039" y="5790013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Connecteur droit 337">
            <a:extLst>
              <a:ext uri="{FF2B5EF4-FFF2-40B4-BE49-F238E27FC236}">
                <a16:creationId xmlns:a16="http://schemas.microsoft.com/office/drawing/2014/main" id="{CC542B10-8E68-514E-BC86-4D14E4A1200A}"/>
              </a:ext>
            </a:extLst>
          </p:cNvPr>
          <p:cNvCxnSpPr>
            <a:cxnSpLocks/>
            <a:stCxn id="331" idx="6"/>
            <a:endCxn id="332" idx="2"/>
          </p:cNvCxnSpPr>
          <p:nvPr/>
        </p:nvCxnSpPr>
        <p:spPr>
          <a:xfrm flipV="1">
            <a:off x="7563799" y="5790434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Connecteur droit 338">
            <a:extLst>
              <a:ext uri="{FF2B5EF4-FFF2-40B4-BE49-F238E27FC236}">
                <a16:creationId xmlns:a16="http://schemas.microsoft.com/office/drawing/2014/main" id="{3912E300-DA9B-854C-A2A5-67983516E4DD}"/>
              </a:ext>
            </a:extLst>
          </p:cNvPr>
          <p:cNvCxnSpPr>
            <a:cxnSpLocks/>
            <a:stCxn id="330" idx="6"/>
            <a:endCxn id="331" idx="2"/>
          </p:cNvCxnSpPr>
          <p:nvPr/>
        </p:nvCxnSpPr>
        <p:spPr>
          <a:xfrm>
            <a:off x="7125882" y="5793033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Connecteur droit 339">
            <a:extLst>
              <a:ext uri="{FF2B5EF4-FFF2-40B4-BE49-F238E27FC236}">
                <a16:creationId xmlns:a16="http://schemas.microsoft.com/office/drawing/2014/main" id="{5047CEA9-D5B8-C941-9666-1BA80A1DE04E}"/>
              </a:ext>
            </a:extLst>
          </p:cNvPr>
          <p:cNvCxnSpPr>
            <a:cxnSpLocks/>
            <a:stCxn id="329" idx="6"/>
            <a:endCxn id="330" idx="2"/>
          </p:cNvCxnSpPr>
          <p:nvPr/>
        </p:nvCxnSpPr>
        <p:spPr>
          <a:xfrm flipV="1">
            <a:off x="6657633" y="5793033"/>
            <a:ext cx="311633" cy="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3" name="Ellipse 342">
            <a:extLst>
              <a:ext uri="{FF2B5EF4-FFF2-40B4-BE49-F238E27FC236}">
                <a16:creationId xmlns:a16="http://schemas.microsoft.com/office/drawing/2014/main" id="{4E0C0980-2E31-6342-ACFB-3BF54DCA9EE3}"/>
              </a:ext>
            </a:extLst>
          </p:cNvPr>
          <p:cNvSpPr/>
          <p:nvPr/>
        </p:nvSpPr>
        <p:spPr>
          <a:xfrm>
            <a:off x="9370267" y="5723191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4" name="Connecteur droit 343">
            <a:extLst>
              <a:ext uri="{FF2B5EF4-FFF2-40B4-BE49-F238E27FC236}">
                <a16:creationId xmlns:a16="http://schemas.microsoft.com/office/drawing/2014/main" id="{53AA73A1-CC26-154C-B62E-01FD8078C785}"/>
              </a:ext>
            </a:extLst>
          </p:cNvPr>
          <p:cNvCxnSpPr>
            <a:cxnSpLocks/>
            <a:stCxn id="334" idx="6"/>
            <a:endCxn id="343" idx="2"/>
          </p:cNvCxnSpPr>
          <p:nvPr/>
        </p:nvCxnSpPr>
        <p:spPr>
          <a:xfrm>
            <a:off x="9017316" y="5787738"/>
            <a:ext cx="35295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5" name="Ellipse 344">
            <a:extLst>
              <a:ext uri="{FF2B5EF4-FFF2-40B4-BE49-F238E27FC236}">
                <a16:creationId xmlns:a16="http://schemas.microsoft.com/office/drawing/2014/main" id="{103B7A2D-0615-F141-8C1B-973615F19A8A}"/>
              </a:ext>
            </a:extLst>
          </p:cNvPr>
          <p:cNvSpPr/>
          <p:nvPr/>
        </p:nvSpPr>
        <p:spPr>
          <a:xfrm>
            <a:off x="9874015" y="5721541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Ellipse 345">
            <a:extLst>
              <a:ext uri="{FF2B5EF4-FFF2-40B4-BE49-F238E27FC236}">
                <a16:creationId xmlns:a16="http://schemas.microsoft.com/office/drawing/2014/main" id="{9CB973CB-3900-4B44-B6D3-AA58978C7368}"/>
              </a:ext>
            </a:extLst>
          </p:cNvPr>
          <p:cNvSpPr/>
          <p:nvPr/>
        </p:nvSpPr>
        <p:spPr>
          <a:xfrm>
            <a:off x="10377840" y="5717188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7" name="Connecteur droit 346">
            <a:extLst>
              <a:ext uri="{FF2B5EF4-FFF2-40B4-BE49-F238E27FC236}">
                <a16:creationId xmlns:a16="http://schemas.microsoft.com/office/drawing/2014/main" id="{FDFF6EC7-8F02-9645-BD41-01C1F1CD3BF3}"/>
              </a:ext>
            </a:extLst>
          </p:cNvPr>
          <p:cNvCxnSpPr>
            <a:cxnSpLocks/>
            <a:stCxn id="345" idx="6"/>
            <a:endCxn id="346" idx="2"/>
          </p:cNvCxnSpPr>
          <p:nvPr/>
        </p:nvCxnSpPr>
        <p:spPr>
          <a:xfrm flipV="1">
            <a:off x="10030632" y="5784010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" name="Connecteur droit 347">
            <a:extLst>
              <a:ext uri="{FF2B5EF4-FFF2-40B4-BE49-F238E27FC236}">
                <a16:creationId xmlns:a16="http://schemas.microsoft.com/office/drawing/2014/main" id="{9F27CFFA-481A-8D4D-816F-8178D8E8AAAB}"/>
              </a:ext>
            </a:extLst>
          </p:cNvPr>
          <p:cNvCxnSpPr>
            <a:cxnSpLocks/>
            <a:stCxn id="343" idx="6"/>
            <a:endCxn id="345" idx="2"/>
          </p:cNvCxnSpPr>
          <p:nvPr/>
        </p:nvCxnSpPr>
        <p:spPr>
          <a:xfrm flipV="1">
            <a:off x="9526884" y="5788363"/>
            <a:ext cx="347130" cy="1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Connecteur droit 348">
            <a:extLst>
              <a:ext uri="{FF2B5EF4-FFF2-40B4-BE49-F238E27FC236}">
                <a16:creationId xmlns:a16="http://schemas.microsoft.com/office/drawing/2014/main" id="{FCECCEE0-8569-FE49-A709-6D6B7AA11BE5}"/>
              </a:ext>
            </a:extLst>
          </p:cNvPr>
          <p:cNvCxnSpPr>
            <a:cxnSpLocks/>
            <a:stCxn id="288" idx="4"/>
            <a:endCxn id="328" idx="0"/>
          </p:cNvCxnSpPr>
          <p:nvPr/>
        </p:nvCxnSpPr>
        <p:spPr>
          <a:xfrm>
            <a:off x="6112242" y="5493744"/>
            <a:ext cx="0" cy="232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0" name="Connecteur droit 349">
            <a:extLst>
              <a:ext uri="{FF2B5EF4-FFF2-40B4-BE49-F238E27FC236}">
                <a16:creationId xmlns:a16="http://schemas.microsoft.com/office/drawing/2014/main" id="{34866AE5-FC0B-764F-8141-E13022B16F19}"/>
              </a:ext>
            </a:extLst>
          </p:cNvPr>
          <p:cNvCxnSpPr>
            <a:cxnSpLocks/>
            <a:stCxn id="289" idx="4"/>
            <a:endCxn id="329" idx="0"/>
          </p:cNvCxnSpPr>
          <p:nvPr/>
        </p:nvCxnSpPr>
        <p:spPr>
          <a:xfrm>
            <a:off x="6579324" y="5494177"/>
            <a:ext cx="0" cy="232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1" name="Connecteur droit 350">
            <a:extLst>
              <a:ext uri="{FF2B5EF4-FFF2-40B4-BE49-F238E27FC236}">
                <a16:creationId xmlns:a16="http://schemas.microsoft.com/office/drawing/2014/main" id="{57AA450B-A712-4D49-B3E8-591016A6C55A}"/>
              </a:ext>
            </a:extLst>
          </p:cNvPr>
          <p:cNvCxnSpPr>
            <a:cxnSpLocks/>
            <a:stCxn id="290" idx="4"/>
            <a:endCxn id="330" idx="0"/>
          </p:cNvCxnSpPr>
          <p:nvPr/>
        </p:nvCxnSpPr>
        <p:spPr>
          <a:xfrm>
            <a:off x="7047575" y="5493891"/>
            <a:ext cx="0" cy="232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" name="Connecteur droit 351">
            <a:extLst>
              <a:ext uri="{FF2B5EF4-FFF2-40B4-BE49-F238E27FC236}">
                <a16:creationId xmlns:a16="http://schemas.microsoft.com/office/drawing/2014/main" id="{D178F4C6-10EF-3947-8A3E-DB8B9CD83700}"/>
              </a:ext>
            </a:extLst>
          </p:cNvPr>
          <p:cNvCxnSpPr>
            <a:cxnSpLocks/>
            <a:stCxn id="291" idx="4"/>
            <a:endCxn id="331" idx="0"/>
          </p:cNvCxnSpPr>
          <p:nvPr/>
        </p:nvCxnSpPr>
        <p:spPr>
          <a:xfrm>
            <a:off x="7485490" y="5493891"/>
            <a:ext cx="0" cy="232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Connecteur droit 352">
            <a:extLst>
              <a:ext uri="{FF2B5EF4-FFF2-40B4-BE49-F238E27FC236}">
                <a16:creationId xmlns:a16="http://schemas.microsoft.com/office/drawing/2014/main" id="{A74541C5-59A5-B14C-BC53-B1DB9FA9C8D9}"/>
              </a:ext>
            </a:extLst>
          </p:cNvPr>
          <p:cNvCxnSpPr>
            <a:cxnSpLocks/>
            <a:stCxn id="292" idx="4"/>
            <a:endCxn id="332" idx="0"/>
          </p:cNvCxnSpPr>
          <p:nvPr/>
        </p:nvCxnSpPr>
        <p:spPr>
          <a:xfrm>
            <a:off x="7956730" y="5491291"/>
            <a:ext cx="0" cy="232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" name="Connecteur droit 353">
            <a:extLst>
              <a:ext uri="{FF2B5EF4-FFF2-40B4-BE49-F238E27FC236}">
                <a16:creationId xmlns:a16="http://schemas.microsoft.com/office/drawing/2014/main" id="{AEB4538B-BDC0-D446-83B5-54CB29F0849C}"/>
              </a:ext>
            </a:extLst>
          </p:cNvPr>
          <p:cNvCxnSpPr>
            <a:cxnSpLocks/>
            <a:stCxn id="293" idx="4"/>
            <a:endCxn id="333" idx="0"/>
          </p:cNvCxnSpPr>
          <p:nvPr/>
        </p:nvCxnSpPr>
        <p:spPr>
          <a:xfrm>
            <a:off x="8443151" y="5490869"/>
            <a:ext cx="0" cy="232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Connecteur droit 354">
            <a:extLst>
              <a:ext uri="{FF2B5EF4-FFF2-40B4-BE49-F238E27FC236}">
                <a16:creationId xmlns:a16="http://schemas.microsoft.com/office/drawing/2014/main" id="{6D694A5A-6AB5-C743-B0D6-F0E05150A48B}"/>
              </a:ext>
            </a:extLst>
          </p:cNvPr>
          <p:cNvCxnSpPr>
            <a:cxnSpLocks/>
            <a:stCxn id="294" idx="4"/>
            <a:endCxn id="334" idx="0"/>
          </p:cNvCxnSpPr>
          <p:nvPr/>
        </p:nvCxnSpPr>
        <p:spPr>
          <a:xfrm>
            <a:off x="8939008" y="5488595"/>
            <a:ext cx="0" cy="232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" name="Connecteur droit 355">
            <a:extLst>
              <a:ext uri="{FF2B5EF4-FFF2-40B4-BE49-F238E27FC236}">
                <a16:creationId xmlns:a16="http://schemas.microsoft.com/office/drawing/2014/main" id="{E0B239CD-B1D4-A542-8F25-3D61B8BD9C56}"/>
              </a:ext>
            </a:extLst>
          </p:cNvPr>
          <p:cNvCxnSpPr>
            <a:cxnSpLocks/>
            <a:stCxn id="303" idx="4"/>
            <a:endCxn id="343" idx="0"/>
          </p:cNvCxnSpPr>
          <p:nvPr/>
        </p:nvCxnSpPr>
        <p:spPr>
          <a:xfrm>
            <a:off x="9448576" y="5490869"/>
            <a:ext cx="0" cy="232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" name="Connecteur droit 356">
            <a:extLst>
              <a:ext uri="{FF2B5EF4-FFF2-40B4-BE49-F238E27FC236}">
                <a16:creationId xmlns:a16="http://schemas.microsoft.com/office/drawing/2014/main" id="{67938D5D-388A-E646-8D8B-52AABBA97B27}"/>
              </a:ext>
            </a:extLst>
          </p:cNvPr>
          <p:cNvCxnSpPr>
            <a:cxnSpLocks/>
            <a:stCxn id="305" idx="4"/>
            <a:endCxn id="345" idx="0"/>
          </p:cNvCxnSpPr>
          <p:nvPr/>
        </p:nvCxnSpPr>
        <p:spPr>
          <a:xfrm>
            <a:off x="9952324" y="5489219"/>
            <a:ext cx="0" cy="232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Connecteur droit 357">
            <a:extLst>
              <a:ext uri="{FF2B5EF4-FFF2-40B4-BE49-F238E27FC236}">
                <a16:creationId xmlns:a16="http://schemas.microsoft.com/office/drawing/2014/main" id="{50E24557-F263-AA4F-9A73-BD498A2C52E8}"/>
              </a:ext>
            </a:extLst>
          </p:cNvPr>
          <p:cNvCxnSpPr>
            <a:cxnSpLocks/>
            <a:stCxn id="306" idx="4"/>
            <a:endCxn id="346" idx="0"/>
          </p:cNvCxnSpPr>
          <p:nvPr/>
        </p:nvCxnSpPr>
        <p:spPr>
          <a:xfrm>
            <a:off x="10456149" y="5484866"/>
            <a:ext cx="0" cy="232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9" name="Groupe 358">
            <a:extLst>
              <a:ext uri="{FF2B5EF4-FFF2-40B4-BE49-F238E27FC236}">
                <a16:creationId xmlns:a16="http://schemas.microsoft.com/office/drawing/2014/main" id="{E1585878-C24D-8040-A872-EE68204FFEA0}"/>
              </a:ext>
            </a:extLst>
          </p:cNvPr>
          <p:cNvGrpSpPr/>
          <p:nvPr/>
        </p:nvGrpSpPr>
        <p:grpSpPr>
          <a:xfrm rot="10800000">
            <a:off x="1597139" y="2601215"/>
            <a:ext cx="1247655" cy="1294466"/>
            <a:chOff x="1157576" y="5180443"/>
            <a:chExt cx="1247655" cy="1294466"/>
          </a:xfrm>
        </p:grpSpPr>
        <p:sp>
          <p:nvSpPr>
            <p:cNvPr id="360" name="Ellipse 359">
              <a:extLst>
                <a:ext uri="{FF2B5EF4-FFF2-40B4-BE49-F238E27FC236}">
                  <a16:creationId xmlns:a16="http://schemas.microsoft.com/office/drawing/2014/main" id="{1CB7AAB7-4454-7447-BB03-6DCDFF80981A}"/>
                </a:ext>
              </a:extLst>
            </p:cNvPr>
            <p:cNvSpPr/>
            <p:nvPr/>
          </p:nvSpPr>
          <p:spPr>
            <a:xfrm>
              <a:off x="1672577" y="5180443"/>
              <a:ext cx="183345" cy="178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399" name="Ellipse 398">
              <a:extLst>
                <a:ext uri="{FF2B5EF4-FFF2-40B4-BE49-F238E27FC236}">
                  <a16:creationId xmlns:a16="http://schemas.microsoft.com/office/drawing/2014/main" id="{1ED3648C-E591-8F40-A358-36EF4857ADA6}"/>
                </a:ext>
              </a:extLst>
            </p:cNvPr>
            <p:cNvSpPr/>
            <p:nvPr/>
          </p:nvSpPr>
          <p:spPr>
            <a:xfrm>
              <a:off x="1157576" y="575550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Ellipse 399">
              <a:extLst>
                <a:ext uri="{FF2B5EF4-FFF2-40B4-BE49-F238E27FC236}">
                  <a16:creationId xmlns:a16="http://schemas.microsoft.com/office/drawing/2014/main" id="{5BF97E5C-D735-2E45-BEB3-85195151238C}"/>
                </a:ext>
              </a:extLst>
            </p:cNvPr>
            <p:cNvSpPr/>
            <p:nvPr/>
          </p:nvSpPr>
          <p:spPr>
            <a:xfrm>
              <a:off x="1670226" y="5755506"/>
              <a:ext cx="183345" cy="178705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401" name="Ellipse 400">
              <a:extLst>
                <a:ext uri="{FF2B5EF4-FFF2-40B4-BE49-F238E27FC236}">
                  <a16:creationId xmlns:a16="http://schemas.microsoft.com/office/drawing/2014/main" id="{16F873C5-A647-9344-B655-F9044E615313}"/>
                </a:ext>
              </a:extLst>
            </p:cNvPr>
            <p:cNvSpPr/>
            <p:nvPr/>
          </p:nvSpPr>
          <p:spPr>
            <a:xfrm>
              <a:off x="2221886" y="5752029"/>
              <a:ext cx="183345" cy="178705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Ellipse 401">
              <a:extLst>
                <a:ext uri="{FF2B5EF4-FFF2-40B4-BE49-F238E27FC236}">
                  <a16:creationId xmlns:a16="http://schemas.microsoft.com/office/drawing/2014/main" id="{590A3020-22D0-EB4D-B87B-A0372AA7553A}"/>
                </a:ext>
              </a:extLst>
            </p:cNvPr>
            <p:cNvSpPr/>
            <p:nvPr/>
          </p:nvSpPr>
          <p:spPr>
            <a:xfrm>
              <a:off x="1667874" y="629620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3" name="Connecteur droit 402">
              <a:extLst>
                <a:ext uri="{FF2B5EF4-FFF2-40B4-BE49-F238E27FC236}">
                  <a16:creationId xmlns:a16="http://schemas.microsoft.com/office/drawing/2014/main" id="{50AD96A4-A447-C342-8FAB-F82D86A39EA6}"/>
                </a:ext>
              </a:extLst>
            </p:cNvPr>
            <p:cNvCxnSpPr>
              <a:cxnSpLocks/>
              <a:stCxn id="400" idx="6"/>
              <a:endCxn id="401" idx="2"/>
            </p:cNvCxnSpPr>
            <p:nvPr/>
          </p:nvCxnSpPr>
          <p:spPr>
            <a:xfrm flipV="1">
              <a:off x="1853570" y="5841383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Connecteur droit 403">
              <a:extLst>
                <a:ext uri="{FF2B5EF4-FFF2-40B4-BE49-F238E27FC236}">
                  <a16:creationId xmlns:a16="http://schemas.microsoft.com/office/drawing/2014/main" id="{FB8492C9-ED55-2D47-A1B8-43E270176E52}"/>
                </a:ext>
              </a:extLst>
            </p:cNvPr>
            <p:cNvCxnSpPr>
              <a:cxnSpLocks/>
              <a:stCxn id="399" idx="6"/>
              <a:endCxn id="400" idx="2"/>
            </p:cNvCxnSpPr>
            <p:nvPr/>
          </p:nvCxnSpPr>
          <p:spPr>
            <a:xfrm>
              <a:off x="1340921" y="5844858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Connecteur droit 404">
              <a:extLst>
                <a:ext uri="{FF2B5EF4-FFF2-40B4-BE49-F238E27FC236}">
                  <a16:creationId xmlns:a16="http://schemas.microsoft.com/office/drawing/2014/main" id="{2C1E4FC3-3D4F-F74A-BCA1-DFF0E9A4B06A}"/>
                </a:ext>
              </a:extLst>
            </p:cNvPr>
            <p:cNvCxnSpPr>
              <a:cxnSpLocks/>
              <a:stCxn id="360" idx="4"/>
              <a:endCxn id="400" idx="0"/>
            </p:cNvCxnSpPr>
            <p:nvPr/>
          </p:nvCxnSpPr>
          <p:spPr>
            <a:xfrm flipH="1">
              <a:off x="1761897" y="5359147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Connecteur droit 405">
              <a:extLst>
                <a:ext uri="{FF2B5EF4-FFF2-40B4-BE49-F238E27FC236}">
                  <a16:creationId xmlns:a16="http://schemas.microsoft.com/office/drawing/2014/main" id="{8BC3D9E3-09B8-4C40-BE2A-E96C7A58C668}"/>
                </a:ext>
              </a:extLst>
            </p:cNvPr>
            <p:cNvCxnSpPr>
              <a:cxnSpLocks/>
              <a:stCxn id="400" idx="4"/>
              <a:endCxn id="402" idx="0"/>
            </p:cNvCxnSpPr>
            <p:nvPr/>
          </p:nvCxnSpPr>
          <p:spPr>
            <a:xfrm flipH="1">
              <a:off x="1759546" y="5934211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7" name="Groupe 416">
            <a:extLst>
              <a:ext uri="{FF2B5EF4-FFF2-40B4-BE49-F238E27FC236}">
                <a16:creationId xmlns:a16="http://schemas.microsoft.com/office/drawing/2014/main" id="{E263B5C9-006C-9C40-B772-037E5B0F7B06}"/>
              </a:ext>
            </a:extLst>
          </p:cNvPr>
          <p:cNvGrpSpPr/>
          <p:nvPr/>
        </p:nvGrpSpPr>
        <p:grpSpPr>
          <a:xfrm rot="10800000">
            <a:off x="3096354" y="2610220"/>
            <a:ext cx="1247655" cy="1294466"/>
            <a:chOff x="1157576" y="5180443"/>
            <a:chExt cx="1247655" cy="1294466"/>
          </a:xfrm>
        </p:grpSpPr>
        <p:sp>
          <p:nvSpPr>
            <p:cNvPr id="418" name="Ellipse 417">
              <a:extLst>
                <a:ext uri="{FF2B5EF4-FFF2-40B4-BE49-F238E27FC236}">
                  <a16:creationId xmlns:a16="http://schemas.microsoft.com/office/drawing/2014/main" id="{3E8714ED-7B36-344B-9DCA-652011B5C8F9}"/>
                </a:ext>
              </a:extLst>
            </p:cNvPr>
            <p:cNvSpPr/>
            <p:nvPr/>
          </p:nvSpPr>
          <p:spPr>
            <a:xfrm>
              <a:off x="1672577" y="5180443"/>
              <a:ext cx="183345" cy="178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419" name="Ellipse 418">
              <a:extLst>
                <a:ext uri="{FF2B5EF4-FFF2-40B4-BE49-F238E27FC236}">
                  <a16:creationId xmlns:a16="http://schemas.microsoft.com/office/drawing/2014/main" id="{DCCEA5D7-1224-F44C-B2EE-91887A7BB57E}"/>
                </a:ext>
              </a:extLst>
            </p:cNvPr>
            <p:cNvSpPr/>
            <p:nvPr/>
          </p:nvSpPr>
          <p:spPr>
            <a:xfrm>
              <a:off x="1157576" y="575550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Ellipse 419">
              <a:extLst>
                <a:ext uri="{FF2B5EF4-FFF2-40B4-BE49-F238E27FC236}">
                  <a16:creationId xmlns:a16="http://schemas.microsoft.com/office/drawing/2014/main" id="{F6D4EF70-8FA0-B649-B0C2-ED1D8A4628D2}"/>
                </a:ext>
              </a:extLst>
            </p:cNvPr>
            <p:cNvSpPr/>
            <p:nvPr/>
          </p:nvSpPr>
          <p:spPr>
            <a:xfrm>
              <a:off x="1670226" y="5755506"/>
              <a:ext cx="183345" cy="17870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421" name="Ellipse 420">
              <a:extLst>
                <a:ext uri="{FF2B5EF4-FFF2-40B4-BE49-F238E27FC236}">
                  <a16:creationId xmlns:a16="http://schemas.microsoft.com/office/drawing/2014/main" id="{B85AB00C-2F1C-114F-810D-D57FFC65D596}"/>
                </a:ext>
              </a:extLst>
            </p:cNvPr>
            <p:cNvSpPr/>
            <p:nvPr/>
          </p:nvSpPr>
          <p:spPr>
            <a:xfrm>
              <a:off x="2221886" y="5752029"/>
              <a:ext cx="183345" cy="178705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Ellipse 421">
              <a:extLst>
                <a:ext uri="{FF2B5EF4-FFF2-40B4-BE49-F238E27FC236}">
                  <a16:creationId xmlns:a16="http://schemas.microsoft.com/office/drawing/2014/main" id="{811B2611-9CCD-334C-8E7B-63B23A3F5C14}"/>
                </a:ext>
              </a:extLst>
            </p:cNvPr>
            <p:cNvSpPr/>
            <p:nvPr/>
          </p:nvSpPr>
          <p:spPr>
            <a:xfrm>
              <a:off x="1667874" y="629620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3" name="Connecteur droit 422">
              <a:extLst>
                <a:ext uri="{FF2B5EF4-FFF2-40B4-BE49-F238E27FC236}">
                  <a16:creationId xmlns:a16="http://schemas.microsoft.com/office/drawing/2014/main" id="{D8390052-1098-F944-88B6-F4250D5102E0}"/>
                </a:ext>
              </a:extLst>
            </p:cNvPr>
            <p:cNvCxnSpPr>
              <a:cxnSpLocks/>
              <a:stCxn id="420" idx="6"/>
              <a:endCxn id="421" idx="2"/>
            </p:cNvCxnSpPr>
            <p:nvPr/>
          </p:nvCxnSpPr>
          <p:spPr>
            <a:xfrm flipV="1">
              <a:off x="1853570" y="5841383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Connecteur droit 423">
              <a:extLst>
                <a:ext uri="{FF2B5EF4-FFF2-40B4-BE49-F238E27FC236}">
                  <a16:creationId xmlns:a16="http://schemas.microsoft.com/office/drawing/2014/main" id="{7E4C731E-CA23-444F-B3BB-9716982409AB}"/>
                </a:ext>
              </a:extLst>
            </p:cNvPr>
            <p:cNvCxnSpPr>
              <a:cxnSpLocks/>
              <a:stCxn id="419" idx="6"/>
              <a:endCxn id="420" idx="2"/>
            </p:cNvCxnSpPr>
            <p:nvPr/>
          </p:nvCxnSpPr>
          <p:spPr>
            <a:xfrm>
              <a:off x="1340921" y="5844858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Connecteur droit 424">
              <a:extLst>
                <a:ext uri="{FF2B5EF4-FFF2-40B4-BE49-F238E27FC236}">
                  <a16:creationId xmlns:a16="http://schemas.microsoft.com/office/drawing/2014/main" id="{BF845568-CB6A-F645-BE56-E87CE8AF5602}"/>
                </a:ext>
              </a:extLst>
            </p:cNvPr>
            <p:cNvCxnSpPr>
              <a:cxnSpLocks/>
              <a:stCxn id="418" idx="4"/>
              <a:endCxn id="420" idx="0"/>
            </p:cNvCxnSpPr>
            <p:nvPr/>
          </p:nvCxnSpPr>
          <p:spPr>
            <a:xfrm flipH="1">
              <a:off x="1761897" y="5359147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Connecteur droit 425">
              <a:extLst>
                <a:ext uri="{FF2B5EF4-FFF2-40B4-BE49-F238E27FC236}">
                  <a16:creationId xmlns:a16="http://schemas.microsoft.com/office/drawing/2014/main" id="{8A52311A-523D-9747-8C60-39236D14C66D}"/>
                </a:ext>
              </a:extLst>
            </p:cNvPr>
            <p:cNvCxnSpPr>
              <a:cxnSpLocks/>
              <a:stCxn id="420" idx="4"/>
              <a:endCxn id="422" idx="0"/>
            </p:cNvCxnSpPr>
            <p:nvPr/>
          </p:nvCxnSpPr>
          <p:spPr>
            <a:xfrm flipH="1">
              <a:off x="1759546" y="5934211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1" name="Groupe 360">
            <a:extLst>
              <a:ext uri="{FF2B5EF4-FFF2-40B4-BE49-F238E27FC236}">
                <a16:creationId xmlns:a16="http://schemas.microsoft.com/office/drawing/2014/main" id="{4BEAAD03-96B2-694C-B545-197F28F2A5F1}"/>
              </a:ext>
            </a:extLst>
          </p:cNvPr>
          <p:cNvGrpSpPr/>
          <p:nvPr/>
        </p:nvGrpSpPr>
        <p:grpSpPr>
          <a:xfrm rot="10800000">
            <a:off x="1585972" y="4192948"/>
            <a:ext cx="1247655" cy="1294466"/>
            <a:chOff x="1157576" y="5180443"/>
            <a:chExt cx="1247655" cy="1294466"/>
          </a:xfrm>
        </p:grpSpPr>
        <p:sp>
          <p:nvSpPr>
            <p:cNvPr id="362" name="Ellipse 361">
              <a:extLst>
                <a:ext uri="{FF2B5EF4-FFF2-40B4-BE49-F238E27FC236}">
                  <a16:creationId xmlns:a16="http://schemas.microsoft.com/office/drawing/2014/main" id="{EE364EEE-F4F1-0A41-ACF6-DD7088511620}"/>
                </a:ext>
              </a:extLst>
            </p:cNvPr>
            <p:cNvSpPr/>
            <p:nvPr/>
          </p:nvSpPr>
          <p:spPr>
            <a:xfrm>
              <a:off x="1672577" y="5180443"/>
              <a:ext cx="183345" cy="178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363" name="Ellipse 362">
              <a:extLst>
                <a:ext uri="{FF2B5EF4-FFF2-40B4-BE49-F238E27FC236}">
                  <a16:creationId xmlns:a16="http://schemas.microsoft.com/office/drawing/2014/main" id="{C230C966-55A8-A34C-A134-5ED480B990AA}"/>
                </a:ext>
              </a:extLst>
            </p:cNvPr>
            <p:cNvSpPr/>
            <p:nvPr/>
          </p:nvSpPr>
          <p:spPr>
            <a:xfrm>
              <a:off x="1157576" y="5755506"/>
              <a:ext cx="183345" cy="178705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Ellipse 363">
              <a:extLst>
                <a:ext uri="{FF2B5EF4-FFF2-40B4-BE49-F238E27FC236}">
                  <a16:creationId xmlns:a16="http://schemas.microsoft.com/office/drawing/2014/main" id="{24A34494-4731-1B49-94D0-1B35E730A87B}"/>
                </a:ext>
              </a:extLst>
            </p:cNvPr>
            <p:cNvSpPr/>
            <p:nvPr/>
          </p:nvSpPr>
          <p:spPr>
            <a:xfrm>
              <a:off x="1670226" y="5755506"/>
              <a:ext cx="183345" cy="178705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365" name="Ellipse 364">
              <a:extLst>
                <a:ext uri="{FF2B5EF4-FFF2-40B4-BE49-F238E27FC236}">
                  <a16:creationId xmlns:a16="http://schemas.microsoft.com/office/drawing/2014/main" id="{6E472FED-5B88-B349-8BBD-61DEB56E1985}"/>
                </a:ext>
              </a:extLst>
            </p:cNvPr>
            <p:cNvSpPr/>
            <p:nvPr/>
          </p:nvSpPr>
          <p:spPr>
            <a:xfrm>
              <a:off x="2221886" y="575202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Ellipse 365">
              <a:extLst>
                <a:ext uri="{FF2B5EF4-FFF2-40B4-BE49-F238E27FC236}">
                  <a16:creationId xmlns:a16="http://schemas.microsoft.com/office/drawing/2014/main" id="{F0B8BF07-00D1-A743-82FE-9BCE480A0EC9}"/>
                </a:ext>
              </a:extLst>
            </p:cNvPr>
            <p:cNvSpPr/>
            <p:nvPr/>
          </p:nvSpPr>
          <p:spPr>
            <a:xfrm>
              <a:off x="1667874" y="629620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7" name="Connecteur droit 366">
              <a:extLst>
                <a:ext uri="{FF2B5EF4-FFF2-40B4-BE49-F238E27FC236}">
                  <a16:creationId xmlns:a16="http://schemas.microsoft.com/office/drawing/2014/main" id="{877E7CC8-3951-6C4B-97E4-85EA38FEFB0B}"/>
                </a:ext>
              </a:extLst>
            </p:cNvPr>
            <p:cNvCxnSpPr>
              <a:cxnSpLocks/>
              <a:stCxn id="364" idx="6"/>
              <a:endCxn id="365" idx="2"/>
            </p:cNvCxnSpPr>
            <p:nvPr/>
          </p:nvCxnSpPr>
          <p:spPr>
            <a:xfrm flipV="1">
              <a:off x="1853570" y="5841383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Connecteur droit 367">
              <a:extLst>
                <a:ext uri="{FF2B5EF4-FFF2-40B4-BE49-F238E27FC236}">
                  <a16:creationId xmlns:a16="http://schemas.microsoft.com/office/drawing/2014/main" id="{A590383F-438E-3A49-B773-31D62D85BB7F}"/>
                </a:ext>
              </a:extLst>
            </p:cNvPr>
            <p:cNvCxnSpPr>
              <a:cxnSpLocks/>
              <a:stCxn id="363" idx="6"/>
              <a:endCxn id="364" idx="2"/>
            </p:cNvCxnSpPr>
            <p:nvPr/>
          </p:nvCxnSpPr>
          <p:spPr>
            <a:xfrm>
              <a:off x="1340921" y="5844858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Connecteur droit 368">
              <a:extLst>
                <a:ext uri="{FF2B5EF4-FFF2-40B4-BE49-F238E27FC236}">
                  <a16:creationId xmlns:a16="http://schemas.microsoft.com/office/drawing/2014/main" id="{494A5A16-91FF-7F4C-A89C-E3CD23FC7512}"/>
                </a:ext>
              </a:extLst>
            </p:cNvPr>
            <p:cNvCxnSpPr>
              <a:cxnSpLocks/>
              <a:stCxn id="362" idx="4"/>
              <a:endCxn id="364" idx="0"/>
            </p:cNvCxnSpPr>
            <p:nvPr/>
          </p:nvCxnSpPr>
          <p:spPr>
            <a:xfrm flipH="1">
              <a:off x="1761897" y="5359147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Connecteur droit 369">
              <a:extLst>
                <a:ext uri="{FF2B5EF4-FFF2-40B4-BE49-F238E27FC236}">
                  <a16:creationId xmlns:a16="http://schemas.microsoft.com/office/drawing/2014/main" id="{71A15598-E26D-264C-8183-AAD05E7D8FA1}"/>
                </a:ext>
              </a:extLst>
            </p:cNvPr>
            <p:cNvCxnSpPr>
              <a:cxnSpLocks/>
              <a:stCxn id="364" idx="4"/>
              <a:endCxn id="366" idx="0"/>
            </p:cNvCxnSpPr>
            <p:nvPr/>
          </p:nvCxnSpPr>
          <p:spPr>
            <a:xfrm flipH="1">
              <a:off x="1759546" y="5934211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1" name="Groupe 370">
            <a:extLst>
              <a:ext uri="{FF2B5EF4-FFF2-40B4-BE49-F238E27FC236}">
                <a16:creationId xmlns:a16="http://schemas.microsoft.com/office/drawing/2014/main" id="{D17DB381-0BE7-944B-8E00-DAB268C8C483}"/>
              </a:ext>
            </a:extLst>
          </p:cNvPr>
          <p:cNvGrpSpPr/>
          <p:nvPr/>
        </p:nvGrpSpPr>
        <p:grpSpPr>
          <a:xfrm rot="10800000">
            <a:off x="3088657" y="4192947"/>
            <a:ext cx="1247655" cy="1294466"/>
            <a:chOff x="1157576" y="5180443"/>
            <a:chExt cx="1247655" cy="1294466"/>
          </a:xfrm>
        </p:grpSpPr>
        <p:sp>
          <p:nvSpPr>
            <p:cNvPr id="372" name="Ellipse 371">
              <a:extLst>
                <a:ext uri="{FF2B5EF4-FFF2-40B4-BE49-F238E27FC236}">
                  <a16:creationId xmlns:a16="http://schemas.microsoft.com/office/drawing/2014/main" id="{C6818B42-7AF0-5641-A5D2-4CCDCBCF9F7C}"/>
                </a:ext>
              </a:extLst>
            </p:cNvPr>
            <p:cNvSpPr/>
            <p:nvPr/>
          </p:nvSpPr>
          <p:spPr>
            <a:xfrm>
              <a:off x="1672577" y="5180443"/>
              <a:ext cx="183345" cy="178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373" name="Ellipse 372">
              <a:extLst>
                <a:ext uri="{FF2B5EF4-FFF2-40B4-BE49-F238E27FC236}">
                  <a16:creationId xmlns:a16="http://schemas.microsoft.com/office/drawing/2014/main" id="{4B908423-B832-424D-ACBE-10EBE116ACDE}"/>
                </a:ext>
              </a:extLst>
            </p:cNvPr>
            <p:cNvSpPr/>
            <p:nvPr/>
          </p:nvSpPr>
          <p:spPr>
            <a:xfrm>
              <a:off x="1157576" y="5755506"/>
              <a:ext cx="183345" cy="17870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Ellipse 373">
              <a:extLst>
                <a:ext uri="{FF2B5EF4-FFF2-40B4-BE49-F238E27FC236}">
                  <a16:creationId xmlns:a16="http://schemas.microsoft.com/office/drawing/2014/main" id="{31E12654-C3D9-BA41-B6D7-B983ECE2D118}"/>
                </a:ext>
              </a:extLst>
            </p:cNvPr>
            <p:cNvSpPr/>
            <p:nvPr/>
          </p:nvSpPr>
          <p:spPr>
            <a:xfrm>
              <a:off x="1670226" y="5755506"/>
              <a:ext cx="183345" cy="178705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375" name="Ellipse 374">
              <a:extLst>
                <a:ext uri="{FF2B5EF4-FFF2-40B4-BE49-F238E27FC236}">
                  <a16:creationId xmlns:a16="http://schemas.microsoft.com/office/drawing/2014/main" id="{2B22A197-58DC-014C-81AD-D8E351444C70}"/>
                </a:ext>
              </a:extLst>
            </p:cNvPr>
            <p:cNvSpPr/>
            <p:nvPr/>
          </p:nvSpPr>
          <p:spPr>
            <a:xfrm>
              <a:off x="2221886" y="575202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6" name="Ellipse 375">
              <a:extLst>
                <a:ext uri="{FF2B5EF4-FFF2-40B4-BE49-F238E27FC236}">
                  <a16:creationId xmlns:a16="http://schemas.microsoft.com/office/drawing/2014/main" id="{D1710D7E-8300-674A-9A4A-F8EA74C47A1A}"/>
                </a:ext>
              </a:extLst>
            </p:cNvPr>
            <p:cNvSpPr/>
            <p:nvPr/>
          </p:nvSpPr>
          <p:spPr>
            <a:xfrm>
              <a:off x="1667874" y="629620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7" name="Connecteur droit 376">
              <a:extLst>
                <a:ext uri="{FF2B5EF4-FFF2-40B4-BE49-F238E27FC236}">
                  <a16:creationId xmlns:a16="http://schemas.microsoft.com/office/drawing/2014/main" id="{8B9930EF-2E15-5C47-B704-6EFC37DB7BC2}"/>
                </a:ext>
              </a:extLst>
            </p:cNvPr>
            <p:cNvCxnSpPr>
              <a:cxnSpLocks/>
              <a:stCxn id="374" idx="6"/>
              <a:endCxn id="375" idx="2"/>
            </p:cNvCxnSpPr>
            <p:nvPr/>
          </p:nvCxnSpPr>
          <p:spPr>
            <a:xfrm flipV="1">
              <a:off x="1853570" y="5841383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Connecteur droit 377">
              <a:extLst>
                <a:ext uri="{FF2B5EF4-FFF2-40B4-BE49-F238E27FC236}">
                  <a16:creationId xmlns:a16="http://schemas.microsoft.com/office/drawing/2014/main" id="{4637BE37-7B1F-E14F-834E-3B1C5DC5BB2F}"/>
                </a:ext>
              </a:extLst>
            </p:cNvPr>
            <p:cNvCxnSpPr>
              <a:cxnSpLocks/>
              <a:stCxn id="373" idx="6"/>
              <a:endCxn id="374" idx="2"/>
            </p:cNvCxnSpPr>
            <p:nvPr/>
          </p:nvCxnSpPr>
          <p:spPr>
            <a:xfrm>
              <a:off x="1340921" y="5844858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Connecteur droit 378">
              <a:extLst>
                <a:ext uri="{FF2B5EF4-FFF2-40B4-BE49-F238E27FC236}">
                  <a16:creationId xmlns:a16="http://schemas.microsoft.com/office/drawing/2014/main" id="{B082CC1B-0B89-C74C-A58F-AA3FD1897CF9}"/>
                </a:ext>
              </a:extLst>
            </p:cNvPr>
            <p:cNvCxnSpPr>
              <a:cxnSpLocks/>
              <a:stCxn id="372" idx="4"/>
              <a:endCxn id="374" idx="0"/>
            </p:cNvCxnSpPr>
            <p:nvPr/>
          </p:nvCxnSpPr>
          <p:spPr>
            <a:xfrm flipH="1">
              <a:off x="1761897" y="5359147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Connecteur droit 379">
              <a:extLst>
                <a:ext uri="{FF2B5EF4-FFF2-40B4-BE49-F238E27FC236}">
                  <a16:creationId xmlns:a16="http://schemas.microsoft.com/office/drawing/2014/main" id="{CB2F403B-3CC4-3842-B9BC-E73B350A27EA}"/>
                </a:ext>
              </a:extLst>
            </p:cNvPr>
            <p:cNvCxnSpPr>
              <a:cxnSpLocks/>
              <a:stCxn id="374" idx="4"/>
              <a:endCxn id="376" idx="0"/>
            </p:cNvCxnSpPr>
            <p:nvPr/>
          </p:nvCxnSpPr>
          <p:spPr>
            <a:xfrm flipH="1">
              <a:off x="1759546" y="5934211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277442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82773C-74F9-A742-937D-3A240FEF0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First Solution: range 1, 2 robots, 3 </a:t>
            </a:r>
            <a:r>
              <a:rPr lang="fr-FR" dirty="0" err="1"/>
              <a:t>colors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8E0104-0C84-2445-8BE5-4E462C171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GRASTA'2022, Porquerolles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D2F04C1D-CC7C-1E42-9CFA-7650C5A633F2}"/>
              </a:ext>
            </a:extLst>
          </p:cNvPr>
          <p:cNvSpPr/>
          <p:nvPr/>
        </p:nvSpPr>
        <p:spPr>
          <a:xfrm>
            <a:off x="6044331" y="2640234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8C2ECC02-B8B9-894B-B7DE-90346C7E59B8}"/>
              </a:ext>
            </a:extLst>
          </p:cNvPr>
          <p:cNvSpPr/>
          <p:nvPr/>
        </p:nvSpPr>
        <p:spPr>
          <a:xfrm>
            <a:off x="6511414" y="2640668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BE5544C0-C9BC-9547-AB50-17F93F0D5F5A}"/>
              </a:ext>
            </a:extLst>
          </p:cNvPr>
          <p:cNvSpPr/>
          <p:nvPr/>
        </p:nvSpPr>
        <p:spPr>
          <a:xfrm>
            <a:off x="6979664" y="264038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3DFAE6C4-221D-9E42-A3E3-9334DAE4EF75}"/>
              </a:ext>
            </a:extLst>
          </p:cNvPr>
          <p:cNvSpPr/>
          <p:nvPr/>
        </p:nvSpPr>
        <p:spPr>
          <a:xfrm>
            <a:off x="7417579" y="264038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825F6F16-98B5-5144-84BE-DBDC275E9BED}"/>
              </a:ext>
            </a:extLst>
          </p:cNvPr>
          <p:cNvSpPr/>
          <p:nvPr/>
        </p:nvSpPr>
        <p:spPr>
          <a:xfrm>
            <a:off x="7888820" y="2637782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D122411D-44AF-0143-BC4D-C35F69B680B7}"/>
              </a:ext>
            </a:extLst>
          </p:cNvPr>
          <p:cNvSpPr/>
          <p:nvPr/>
        </p:nvSpPr>
        <p:spPr>
          <a:xfrm>
            <a:off x="8375240" y="2637360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2D2750D-ED7C-C64A-895B-EEABBE4A2B47}"/>
              </a:ext>
            </a:extLst>
          </p:cNvPr>
          <p:cNvSpPr/>
          <p:nvPr/>
        </p:nvSpPr>
        <p:spPr>
          <a:xfrm>
            <a:off x="8871097" y="2635086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0422526F-AC65-FE4B-8C2D-67C155A45BD0}"/>
              </a:ext>
            </a:extLst>
          </p:cNvPr>
          <p:cNvSpPr/>
          <p:nvPr/>
        </p:nvSpPr>
        <p:spPr>
          <a:xfrm>
            <a:off x="6042321" y="3070287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B8DDA689-DDEC-E744-874A-328E01BDECD5}"/>
              </a:ext>
            </a:extLst>
          </p:cNvPr>
          <p:cNvSpPr/>
          <p:nvPr/>
        </p:nvSpPr>
        <p:spPr>
          <a:xfrm>
            <a:off x="6509406" y="3070720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49C2EFD7-E4BB-9944-BCEB-13D1D60C3C76}"/>
              </a:ext>
            </a:extLst>
          </p:cNvPr>
          <p:cNvSpPr/>
          <p:nvPr/>
        </p:nvSpPr>
        <p:spPr>
          <a:xfrm>
            <a:off x="6977654" y="3070434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17ADF381-C50F-7A4B-9BFC-FFEC7DA00CF7}"/>
              </a:ext>
            </a:extLst>
          </p:cNvPr>
          <p:cNvSpPr/>
          <p:nvPr/>
        </p:nvSpPr>
        <p:spPr>
          <a:xfrm>
            <a:off x="7415571" y="3070434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9DB92AF6-3C9A-F54E-BB38-9BA1B78996DB}"/>
              </a:ext>
            </a:extLst>
          </p:cNvPr>
          <p:cNvSpPr/>
          <p:nvPr/>
        </p:nvSpPr>
        <p:spPr>
          <a:xfrm>
            <a:off x="7886811" y="3067834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E656E57A-BEC5-6E40-96A9-718372D5015C}"/>
              </a:ext>
            </a:extLst>
          </p:cNvPr>
          <p:cNvSpPr/>
          <p:nvPr/>
        </p:nvSpPr>
        <p:spPr>
          <a:xfrm>
            <a:off x="8373230" y="3067413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2D050"/>
              </a:solidFill>
              <a:highlight>
                <a:srgbClr val="00FF00"/>
              </a:highlight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474A581E-73A6-F943-B00A-4DE26F9C6239}"/>
              </a:ext>
            </a:extLst>
          </p:cNvPr>
          <p:cNvSpPr/>
          <p:nvPr/>
        </p:nvSpPr>
        <p:spPr>
          <a:xfrm>
            <a:off x="8869087" y="3065138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4D2F8EC8-B363-274A-821F-AD40CF179787}"/>
              </a:ext>
            </a:extLst>
          </p:cNvPr>
          <p:cNvSpPr/>
          <p:nvPr/>
        </p:nvSpPr>
        <p:spPr>
          <a:xfrm>
            <a:off x="6040314" y="3474641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8E00D9A3-8D14-1C4B-B383-85F0BDC362A6}"/>
              </a:ext>
            </a:extLst>
          </p:cNvPr>
          <p:cNvSpPr/>
          <p:nvPr/>
        </p:nvSpPr>
        <p:spPr>
          <a:xfrm>
            <a:off x="6507396" y="3475074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AB98DE39-C7CB-A744-9A86-59656F617D87}"/>
              </a:ext>
            </a:extLst>
          </p:cNvPr>
          <p:cNvSpPr/>
          <p:nvPr/>
        </p:nvSpPr>
        <p:spPr>
          <a:xfrm>
            <a:off x="6975647" y="3474787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277AA20E-2E34-5944-BFD7-DB6C8AD09B99}"/>
              </a:ext>
            </a:extLst>
          </p:cNvPr>
          <p:cNvSpPr/>
          <p:nvPr/>
        </p:nvSpPr>
        <p:spPr>
          <a:xfrm>
            <a:off x="7413562" y="3474787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44BDC2DB-91AD-7847-9857-3D45162CAF1A}"/>
              </a:ext>
            </a:extLst>
          </p:cNvPr>
          <p:cNvSpPr/>
          <p:nvPr/>
        </p:nvSpPr>
        <p:spPr>
          <a:xfrm>
            <a:off x="7884802" y="3472188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E42F2A2A-C4DD-FA49-8CED-1734562E4060}"/>
              </a:ext>
            </a:extLst>
          </p:cNvPr>
          <p:cNvSpPr/>
          <p:nvPr/>
        </p:nvSpPr>
        <p:spPr>
          <a:xfrm>
            <a:off x="8371223" y="3471767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4AA796D1-11C3-3842-B4BF-DF1FFB65A6BC}"/>
              </a:ext>
            </a:extLst>
          </p:cNvPr>
          <p:cNvSpPr/>
          <p:nvPr/>
        </p:nvSpPr>
        <p:spPr>
          <a:xfrm>
            <a:off x="8867080" y="3469493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C68320C8-0C55-204C-BABC-5E2834D092F3}"/>
              </a:ext>
            </a:extLst>
          </p:cNvPr>
          <p:cNvSpPr/>
          <p:nvPr/>
        </p:nvSpPr>
        <p:spPr>
          <a:xfrm>
            <a:off x="6038304" y="3843014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A741BD98-CEB2-3348-9F06-C4EF3F44D325}"/>
              </a:ext>
            </a:extLst>
          </p:cNvPr>
          <p:cNvSpPr/>
          <p:nvPr/>
        </p:nvSpPr>
        <p:spPr>
          <a:xfrm>
            <a:off x="6505386" y="3843448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7AB45941-2946-B548-BAD8-B1BF9796325B}"/>
              </a:ext>
            </a:extLst>
          </p:cNvPr>
          <p:cNvSpPr/>
          <p:nvPr/>
        </p:nvSpPr>
        <p:spPr>
          <a:xfrm>
            <a:off x="6973638" y="384316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00168076-543F-2248-8865-052F26352CCE}"/>
              </a:ext>
            </a:extLst>
          </p:cNvPr>
          <p:cNvSpPr/>
          <p:nvPr/>
        </p:nvSpPr>
        <p:spPr>
          <a:xfrm>
            <a:off x="7411552" y="384316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8412FA26-6EB0-0D40-A2D3-F32E29D83A91}"/>
              </a:ext>
            </a:extLst>
          </p:cNvPr>
          <p:cNvSpPr/>
          <p:nvPr/>
        </p:nvSpPr>
        <p:spPr>
          <a:xfrm>
            <a:off x="7882793" y="3840562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DD08BB4D-B771-0D4A-BAC2-DB94DBE6F20D}"/>
              </a:ext>
            </a:extLst>
          </p:cNvPr>
          <p:cNvSpPr/>
          <p:nvPr/>
        </p:nvSpPr>
        <p:spPr>
          <a:xfrm>
            <a:off x="8369213" y="3840139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16553944-06F9-5F49-B339-FEAAB25D7CF8}"/>
              </a:ext>
            </a:extLst>
          </p:cNvPr>
          <p:cNvSpPr/>
          <p:nvPr/>
        </p:nvSpPr>
        <p:spPr>
          <a:xfrm>
            <a:off x="8865070" y="3837865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7D821058-DC93-1343-9BA0-AB10BDE917CA}"/>
              </a:ext>
            </a:extLst>
          </p:cNvPr>
          <p:cNvCxnSpPr>
            <a:stCxn id="8" idx="6"/>
            <a:endCxn id="9" idx="2"/>
          </p:cNvCxnSpPr>
          <p:nvPr/>
        </p:nvCxnSpPr>
        <p:spPr>
          <a:xfrm>
            <a:off x="6200948" y="2707055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1DE48BF6-A55F-EC4B-B4F9-6085224C4FEA}"/>
              </a:ext>
            </a:extLst>
          </p:cNvPr>
          <p:cNvCxnSpPr>
            <a:cxnSpLocks/>
            <a:stCxn id="15" idx="6"/>
            <a:endCxn id="16" idx="2"/>
          </p:cNvCxnSpPr>
          <p:nvPr/>
        </p:nvCxnSpPr>
        <p:spPr>
          <a:xfrm>
            <a:off x="6198939" y="3137108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ECF36D57-D346-8645-90F6-89D191D6DE7A}"/>
              </a:ext>
            </a:extLst>
          </p:cNvPr>
          <p:cNvCxnSpPr>
            <a:cxnSpLocks/>
            <a:stCxn id="22" idx="6"/>
            <a:endCxn id="23" idx="2"/>
          </p:cNvCxnSpPr>
          <p:nvPr/>
        </p:nvCxnSpPr>
        <p:spPr>
          <a:xfrm>
            <a:off x="6196931" y="3541462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72510673-1BE5-594F-9697-44293E0D1015}"/>
              </a:ext>
            </a:extLst>
          </p:cNvPr>
          <p:cNvCxnSpPr>
            <a:cxnSpLocks/>
            <a:stCxn id="29" idx="6"/>
            <a:endCxn id="30" idx="2"/>
          </p:cNvCxnSpPr>
          <p:nvPr/>
        </p:nvCxnSpPr>
        <p:spPr>
          <a:xfrm>
            <a:off x="6194921" y="3909835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F1E37BBF-60CA-0841-8698-BBFEC905AE4B}"/>
              </a:ext>
            </a:extLst>
          </p:cNvPr>
          <p:cNvCxnSpPr>
            <a:cxnSpLocks/>
            <a:stCxn id="9" idx="6"/>
            <a:endCxn id="10" idx="2"/>
          </p:cNvCxnSpPr>
          <p:nvPr/>
        </p:nvCxnSpPr>
        <p:spPr>
          <a:xfrm flipV="1">
            <a:off x="6668030" y="2707202"/>
            <a:ext cx="311633" cy="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FF2A659C-BAAC-9740-99CC-E67280FBA97A}"/>
              </a:ext>
            </a:extLst>
          </p:cNvPr>
          <p:cNvCxnSpPr>
            <a:cxnSpLocks/>
            <a:stCxn id="10" idx="6"/>
            <a:endCxn id="11" idx="2"/>
          </p:cNvCxnSpPr>
          <p:nvPr/>
        </p:nvCxnSpPr>
        <p:spPr>
          <a:xfrm>
            <a:off x="7136280" y="2707202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D6DA17AD-C77F-2348-B07A-00A5245A6B0B}"/>
              </a:ext>
            </a:extLst>
          </p:cNvPr>
          <p:cNvCxnSpPr>
            <a:cxnSpLocks/>
            <a:stCxn id="11" idx="6"/>
            <a:endCxn id="12" idx="2"/>
          </p:cNvCxnSpPr>
          <p:nvPr/>
        </p:nvCxnSpPr>
        <p:spPr>
          <a:xfrm flipV="1">
            <a:off x="7574195" y="2704602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0DF2B42B-D3A5-FB42-B71A-69305CDC9D87}"/>
              </a:ext>
            </a:extLst>
          </p:cNvPr>
          <p:cNvCxnSpPr>
            <a:cxnSpLocks/>
            <a:stCxn id="12" idx="6"/>
            <a:endCxn id="13" idx="2"/>
          </p:cNvCxnSpPr>
          <p:nvPr/>
        </p:nvCxnSpPr>
        <p:spPr>
          <a:xfrm flipV="1">
            <a:off x="8045436" y="2704181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618EF9A7-9E7A-6C41-B2C6-CA6D26D37370}"/>
              </a:ext>
            </a:extLst>
          </p:cNvPr>
          <p:cNvCxnSpPr>
            <a:cxnSpLocks/>
            <a:stCxn id="13" idx="6"/>
            <a:endCxn id="14" idx="2"/>
          </p:cNvCxnSpPr>
          <p:nvPr/>
        </p:nvCxnSpPr>
        <p:spPr>
          <a:xfrm flipV="1">
            <a:off x="8531856" y="2701907"/>
            <a:ext cx="33924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6BDBE53E-72B5-E34C-86B8-68CDA31EEAE1}"/>
              </a:ext>
            </a:extLst>
          </p:cNvPr>
          <p:cNvCxnSpPr>
            <a:cxnSpLocks/>
            <a:stCxn id="20" idx="6"/>
            <a:endCxn id="21" idx="2"/>
          </p:cNvCxnSpPr>
          <p:nvPr/>
        </p:nvCxnSpPr>
        <p:spPr>
          <a:xfrm flipV="1">
            <a:off x="8529848" y="3131959"/>
            <a:ext cx="33924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F16FA411-210B-3349-B3FC-571235D8D91F}"/>
              </a:ext>
            </a:extLst>
          </p:cNvPr>
          <p:cNvCxnSpPr>
            <a:cxnSpLocks/>
            <a:stCxn id="27" idx="6"/>
            <a:endCxn id="28" idx="2"/>
          </p:cNvCxnSpPr>
          <p:nvPr/>
        </p:nvCxnSpPr>
        <p:spPr>
          <a:xfrm flipV="1">
            <a:off x="8527838" y="3536313"/>
            <a:ext cx="33924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6E19C673-410C-DB43-B72F-5FDEB1E52AFD}"/>
              </a:ext>
            </a:extLst>
          </p:cNvPr>
          <p:cNvCxnSpPr>
            <a:cxnSpLocks/>
            <a:stCxn id="34" idx="6"/>
            <a:endCxn id="35" idx="2"/>
          </p:cNvCxnSpPr>
          <p:nvPr/>
        </p:nvCxnSpPr>
        <p:spPr>
          <a:xfrm flipV="1">
            <a:off x="8525830" y="3904686"/>
            <a:ext cx="33924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DFF065D3-62CF-F845-B149-9539B2E713EE}"/>
              </a:ext>
            </a:extLst>
          </p:cNvPr>
          <p:cNvCxnSpPr>
            <a:cxnSpLocks/>
            <a:stCxn id="19" idx="6"/>
            <a:endCxn id="20" idx="2"/>
          </p:cNvCxnSpPr>
          <p:nvPr/>
        </p:nvCxnSpPr>
        <p:spPr>
          <a:xfrm flipV="1">
            <a:off x="8043429" y="3134233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8D387B16-B1DB-9549-8277-E922F1B65805}"/>
              </a:ext>
            </a:extLst>
          </p:cNvPr>
          <p:cNvCxnSpPr>
            <a:cxnSpLocks/>
            <a:stCxn id="26" idx="6"/>
            <a:endCxn id="27" idx="2"/>
          </p:cNvCxnSpPr>
          <p:nvPr/>
        </p:nvCxnSpPr>
        <p:spPr>
          <a:xfrm flipV="1">
            <a:off x="8041420" y="3538587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2750A98F-30C6-D04A-BF8E-2D061428983F}"/>
              </a:ext>
            </a:extLst>
          </p:cNvPr>
          <p:cNvCxnSpPr>
            <a:cxnSpLocks/>
            <a:stCxn id="33" idx="6"/>
            <a:endCxn id="34" idx="2"/>
          </p:cNvCxnSpPr>
          <p:nvPr/>
        </p:nvCxnSpPr>
        <p:spPr>
          <a:xfrm flipV="1">
            <a:off x="8039410" y="3906961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D37DAA90-F6C9-E34F-A2B3-C1F3E215D56B}"/>
              </a:ext>
            </a:extLst>
          </p:cNvPr>
          <p:cNvCxnSpPr>
            <a:cxnSpLocks/>
            <a:stCxn id="32" idx="6"/>
            <a:endCxn id="33" idx="2"/>
          </p:cNvCxnSpPr>
          <p:nvPr/>
        </p:nvCxnSpPr>
        <p:spPr>
          <a:xfrm flipV="1">
            <a:off x="7568169" y="3907382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0AB943FE-5784-6647-86E2-D444953811F5}"/>
              </a:ext>
            </a:extLst>
          </p:cNvPr>
          <p:cNvCxnSpPr>
            <a:cxnSpLocks/>
            <a:stCxn id="31" idx="6"/>
            <a:endCxn id="32" idx="2"/>
          </p:cNvCxnSpPr>
          <p:nvPr/>
        </p:nvCxnSpPr>
        <p:spPr>
          <a:xfrm>
            <a:off x="7130253" y="3909981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A3238E2D-0DA0-024F-816F-49AF0984922F}"/>
              </a:ext>
            </a:extLst>
          </p:cNvPr>
          <p:cNvCxnSpPr>
            <a:cxnSpLocks/>
            <a:stCxn id="30" idx="6"/>
            <a:endCxn id="31" idx="2"/>
          </p:cNvCxnSpPr>
          <p:nvPr/>
        </p:nvCxnSpPr>
        <p:spPr>
          <a:xfrm flipV="1">
            <a:off x="6662004" y="3909981"/>
            <a:ext cx="311633" cy="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9480797F-8070-AB45-A341-5B1989FAA4CB}"/>
              </a:ext>
            </a:extLst>
          </p:cNvPr>
          <p:cNvCxnSpPr>
            <a:cxnSpLocks/>
            <a:stCxn id="23" idx="6"/>
            <a:endCxn id="24" idx="2"/>
          </p:cNvCxnSpPr>
          <p:nvPr/>
        </p:nvCxnSpPr>
        <p:spPr>
          <a:xfrm flipV="1">
            <a:off x="6664014" y="3541609"/>
            <a:ext cx="311633" cy="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3CA4D54D-3CDA-9440-BC0F-9192B3502331}"/>
              </a:ext>
            </a:extLst>
          </p:cNvPr>
          <p:cNvCxnSpPr>
            <a:cxnSpLocks/>
            <a:stCxn id="24" idx="6"/>
            <a:endCxn id="25" idx="2"/>
          </p:cNvCxnSpPr>
          <p:nvPr/>
        </p:nvCxnSpPr>
        <p:spPr>
          <a:xfrm>
            <a:off x="7132263" y="3541609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89CAA5FE-5574-764B-AC86-C96E1A2BC280}"/>
              </a:ext>
            </a:extLst>
          </p:cNvPr>
          <p:cNvCxnSpPr>
            <a:cxnSpLocks/>
            <a:stCxn id="25" idx="6"/>
            <a:endCxn id="26" idx="2"/>
          </p:cNvCxnSpPr>
          <p:nvPr/>
        </p:nvCxnSpPr>
        <p:spPr>
          <a:xfrm flipV="1">
            <a:off x="7570180" y="3539009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>
            <a:extLst>
              <a:ext uri="{FF2B5EF4-FFF2-40B4-BE49-F238E27FC236}">
                <a16:creationId xmlns:a16="http://schemas.microsoft.com/office/drawing/2014/main" id="{407363E3-088E-B14E-B58F-E0D02DD34DBD}"/>
              </a:ext>
            </a:extLst>
          </p:cNvPr>
          <p:cNvCxnSpPr>
            <a:cxnSpLocks/>
            <a:stCxn id="18" idx="6"/>
            <a:endCxn id="19" idx="2"/>
          </p:cNvCxnSpPr>
          <p:nvPr/>
        </p:nvCxnSpPr>
        <p:spPr>
          <a:xfrm flipV="1">
            <a:off x="7572187" y="3134656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F3996DFA-3134-8B43-9EE0-5BF0678CE999}"/>
              </a:ext>
            </a:extLst>
          </p:cNvPr>
          <p:cNvCxnSpPr>
            <a:cxnSpLocks/>
            <a:stCxn id="17" idx="6"/>
            <a:endCxn id="18" idx="2"/>
          </p:cNvCxnSpPr>
          <p:nvPr/>
        </p:nvCxnSpPr>
        <p:spPr>
          <a:xfrm>
            <a:off x="7134271" y="3137255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>
            <a:extLst>
              <a:ext uri="{FF2B5EF4-FFF2-40B4-BE49-F238E27FC236}">
                <a16:creationId xmlns:a16="http://schemas.microsoft.com/office/drawing/2014/main" id="{89A3C8BF-3A86-F847-8495-6BDC78A44BDC}"/>
              </a:ext>
            </a:extLst>
          </p:cNvPr>
          <p:cNvCxnSpPr>
            <a:cxnSpLocks/>
            <a:stCxn id="16" idx="6"/>
            <a:endCxn id="17" idx="2"/>
          </p:cNvCxnSpPr>
          <p:nvPr/>
        </p:nvCxnSpPr>
        <p:spPr>
          <a:xfrm flipV="1">
            <a:off x="6666020" y="3137255"/>
            <a:ext cx="311633" cy="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EF352282-C3B9-1E43-BB3C-FBDD6CBB9056}"/>
              </a:ext>
            </a:extLst>
          </p:cNvPr>
          <p:cNvCxnSpPr>
            <a:cxnSpLocks/>
            <a:stCxn id="8" idx="4"/>
            <a:endCxn id="15" idx="0"/>
          </p:cNvCxnSpPr>
          <p:nvPr/>
        </p:nvCxnSpPr>
        <p:spPr>
          <a:xfrm flipH="1">
            <a:off x="6120630" y="2773877"/>
            <a:ext cx="2008" cy="2964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>
            <a:extLst>
              <a:ext uri="{FF2B5EF4-FFF2-40B4-BE49-F238E27FC236}">
                <a16:creationId xmlns:a16="http://schemas.microsoft.com/office/drawing/2014/main" id="{81EA2200-9944-BF42-B720-5DEF25F9A6E2}"/>
              </a:ext>
            </a:extLst>
          </p:cNvPr>
          <p:cNvCxnSpPr>
            <a:cxnSpLocks/>
            <a:stCxn id="15" idx="4"/>
            <a:endCxn id="22" idx="0"/>
          </p:cNvCxnSpPr>
          <p:nvPr/>
        </p:nvCxnSpPr>
        <p:spPr>
          <a:xfrm flipH="1">
            <a:off x="6118624" y="3203929"/>
            <a:ext cx="2007" cy="270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A2790B54-5AE7-1845-AE46-768AAEDFEBAD}"/>
              </a:ext>
            </a:extLst>
          </p:cNvPr>
          <p:cNvCxnSpPr>
            <a:cxnSpLocks/>
            <a:stCxn id="22" idx="4"/>
            <a:endCxn id="29" idx="0"/>
          </p:cNvCxnSpPr>
          <p:nvPr/>
        </p:nvCxnSpPr>
        <p:spPr>
          <a:xfrm flipH="1">
            <a:off x="6116613" y="3608283"/>
            <a:ext cx="2009" cy="234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>
            <a:extLst>
              <a:ext uri="{FF2B5EF4-FFF2-40B4-BE49-F238E27FC236}">
                <a16:creationId xmlns:a16="http://schemas.microsoft.com/office/drawing/2014/main" id="{CEF8BDB5-8447-1849-9BFF-F2FCDA6FDC01}"/>
              </a:ext>
            </a:extLst>
          </p:cNvPr>
          <p:cNvCxnSpPr>
            <a:cxnSpLocks/>
            <a:stCxn id="9" idx="4"/>
            <a:endCxn id="16" idx="0"/>
          </p:cNvCxnSpPr>
          <p:nvPr/>
        </p:nvCxnSpPr>
        <p:spPr>
          <a:xfrm flipH="1">
            <a:off x="6587713" y="2774310"/>
            <a:ext cx="2008" cy="2964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77385004-1CF6-2C4C-99F8-11EF7CF62375}"/>
              </a:ext>
            </a:extLst>
          </p:cNvPr>
          <p:cNvCxnSpPr>
            <a:cxnSpLocks/>
            <a:stCxn id="16" idx="4"/>
            <a:endCxn id="23" idx="0"/>
          </p:cNvCxnSpPr>
          <p:nvPr/>
        </p:nvCxnSpPr>
        <p:spPr>
          <a:xfrm flipH="1">
            <a:off x="6585706" y="3204363"/>
            <a:ext cx="2007" cy="270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>
            <a:extLst>
              <a:ext uri="{FF2B5EF4-FFF2-40B4-BE49-F238E27FC236}">
                <a16:creationId xmlns:a16="http://schemas.microsoft.com/office/drawing/2014/main" id="{F943BF94-C48F-5E45-AA5F-2735B0198753}"/>
              </a:ext>
            </a:extLst>
          </p:cNvPr>
          <p:cNvCxnSpPr>
            <a:cxnSpLocks/>
            <a:stCxn id="23" idx="4"/>
            <a:endCxn id="30" idx="0"/>
          </p:cNvCxnSpPr>
          <p:nvPr/>
        </p:nvCxnSpPr>
        <p:spPr>
          <a:xfrm flipH="1">
            <a:off x="6583695" y="3608717"/>
            <a:ext cx="2009" cy="234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17ABEDD4-DA65-C343-82AF-0E703B10705A}"/>
              </a:ext>
            </a:extLst>
          </p:cNvPr>
          <p:cNvCxnSpPr>
            <a:cxnSpLocks/>
            <a:stCxn id="24" idx="4"/>
            <a:endCxn id="31" idx="0"/>
          </p:cNvCxnSpPr>
          <p:nvPr/>
        </p:nvCxnSpPr>
        <p:spPr>
          <a:xfrm flipH="1">
            <a:off x="7051945" y="3608430"/>
            <a:ext cx="2009" cy="234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>
            <a:extLst>
              <a:ext uri="{FF2B5EF4-FFF2-40B4-BE49-F238E27FC236}">
                <a16:creationId xmlns:a16="http://schemas.microsoft.com/office/drawing/2014/main" id="{99858DE4-C2C7-2346-8F8C-6645E7585E81}"/>
              </a:ext>
            </a:extLst>
          </p:cNvPr>
          <p:cNvCxnSpPr>
            <a:cxnSpLocks/>
            <a:stCxn id="17" idx="4"/>
            <a:endCxn id="24" idx="0"/>
          </p:cNvCxnSpPr>
          <p:nvPr/>
        </p:nvCxnSpPr>
        <p:spPr>
          <a:xfrm flipH="1">
            <a:off x="7053955" y="3204076"/>
            <a:ext cx="2007" cy="270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>
            <a:extLst>
              <a:ext uri="{FF2B5EF4-FFF2-40B4-BE49-F238E27FC236}">
                <a16:creationId xmlns:a16="http://schemas.microsoft.com/office/drawing/2014/main" id="{FFD15316-677A-F44D-B99B-C2B8B902D8B0}"/>
              </a:ext>
            </a:extLst>
          </p:cNvPr>
          <p:cNvCxnSpPr>
            <a:cxnSpLocks/>
            <a:stCxn id="10" idx="4"/>
            <a:endCxn id="17" idx="0"/>
          </p:cNvCxnSpPr>
          <p:nvPr/>
        </p:nvCxnSpPr>
        <p:spPr>
          <a:xfrm flipH="1">
            <a:off x="7055964" y="2774023"/>
            <a:ext cx="2008" cy="2964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>
            <a:extLst>
              <a:ext uri="{FF2B5EF4-FFF2-40B4-BE49-F238E27FC236}">
                <a16:creationId xmlns:a16="http://schemas.microsoft.com/office/drawing/2014/main" id="{70DBBE37-24CE-914B-A647-31EBD2AEB59F}"/>
              </a:ext>
            </a:extLst>
          </p:cNvPr>
          <p:cNvCxnSpPr>
            <a:cxnSpLocks/>
            <a:stCxn id="11" idx="4"/>
            <a:endCxn id="18" idx="0"/>
          </p:cNvCxnSpPr>
          <p:nvPr/>
        </p:nvCxnSpPr>
        <p:spPr>
          <a:xfrm flipH="1">
            <a:off x="7493878" y="2774023"/>
            <a:ext cx="2008" cy="2964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>
            <a:extLst>
              <a:ext uri="{FF2B5EF4-FFF2-40B4-BE49-F238E27FC236}">
                <a16:creationId xmlns:a16="http://schemas.microsoft.com/office/drawing/2014/main" id="{F73DB2B6-0110-564E-8956-AE34194F0E6F}"/>
              </a:ext>
            </a:extLst>
          </p:cNvPr>
          <p:cNvCxnSpPr>
            <a:cxnSpLocks/>
            <a:stCxn id="18" idx="4"/>
            <a:endCxn id="25" idx="0"/>
          </p:cNvCxnSpPr>
          <p:nvPr/>
        </p:nvCxnSpPr>
        <p:spPr>
          <a:xfrm flipH="1">
            <a:off x="7491870" y="3204076"/>
            <a:ext cx="2007" cy="270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>
            <a:extLst>
              <a:ext uri="{FF2B5EF4-FFF2-40B4-BE49-F238E27FC236}">
                <a16:creationId xmlns:a16="http://schemas.microsoft.com/office/drawing/2014/main" id="{0BB16776-9B7E-CD4B-83AA-5AE7C808D7AC}"/>
              </a:ext>
            </a:extLst>
          </p:cNvPr>
          <p:cNvCxnSpPr>
            <a:cxnSpLocks/>
            <a:stCxn id="25" idx="4"/>
            <a:endCxn id="32" idx="0"/>
          </p:cNvCxnSpPr>
          <p:nvPr/>
        </p:nvCxnSpPr>
        <p:spPr>
          <a:xfrm flipH="1">
            <a:off x="7489862" y="3608430"/>
            <a:ext cx="2009" cy="234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>
            <a:extLst>
              <a:ext uri="{FF2B5EF4-FFF2-40B4-BE49-F238E27FC236}">
                <a16:creationId xmlns:a16="http://schemas.microsoft.com/office/drawing/2014/main" id="{533F6FCA-2DB7-3544-BD31-FF326FB1F284}"/>
              </a:ext>
            </a:extLst>
          </p:cNvPr>
          <p:cNvCxnSpPr>
            <a:cxnSpLocks/>
            <a:stCxn id="26" idx="4"/>
            <a:endCxn id="33" idx="0"/>
          </p:cNvCxnSpPr>
          <p:nvPr/>
        </p:nvCxnSpPr>
        <p:spPr>
          <a:xfrm flipH="1">
            <a:off x="7961102" y="3605830"/>
            <a:ext cx="2009" cy="234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id="{474D1281-BF9E-E74D-AD10-6622C9FDA142}"/>
              </a:ext>
            </a:extLst>
          </p:cNvPr>
          <p:cNvCxnSpPr>
            <a:cxnSpLocks/>
            <a:stCxn id="19" idx="4"/>
            <a:endCxn id="26" idx="0"/>
          </p:cNvCxnSpPr>
          <p:nvPr/>
        </p:nvCxnSpPr>
        <p:spPr>
          <a:xfrm flipH="1">
            <a:off x="7963111" y="3201476"/>
            <a:ext cx="2007" cy="270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>
            <a:extLst>
              <a:ext uri="{FF2B5EF4-FFF2-40B4-BE49-F238E27FC236}">
                <a16:creationId xmlns:a16="http://schemas.microsoft.com/office/drawing/2014/main" id="{C3FED2B8-822A-074F-9EF6-A341A21FF0E3}"/>
              </a:ext>
            </a:extLst>
          </p:cNvPr>
          <p:cNvCxnSpPr>
            <a:cxnSpLocks/>
            <a:stCxn id="12" idx="4"/>
            <a:endCxn id="19" idx="0"/>
          </p:cNvCxnSpPr>
          <p:nvPr/>
        </p:nvCxnSpPr>
        <p:spPr>
          <a:xfrm flipH="1">
            <a:off x="7965120" y="2771424"/>
            <a:ext cx="2008" cy="2964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E30BBC02-331C-FC41-8D87-296A1A6A9024}"/>
              </a:ext>
            </a:extLst>
          </p:cNvPr>
          <p:cNvCxnSpPr>
            <a:cxnSpLocks/>
            <a:stCxn id="13" idx="4"/>
            <a:endCxn id="20" idx="0"/>
          </p:cNvCxnSpPr>
          <p:nvPr/>
        </p:nvCxnSpPr>
        <p:spPr>
          <a:xfrm flipH="1">
            <a:off x="8451539" y="2771002"/>
            <a:ext cx="2008" cy="2964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>
            <a:extLst>
              <a:ext uri="{FF2B5EF4-FFF2-40B4-BE49-F238E27FC236}">
                <a16:creationId xmlns:a16="http://schemas.microsoft.com/office/drawing/2014/main" id="{F39CBADF-285B-DB4F-B038-09C87DDCCE1C}"/>
              </a:ext>
            </a:extLst>
          </p:cNvPr>
          <p:cNvCxnSpPr>
            <a:cxnSpLocks/>
            <a:stCxn id="20" idx="4"/>
            <a:endCxn id="27" idx="0"/>
          </p:cNvCxnSpPr>
          <p:nvPr/>
        </p:nvCxnSpPr>
        <p:spPr>
          <a:xfrm flipH="1">
            <a:off x="8449531" y="3201055"/>
            <a:ext cx="2007" cy="270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A7D65F4E-07E5-4C4B-893B-A59B1CBEB3D7}"/>
              </a:ext>
            </a:extLst>
          </p:cNvPr>
          <p:cNvCxnSpPr>
            <a:cxnSpLocks/>
            <a:stCxn id="27" idx="4"/>
            <a:endCxn id="34" idx="0"/>
          </p:cNvCxnSpPr>
          <p:nvPr/>
        </p:nvCxnSpPr>
        <p:spPr>
          <a:xfrm flipH="1">
            <a:off x="8447521" y="3605409"/>
            <a:ext cx="2009" cy="234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5CAD2F70-B93E-704F-9470-8651CA6D2AA4}"/>
              </a:ext>
            </a:extLst>
          </p:cNvPr>
          <p:cNvCxnSpPr>
            <a:cxnSpLocks/>
            <a:stCxn id="28" idx="4"/>
            <a:endCxn id="35" idx="0"/>
          </p:cNvCxnSpPr>
          <p:nvPr/>
        </p:nvCxnSpPr>
        <p:spPr>
          <a:xfrm flipH="1">
            <a:off x="8943378" y="3603134"/>
            <a:ext cx="2009" cy="234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78">
            <a:extLst>
              <a:ext uri="{FF2B5EF4-FFF2-40B4-BE49-F238E27FC236}">
                <a16:creationId xmlns:a16="http://schemas.microsoft.com/office/drawing/2014/main" id="{6843E885-4DE7-AD4A-921C-899A41617D42}"/>
              </a:ext>
            </a:extLst>
          </p:cNvPr>
          <p:cNvCxnSpPr>
            <a:cxnSpLocks/>
            <a:stCxn id="21" idx="4"/>
            <a:endCxn id="28" idx="0"/>
          </p:cNvCxnSpPr>
          <p:nvPr/>
        </p:nvCxnSpPr>
        <p:spPr>
          <a:xfrm flipH="1">
            <a:off x="8945389" y="3198780"/>
            <a:ext cx="2007" cy="270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>
            <a:extLst>
              <a:ext uri="{FF2B5EF4-FFF2-40B4-BE49-F238E27FC236}">
                <a16:creationId xmlns:a16="http://schemas.microsoft.com/office/drawing/2014/main" id="{B24A4794-7EDE-874E-BB4B-6F7538096AFA}"/>
              </a:ext>
            </a:extLst>
          </p:cNvPr>
          <p:cNvCxnSpPr>
            <a:cxnSpLocks/>
            <a:stCxn id="14" idx="4"/>
            <a:endCxn id="21" idx="0"/>
          </p:cNvCxnSpPr>
          <p:nvPr/>
        </p:nvCxnSpPr>
        <p:spPr>
          <a:xfrm flipH="1">
            <a:off x="8947396" y="2768727"/>
            <a:ext cx="2008" cy="2964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Ellipse 102">
            <a:extLst>
              <a:ext uri="{FF2B5EF4-FFF2-40B4-BE49-F238E27FC236}">
                <a16:creationId xmlns:a16="http://schemas.microsoft.com/office/drawing/2014/main" id="{35376B81-36D9-3848-B50B-D8C2674F9F49}"/>
              </a:ext>
            </a:extLst>
          </p:cNvPr>
          <p:cNvSpPr/>
          <p:nvPr/>
        </p:nvSpPr>
        <p:spPr>
          <a:xfrm>
            <a:off x="6038304" y="2227631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Ellipse 103">
            <a:extLst>
              <a:ext uri="{FF2B5EF4-FFF2-40B4-BE49-F238E27FC236}">
                <a16:creationId xmlns:a16="http://schemas.microsoft.com/office/drawing/2014/main" id="{EDA059CF-2C22-1844-BDAE-1C4974F121F1}"/>
              </a:ext>
            </a:extLst>
          </p:cNvPr>
          <p:cNvSpPr/>
          <p:nvPr/>
        </p:nvSpPr>
        <p:spPr>
          <a:xfrm>
            <a:off x="6505386" y="2228064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Ellipse 104">
            <a:extLst>
              <a:ext uri="{FF2B5EF4-FFF2-40B4-BE49-F238E27FC236}">
                <a16:creationId xmlns:a16="http://schemas.microsoft.com/office/drawing/2014/main" id="{CD27312A-F439-D84C-8143-B8822FB0986B}"/>
              </a:ext>
            </a:extLst>
          </p:cNvPr>
          <p:cNvSpPr/>
          <p:nvPr/>
        </p:nvSpPr>
        <p:spPr>
          <a:xfrm>
            <a:off x="6973637" y="2227777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Ellipse 105">
            <a:extLst>
              <a:ext uri="{FF2B5EF4-FFF2-40B4-BE49-F238E27FC236}">
                <a16:creationId xmlns:a16="http://schemas.microsoft.com/office/drawing/2014/main" id="{FC43C8E9-0268-9F40-8494-3F7A31B32CB0}"/>
              </a:ext>
            </a:extLst>
          </p:cNvPr>
          <p:cNvSpPr/>
          <p:nvPr/>
        </p:nvSpPr>
        <p:spPr>
          <a:xfrm>
            <a:off x="7411552" y="2227777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07" name="Ellipse 106">
            <a:extLst>
              <a:ext uri="{FF2B5EF4-FFF2-40B4-BE49-F238E27FC236}">
                <a16:creationId xmlns:a16="http://schemas.microsoft.com/office/drawing/2014/main" id="{8F55145E-793C-F14B-8B17-8618BC5058FC}"/>
              </a:ext>
            </a:extLst>
          </p:cNvPr>
          <p:cNvSpPr/>
          <p:nvPr/>
        </p:nvSpPr>
        <p:spPr>
          <a:xfrm>
            <a:off x="7882793" y="2225178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Ellipse 107">
            <a:extLst>
              <a:ext uri="{FF2B5EF4-FFF2-40B4-BE49-F238E27FC236}">
                <a16:creationId xmlns:a16="http://schemas.microsoft.com/office/drawing/2014/main" id="{781DEF2D-9E4D-A449-91DC-33A8178CF125}"/>
              </a:ext>
            </a:extLst>
          </p:cNvPr>
          <p:cNvSpPr/>
          <p:nvPr/>
        </p:nvSpPr>
        <p:spPr>
          <a:xfrm>
            <a:off x="8369212" y="2224756"/>
            <a:ext cx="156617" cy="13364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Ellipse 108">
            <a:extLst>
              <a:ext uri="{FF2B5EF4-FFF2-40B4-BE49-F238E27FC236}">
                <a16:creationId xmlns:a16="http://schemas.microsoft.com/office/drawing/2014/main" id="{0C19B8B8-D2B3-D74B-9076-972D72E2E4B9}"/>
              </a:ext>
            </a:extLst>
          </p:cNvPr>
          <p:cNvSpPr/>
          <p:nvPr/>
        </p:nvSpPr>
        <p:spPr>
          <a:xfrm>
            <a:off x="8865070" y="2222482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0" name="Connecteur droit 109">
            <a:extLst>
              <a:ext uri="{FF2B5EF4-FFF2-40B4-BE49-F238E27FC236}">
                <a16:creationId xmlns:a16="http://schemas.microsoft.com/office/drawing/2014/main" id="{546B1304-E712-1A49-9D9D-571A6EA848BB}"/>
              </a:ext>
            </a:extLst>
          </p:cNvPr>
          <p:cNvCxnSpPr>
            <a:stCxn id="103" idx="6"/>
            <a:endCxn id="104" idx="2"/>
          </p:cNvCxnSpPr>
          <p:nvPr/>
        </p:nvCxnSpPr>
        <p:spPr>
          <a:xfrm>
            <a:off x="6194921" y="2294452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eur droit 110">
            <a:extLst>
              <a:ext uri="{FF2B5EF4-FFF2-40B4-BE49-F238E27FC236}">
                <a16:creationId xmlns:a16="http://schemas.microsoft.com/office/drawing/2014/main" id="{85A1119C-6FC4-9D45-92CA-91C7AB7B6CF7}"/>
              </a:ext>
            </a:extLst>
          </p:cNvPr>
          <p:cNvCxnSpPr>
            <a:cxnSpLocks/>
            <a:stCxn id="104" idx="6"/>
            <a:endCxn id="105" idx="2"/>
          </p:cNvCxnSpPr>
          <p:nvPr/>
        </p:nvCxnSpPr>
        <p:spPr>
          <a:xfrm flipV="1">
            <a:off x="6662003" y="2294598"/>
            <a:ext cx="311633" cy="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necteur droit 111">
            <a:extLst>
              <a:ext uri="{FF2B5EF4-FFF2-40B4-BE49-F238E27FC236}">
                <a16:creationId xmlns:a16="http://schemas.microsoft.com/office/drawing/2014/main" id="{BCE2EA09-37CA-4B49-9AC8-463859E8F8E1}"/>
              </a:ext>
            </a:extLst>
          </p:cNvPr>
          <p:cNvCxnSpPr>
            <a:cxnSpLocks/>
            <a:stCxn id="105" idx="6"/>
            <a:endCxn id="106" idx="2"/>
          </p:cNvCxnSpPr>
          <p:nvPr/>
        </p:nvCxnSpPr>
        <p:spPr>
          <a:xfrm>
            <a:off x="7130253" y="2294598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cteur droit 112">
            <a:extLst>
              <a:ext uri="{FF2B5EF4-FFF2-40B4-BE49-F238E27FC236}">
                <a16:creationId xmlns:a16="http://schemas.microsoft.com/office/drawing/2014/main" id="{4DCAC123-9BC6-054B-84BE-7FDB4E95A9F2}"/>
              </a:ext>
            </a:extLst>
          </p:cNvPr>
          <p:cNvCxnSpPr>
            <a:cxnSpLocks/>
            <a:stCxn id="106" idx="6"/>
            <a:endCxn id="107" idx="2"/>
          </p:cNvCxnSpPr>
          <p:nvPr/>
        </p:nvCxnSpPr>
        <p:spPr>
          <a:xfrm flipV="1">
            <a:off x="7568168" y="2292000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cteur droit 113">
            <a:extLst>
              <a:ext uri="{FF2B5EF4-FFF2-40B4-BE49-F238E27FC236}">
                <a16:creationId xmlns:a16="http://schemas.microsoft.com/office/drawing/2014/main" id="{D2ED0E71-E2F4-4A40-B77E-EE293F959767}"/>
              </a:ext>
            </a:extLst>
          </p:cNvPr>
          <p:cNvCxnSpPr>
            <a:cxnSpLocks/>
            <a:stCxn id="107" idx="6"/>
            <a:endCxn id="108" idx="2"/>
          </p:cNvCxnSpPr>
          <p:nvPr/>
        </p:nvCxnSpPr>
        <p:spPr>
          <a:xfrm flipV="1">
            <a:off x="8039410" y="2291578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cteur droit 114">
            <a:extLst>
              <a:ext uri="{FF2B5EF4-FFF2-40B4-BE49-F238E27FC236}">
                <a16:creationId xmlns:a16="http://schemas.microsoft.com/office/drawing/2014/main" id="{3EC1A458-77FD-DD44-B4AC-CED2BC3FE32E}"/>
              </a:ext>
            </a:extLst>
          </p:cNvPr>
          <p:cNvCxnSpPr>
            <a:cxnSpLocks/>
            <a:stCxn id="108" idx="6"/>
            <a:endCxn id="109" idx="2"/>
          </p:cNvCxnSpPr>
          <p:nvPr/>
        </p:nvCxnSpPr>
        <p:spPr>
          <a:xfrm flipV="1">
            <a:off x="8525830" y="2289302"/>
            <a:ext cx="33924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cteur droit 117">
            <a:extLst>
              <a:ext uri="{FF2B5EF4-FFF2-40B4-BE49-F238E27FC236}">
                <a16:creationId xmlns:a16="http://schemas.microsoft.com/office/drawing/2014/main" id="{B2C80645-E805-4D4F-B32E-873FFD7273EB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8945387" y="2348176"/>
            <a:ext cx="4018" cy="2869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cteur droit 118">
            <a:extLst>
              <a:ext uri="{FF2B5EF4-FFF2-40B4-BE49-F238E27FC236}">
                <a16:creationId xmlns:a16="http://schemas.microsoft.com/office/drawing/2014/main" id="{42349C26-2B38-4845-A096-5970A4ACA6F1}"/>
              </a:ext>
            </a:extLst>
          </p:cNvPr>
          <p:cNvCxnSpPr>
            <a:cxnSpLocks/>
            <a:stCxn id="108" idx="4"/>
            <a:endCxn id="13" idx="0"/>
          </p:cNvCxnSpPr>
          <p:nvPr/>
        </p:nvCxnSpPr>
        <p:spPr>
          <a:xfrm>
            <a:off x="8447520" y="2358398"/>
            <a:ext cx="6027" cy="2789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cteur droit 119">
            <a:extLst>
              <a:ext uri="{FF2B5EF4-FFF2-40B4-BE49-F238E27FC236}">
                <a16:creationId xmlns:a16="http://schemas.microsoft.com/office/drawing/2014/main" id="{E383CF73-5184-B244-860D-337EE0342737}"/>
              </a:ext>
            </a:extLst>
          </p:cNvPr>
          <p:cNvCxnSpPr>
            <a:cxnSpLocks/>
            <a:stCxn id="107" idx="4"/>
            <a:endCxn id="12" idx="0"/>
          </p:cNvCxnSpPr>
          <p:nvPr/>
        </p:nvCxnSpPr>
        <p:spPr>
          <a:xfrm>
            <a:off x="7961102" y="2358820"/>
            <a:ext cx="6027" cy="2789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cteur droit 120">
            <a:extLst>
              <a:ext uri="{FF2B5EF4-FFF2-40B4-BE49-F238E27FC236}">
                <a16:creationId xmlns:a16="http://schemas.microsoft.com/office/drawing/2014/main" id="{13F971B3-2C92-1548-89CC-DBEA0A9EAD13}"/>
              </a:ext>
            </a:extLst>
          </p:cNvPr>
          <p:cNvCxnSpPr>
            <a:cxnSpLocks/>
            <a:stCxn id="106" idx="4"/>
            <a:endCxn id="11" idx="0"/>
          </p:cNvCxnSpPr>
          <p:nvPr/>
        </p:nvCxnSpPr>
        <p:spPr>
          <a:xfrm>
            <a:off x="7489862" y="2361419"/>
            <a:ext cx="6027" cy="2789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cteur droit 121">
            <a:extLst>
              <a:ext uri="{FF2B5EF4-FFF2-40B4-BE49-F238E27FC236}">
                <a16:creationId xmlns:a16="http://schemas.microsoft.com/office/drawing/2014/main" id="{44653B65-6796-264B-86AE-A2018DDF6B9A}"/>
              </a:ext>
            </a:extLst>
          </p:cNvPr>
          <p:cNvCxnSpPr>
            <a:cxnSpLocks/>
            <a:stCxn id="105" idx="4"/>
            <a:endCxn id="10" idx="0"/>
          </p:cNvCxnSpPr>
          <p:nvPr/>
        </p:nvCxnSpPr>
        <p:spPr>
          <a:xfrm>
            <a:off x="7051945" y="2361419"/>
            <a:ext cx="6027" cy="2789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necteur droit 122">
            <a:extLst>
              <a:ext uri="{FF2B5EF4-FFF2-40B4-BE49-F238E27FC236}">
                <a16:creationId xmlns:a16="http://schemas.microsoft.com/office/drawing/2014/main" id="{BF675F79-5628-D94F-8330-D09E3F76484F}"/>
              </a:ext>
            </a:extLst>
          </p:cNvPr>
          <p:cNvCxnSpPr>
            <a:cxnSpLocks/>
            <a:stCxn id="104" idx="4"/>
            <a:endCxn id="9" idx="0"/>
          </p:cNvCxnSpPr>
          <p:nvPr/>
        </p:nvCxnSpPr>
        <p:spPr>
          <a:xfrm>
            <a:off x="6583695" y="2361706"/>
            <a:ext cx="6027" cy="2789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necteur droit 123">
            <a:extLst>
              <a:ext uri="{FF2B5EF4-FFF2-40B4-BE49-F238E27FC236}">
                <a16:creationId xmlns:a16="http://schemas.microsoft.com/office/drawing/2014/main" id="{5D666ACC-6E09-A24D-B683-CBCFCF71DB46}"/>
              </a:ext>
            </a:extLst>
          </p:cNvPr>
          <p:cNvCxnSpPr>
            <a:cxnSpLocks/>
            <a:stCxn id="103" idx="4"/>
            <a:endCxn id="8" idx="0"/>
          </p:cNvCxnSpPr>
          <p:nvPr/>
        </p:nvCxnSpPr>
        <p:spPr>
          <a:xfrm>
            <a:off x="6116612" y="2361273"/>
            <a:ext cx="6027" cy="2789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Ellipse 124">
            <a:extLst>
              <a:ext uri="{FF2B5EF4-FFF2-40B4-BE49-F238E27FC236}">
                <a16:creationId xmlns:a16="http://schemas.microsoft.com/office/drawing/2014/main" id="{F0E851B8-65A6-5F4B-A96A-218B92E45B74}"/>
              </a:ext>
            </a:extLst>
          </p:cNvPr>
          <p:cNvSpPr/>
          <p:nvPr/>
        </p:nvSpPr>
        <p:spPr>
          <a:xfrm>
            <a:off x="6042321" y="1816350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Ellipse 125">
            <a:extLst>
              <a:ext uri="{FF2B5EF4-FFF2-40B4-BE49-F238E27FC236}">
                <a16:creationId xmlns:a16="http://schemas.microsoft.com/office/drawing/2014/main" id="{3CB67B24-B573-9848-B5B8-82843C717E95}"/>
              </a:ext>
            </a:extLst>
          </p:cNvPr>
          <p:cNvSpPr/>
          <p:nvPr/>
        </p:nvSpPr>
        <p:spPr>
          <a:xfrm>
            <a:off x="6509406" y="1816784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Ellipse 126">
            <a:extLst>
              <a:ext uri="{FF2B5EF4-FFF2-40B4-BE49-F238E27FC236}">
                <a16:creationId xmlns:a16="http://schemas.microsoft.com/office/drawing/2014/main" id="{9074FB32-DCD3-C94C-A1EA-C7424F2DA5D8}"/>
              </a:ext>
            </a:extLst>
          </p:cNvPr>
          <p:cNvSpPr/>
          <p:nvPr/>
        </p:nvSpPr>
        <p:spPr>
          <a:xfrm>
            <a:off x="6977654" y="1816497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Ellipse 127">
            <a:extLst>
              <a:ext uri="{FF2B5EF4-FFF2-40B4-BE49-F238E27FC236}">
                <a16:creationId xmlns:a16="http://schemas.microsoft.com/office/drawing/2014/main" id="{31230461-1C24-074A-A0C5-6658EF16EE27}"/>
              </a:ext>
            </a:extLst>
          </p:cNvPr>
          <p:cNvSpPr/>
          <p:nvPr/>
        </p:nvSpPr>
        <p:spPr>
          <a:xfrm>
            <a:off x="7415571" y="1816497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29" name="Ellipse 128">
            <a:extLst>
              <a:ext uri="{FF2B5EF4-FFF2-40B4-BE49-F238E27FC236}">
                <a16:creationId xmlns:a16="http://schemas.microsoft.com/office/drawing/2014/main" id="{D6CEDA18-0DA8-3147-B23F-CF4FE479595D}"/>
              </a:ext>
            </a:extLst>
          </p:cNvPr>
          <p:cNvSpPr/>
          <p:nvPr/>
        </p:nvSpPr>
        <p:spPr>
          <a:xfrm>
            <a:off x="7886811" y="1813897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Ellipse 129">
            <a:extLst>
              <a:ext uri="{FF2B5EF4-FFF2-40B4-BE49-F238E27FC236}">
                <a16:creationId xmlns:a16="http://schemas.microsoft.com/office/drawing/2014/main" id="{C508B796-8199-3D4F-8C53-4CF9D0AD0E08}"/>
              </a:ext>
            </a:extLst>
          </p:cNvPr>
          <p:cNvSpPr/>
          <p:nvPr/>
        </p:nvSpPr>
        <p:spPr>
          <a:xfrm>
            <a:off x="8373230" y="1813475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Ellipse 130">
            <a:extLst>
              <a:ext uri="{FF2B5EF4-FFF2-40B4-BE49-F238E27FC236}">
                <a16:creationId xmlns:a16="http://schemas.microsoft.com/office/drawing/2014/main" id="{3BC2DD92-6792-E546-982E-10AD1A9E3075}"/>
              </a:ext>
            </a:extLst>
          </p:cNvPr>
          <p:cNvSpPr/>
          <p:nvPr/>
        </p:nvSpPr>
        <p:spPr>
          <a:xfrm>
            <a:off x="8869087" y="1811200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2" name="Connecteur droit 131">
            <a:extLst>
              <a:ext uri="{FF2B5EF4-FFF2-40B4-BE49-F238E27FC236}">
                <a16:creationId xmlns:a16="http://schemas.microsoft.com/office/drawing/2014/main" id="{FCDF1A29-F0D4-354C-BBBE-89AC6B2FC0B7}"/>
              </a:ext>
            </a:extLst>
          </p:cNvPr>
          <p:cNvCxnSpPr>
            <a:stCxn id="125" idx="6"/>
            <a:endCxn id="126" idx="2"/>
          </p:cNvCxnSpPr>
          <p:nvPr/>
        </p:nvCxnSpPr>
        <p:spPr>
          <a:xfrm>
            <a:off x="6198939" y="1883171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necteur droit 132">
            <a:extLst>
              <a:ext uri="{FF2B5EF4-FFF2-40B4-BE49-F238E27FC236}">
                <a16:creationId xmlns:a16="http://schemas.microsoft.com/office/drawing/2014/main" id="{7D5E5613-07FF-A440-A5D4-125F2B5DCC58}"/>
              </a:ext>
            </a:extLst>
          </p:cNvPr>
          <p:cNvCxnSpPr>
            <a:cxnSpLocks/>
            <a:stCxn id="126" idx="6"/>
            <a:endCxn id="127" idx="2"/>
          </p:cNvCxnSpPr>
          <p:nvPr/>
        </p:nvCxnSpPr>
        <p:spPr>
          <a:xfrm flipV="1">
            <a:off x="6666020" y="1883317"/>
            <a:ext cx="311633" cy="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necteur droit 133">
            <a:extLst>
              <a:ext uri="{FF2B5EF4-FFF2-40B4-BE49-F238E27FC236}">
                <a16:creationId xmlns:a16="http://schemas.microsoft.com/office/drawing/2014/main" id="{08131964-787C-A941-88EB-AB3D592ABD51}"/>
              </a:ext>
            </a:extLst>
          </p:cNvPr>
          <p:cNvCxnSpPr>
            <a:cxnSpLocks/>
            <a:stCxn id="127" idx="6"/>
            <a:endCxn id="128" idx="2"/>
          </p:cNvCxnSpPr>
          <p:nvPr/>
        </p:nvCxnSpPr>
        <p:spPr>
          <a:xfrm>
            <a:off x="7134271" y="1883317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onnecteur droit 134">
            <a:extLst>
              <a:ext uri="{FF2B5EF4-FFF2-40B4-BE49-F238E27FC236}">
                <a16:creationId xmlns:a16="http://schemas.microsoft.com/office/drawing/2014/main" id="{F23DE3CC-1531-094C-9787-348B67A89FF6}"/>
              </a:ext>
            </a:extLst>
          </p:cNvPr>
          <p:cNvCxnSpPr>
            <a:cxnSpLocks/>
            <a:stCxn id="128" idx="6"/>
            <a:endCxn id="129" idx="2"/>
          </p:cNvCxnSpPr>
          <p:nvPr/>
        </p:nvCxnSpPr>
        <p:spPr>
          <a:xfrm flipV="1">
            <a:off x="7572187" y="1880718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Connecteur droit 135">
            <a:extLst>
              <a:ext uri="{FF2B5EF4-FFF2-40B4-BE49-F238E27FC236}">
                <a16:creationId xmlns:a16="http://schemas.microsoft.com/office/drawing/2014/main" id="{34EBBAE2-823B-5E4A-82D9-6E75794A44BB}"/>
              </a:ext>
            </a:extLst>
          </p:cNvPr>
          <p:cNvCxnSpPr>
            <a:cxnSpLocks/>
            <a:stCxn id="129" idx="6"/>
            <a:endCxn id="130" idx="2"/>
          </p:cNvCxnSpPr>
          <p:nvPr/>
        </p:nvCxnSpPr>
        <p:spPr>
          <a:xfrm flipV="1">
            <a:off x="8043429" y="1880296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onnecteur droit 136">
            <a:extLst>
              <a:ext uri="{FF2B5EF4-FFF2-40B4-BE49-F238E27FC236}">
                <a16:creationId xmlns:a16="http://schemas.microsoft.com/office/drawing/2014/main" id="{CEBA366C-E488-964D-9C91-4920FDF47707}"/>
              </a:ext>
            </a:extLst>
          </p:cNvPr>
          <p:cNvCxnSpPr>
            <a:cxnSpLocks/>
            <a:stCxn id="131" idx="6"/>
            <a:endCxn id="158" idx="2"/>
          </p:cNvCxnSpPr>
          <p:nvPr/>
        </p:nvCxnSpPr>
        <p:spPr>
          <a:xfrm>
            <a:off x="9025705" y="1878022"/>
            <a:ext cx="35295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necteur droit 139">
            <a:extLst>
              <a:ext uri="{FF2B5EF4-FFF2-40B4-BE49-F238E27FC236}">
                <a16:creationId xmlns:a16="http://schemas.microsoft.com/office/drawing/2014/main" id="{E052BA63-485D-664E-A28D-85C60E8C6AB1}"/>
              </a:ext>
            </a:extLst>
          </p:cNvPr>
          <p:cNvCxnSpPr>
            <a:cxnSpLocks/>
            <a:stCxn id="131" idx="4"/>
            <a:endCxn id="109" idx="0"/>
          </p:cNvCxnSpPr>
          <p:nvPr/>
        </p:nvCxnSpPr>
        <p:spPr>
          <a:xfrm flipH="1">
            <a:off x="8943378" y="1944842"/>
            <a:ext cx="4019" cy="277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Connecteur droit 140">
            <a:extLst>
              <a:ext uri="{FF2B5EF4-FFF2-40B4-BE49-F238E27FC236}">
                <a16:creationId xmlns:a16="http://schemas.microsoft.com/office/drawing/2014/main" id="{8E3FCB41-24A6-7E4A-AFEF-7A353B77948B}"/>
              </a:ext>
            </a:extLst>
          </p:cNvPr>
          <p:cNvCxnSpPr>
            <a:cxnSpLocks/>
            <a:stCxn id="130" idx="4"/>
            <a:endCxn id="108" idx="0"/>
          </p:cNvCxnSpPr>
          <p:nvPr/>
        </p:nvCxnSpPr>
        <p:spPr>
          <a:xfrm flipH="1">
            <a:off x="8447520" y="1947117"/>
            <a:ext cx="4019" cy="277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onnecteur droit 141">
            <a:extLst>
              <a:ext uri="{FF2B5EF4-FFF2-40B4-BE49-F238E27FC236}">
                <a16:creationId xmlns:a16="http://schemas.microsoft.com/office/drawing/2014/main" id="{A2B13FBC-B27A-224C-9704-EAB8F0770D32}"/>
              </a:ext>
            </a:extLst>
          </p:cNvPr>
          <p:cNvCxnSpPr>
            <a:cxnSpLocks/>
            <a:stCxn id="129" idx="4"/>
            <a:endCxn id="107" idx="0"/>
          </p:cNvCxnSpPr>
          <p:nvPr/>
        </p:nvCxnSpPr>
        <p:spPr>
          <a:xfrm flipH="1">
            <a:off x="7961102" y="1947538"/>
            <a:ext cx="4019" cy="277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necteur droit 142">
            <a:extLst>
              <a:ext uri="{FF2B5EF4-FFF2-40B4-BE49-F238E27FC236}">
                <a16:creationId xmlns:a16="http://schemas.microsoft.com/office/drawing/2014/main" id="{0D860B97-03D4-5349-BD0B-BC02573E87B4}"/>
              </a:ext>
            </a:extLst>
          </p:cNvPr>
          <p:cNvCxnSpPr>
            <a:cxnSpLocks/>
            <a:stCxn id="128" idx="4"/>
            <a:endCxn id="106" idx="0"/>
          </p:cNvCxnSpPr>
          <p:nvPr/>
        </p:nvCxnSpPr>
        <p:spPr>
          <a:xfrm flipH="1">
            <a:off x="7489862" y="1950138"/>
            <a:ext cx="4019" cy="277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onnecteur droit 143">
            <a:extLst>
              <a:ext uri="{FF2B5EF4-FFF2-40B4-BE49-F238E27FC236}">
                <a16:creationId xmlns:a16="http://schemas.microsoft.com/office/drawing/2014/main" id="{388973F6-1E01-DC43-A390-783E537B0647}"/>
              </a:ext>
            </a:extLst>
          </p:cNvPr>
          <p:cNvCxnSpPr>
            <a:cxnSpLocks/>
            <a:stCxn id="127" idx="4"/>
            <a:endCxn id="105" idx="0"/>
          </p:cNvCxnSpPr>
          <p:nvPr/>
        </p:nvCxnSpPr>
        <p:spPr>
          <a:xfrm flipH="1">
            <a:off x="7051945" y="1950138"/>
            <a:ext cx="4019" cy="277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necteur droit 144">
            <a:extLst>
              <a:ext uri="{FF2B5EF4-FFF2-40B4-BE49-F238E27FC236}">
                <a16:creationId xmlns:a16="http://schemas.microsoft.com/office/drawing/2014/main" id="{922D0C27-7165-FB41-A40B-538EBFE52B0C}"/>
              </a:ext>
            </a:extLst>
          </p:cNvPr>
          <p:cNvCxnSpPr>
            <a:cxnSpLocks/>
            <a:stCxn id="126" idx="4"/>
            <a:endCxn id="104" idx="0"/>
          </p:cNvCxnSpPr>
          <p:nvPr/>
        </p:nvCxnSpPr>
        <p:spPr>
          <a:xfrm flipH="1">
            <a:off x="6583695" y="1950425"/>
            <a:ext cx="4019" cy="277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necteur droit 145">
            <a:extLst>
              <a:ext uri="{FF2B5EF4-FFF2-40B4-BE49-F238E27FC236}">
                <a16:creationId xmlns:a16="http://schemas.microsoft.com/office/drawing/2014/main" id="{0AF31DBA-B81F-F64A-8887-0D822476DDF3}"/>
              </a:ext>
            </a:extLst>
          </p:cNvPr>
          <p:cNvCxnSpPr>
            <a:cxnSpLocks/>
            <a:stCxn id="125" idx="4"/>
            <a:endCxn id="103" idx="0"/>
          </p:cNvCxnSpPr>
          <p:nvPr/>
        </p:nvCxnSpPr>
        <p:spPr>
          <a:xfrm flipH="1">
            <a:off x="6116612" y="1949991"/>
            <a:ext cx="4019" cy="277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Ellipse 146">
            <a:extLst>
              <a:ext uri="{FF2B5EF4-FFF2-40B4-BE49-F238E27FC236}">
                <a16:creationId xmlns:a16="http://schemas.microsoft.com/office/drawing/2014/main" id="{94C574CF-56E7-A94F-B7C7-C8544E430872}"/>
              </a:ext>
            </a:extLst>
          </p:cNvPr>
          <p:cNvSpPr/>
          <p:nvPr/>
        </p:nvSpPr>
        <p:spPr>
          <a:xfrm>
            <a:off x="9380665" y="2637360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Ellipse 147">
            <a:extLst>
              <a:ext uri="{FF2B5EF4-FFF2-40B4-BE49-F238E27FC236}">
                <a16:creationId xmlns:a16="http://schemas.microsoft.com/office/drawing/2014/main" id="{E5FE1757-9989-9F4F-9FB0-3F111F059822}"/>
              </a:ext>
            </a:extLst>
          </p:cNvPr>
          <p:cNvSpPr/>
          <p:nvPr/>
        </p:nvSpPr>
        <p:spPr>
          <a:xfrm>
            <a:off x="9378655" y="3067412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Ellipse 148">
            <a:extLst>
              <a:ext uri="{FF2B5EF4-FFF2-40B4-BE49-F238E27FC236}">
                <a16:creationId xmlns:a16="http://schemas.microsoft.com/office/drawing/2014/main" id="{8FAFF294-1EB4-0240-81C6-34F5DE263BAE}"/>
              </a:ext>
            </a:extLst>
          </p:cNvPr>
          <p:cNvSpPr/>
          <p:nvPr/>
        </p:nvSpPr>
        <p:spPr>
          <a:xfrm>
            <a:off x="9376648" y="3471767"/>
            <a:ext cx="156617" cy="133642"/>
          </a:xfrm>
          <a:prstGeom prst="ellipse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Ellipse 149">
            <a:extLst>
              <a:ext uri="{FF2B5EF4-FFF2-40B4-BE49-F238E27FC236}">
                <a16:creationId xmlns:a16="http://schemas.microsoft.com/office/drawing/2014/main" id="{8C362319-008C-034A-B0E8-F126BDFE390C}"/>
              </a:ext>
            </a:extLst>
          </p:cNvPr>
          <p:cNvSpPr/>
          <p:nvPr/>
        </p:nvSpPr>
        <p:spPr>
          <a:xfrm>
            <a:off x="9374638" y="3840139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1" name="Connecteur droit 150">
            <a:extLst>
              <a:ext uri="{FF2B5EF4-FFF2-40B4-BE49-F238E27FC236}">
                <a16:creationId xmlns:a16="http://schemas.microsoft.com/office/drawing/2014/main" id="{D8CD6F5D-C680-5947-A23A-9696B202EEB7}"/>
              </a:ext>
            </a:extLst>
          </p:cNvPr>
          <p:cNvCxnSpPr>
            <a:cxnSpLocks/>
            <a:stCxn id="149" idx="4"/>
            <a:endCxn id="150" idx="0"/>
          </p:cNvCxnSpPr>
          <p:nvPr/>
        </p:nvCxnSpPr>
        <p:spPr>
          <a:xfrm flipH="1">
            <a:off x="9452946" y="3605409"/>
            <a:ext cx="2009" cy="234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onnecteur droit 151">
            <a:extLst>
              <a:ext uri="{FF2B5EF4-FFF2-40B4-BE49-F238E27FC236}">
                <a16:creationId xmlns:a16="http://schemas.microsoft.com/office/drawing/2014/main" id="{76CFBADE-2E00-E143-9360-5D536BC3D701}"/>
              </a:ext>
            </a:extLst>
          </p:cNvPr>
          <p:cNvCxnSpPr>
            <a:cxnSpLocks/>
            <a:stCxn id="148" idx="4"/>
            <a:endCxn id="149" idx="0"/>
          </p:cNvCxnSpPr>
          <p:nvPr/>
        </p:nvCxnSpPr>
        <p:spPr>
          <a:xfrm flipH="1">
            <a:off x="9454957" y="3201055"/>
            <a:ext cx="2007" cy="270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Connecteur droit 152">
            <a:extLst>
              <a:ext uri="{FF2B5EF4-FFF2-40B4-BE49-F238E27FC236}">
                <a16:creationId xmlns:a16="http://schemas.microsoft.com/office/drawing/2014/main" id="{9A845A9C-D133-904C-820C-0020A4724654}"/>
              </a:ext>
            </a:extLst>
          </p:cNvPr>
          <p:cNvCxnSpPr>
            <a:cxnSpLocks/>
            <a:stCxn id="147" idx="4"/>
            <a:endCxn id="148" idx="0"/>
          </p:cNvCxnSpPr>
          <p:nvPr/>
        </p:nvCxnSpPr>
        <p:spPr>
          <a:xfrm flipH="1">
            <a:off x="9456965" y="2771002"/>
            <a:ext cx="2008" cy="2964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Ellipse 155">
            <a:extLst>
              <a:ext uri="{FF2B5EF4-FFF2-40B4-BE49-F238E27FC236}">
                <a16:creationId xmlns:a16="http://schemas.microsoft.com/office/drawing/2014/main" id="{53B38DE4-5813-7E4A-BB4F-A90295190165}"/>
              </a:ext>
            </a:extLst>
          </p:cNvPr>
          <p:cNvSpPr/>
          <p:nvPr/>
        </p:nvSpPr>
        <p:spPr>
          <a:xfrm>
            <a:off x="9374637" y="2224756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7" name="Connecteur droit 156">
            <a:extLst>
              <a:ext uri="{FF2B5EF4-FFF2-40B4-BE49-F238E27FC236}">
                <a16:creationId xmlns:a16="http://schemas.microsoft.com/office/drawing/2014/main" id="{CDC46804-5EFD-834D-AFB4-3EC783F076B4}"/>
              </a:ext>
            </a:extLst>
          </p:cNvPr>
          <p:cNvCxnSpPr>
            <a:cxnSpLocks/>
            <a:endCxn id="147" idx="0"/>
          </p:cNvCxnSpPr>
          <p:nvPr/>
        </p:nvCxnSpPr>
        <p:spPr>
          <a:xfrm>
            <a:off x="9454955" y="2350450"/>
            <a:ext cx="4018" cy="2869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Ellipse 157">
            <a:extLst>
              <a:ext uri="{FF2B5EF4-FFF2-40B4-BE49-F238E27FC236}">
                <a16:creationId xmlns:a16="http://schemas.microsoft.com/office/drawing/2014/main" id="{75340A6A-8EC1-4141-92EA-B5DE13C87052}"/>
              </a:ext>
            </a:extLst>
          </p:cNvPr>
          <p:cNvSpPr/>
          <p:nvPr/>
        </p:nvSpPr>
        <p:spPr>
          <a:xfrm>
            <a:off x="9378655" y="1813475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9" name="Connecteur droit 158">
            <a:extLst>
              <a:ext uri="{FF2B5EF4-FFF2-40B4-BE49-F238E27FC236}">
                <a16:creationId xmlns:a16="http://schemas.microsoft.com/office/drawing/2014/main" id="{E80B6A57-36A3-D649-B742-0EA494E63513}"/>
              </a:ext>
            </a:extLst>
          </p:cNvPr>
          <p:cNvCxnSpPr>
            <a:cxnSpLocks/>
            <a:stCxn id="158" idx="4"/>
            <a:endCxn id="156" idx="0"/>
          </p:cNvCxnSpPr>
          <p:nvPr/>
        </p:nvCxnSpPr>
        <p:spPr>
          <a:xfrm flipH="1">
            <a:off x="9452946" y="1947117"/>
            <a:ext cx="4019" cy="277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Connecteur droit 159">
            <a:extLst>
              <a:ext uri="{FF2B5EF4-FFF2-40B4-BE49-F238E27FC236}">
                <a16:creationId xmlns:a16="http://schemas.microsoft.com/office/drawing/2014/main" id="{F844BCA1-9E99-CA4D-9D57-298179077610}"/>
              </a:ext>
            </a:extLst>
          </p:cNvPr>
          <p:cNvCxnSpPr>
            <a:cxnSpLocks/>
            <a:stCxn id="130" idx="6"/>
            <a:endCxn id="131" idx="2"/>
          </p:cNvCxnSpPr>
          <p:nvPr/>
        </p:nvCxnSpPr>
        <p:spPr>
          <a:xfrm flipV="1">
            <a:off x="8529848" y="1878022"/>
            <a:ext cx="33924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necteur droit 160">
            <a:extLst>
              <a:ext uri="{FF2B5EF4-FFF2-40B4-BE49-F238E27FC236}">
                <a16:creationId xmlns:a16="http://schemas.microsoft.com/office/drawing/2014/main" id="{8FBFBC7E-3334-234B-821B-46E8C792BABA}"/>
              </a:ext>
            </a:extLst>
          </p:cNvPr>
          <p:cNvCxnSpPr>
            <a:cxnSpLocks/>
            <a:stCxn id="109" idx="6"/>
            <a:endCxn id="156" idx="2"/>
          </p:cNvCxnSpPr>
          <p:nvPr/>
        </p:nvCxnSpPr>
        <p:spPr>
          <a:xfrm>
            <a:off x="9021686" y="2289302"/>
            <a:ext cx="35295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Connecteur droit 161">
            <a:extLst>
              <a:ext uri="{FF2B5EF4-FFF2-40B4-BE49-F238E27FC236}">
                <a16:creationId xmlns:a16="http://schemas.microsoft.com/office/drawing/2014/main" id="{B7552376-A5EF-0D4D-AC30-EDEB03CBFBAB}"/>
              </a:ext>
            </a:extLst>
          </p:cNvPr>
          <p:cNvCxnSpPr>
            <a:cxnSpLocks/>
            <a:stCxn id="14" idx="6"/>
            <a:endCxn id="147" idx="2"/>
          </p:cNvCxnSpPr>
          <p:nvPr/>
        </p:nvCxnSpPr>
        <p:spPr>
          <a:xfrm>
            <a:off x="9027713" y="2701907"/>
            <a:ext cx="35295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Connecteur droit 162">
            <a:extLst>
              <a:ext uri="{FF2B5EF4-FFF2-40B4-BE49-F238E27FC236}">
                <a16:creationId xmlns:a16="http://schemas.microsoft.com/office/drawing/2014/main" id="{97A1B021-1CA3-CF40-A6D4-D171E05A66B0}"/>
              </a:ext>
            </a:extLst>
          </p:cNvPr>
          <p:cNvCxnSpPr>
            <a:cxnSpLocks/>
            <a:stCxn id="21" idx="6"/>
            <a:endCxn id="148" idx="2"/>
          </p:cNvCxnSpPr>
          <p:nvPr/>
        </p:nvCxnSpPr>
        <p:spPr>
          <a:xfrm>
            <a:off x="9025705" y="3131958"/>
            <a:ext cx="35295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Connecteur droit 163">
            <a:extLst>
              <a:ext uri="{FF2B5EF4-FFF2-40B4-BE49-F238E27FC236}">
                <a16:creationId xmlns:a16="http://schemas.microsoft.com/office/drawing/2014/main" id="{021457A4-6F7D-AC41-9648-6CFB76B49ACC}"/>
              </a:ext>
            </a:extLst>
          </p:cNvPr>
          <p:cNvCxnSpPr>
            <a:cxnSpLocks/>
            <a:stCxn id="28" idx="6"/>
            <a:endCxn id="149" idx="2"/>
          </p:cNvCxnSpPr>
          <p:nvPr/>
        </p:nvCxnSpPr>
        <p:spPr>
          <a:xfrm>
            <a:off x="9023697" y="3536313"/>
            <a:ext cx="35295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Connecteur droit 164">
            <a:extLst>
              <a:ext uri="{FF2B5EF4-FFF2-40B4-BE49-F238E27FC236}">
                <a16:creationId xmlns:a16="http://schemas.microsoft.com/office/drawing/2014/main" id="{4424E1C1-CABD-2143-AD07-572245909466}"/>
              </a:ext>
            </a:extLst>
          </p:cNvPr>
          <p:cNvCxnSpPr>
            <a:cxnSpLocks/>
            <a:stCxn id="35" idx="6"/>
            <a:endCxn id="150" idx="2"/>
          </p:cNvCxnSpPr>
          <p:nvPr/>
        </p:nvCxnSpPr>
        <p:spPr>
          <a:xfrm>
            <a:off x="9021688" y="3904686"/>
            <a:ext cx="35295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Ellipse 165">
            <a:extLst>
              <a:ext uri="{FF2B5EF4-FFF2-40B4-BE49-F238E27FC236}">
                <a16:creationId xmlns:a16="http://schemas.microsoft.com/office/drawing/2014/main" id="{C8DBBE1A-EFB1-C245-9A7D-56EF984E4419}"/>
              </a:ext>
            </a:extLst>
          </p:cNvPr>
          <p:cNvSpPr/>
          <p:nvPr/>
        </p:nvSpPr>
        <p:spPr>
          <a:xfrm>
            <a:off x="6033280" y="4216444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Ellipse 166">
            <a:extLst>
              <a:ext uri="{FF2B5EF4-FFF2-40B4-BE49-F238E27FC236}">
                <a16:creationId xmlns:a16="http://schemas.microsoft.com/office/drawing/2014/main" id="{E7647B77-4732-FA4A-BE6C-1080623E872C}"/>
              </a:ext>
            </a:extLst>
          </p:cNvPr>
          <p:cNvSpPr/>
          <p:nvPr/>
        </p:nvSpPr>
        <p:spPr>
          <a:xfrm>
            <a:off x="6500362" y="4216879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Ellipse 167">
            <a:extLst>
              <a:ext uri="{FF2B5EF4-FFF2-40B4-BE49-F238E27FC236}">
                <a16:creationId xmlns:a16="http://schemas.microsoft.com/office/drawing/2014/main" id="{B6256DCF-E54B-AB45-81D5-4A3A4FEE4637}"/>
              </a:ext>
            </a:extLst>
          </p:cNvPr>
          <p:cNvSpPr/>
          <p:nvPr/>
        </p:nvSpPr>
        <p:spPr>
          <a:xfrm>
            <a:off x="6968613" y="421659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Ellipse 168">
            <a:extLst>
              <a:ext uri="{FF2B5EF4-FFF2-40B4-BE49-F238E27FC236}">
                <a16:creationId xmlns:a16="http://schemas.microsoft.com/office/drawing/2014/main" id="{333E7FF9-2C67-8244-B9E1-4751288AD2BF}"/>
              </a:ext>
            </a:extLst>
          </p:cNvPr>
          <p:cNvSpPr/>
          <p:nvPr/>
        </p:nvSpPr>
        <p:spPr>
          <a:xfrm>
            <a:off x="7406528" y="421659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Ellipse 169">
            <a:extLst>
              <a:ext uri="{FF2B5EF4-FFF2-40B4-BE49-F238E27FC236}">
                <a16:creationId xmlns:a16="http://schemas.microsoft.com/office/drawing/2014/main" id="{E3D84638-FC1B-9A47-AC22-B79CFD71FE41}"/>
              </a:ext>
            </a:extLst>
          </p:cNvPr>
          <p:cNvSpPr/>
          <p:nvPr/>
        </p:nvSpPr>
        <p:spPr>
          <a:xfrm>
            <a:off x="7877769" y="4213992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Ellipse 170">
            <a:extLst>
              <a:ext uri="{FF2B5EF4-FFF2-40B4-BE49-F238E27FC236}">
                <a16:creationId xmlns:a16="http://schemas.microsoft.com/office/drawing/2014/main" id="{A7F28E84-5D7D-F344-948B-C3EAAC993C53}"/>
              </a:ext>
            </a:extLst>
          </p:cNvPr>
          <p:cNvSpPr/>
          <p:nvPr/>
        </p:nvSpPr>
        <p:spPr>
          <a:xfrm>
            <a:off x="8364189" y="4213570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Ellipse 171">
            <a:extLst>
              <a:ext uri="{FF2B5EF4-FFF2-40B4-BE49-F238E27FC236}">
                <a16:creationId xmlns:a16="http://schemas.microsoft.com/office/drawing/2014/main" id="{C92B7711-9D85-394A-BFA2-B3FDB9A12745}"/>
              </a:ext>
            </a:extLst>
          </p:cNvPr>
          <p:cNvSpPr/>
          <p:nvPr/>
        </p:nvSpPr>
        <p:spPr>
          <a:xfrm>
            <a:off x="8860045" y="4211296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3" name="Connecteur droit 172">
            <a:extLst>
              <a:ext uri="{FF2B5EF4-FFF2-40B4-BE49-F238E27FC236}">
                <a16:creationId xmlns:a16="http://schemas.microsoft.com/office/drawing/2014/main" id="{A319136B-E879-5248-B243-14367DED34A7}"/>
              </a:ext>
            </a:extLst>
          </p:cNvPr>
          <p:cNvCxnSpPr>
            <a:cxnSpLocks/>
            <a:stCxn id="166" idx="6"/>
            <a:endCxn id="167" idx="2"/>
          </p:cNvCxnSpPr>
          <p:nvPr/>
        </p:nvCxnSpPr>
        <p:spPr>
          <a:xfrm>
            <a:off x="6189896" y="4283266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Connecteur droit 173">
            <a:extLst>
              <a:ext uri="{FF2B5EF4-FFF2-40B4-BE49-F238E27FC236}">
                <a16:creationId xmlns:a16="http://schemas.microsoft.com/office/drawing/2014/main" id="{B91C0C6B-533F-5C4C-A8D0-EA588E17832B}"/>
              </a:ext>
            </a:extLst>
          </p:cNvPr>
          <p:cNvCxnSpPr>
            <a:cxnSpLocks/>
            <a:stCxn id="171" idx="6"/>
            <a:endCxn id="172" idx="2"/>
          </p:cNvCxnSpPr>
          <p:nvPr/>
        </p:nvCxnSpPr>
        <p:spPr>
          <a:xfrm flipV="1">
            <a:off x="8520805" y="4278116"/>
            <a:ext cx="33924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Connecteur droit 174">
            <a:extLst>
              <a:ext uri="{FF2B5EF4-FFF2-40B4-BE49-F238E27FC236}">
                <a16:creationId xmlns:a16="http://schemas.microsoft.com/office/drawing/2014/main" id="{AC03C44D-8478-1A40-8C55-4A03301D1EDA}"/>
              </a:ext>
            </a:extLst>
          </p:cNvPr>
          <p:cNvCxnSpPr>
            <a:cxnSpLocks/>
            <a:stCxn id="170" idx="6"/>
            <a:endCxn id="171" idx="2"/>
          </p:cNvCxnSpPr>
          <p:nvPr/>
        </p:nvCxnSpPr>
        <p:spPr>
          <a:xfrm flipV="1">
            <a:off x="8034386" y="4280391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Connecteur droit 175">
            <a:extLst>
              <a:ext uri="{FF2B5EF4-FFF2-40B4-BE49-F238E27FC236}">
                <a16:creationId xmlns:a16="http://schemas.microsoft.com/office/drawing/2014/main" id="{88F0BA12-A2A6-FA4E-9536-E757000493BF}"/>
              </a:ext>
            </a:extLst>
          </p:cNvPr>
          <p:cNvCxnSpPr>
            <a:cxnSpLocks/>
            <a:stCxn id="169" idx="6"/>
            <a:endCxn id="170" idx="2"/>
          </p:cNvCxnSpPr>
          <p:nvPr/>
        </p:nvCxnSpPr>
        <p:spPr>
          <a:xfrm flipV="1">
            <a:off x="7563145" y="4280813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Connecteur droit 176">
            <a:extLst>
              <a:ext uri="{FF2B5EF4-FFF2-40B4-BE49-F238E27FC236}">
                <a16:creationId xmlns:a16="http://schemas.microsoft.com/office/drawing/2014/main" id="{C4BEE146-1F4C-8349-B82E-68697F76080D}"/>
              </a:ext>
            </a:extLst>
          </p:cNvPr>
          <p:cNvCxnSpPr>
            <a:cxnSpLocks/>
            <a:stCxn id="168" idx="6"/>
            <a:endCxn id="169" idx="2"/>
          </p:cNvCxnSpPr>
          <p:nvPr/>
        </p:nvCxnSpPr>
        <p:spPr>
          <a:xfrm>
            <a:off x="7125229" y="4283412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Connecteur droit 177">
            <a:extLst>
              <a:ext uri="{FF2B5EF4-FFF2-40B4-BE49-F238E27FC236}">
                <a16:creationId xmlns:a16="http://schemas.microsoft.com/office/drawing/2014/main" id="{C44829C1-97E3-C34E-A845-2BB0AD6807E1}"/>
              </a:ext>
            </a:extLst>
          </p:cNvPr>
          <p:cNvCxnSpPr>
            <a:cxnSpLocks/>
            <a:stCxn id="167" idx="6"/>
            <a:endCxn id="168" idx="2"/>
          </p:cNvCxnSpPr>
          <p:nvPr/>
        </p:nvCxnSpPr>
        <p:spPr>
          <a:xfrm flipV="1">
            <a:off x="6656979" y="4283412"/>
            <a:ext cx="311633" cy="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Ellipse 180">
            <a:extLst>
              <a:ext uri="{FF2B5EF4-FFF2-40B4-BE49-F238E27FC236}">
                <a16:creationId xmlns:a16="http://schemas.microsoft.com/office/drawing/2014/main" id="{FBC278DF-4C09-8448-B39D-967B13614AEE}"/>
              </a:ext>
            </a:extLst>
          </p:cNvPr>
          <p:cNvSpPr/>
          <p:nvPr/>
        </p:nvSpPr>
        <p:spPr>
          <a:xfrm>
            <a:off x="9369614" y="4213570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2" name="Connecteur droit 181">
            <a:extLst>
              <a:ext uri="{FF2B5EF4-FFF2-40B4-BE49-F238E27FC236}">
                <a16:creationId xmlns:a16="http://schemas.microsoft.com/office/drawing/2014/main" id="{C081E2C6-CC5C-FE4C-84E4-D5FC8A6AD057}"/>
              </a:ext>
            </a:extLst>
          </p:cNvPr>
          <p:cNvCxnSpPr>
            <a:cxnSpLocks/>
            <a:stCxn id="172" idx="6"/>
            <a:endCxn id="181" idx="2"/>
          </p:cNvCxnSpPr>
          <p:nvPr/>
        </p:nvCxnSpPr>
        <p:spPr>
          <a:xfrm>
            <a:off x="9016663" y="4278116"/>
            <a:ext cx="35295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Ellipse 182">
            <a:extLst>
              <a:ext uri="{FF2B5EF4-FFF2-40B4-BE49-F238E27FC236}">
                <a16:creationId xmlns:a16="http://schemas.microsoft.com/office/drawing/2014/main" id="{BADFA816-63AF-8E41-96D9-B079E5371F6A}"/>
              </a:ext>
            </a:extLst>
          </p:cNvPr>
          <p:cNvSpPr/>
          <p:nvPr/>
        </p:nvSpPr>
        <p:spPr>
          <a:xfrm>
            <a:off x="6033279" y="4603235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Ellipse 183">
            <a:extLst>
              <a:ext uri="{FF2B5EF4-FFF2-40B4-BE49-F238E27FC236}">
                <a16:creationId xmlns:a16="http://schemas.microsoft.com/office/drawing/2014/main" id="{0DB660F3-B1D9-6F4B-B3B1-1AB194973D0C}"/>
              </a:ext>
            </a:extLst>
          </p:cNvPr>
          <p:cNvSpPr/>
          <p:nvPr/>
        </p:nvSpPr>
        <p:spPr>
          <a:xfrm>
            <a:off x="6500361" y="4603669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Ellipse 184">
            <a:extLst>
              <a:ext uri="{FF2B5EF4-FFF2-40B4-BE49-F238E27FC236}">
                <a16:creationId xmlns:a16="http://schemas.microsoft.com/office/drawing/2014/main" id="{E9BD26A1-16D0-B64B-9546-2ACA53CCF871}"/>
              </a:ext>
            </a:extLst>
          </p:cNvPr>
          <p:cNvSpPr/>
          <p:nvPr/>
        </p:nvSpPr>
        <p:spPr>
          <a:xfrm>
            <a:off x="6968612" y="4603382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Ellipse 185">
            <a:extLst>
              <a:ext uri="{FF2B5EF4-FFF2-40B4-BE49-F238E27FC236}">
                <a16:creationId xmlns:a16="http://schemas.microsoft.com/office/drawing/2014/main" id="{6D4B719D-5F26-0444-A9A0-780DCC8EF9C1}"/>
              </a:ext>
            </a:extLst>
          </p:cNvPr>
          <p:cNvSpPr/>
          <p:nvPr/>
        </p:nvSpPr>
        <p:spPr>
          <a:xfrm>
            <a:off x="7406527" y="4603382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Ellipse 186">
            <a:extLst>
              <a:ext uri="{FF2B5EF4-FFF2-40B4-BE49-F238E27FC236}">
                <a16:creationId xmlns:a16="http://schemas.microsoft.com/office/drawing/2014/main" id="{157F11C6-48D0-AE47-89E8-C56C1A2A58DA}"/>
              </a:ext>
            </a:extLst>
          </p:cNvPr>
          <p:cNvSpPr/>
          <p:nvPr/>
        </p:nvSpPr>
        <p:spPr>
          <a:xfrm>
            <a:off x="7877768" y="4600783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Ellipse 187">
            <a:extLst>
              <a:ext uri="{FF2B5EF4-FFF2-40B4-BE49-F238E27FC236}">
                <a16:creationId xmlns:a16="http://schemas.microsoft.com/office/drawing/2014/main" id="{B8DCAAEF-2D22-5447-B9D0-42FC97E80DE3}"/>
              </a:ext>
            </a:extLst>
          </p:cNvPr>
          <p:cNvSpPr/>
          <p:nvPr/>
        </p:nvSpPr>
        <p:spPr>
          <a:xfrm>
            <a:off x="8364188" y="460036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Ellipse 188">
            <a:extLst>
              <a:ext uri="{FF2B5EF4-FFF2-40B4-BE49-F238E27FC236}">
                <a16:creationId xmlns:a16="http://schemas.microsoft.com/office/drawing/2014/main" id="{0B382011-1637-9C47-8B9B-15192CB8DA00}"/>
              </a:ext>
            </a:extLst>
          </p:cNvPr>
          <p:cNvSpPr/>
          <p:nvPr/>
        </p:nvSpPr>
        <p:spPr>
          <a:xfrm>
            <a:off x="8860044" y="4598087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0" name="Connecteur droit 189">
            <a:extLst>
              <a:ext uri="{FF2B5EF4-FFF2-40B4-BE49-F238E27FC236}">
                <a16:creationId xmlns:a16="http://schemas.microsoft.com/office/drawing/2014/main" id="{454D27AA-797B-9D43-AA88-6F434BF4280D}"/>
              </a:ext>
            </a:extLst>
          </p:cNvPr>
          <p:cNvCxnSpPr>
            <a:cxnSpLocks/>
            <a:stCxn id="183" idx="6"/>
            <a:endCxn id="184" idx="2"/>
          </p:cNvCxnSpPr>
          <p:nvPr/>
        </p:nvCxnSpPr>
        <p:spPr>
          <a:xfrm>
            <a:off x="6189896" y="4670056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Connecteur droit 190">
            <a:extLst>
              <a:ext uri="{FF2B5EF4-FFF2-40B4-BE49-F238E27FC236}">
                <a16:creationId xmlns:a16="http://schemas.microsoft.com/office/drawing/2014/main" id="{EACF3CEA-4F0B-B241-8A06-79FAF3596149}"/>
              </a:ext>
            </a:extLst>
          </p:cNvPr>
          <p:cNvCxnSpPr>
            <a:cxnSpLocks/>
            <a:stCxn id="188" idx="6"/>
            <a:endCxn id="189" idx="2"/>
          </p:cNvCxnSpPr>
          <p:nvPr/>
        </p:nvCxnSpPr>
        <p:spPr>
          <a:xfrm flipV="1">
            <a:off x="8520804" y="4664907"/>
            <a:ext cx="33924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Connecteur droit 191">
            <a:extLst>
              <a:ext uri="{FF2B5EF4-FFF2-40B4-BE49-F238E27FC236}">
                <a16:creationId xmlns:a16="http://schemas.microsoft.com/office/drawing/2014/main" id="{42A8A2D5-2090-5642-A2AB-DC7AD8BEE834}"/>
              </a:ext>
            </a:extLst>
          </p:cNvPr>
          <p:cNvCxnSpPr>
            <a:cxnSpLocks/>
            <a:stCxn id="187" idx="6"/>
            <a:endCxn id="188" idx="2"/>
          </p:cNvCxnSpPr>
          <p:nvPr/>
        </p:nvCxnSpPr>
        <p:spPr>
          <a:xfrm flipV="1">
            <a:off x="8034385" y="4667182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Connecteur droit 192">
            <a:extLst>
              <a:ext uri="{FF2B5EF4-FFF2-40B4-BE49-F238E27FC236}">
                <a16:creationId xmlns:a16="http://schemas.microsoft.com/office/drawing/2014/main" id="{5EA0D8CF-698F-8642-90B8-93240E3CB681}"/>
              </a:ext>
            </a:extLst>
          </p:cNvPr>
          <p:cNvCxnSpPr>
            <a:cxnSpLocks/>
            <a:stCxn id="186" idx="6"/>
            <a:endCxn id="187" idx="2"/>
          </p:cNvCxnSpPr>
          <p:nvPr/>
        </p:nvCxnSpPr>
        <p:spPr>
          <a:xfrm flipV="1">
            <a:off x="7563145" y="4667603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Connecteur droit 193">
            <a:extLst>
              <a:ext uri="{FF2B5EF4-FFF2-40B4-BE49-F238E27FC236}">
                <a16:creationId xmlns:a16="http://schemas.microsoft.com/office/drawing/2014/main" id="{21D74460-4986-914D-99FD-3F135AD852FB}"/>
              </a:ext>
            </a:extLst>
          </p:cNvPr>
          <p:cNvCxnSpPr>
            <a:cxnSpLocks/>
            <a:stCxn id="185" idx="6"/>
            <a:endCxn id="186" idx="2"/>
          </p:cNvCxnSpPr>
          <p:nvPr/>
        </p:nvCxnSpPr>
        <p:spPr>
          <a:xfrm>
            <a:off x="7125228" y="4670203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Connecteur droit 194">
            <a:extLst>
              <a:ext uri="{FF2B5EF4-FFF2-40B4-BE49-F238E27FC236}">
                <a16:creationId xmlns:a16="http://schemas.microsoft.com/office/drawing/2014/main" id="{D97EE875-90BE-C847-AAFA-3C319513AE1E}"/>
              </a:ext>
            </a:extLst>
          </p:cNvPr>
          <p:cNvCxnSpPr>
            <a:cxnSpLocks/>
            <a:stCxn id="184" idx="6"/>
            <a:endCxn id="185" idx="2"/>
          </p:cNvCxnSpPr>
          <p:nvPr/>
        </p:nvCxnSpPr>
        <p:spPr>
          <a:xfrm flipV="1">
            <a:off x="6656979" y="4670203"/>
            <a:ext cx="311633" cy="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Ellipse 197">
            <a:extLst>
              <a:ext uri="{FF2B5EF4-FFF2-40B4-BE49-F238E27FC236}">
                <a16:creationId xmlns:a16="http://schemas.microsoft.com/office/drawing/2014/main" id="{0C647352-A15E-474C-A5CE-9444198DF00E}"/>
              </a:ext>
            </a:extLst>
          </p:cNvPr>
          <p:cNvSpPr/>
          <p:nvPr/>
        </p:nvSpPr>
        <p:spPr>
          <a:xfrm>
            <a:off x="9369613" y="460036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9" name="Connecteur droit 198">
            <a:extLst>
              <a:ext uri="{FF2B5EF4-FFF2-40B4-BE49-F238E27FC236}">
                <a16:creationId xmlns:a16="http://schemas.microsoft.com/office/drawing/2014/main" id="{08417897-87CC-2E44-A5DB-35A54EE42CEA}"/>
              </a:ext>
            </a:extLst>
          </p:cNvPr>
          <p:cNvCxnSpPr>
            <a:cxnSpLocks/>
            <a:stCxn id="189" idx="6"/>
            <a:endCxn id="198" idx="2"/>
          </p:cNvCxnSpPr>
          <p:nvPr/>
        </p:nvCxnSpPr>
        <p:spPr>
          <a:xfrm>
            <a:off x="9016662" y="4664907"/>
            <a:ext cx="35295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Connecteur droit 199">
            <a:extLst>
              <a:ext uri="{FF2B5EF4-FFF2-40B4-BE49-F238E27FC236}">
                <a16:creationId xmlns:a16="http://schemas.microsoft.com/office/drawing/2014/main" id="{3E7C0621-FCF2-8644-99D8-AD83C68224A7}"/>
              </a:ext>
            </a:extLst>
          </p:cNvPr>
          <p:cNvCxnSpPr>
            <a:cxnSpLocks/>
            <a:stCxn id="29" idx="4"/>
            <a:endCxn id="166" idx="0"/>
          </p:cNvCxnSpPr>
          <p:nvPr/>
        </p:nvCxnSpPr>
        <p:spPr>
          <a:xfrm flipH="1">
            <a:off x="6111589" y="3976655"/>
            <a:ext cx="5024" cy="239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Connecteur droit 200">
            <a:extLst>
              <a:ext uri="{FF2B5EF4-FFF2-40B4-BE49-F238E27FC236}">
                <a16:creationId xmlns:a16="http://schemas.microsoft.com/office/drawing/2014/main" id="{04D3B993-47DD-8249-AB5F-65EA89E032DB}"/>
              </a:ext>
            </a:extLst>
          </p:cNvPr>
          <p:cNvCxnSpPr>
            <a:cxnSpLocks/>
            <a:stCxn id="30" idx="4"/>
            <a:endCxn id="167" idx="0"/>
          </p:cNvCxnSpPr>
          <p:nvPr/>
        </p:nvCxnSpPr>
        <p:spPr>
          <a:xfrm flipH="1">
            <a:off x="6578671" y="3977089"/>
            <a:ext cx="5024" cy="239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Connecteur droit 201">
            <a:extLst>
              <a:ext uri="{FF2B5EF4-FFF2-40B4-BE49-F238E27FC236}">
                <a16:creationId xmlns:a16="http://schemas.microsoft.com/office/drawing/2014/main" id="{7130EDF5-4984-494C-A6E6-7600D5E59112}"/>
              </a:ext>
            </a:extLst>
          </p:cNvPr>
          <p:cNvCxnSpPr>
            <a:cxnSpLocks/>
            <a:stCxn id="31" idx="4"/>
            <a:endCxn id="168" idx="0"/>
          </p:cNvCxnSpPr>
          <p:nvPr/>
        </p:nvCxnSpPr>
        <p:spPr>
          <a:xfrm flipH="1">
            <a:off x="7046923" y="3976801"/>
            <a:ext cx="5024" cy="239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Connecteur droit 202">
            <a:extLst>
              <a:ext uri="{FF2B5EF4-FFF2-40B4-BE49-F238E27FC236}">
                <a16:creationId xmlns:a16="http://schemas.microsoft.com/office/drawing/2014/main" id="{04020A2A-010C-B348-BC4A-DC8C3A7C71C4}"/>
              </a:ext>
            </a:extLst>
          </p:cNvPr>
          <p:cNvCxnSpPr>
            <a:cxnSpLocks/>
            <a:stCxn id="32" idx="4"/>
            <a:endCxn id="169" idx="0"/>
          </p:cNvCxnSpPr>
          <p:nvPr/>
        </p:nvCxnSpPr>
        <p:spPr>
          <a:xfrm flipH="1">
            <a:off x="7484837" y="3976801"/>
            <a:ext cx="5024" cy="239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Connecteur droit 203">
            <a:extLst>
              <a:ext uri="{FF2B5EF4-FFF2-40B4-BE49-F238E27FC236}">
                <a16:creationId xmlns:a16="http://schemas.microsoft.com/office/drawing/2014/main" id="{3AF60CB5-95A1-9948-AA6B-43030A0DBDCE}"/>
              </a:ext>
            </a:extLst>
          </p:cNvPr>
          <p:cNvCxnSpPr>
            <a:cxnSpLocks/>
            <a:stCxn id="33" idx="4"/>
            <a:endCxn id="170" idx="0"/>
          </p:cNvCxnSpPr>
          <p:nvPr/>
        </p:nvCxnSpPr>
        <p:spPr>
          <a:xfrm flipH="1">
            <a:off x="7956078" y="3974203"/>
            <a:ext cx="5024" cy="239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Connecteur droit 204">
            <a:extLst>
              <a:ext uri="{FF2B5EF4-FFF2-40B4-BE49-F238E27FC236}">
                <a16:creationId xmlns:a16="http://schemas.microsoft.com/office/drawing/2014/main" id="{E5253C17-90D1-3D48-84DA-E71A272B2480}"/>
              </a:ext>
            </a:extLst>
          </p:cNvPr>
          <p:cNvCxnSpPr>
            <a:cxnSpLocks/>
            <a:stCxn id="34" idx="4"/>
            <a:endCxn id="171" idx="0"/>
          </p:cNvCxnSpPr>
          <p:nvPr/>
        </p:nvCxnSpPr>
        <p:spPr>
          <a:xfrm flipH="1">
            <a:off x="8442498" y="3973781"/>
            <a:ext cx="5024" cy="239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Connecteur droit 205">
            <a:extLst>
              <a:ext uri="{FF2B5EF4-FFF2-40B4-BE49-F238E27FC236}">
                <a16:creationId xmlns:a16="http://schemas.microsoft.com/office/drawing/2014/main" id="{8DE11735-F5C5-0349-860C-14017AA0E5CF}"/>
              </a:ext>
            </a:extLst>
          </p:cNvPr>
          <p:cNvCxnSpPr>
            <a:cxnSpLocks/>
            <a:stCxn id="35" idx="4"/>
            <a:endCxn id="172" idx="0"/>
          </p:cNvCxnSpPr>
          <p:nvPr/>
        </p:nvCxnSpPr>
        <p:spPr>
          <a:xfrm flipH="1">
            <a:off x="8938355" y="3971507"/>
            <a:ext cx="5024" cy="239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Connecteur droit 206">
            <a:extLst>
              <a:ext uri="{FF2B5EF4-FFF2-40B4-BE49-F238E27FC236}">
                <a16:creationId xmlns:a16="http://schemas.microsoft.com/office/drawing/2014/main" id="{7A7E0089-20B8-2443-8C11-AFEDAD463925}"/>
              </a:ext>
            </a:extLst>
          </p:cNvPr>
          <p:cNvCxnSpPr>
            <a:cxnSpLocks/>
            <a:stCxn id="150" idx="4"/>
            <a:endCxn id="181" idx="0"/>
          </p:cNvCxnSpPr>
          <p:nvPr/>
        </p:nvCxnSpPr>
        <p:spPr>
          <a:xfrm flipH="1">
            <a:off x="9447924" y="3973781"/>
            <a:ext cx="5024" cy="239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Connecteur droit 207">
            <a:extLst>
              <a:ext uri="{FF2B5EF4-FFF2-40B4-BE49-F238E27FC236}">
                <a16:creationId xmlns:a16="http://schemas.microsoft.com/office/drawing/2014/main" id="{EC3AD806-A172-5A45-8BFC-4E50B175AB01}"/>
              </a:ext>
            </a:extLst>
          </p:cNvPr>
          <p:cNvCxnSpPr>
            <a:cxnSpLocks/>
            <a:stCxn id="181" idx="4"/>
            <a:endCxn id="198" idx="0"/>
          </p:cNvCxnSpPr>
          <p:nvPr/>
        </p:nvCxnSpPr>
        <p:spPr>
          <a:xfrm flipH="1">
            <a:off x="9447923" y="4347212"/>
            <a:ext cx="1" cy="253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Connecteur droit 208">
            <a:extLst>
              <a:ext uri="{FF2B5EF4-FFF2-40B4-BE49-F238E27FC236}">
                <a16:creationId xmlns:a16="http://schemas.microsoft.com/office/drawing/2014/main" id="{9424EF46-FCCB-8044-87DA-52FF69359BFC}"/>
              </a:ext>
            </a:extLst>
          </p:cNvPr>
          <p:cNvCxnSpPr>
            <a:cxnSpLocks/>
            <a:stCxn id="172" idx="4"/>
            <a:endCxn id="189" idx="0"/>
          </p:cNvCxnSpPr>
          <p:nvPr/>
        </p:nvCxnSpPr>
        <p:spPr>
          <a:xfrm flipH="1">
            <a:off x="8938354" y="4344937"/>
            <a:ext cx="1" cy="253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Connecteur droit 209">
            <a:extLst>
              <a:ext uri="{FF2B5EF4-FFF2-40B4-BE49-F238E27FC236}">
                <a16:creationId xmlns:a16="http://schemas.microsoft.com/office/drawing/2014/main" id="{F2630101-7D27-FD42-8E8E-BB67AC72812F}"/>
              </a:ext>
            </a:extLst>
          </p:cNvPr>
          <p:cNvCxnSpPr>
            <a:cxnSpLocks/>
            <a:stCxn id="171" idx="4"/>
            <a:endCxn id="188" idx="0"/>
          </p:cNvCxnSpPr>
          <p:nvPr/>
        </p:nvCxnSpPr>
        <p:spPr>
          <a:xfrm flipH="1">
            <a:off x="8442497" y="4347212"/>
            <a:ext cx="1" cy="253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Connecteur droit 210">
            <a:extLst>
              <a:ext uri="{FF2B5EF4-FFF2-40B4-BE49-F238E27FC236}">
                <a16:creationId xmlns:a16="http://schemas.microsoft.com/office/drawing/2014/main" id="{955263BF-D7C9-5C42-98C9-F4A6390CA660}"/>
              </a:ext>
            </a:extLst>
          </p:cNvPr>
          <p:cNvCxnSpPr>
            <a:cxnSpLocks/>
            <a:stCxn id="170" idx="4"/>
            <a:endCxn id="187" idx="0"/>
          </p:cNvCxnSpPr>
          <p:nvPr/>
        </p:nvCxnSpPr>
        <p:spPr>
          <a:xfrm flipH="1">
            <a:off x="7956077" y="4347634"/>
            <a:ext cx="1" cy="253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Connecteur droit 211">
            <a:extLst>
              <a:ext uri="{FF2B5EF4-FFF2-40B4-BE49-F238E27FC236}">
                <a16:creationId xmlns:a16="http://schemas.microsoft.com/office/drawing/2014/main" id="{DDCC1CB5-E3FF-FB42-A2B3-33B5DFD64520}"/>
              </a:ext>
            </a:extLst>
          </p:cNvPr>
          <p:cNvCxnSpPr>
            <a:cxnSpLocks/>
            <a:stCxn id="169" idx="4"/>
            <a:endCxn id="186" idx="0"/>
          </p:cNvCxnSpPr>
          <p:nvPr/>
        </p:nvCxnSpPr>
        <p:spPr>
          <a:xfrm flipH="1">
            <a:off x="7484836" y="4350233"/>
            <a:ext cx="1" cy="253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Connecteur droit 212">
            <a:extLst>
              <a:ext uri="{FF2B5EF4-FFF2-40B4-BE49-F238E27FC236}">
                <a16:creationId xmlns:a16="http://schemas.microsoft.com/office/drawing/2014/main" id="{A7BE19E4-E09D-7C4F-AA19-177C91340044}"/>
              </a:ext>
            </a:extLst>
          </p:cNvPr>
          <p:cNvCxnSpPr>
            <a:cxnSpLocks/>
            <a:stCxn id="168" idx="4"/>
            <a:endCxn id="185" idx="0"/>
          </p:cNvCxnSpPr>
          <p:nvPr/>
        </p:nvCxnSpPr>
        <p:spPr>
          <a:xfrm flipH="1">
            <a:off x="7046922" y="4350233"/>
            <a:ext cx="1" cy="253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Connecteur droit 213">
            <a:extLst>
              <a:ext uri="{FF2B5EF4-FFF2-40B4-BE49-F238E27FC236}">
                <a16:creationId xmlns:a16="http://schemas.microsoft.com/office/drawing/2014/main" id="{AA01CF74-13ED-374C-A72A-7C82D678C148}"/>
              </a:ext>
            </a:extLst>
          </p:cNvPr>
          <p:cNvCxnSpPr>
            <a:cxnSpLocks/>
            <a:stCxn id="167" idx="4"/>
            <a:endCxn id="184" idx="0"/>
          </p:cNvCxnSpPr>
          <p:nvPr/>
        </p:nvCxnSpPr>
        <p:spPr>
          <a:xfrm flipH="1">
            <a:off x="6578670" y="4350520"/>
            <a:ext cx="1" cy="253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Connecteur droit 214">
            <a:extLst>
              <a:ext uri="{FF2B5EF4-FFF2-40B4-BE49-F238E27FC236}">
                <a16:creationId xmlns:a16="http://schemas.microsoft.com/office/drawing/2014/main" id="{8BC93882-BD64-0A41-B6C2-881FC7CA87AD}"/>
              </a:ext>
            </a:extLst>
          </p:cNvPr>
          <p:cNvCxnSpPr>
            <a:cxnSpLocks/>
            <a:stCxn id="166" idx="4"/>
            <a:endCxn id="183" idx="0"/>
          </p:cNvCxnSpPr>
          <p:nvPr/>
        </p:nvCxnSpPr>
        <p:spPr>
          <a:xfrm flipH="1">
            <a:off x="6111588" y="4350086"/>
            <a:ext cx="1" cy="253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Ellipse 215">
            <a:extLst>
              <a:ext uri="{FF2B5EF4-FFF2-40B4-BE49-F238E27FC236}">
                <a16:creationId xmlns:a16="http://schemas.microsoft.com/office/drawing/2014/main" id="{59EF9F58-E976-E94F-9F22-F500B45334F0}"/>
              </a:ext>
            </a:extLst>
          </p:cNvPr>
          <p:cNvSpPr/>
          <p:nvPr/>
        </p:nvSpPr>
        <p:spPr>
          <a:xfrm>
            <a:off x="9884412" y="2635710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Ellipse 216">
            <a:extLst>
              <a:ext uri="{FF2B5EF4-FFF2-40B4-BE49-F238E27FC236}">
                <a16:creationId xmlns:a16="http://schemas.microsoft.com/office/drawing/2014/main" id="{60B31A2A-FAA9-CB49-89F9-6717DC1E100F}"/>
              </a:ext>
            </a:extLst>
          </p:cNvPr>
          <p:cNvSpPr/>
          <p:nvPr/>
        </p:nvSpPr>
        <p:spPr>
          <a:xfrm>
            <a:off x="9882403" y="3065762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Ellipse 217">
            <a:extLst>
              <a:ext uri="{FF2B5EF4-FFF2-40B4-BE49-F238E27FC236}">
                <a16:creationId xmlns:a16="http://schemas.microsoft.com/office/drawing/2014/main" id="{E7925AFA-E9CA-ED43-992F-BB592A5AD550}"/>
              </a:ext>
            </a:extLst>
          </p:cNvPr>
          <p:cNvSpPr/>
          <p:nvPr/>
        </p:nvSpPr>
        <p:spPr>
          <a:xfrm>
            <a:off x="9880396" y="3470117"/>
            <a:ext cx="156617" cy="133642"/>
          </a:xfrm>
          <a:prstGeom prst="ellipse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Ellipse 218">
            <a:extLst>
              <a:ext uri="{FF2B5EF4-FFF2-40B4-BE49-F238E27FC236}">
                <a16:creationId xmlns:a16="http://schemas.microsoft.com/office/drawing/2014/main" id="{5B960CEB-93E3-554E-A1F7-DC681245E807}"/>
              </a:ext>
            </a:extLst>
          </p:cNvPr>
          <p:cNvSpPr/>
          <p:nvPr/>
        </p:nvSpPr>
        <p:spPr>
          <a:xfrm>
            <a:off x="9878386" y="3838489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0" name="Connecteur droit 219">
            <a:extLst>
              <a:ext uri="{FF2B5EF4-FFF2-40B4-BE49-F238E27FC236}">
                <a16:creationId xmlns:a16="http://schemas.microsoft.com/office/drawing/2014/main" id="{8D317351-FCBD-7440-A68E-AC58053DFAAF}"/>
              </a:ext>
            </a:extLst>
          </p:cNvPr>
          <p:cNvCxnSpPr>
            <a:cxnSpLocks/>
            <a:stCxn id="218" idx="4"/>
            <a:endCxn id="219" idx="0"/>
          </p:cNvCxnSpPr>
          <p:nvPr/>
        </p:nvCxnSpPr>
        <p:spPr>
          <a:xfrm flipH="1">
            <a:off x="9956695" y="3603758"/>
            <a:ext cx="2009" cy="234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Connecteur droit 220">
            <a:extLst>
              <a:ext uri="{FF2B5EF4-FFF2-40B4-BE49-F238E27FC236}">
                <a16:creationId xmlns:a16="http://schemas.microsoft.com/office/drawing/2014/main" id="{16ED2DBC-0AD8-3C44-811C-7C04C6EFB070}"/>
              </a:ext>
            </a:extLst>
          </p:cNvPr>
          <p:cNvCxnSpPr>
            <a:cxnSpLocks/>
            <a:stCxn id="217" idx="4"/>
            <a:endCxn id="218" idx="0"/>
          </p:cNvCxnSpPr>
          <p:nvPr/>
        </p:nvCxnSpPr>
        <p:spPr>
          <a:xfrm flipH="1">
            <a:off x="9958705" y="3199405"/>
            <a:ext cx="2007" cy="270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Connecteur droit 221">
            <a:extLst>
              <a:ext uri="{FF2B5EF4-FFF2-40B4-BE49-F238E27FC236}">
                <a16:creationId xmlns:a16="http://schemas.microsoft.com/office/drawing/2014/main" id="{D28AEF4A-EDB0-0A4D-BB83-564EEEFC439B}"/>
              </a:ext>
            </a:extLst>
          </p:cNvPr>
          <p:cNvCxnSpPr>
            <a:cxnSpLocks/>
            <a:stCxn id="216" idx="4"/>
            <a:endCxn id="217" idx="0"/>
          </p:cNvCxnSpPr>
          <p:nvPr/>
        </p:nvCxnSpPr>
        <p:spPr>
          <a:xfrm flipH="1">
            <a:off x="9960712" y="2769352"/>
            <a:ext cx="2008" cy="2964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Ellipse 224">
            <a:extLst>
              <a:ext uri="{FF2B5EF4-FFF2-40B4-BE49-F238E27FC236}">
                <a16:creationId xmlns:a16="http://schemas.microsoft.com/office/drawing/2014/main" id="{13866036-E3ED-E046-939D-06B88A5E1AA6}"/>
              </a:ext>
            </a:extLst>
          </p:cNvPr>
          <p:cNvSpPr/>
          <p:nvPr/>
        </p:nvSpPr>
        <p:spPr>
          <a:xfrm>
            <a:off x="9878385" y="2223106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6" name="Connecteur droit 225">
            <a:extLst>
              <a:ext uri="{FF2B5EF4-FFF2-40B4-BE49-F238E27FC236}">
                <a16:creationId xmlns:a16="http://schemas.microsoft.com/office/drawing/2014/main" id="{3AFD507B-FE5B-5247-93A5-9A1F7BE344A6}"/>
              </a:ext>
            </a:extLst>
          </p:cNvPr>
          <p:cNvCxnSpPr>
            <a:cxnSpLocks/>
            <a:endCxn id="216" idx="0"/>
          </p:cNvCxnSpPr>
          <p:nvPr/>
        </p:nvCxnSpPr>
        <p:spPr>
          <a:xfrm>
            <a:off x="9958703" y="2348800"/>
            <a:ext cx="4018" cy="2869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Ellipse 226">
            <a:extLst>
              <a:ext uri="{FF2B5EF4-FFF2-40B4-BE49-F238E27FC236}">
                <a16:creationId xmlns:a16="http://schemas.microsoft.com/office/drawing/2014/main" id="{38926D3C-7504-9B41-B014-A122EDBCBE15}"/>
              </a:ext>
            </a:extLst>
          </p:cNvPr>
          <p:cNvSpPr/>
          <p:nvPr/>
        </p:nvSpPr>
        <p:spPr>
          <a:xfrm>
            <a:off x="9882403" y="1811825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8" name="Connecteur droit 227">
            <a:extLst>
              <a:ext uri="{FF2B5EF4-FFF2-40B4-BE49-F238E27FC236}">
                <a16:creationId xmlns:a16="http://schemas.microsoft.com/office/drawing/2014/main" id="{8557A6B6-4672-404E-8B25-45C61940AF74}"/>
              </a:ext>
            </a:extLst>
          </p:cNvPr>
          <p:cNvCxnSpPr>
            <a:cxnSpLocks/>
            <a:stCxn id="227" idx="4"/>
            <a:endCxn id="225" idx="0"/>
          </p:cNvCxnSpPr>
          <p:nvPr/>
        </p:nvCxnSpPr>
        <p:spPr>
          <a:xfrm flipH="1">
            <a:off x="9956695" y="1945467"/>
            <a:ext cx="4019" cy="277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Ellipse 228">
            <a:extLst>
              <a:ext uri="{FF2B5EF4-FFF2-40B4-BE49-F238E27FC236}">
                <a16:creationId xmlns:a16="http://schemas.microsoft.com/office/drawing/2014/main" id="{9D078C65-D736-974D-809D-6AC548EF7FC6}"/>
              </a:ext>
            </a:extLst>
          </p:cNvPr>
          <p:cNvSpPr/>
          <p:nvPr/>
        </p:nvSpPr>
        <p:spPr>
          <a:xfrm>
            <a:off x="9873362" y="421192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Ellipse 229">
            <a:extLst>
              <a:ext uri="{FF2B5EF4-FFF2-40B4-BE49-F238E27FC236}">
                <a16:creationId xmlns:a16="http://schemas.microsoft.com/office/drawing/2014/main" id="{36D7F40C-D1FB-194A-B6AC-DACD4B1D057F}"/>
              </a:ext>
            </a:extLst>
          </p:cNvPr>
          <p:cNvSpPr/>
          <p:nvPr/>
        </p:nvSpPr>
        <p:spPr>
          <a:xfrm>
            <a:off x="9873361" y="459871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1" name="Connecteur droit 230">
            <a:extLst>
              <a:ext uri="{FF2B5EF4-FFF2-40B4-BE49-F238E27FC236}">
                <a16:creationId xmlns:a16="http://schemas.microsoft.com/office/drawing/2014/main" id="{A0461D3E-64D1-F047-BF81-7F84D1AF6038}"/>
              </a:ext>
            </a:extLst>
          </p:cNvPr>
          <p:cNvCxnSpPr>
            <a:cxnSpLocks/>
            <a:stCxn id="219" idx="4"/>
            <a:endCxn id="229" idx="0"/>
          </p:cNvCxnSpPr>
          <p:nvPr/>
        </p:nvCxnSpPr>
        <p:spPr>
          <a:xfrm flipH="1">
            <a:off x="9951671" y="3972131"/>
            <a:ext cx="5024" cy="239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Connecteur droit 231">
            <a:extLst>
              <a:ext uri="{FF2B5EF4-FFF2-40B4-BE49-F238E27FC236}">
                <a16:creationId xmlns:a16="http://schemas.microsoft.com/office/drawing/2014/main" id="{39C456E5-4EEB-784A-BDCE-0D8ECAE7F80A}"/>
              </a:ext>
            </a:extLst>
          </p:cNvPr>
          <p:cNvCxnSpPr>
            <a:cxnSpLocks/>
            <a:stCxn id="229" idx="4"/>
            <a:endCxn id="230" idx="0"/>
          </p:cNvCxnSpPr>
          <p:nvPr/>
        </p:nvCxnSpPr>
        <p:spPr>
          <a:xfrm flipH="1">
            <a:off x="9951670" y="4345562"/>
            <a:ext cx="1" cy="253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Connecteur droit 232">
            <a:extLst>
              <a:ext uri="{FF2B5EF4-FFF2-40B4-BE49-F238E27FC236}">
                <a16:creationId xmlns:a16="http://schemas.microsoft.com/office/drawing/2014/main" id="{E225CFA5-5991-A845-A9AF-E26D138502BB}"/>
              </a:ext>
            </a:extLst>
          </p:cNvPr>
          <p:cNvCxnSpPr>
            <a:cxnSpLocks/>
            <a:stCxn id="158" idx="6"/>
            <a:endCxn id="227" idx="2"/>
          </p:cNvCxnSpPr>
          <p:nvPr/>
        </p:nvCxnSpPr>
        <p:spPr>
          <a:xfrm flipV="1">
            <a:off x="9535273" y="1878646"/>
            <a:ext cx="347130" cy="1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Ellipse 233">
            <a:extLst>
              <a:ext uri="{FF2B5EF4-FFF2-40B4-BE49-F238E27FC236}">
                <a16:creationId xmlns:a16="http://schemas.microsoft.com/office/drawing/2014/main" id="{7372DFFD-5E97-5E48-A7D6-560C8FD39A44}"/>
              </a:ext>
            </a:extLst>
          </p:cNvPr>
          <p:cNvSpPr/>
          <p:nvPr/>
        </p:nvSpPr>
        <p:spPr>
          <a:xfrm>
            <a:off x="10388238" y="2631357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Ellipse 234">
            <a:extLst>
              <a:ext uri="{FF2B5EF4-FFF2-40B4-BE49-F238E27FC236}">
                <a16:creationId xmlns:a16="http://schemas.microsoft.com/office/drawing/2014/main" id="{4FD9A2B8-1F8F-E74D-AC52-A8C6FCCA64DB}"/>
              </a:ext>
            </a:extLst>
          </p:cNvPr>
          <p:cNvSpPr/>
          <p:nvPr/>
        </p:nvSpPr>
        <p:spPr>
          <a:xfrm>
            <a:off x="10386229" y="3061410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Ellipse 235">
            <a:extLst>
              <a:ext uri="{FF2B5EF4-FFF2-40B4-BE49-F238E27FC236}">
                <a16:creationId xmlns:a16="http://schemas.microsoft.com/office/drawing/2014/main" id="{B27C4780-2BEA-9E45-9257-F2D84CBCAF38}"/>
              </a:ext>
            </a:extLst>
          </p:cNvPr>
          <p:cNvSpPr/>
          <p:nvPr/>
        </p:nvSpPr>
        <p:spPr>
          <a:xfrm>
            <a:off x="10384221" y="3465764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Ellipse 236">
            <a:extLst>
              <a:ext uri="{FF2B5EF4-FFF2-40B4-BE49-F238E27FC236}">
                <a16:creationId xmlns:a16="http://schemas.microsoft.com/office/drawing/2014/main" id="{1E48CE64-FD9D-1A47-BE13-D08E7A083460}"/>
              </a:ext>
            </a:extLst>
          </p:cNvPr>
          <p:cNvSpPr/>
          <p:nvPr/>
        </p:nvSpPr>
        <p:spPr>
          <a:xfrm>
            <a:off x="10382212" y="3834137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8" name="Connecteur droit 237">
            <a:extLst>
              <a:ext uri="{FF2B5EF4-FFF2-40B4-BE49-F238E27FC236}">
                <a16:creationId xmlns:a16="http://schemas.microsoft.com/office/drawing/2014/main" id="{47AB8F58-6E0B-5243-8C11-A4E35F204E6F}"/>
              </a:ext>
            </a:extLst>
          </p:cNvPr>
          <p:cNvCxnSpPr>
            <a:cxnSpLocks/>
            <a:stCxn id="236" idx="4"/>
            <a:endCxn id="237" idx="0"/>
          </p:cNvCxnSpPr>
          <p:nvPr/>
        </p:nvCxnSpPr>
        <p:spPr>
          <a:xfrm flipH="1">
            <a:off x="10460520" y="3599406"/>
            <a:ext cx="2009" cy="234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Connecteur droit 238">
            <a:extLst>
              <a:ext uri="{FF2B5EF4-FFF2-40B4-BE49-F238E27FC236}">
                <a16:creationId xmlns:a16="http://schemas.microsoft.com/office/drawing/2014/main" id="{F698848B-AD9F-FD48-9401-AEFD1EE93C8E}"/>
              </a:ext>
            </a:extLst>
          </p:cNvPr>
          <p:cNvCxnSpPr>
            <a:cxnSpLocks/>
            <a:stCxn id="235" idx="4"/>
            <a:endCxn id="236" idx="0"/>
          </p:cNvCxnSpPr>
          <p:nvPr/>
        </p:nvCxnSpPr>
        <p:spPr>
          <a:xfrm flipH="1">
            <a:off x="10462530" y="3195052"/>
            <a:ext cx="2007" cy="270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Connecteur droit 239">
            <a:extLst>
              <a:ext uri="{FF2B5EF4-FFF2-40B4-BE49-F238E27FC236}">
                <a16:creationId xmlns:a16="http://schemas.microsoft.com/office/drawing/2014/main" id="{CE2B2DC8-1AF6-B640-924F-0C3F969A4BEF}"/>
              </a:ext>
            </a:extLst>
          </p:cNvPr>
          <p:cNvCxnSpPr>
            <a:cxnSpLocks/>
            <a:stCxn id="234" idx="4"/>
            <a:endCxn id="235" idx="0"/>
          </p:cNvCxnSpPr>
          <p:nvPr/>
        </p:nvCxnSpPr>
        <p:spPr>
          <a:xfrm flipH="1">
            <a:off x="10464537" y="2765000"/>
            <a:ext cx="2008" cy="2964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Ellipse 242">
            <a:extLst>
              <a:ext uri="{FF2B5EF4-FFF2-40B4-BE49-F238E27FC236}">
                <a16:creationId xmlns:a16="http://schemas.microsoft.com/office/drawing/2014/main" id="{FF080417-296A-B64E-A368-BC574B9232AE}"/>
              </a:ext>
            </a:extLst>
          </p:cNvPr>
          <p:cNvSpPr/>
          <p:nvPr/>
        </p:nvSpPr>
        <p:spPr>
          <a:xfrm>
            <a:off x="10382210" y="2218754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4" name="Connecteur droit 243">
            <a:extLst>
              <a:ext uri="{FF2B5EF4-FFF2-40B4-BE49-F238E27FC236}">
                <a16:creationId xmlns:a16="http://schemas.microsoft.com/office/drawing/2014/main" id="{E01333E4-D609-A846-B57E-929CB5BEB3EF}"/>
              </a:ext>
            </a:extLst>
          </p:cNvPr>
          <p:cNvCxnSpPr>
            <a:cxnSpLocks/>
            <a:endCxn id="234" idx="0"/>
          </p:cNvCxnSpPr>
          <p:nvPr/>
        </p:nvCxnSpPr>
        <p:spPr>
          <a:xfrm>
            <a:off x="10462528" y="2344447"/>
            <a:ext cx="4018" cy="2869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" name="Ellipse 244">
            <a:extLst>
              <a:ext uri="{FF2B5EF4-FFF2-40B4-BE49-F238E27FC236}">
                <a16:creationId xmlns:a16="http://schemas.microsoft.com/office/drawing/2014/main" id="{85B1A8A1-60B5-294E-8C73-11C44099ADA7}"/>
              </a:ext>
            </a:extLst>
          </p:cNvPr>
          <p:cNvSpPr/>
          <p:nvPr/>
        </p:nvSpPr>
        <p:spPr>
          <a:xfrm>
            <a:off x="10386229" y="1807472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6" name="Connecteur droit 245">
            <a:extLst>
              <a:ext uri="{FF2B5EF4-FFF2-40B4-BE49-F238E27FC236}">
                <a16:creationId xmlns:a16="http://schemas.microsoft.com/office/drawing/2014/main" id="{99674273-5385-ED4E-95E3-AE1E95D64B3F}"/>
              </a:ext>
            </a:extLst>
          </p:cNvPr>
          <p:cNvCxnSpPr>
            <a:cxnSpLocks/>
            <a:stCxn id="245" idx="4"/>
            <a:endCxn id="243" idx="0"/>
          </p:cNvCxnSpPr>
          <p:nvPr/>
        </p:nvCxnSpPr>
        <p:spPr>
          <a:xfrm flipH="1">
            <a:off x="10460520" y="1941114"/>
            <a:ext cx="4019" cy="277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7" name="Ellipse 246">
            <a:extLst>
              <a:ext uri="{FF2B5EF4-FFF2-40B4-BE49-F238E27FC236}">
                <a16:creationId xmlns:a16="http://schemas.microsoft.com/office/drawing/2014/main" id="{9D43DD78-D6B2-7F46-81C7-EE0F9B148099}"/>
              </a:ext>
            </a:extLst>
          </p:cNvPr>
          <p:cNvSpPr/>
          <p:nvPr/>
        </p:nvSpPr>
        <p:spPr>
          <a:xfrm>
            <a:off x="10377187" y="4207568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Ellipse 247">
            <a:extLst>
              <a:ext uri="{FF2B5EF4-FFF2-40B4-BE49-F238E27FC236}">
                <a16:creationId xmlns:a16="http://schemas.microsoft.com/office/drawing/2014/main" id="{FF4342A6-EF9C-7B44-A1D1-DA67CEAF6989}"/>
              </a:ext>
            </a:extLst>
          </p:cNvPr>
          <p:cNvSpPr/>
          <p:nvPr/>
        </p:nvSpPr>
        <p:spPr>
          <a:xfrm>
            <a:off x="10377186" y="4594358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9" name="Connecteur droit 248">
            <a:extLst>
              <a:ext uri="{FF2B5EF4-FFF2-40B4-BE49-F238E27FC236}">
                <a16:creationId xmlns:a16="http://schemas.microsoft.com/office/drawing/2014/main" id="{567927F9-ACD5-CB4B-BDC1-751F6D3794E9}"/>
              </a:ext>
            </a:extLst>
          </p:cNvPr>
          <p:cNvCxnSpPr>
            <a:cxnSpLocks/>
            <a:stCxn id="237" idx="4"/>
            <a:endCxn id="247" idx="0"/>
          </p:cNvCxnSpPr>
          <p:nvPr/>
        </p:nvCxnSpPr>
        <p:spPr>
          <a:xfrm flipH="1">
            <a:off x="10455497" y="3967778"/>
            <a:ext cx="5024" cy="239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Connecteur droit 249">
            <a:extLst>
              <a:ext uri="{FF2B5EF4-FFF2-40B4-BE49-F238E27FC236}">
                <a16:creationId xmlns:a16="http://schemas.microsoft.com/office/drawing/2014/main" id="{6CA74E02-285F-AF47-8E04-34CEE57C0CDC}"/>
              </a:ext>
            </a:extLst>
          </p:cNvPr>
          <p:cNvCxnSpPr>
            <a:cxnSpLocks/>
            <a:stCxn id="247" idx="4"/>
            <a:endCxn id="248" idx="0"/>
          </p:cNvCxnSpPr>
          <p:nvPr/>
        </p:nvCxnSpPr>
        <p:spPr>
          <a:xfrm flipH="1">
            <a:off x="10455495" y="4341209"/>
            <a:ext cx="1" cy="253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Connecteur droit 250">
            <a:extLst>
              <a:ext uri="{FF2B5EF4-FFF2-40B4-BE49-F238E27FC236}">
                <a16:creationId xmlns:a16="http://schemas.microsoft.com/office/drawing/2014/main" id="{702AE04F-8608-444B-9AA7-3018DECDE5E6}"/>
              </a:ext>
            </a:extLst>
          </p:cNvPr>
          <p:cNvCxnSpPr>
            <a:cxnSpLocks/>
            <a:stCxn id="227" idx="6"/>
            <a:endCxn id="245" idx="2"/>
          </p:cNvCxnSpPr>
          <p:nvPr/>
        </p:nvCxnSpPr>
        <p:spPr>
          <a:xfrm flipV="1">
            <a:off x="10039022" y="1874294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Connecteur droit 251">
            <a:extLst>
              <a:ext uri="{FF2B5EF4-FFF2-40B4-BE49-F238E27FC236}">
                <a16:creationId xmlns:a16="http://schemas.microsoft.com/office/drawing/2014/main" id="{87B072B7-3A7F-A74A-81F2-BBE3FD6A8CBD}"/>
              </a:ext>
            </a:extLst>
          </p:cNvPr>
          <p:cNvCxnSpPr>
            <a:cxnSpLocks/>
            <a:stCxn id="156" idx="6"/>
            <a:endCxn id="225" idx="2"/>
          </p:cNvCxnSpPr>
          <p:nvPr/>
        </p:nvCxnSpPr>
        <p:spPr>
          <a:xfrm flipV="1">
            <a:off x="9531255" y="2289928"/>
            <a:ext cx="347130" cy="1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Connecteur droit 252">
            <a:extLst>
              <a:ext uri="{FF2B5EF4-FFF2-40B4-BE49-F238E27FC236}">
                <a16:creationId xmlns:a16="http://schemas.microsoft.com/office/drawing/2014/main" id="{12BCBF45-8155-2745-BCCF-A27AF29AE0C7}"/>
              </a:ext>
            </a:extLst>
          </p:cNvPr>
          <p:cNvCxnSpPr>
            <a:cxnSpLocks/>
            <a:stCxn id="225" idx="6"/>
            <a:endCxn id="243" idx="2"/>
          </p:cNvCxnSpPr>
          <p:nvPr/>
        </p:nvCxnSpPr>
        <p:spPr>
          <a:xfrm flipV="1">
            <a:off x="10035002" y="2285575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Connecteur droit 253">
            <a:extLst>
              <a:ext uri="{FF2B5EF4-FFF2-40B4-BE49-F238E27FC236}">
                <a16:creationId xmlns:a16="http://schemas.microsoft.com/office/drawing/2014/main" id="{9E309FA0-D6AD-BA47-8523-031437AE95D1}"/>
              </a:ext>
            </a:extLst>
          </p:cNvPr>
          <p:cNvCxnSpPr>
            <a:cxnSpLocks/>
            <a:stCxn id="216" idx="6"/>
            <a:endCxn id="234" idx="2"/>
          </p:cNvCxnSpPr>
          <p:nvPr/>
        </p:nvCxnSpPr>
        <p:spPr>
          <a:xfrm flipV="1">
            <a:off x="10041030" y="2698178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Connecteur droit 254">
            <a:extLst>
              <a:ext uri="{FF2B5EF4-FFF2-40B4-BE49-F238E27FC236}">
                <a16:creationId xmlns:a16="http://schemas.microsoft.com/office/drawing/2014/main" id="{ECCC33DB-BAAB-ED4B-BC3F-9CB747517E5D}"/>
              </a:ext>
            </a:extLst>
          </p:cNvPr>
          <p:cNvCxnSpPr>
            <a:cxnSpLocks/>
            <a:stCxn id="147" idx="6"/>
            <a:endCxn id="216" idx="2"/>
          </p:cNvCxnSpPr>
          <p:nvPr/>
        </p:nvCxnSpPr>
        <p:spPr>
          <a:xfrm flipV="1">
            <a:off x="9537283" y="2702531"/>
            <a:ext cx="347130" cy="1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Connecteur droit 255">
            <a:extLst>
              <a:ext uri="{FF2B5EF4-FFF2-40B4-BE49-F238E27FC236}">
                <a16:creationId xmlns:a16="http://schemas.microsoft.com/office/drawing/2014/main" id="{90ECEADF-8BBC-2441-89A7-470DF6A47A60}"/>
              </a:ext>
            </a:extLst>
          </p:cNvPr>
          <p:cNvCxnSpPr>
            <a:cxnSpLocks/>
            <a:stCxn id="148" idx="6"/>
            <a:endCxn id="217" idx="2"/>
          </p:cNvCxnSpPr>
          <p:nvPr/>
        </p:nvCxnSpPr>
        <p:spPr>
          <a:xfrm flipV="1">
            <a:off x="9535273" y="3132584"/>
            <a:ext cx="347130" cy="1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Connecteur droit 256">
            <a:extLst>
              <a:ext uri="{FF2B5EF4-FFF2-40B4-BE49-F238E27FC236}">
                <a16:creationId xmlns:a16="http://schemas.microsoft.com/office/drawing/2014/main" id="{C1389B01-8214-254E-AEEE-FCC3D937CF5B}"/>
              </a:ext>
            </a:extLst>
          </p:cNvPr>
          <p:cNvCxnSpPr>
            <a:cxnSpLocks/>
            <a:stCxn id="217" idx="6"/>
            <a:endCxn id="235" idx="2"/>
          </p:cNvCxnSpPr>
          <p:nvPr/>
        </p:nvCxnSpPr>
        <p:spPr>
          <a:xfrm flipV="1">
            <a:off x="10039022" y="3128231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Connecteur droit 257">
            <a:extLst>
              <a:ext uri="{FF2B5EF4-FFF2-40B4-BE49-F238E27FC236}">
                <a16:creationId xmlns:a16="http://schemas.microsoft.com/office/drawing/2014/main" id="{7E172B04-2241-534C-9370-23D4F6A4D6B7}"/>
              </a:ext>
            </a:extLst>
          </p:cNvPr>
          <p:cNvCxnSpPr>
            <a:cxnSpLocks/>
            <a:stCxn id="218" idx="6"/>
            <a:endCxn id="236" idx="2"/>
          </p:cNvCxnSpPr>
          <p:nvPr/>
        </p:nvCxnSpPr>
        <p:spPr>
          <a:xfrm flipV="1">
            <a:off x="10037013" y="3532586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Connecteur droit 258">
            <a:extLst>
              <a:ext uri="{FF2B5EF4-FFF2-40B4-BE49-F238E27FC236}">
                <a16:creationId xmlns:a16="http://schemas.microsoft.com/office/drawing/2014/main" id="{D8161886-F55A-DF43-BE15-02AC240DB295}"/>
              </a:ext>
            </a:extLst>
          </p:cNvPr>
          <p:cNvCxnSpPr>
            <a:cxnSpLocks/>
            <a:stCxn id="149" idx="6"/>
            <a:endCxn id="218" idx="2"/>
          </p:cNvCxnSpPr>
          <p:nvPr/>
        </p:nvCxnSpPr>
        <p:spPr>
          <a:xfrm flipV="1">
            <a:off x="9533265" y="3536938"/>
            <a:ext cx="347130" cy="1650"/>
          </a:xfrm>
          <a:prstGeom prst="line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Connecteur droit 259">
            <a:extLst>
              <a:ext uri="{FF2B5EF4-FFF2-40B4-BE49-F238E27FC236}">
                <a16:creationId xmlns:a16="http://schemas.microsoft.com/office/drawing/2014/main" id="{26DC1726-17ED-CD40-8F9A-62B0E3C09DFC}"/>
              </a:ext>
            </a:extLst>
          </p:cNvPr>
          <p:cNvCxnSpPr>
            <a:cxnSpLocks/>
            <a:stCxn id="219" idx="6"/>
            <a:endCxn id="237" idx="2"/>
          </p:cNvCxnSpPr>
          <p:nvPr/>
        </p:nvCxnSpPr>
        <p:spPr>
          <a:xfrm flipV="1">
            <a:off x="10035003" y="3900958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Connecteur droit 260">
            <a:extLst>
              <a:ext uri="{FF2B5EF4-FFF2-40B4-BE49-F238E27FC236}">
                <a16:creationId xmlns:a16="http://schemas.microsoft.com/office/drawing/2014/main" id="{D55F17A1-C84C-5E42-8980-F7DD7046364C}"/>
              </a:ext>
            </a:extLst>
          </p:cNvPr>
          <p:cNvCxnSpPr>
            <a:cxnSpLocks/>
            <a:stCxn id="150" idx="6"/>
            <a:endCxn id="219" idx="2"/>
          </p:cNvCxnSpPr>
          <p:nvPr/>
        </p:nvCxnSpPr>
        <p:spPr>
          <a:xfrm flipV="1">
            <a:off x="9531256" y="3905311"/>
            <a:ext cx="347130" cy="1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Connecteur droit 261">
            <a:extLst>
              <a:ext uri="{FF2B5EF4-FFF2-40B4-BE49-F238E27FC236}">
                <a16:creationId xmlns:a16="http://schemas.microsoft.com/office/drawing/2014/main" id="{0CA94A92-4E1E-C549-81C2-35806BEA36AF}"/>
              </a:ext>
            </a:extLst>
          </p:cNvPr>
          <p:cNvCxnSpPr>
            <a:cxnSpLocks/>
            <a:stCxn id="181" idx="6"/>
            <a:endCxn id="229" idx="2"/>
          </p:cNvCxnSpPr>
          <p:nvPr/>
        </p:nvCxnSpPr>
        <p:spPr>
          <a:xfrm flipV="1">
            <a:off x="9526231" y="4278741"/>
            <a:ext cx="347130" cy="1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Connecteur droit 262">
            <a:extLst>
              <a:ext uri="{FF2B5EF4-FFF2-40B4-BE49-F238E27FC236}">
                <a16:creationId xmlns:a16="http://schemas.microsoft.com/office/drawing/2014/main" id="{207F257D-4620-B643-84D3-2D59FD11B631}"/>
              </a:ext>
            </a:extLst>
          </p:cNvPr>
          <p:cNvCxnSpPr>
            <a:cxnSpLocks/>
            <a:stCxn id="229" idx="6"/>
            <a:endCxn id="247" idx="2"/>
          </p:cNvCxnSpPr>
          <p:nvPr/>
        </p:nvCxnSpPr>
        <p:spPr>
          <a:xfrm flipV="1">
            <a:off x="10029980" y="4274389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Connecteur droit 263">
            <a:extLst>
              <a:ext uri="{FF2B5EF4-FFF2-40B4-BE49-F238E27FC236}">
                <a16:creationId xmlns:a16="http://schemas.microsoft.com/office/drawing/2014/main" id="{C4B317B5-82D4-0E48-8A7F-31C840BDF488}"/>
              </a:ext>
            </a:extLst>
          </p:cNvPr>
          <p:cNvCxnSpPr>
            <a:cxnSpLocks/>
            <a:stCxn id="230" idx="6"/>
            <a:endCxn id="248" idx="2"/>
          </p:cNvCxnSpPr>
          <p:nvPr/>
        </p:nvCxnSpPr>
        <p:spPr>
          <a:xfrm flipV="1">
            <a:off x="10029979" y="4661180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Connecteur droit 264">
            <a:extLst>
              <a:ext uri="{FF2B5EF4-FFF2-40B4-BE49-F238E27FC236}">
                <a16:creationId xmlns:a16="http://schemas.microsoft.com/office/drawing/2014/main" id="{5B797385-AAEB-6A49-B73C-9B3D154C6381}"/>
              </a:ext>
            </a:extLst>
          </p:cNvPr>
          <p:cNvCxnSpPr>
            <a:cxnSpLocks/>
            <a:stCxn id="198" idx="6"/>
            <a:endCxn id="230" idx="2"/>
          </p:cNvCxnSpPr>
          <p:nvPr/>
        </p:nvCxnSpPr>
        <p:spPr>
          <a:xfrm flipV="1">
            <a:off x="9526230" y="4665532"/>
            <a:ext cx="347130" cy="1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" name="Ellipse 265">
            <a:extLst>
              <a:ext uri="{FF2B5EF4-FFF2-40B4-BE49-F238E27FC236}">
                <a16:creationId xmlns:a16="http://schemas.microsoft.com/office/drawing/2014/main" id="{59E5036B-9C96-4A4C-A20C-8A0282AA0476}"/>
              </a:ext>
            </a:extLst>
          </p:cNvPr>
          <p:cNvSpPr/>
          <p:nvPr/>
        </p:nvSpPr>
        <p:spPr>
          <a:xfrm>
            <a:off x="6029913" y="4994889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Ellipse 266">
            <a:extLst>
              <a:ext uri="{FF2B5EF4-FFF2-40B4-BE49-F238E27FC236}">
                <a16:creationId xmlns:a16="http://schemas.microsoft.com/office/drawing/2014/main" id="{B6C3CCA6-54DE-EA44-999A-22B8ACEE77B3}"/>
              </a:ext>
            </a:extLst>
          </p:cNvPr>
          <p:cNvSpPr/>
          <p:nvPr/>
        </p:nvSpPr>
        <p:spPr>
          <a:xfrm>
            <a:off x="6496996" y="4995323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Ellipse 267">
            <a:extLst>
              <a:ext uri="{FF2B5EF4-FFF2-40B4-BE49-F238E27FC236}">
                <a16:creationId xmlns:a16="http://schemas.microsoft.com/office/drawing/2014/main" id="{59442527-8AE4-2F43-B840-C0D8DFD2821B}"/>
              </a:ext>
            </a:extLst>
          </p:cNvPr>
          <p:cNvSpPr/>
          <p:nvPr/>
        </p:nvSpPr>
        <p:spPr>
          <a:xfrm>
            <a:off x="6965247" y="4995036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Ellipse 268">
            <a:extLst>
              <a:ext uri="{FF2B5EF4-FFF2-40B4-BE49-F238E27FC236}">
                <a16:creationId xmlns:a16="http://schemas.microsoft.com/office/drawing/2014/main" id="{5122DA19-FFC8-DB45-99AF-8C0B2B264DCB}"/>
              </a:ext>
            </a:extLst>
          </p:cNvPr>
          <p:cNvSpPr/>
          <p:nvPr/>
        </p:nvSpPr>
        <p:spPr>
          <a:xfrm>
            <a:off x="7403162" y="4995036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Ellipse 269">
            <a:extLst>
              <a:ext uri="{FF2B5EF4-FFF2-40B4-BE49-F238E27FC236}">
                <a16:creationId xmlns:a16="http://schemas.microsoft.com/office/drawing/2014/main" id="{72BA715B-F4EC-5B41-A05D-2B8581E97DAF}"/>
              </a:ext>
            </a:extLst>
          </p:cNvPr>
          <p:cNvSpPr/>
          <p:nvPr/>
        </p:nvSpPr>
        <p:spPr>
          <a:xfrm>
            <a:off x="7874402" y="4992436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Ellipse 270">
            <a:extLst>
              <a:ext uri="{FF2B5EF4-FFF2-40B4-BE49-F238E27FC236}">
                <a16:creationId xmlns:a16="http://schemas.microsoft.com/office/drawing/2014/main" id="{E2FD5B40-846E-4E43-B83E-BB83C58AC61F}"/>
              </a:ext>
            </a:extLst>
          </p:cNvPr>
          <p:cNvSpPr/>
          <p:nvPr/>
        </p:nvSpPr>
        <p:spPr>
          <a:xfrm>
            <a:off x="8360823" y="4992014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Ellipse 271">
            <a:extLst>
              <a:ext uri="{FF2B5EF4-FFF2-40B4-BE49-F238E27FC236}">
                <a16:creationId xmlns:a16="http://schemas.microsoft.com/office/drawing/2014/main" id="{EF54D3E9-FC09-8648-9890-B169ECD7A15E}"/>
              </a:ext>
            </a:extLst>
          </p:cNvPr>
          <p:cNvSpPr/>
          <p:nvPr/>
        </p:nvSpPr>
        <p:spPr>
          <a:xfrm>
            <a:off x="8856679" y="498974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3" name="Connecteur droit 272">
            <a:extLst>
              <a:ext uri="{FF2B5EF4-FFF2-40B4-BE49-F238E27FC236}">
                <a16:creationId xmlns:a16="http://schemas.microsoft.com/office/drawing/2014/main" id="{4DDB7737-09F6-7E4A-B311-53BA080D6C7B}"/>
              </a:ext>
            </a:extLst>
          </p:cNvPr>
          <p:cNvCxnSpPr>
            <a:cxnSpLocks/>
            <a:stCxn id="266" idx="6"/>
            <a:endCxn id="267" idx="2"/>
          </p:cNvCxnSpPr>
          <p:nvPr/>
        </p:nvCxnSpPr>
        <p:spPr>
          <a:xfrm>
            <a:off x="6186531" y="5061710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Connecteur droit 273">
            <a:extLst>
              <a:ext uri="{FF2B5EF4-FFF2-40B4-BE49-F238E27FC236}">
                <a16:creationId xmlns:a16="http://schemas.microsoft.com/office/drawing/2014/main" id="{E20559D8-6810-C447-9A5C-94AF978F7417}"/>
              </a:ext>
            </a:extLst>
          </p:cNvPr>
          <p:cNvCxnSpPr>
            <a:cxnSpLocks/>
            <a:stCxn id="271" idx="6"/>
            <a:endCxn id="272" idx="2"/>
          </p:cNvCxnSpPr>
          <p:nvPr/>
        </p:nvCxnSpPr>
        <p:spPr>
          <a:xfrm flipV="1">
            <a:off x="8517439" y="5056561"/>
            <a:ext cx="33924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Connecteur droit 274">
            <a:extLst>
              <a:ext uri="{FF2B5EF4-FFF2-40B4-BE49-F238E27FC236}">
                <a16:creationId xmlns:a16="http://schemas.microsoft.com/office/drawing/2014/main" id="{CED81388-313C-D141-BDFB-0D076EAA2B37}"/>
              </a:ext>
            </a:extLst>
          </p:cNvPr>
          <p:cNvCxnSpPr>
            <a:cxnSpLocks/>
            <a:stCxn id="270" idx="6"/>
            <a:endCxn id="271" idx="2"/>
          </p:cNvCxnSpPr>
          <p:nvPr/>
        </p:nvCxnSpPr>
        <p:spPr>
          <a:xfrm flipV="1">
            <a:off x="8031020" y="5058836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Connecteur droit 275">
            <a:extLst>
              <a:ext uri="{FF2B5EF4-FFF2-40B4-BE49-F238E27FC236}">
                <a16:creationId xmlns:a16="http://schemas.microsoft.com/office/drawing/2014/main" id="{DAAC7198-5296-094E-83F1-9CD71022E07D}"/>
              </a:ext>
            </a:extLst>
          </p:cNvPr>
          <p:cNvCxnSpPr>
            <a:cxnSpLocks/>
            <a:stCxn id="269" idx="6"/>
            <a:endCxn id="270" idx="2"/>
          </p:cNvCxnSpPr>
          <p:nvPr/>
        </p:nvCxnSpPr>
        <p:spPr>
          <a:xfrm flipV="1">
            <a:off x="7559780" y="5059257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Connecteur droit 276">
            <a:extLst>
              <a:ext uri="{FF2B5EF4-FFF2-40B4-BE49-F238E27FC236}">
                <a16:creationId xmlns:a16="http://schemas.microsoft.com/office/drawing/2014/main" id="{D8CCED75-EFDE-FA45-A47B-88CD7324DA3B}"/>
              </a:ext>
            </a:extLst>
          </p:cNvPr>
          <p:cNvCxnSpPr>
            <a:cxnSpLocks/>
            <a:stCxn id="268" idx="6"/>
            <a:endCxn id="269" idx="2"/>
          </p:cNvCxnSpPr>
          <p:nvPr/>
        </p:nvCxnSpPr>
        <p:spPr>
          <a:xfrm>
            <a:off x="7121864" y="5061856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Connecteur droit 277">
            <a:extLst>
              <a:ext uri="{FF2B5EF4-FFF2-40B4-BE49-F238E27FC236}">
                <a16:creationId xmlns:a16="http://schemas.microsoft.com/office/drawing/2014/main" id="{B5EDDE64-E0D4-D247-8D3D-5F81B44B1F3A}"/>
              </a:ext>
            </a:extLst>
          </p:cNvPr>
          <p:cNvCxnSpPr>
            <a:cxnSpLocks/>
            <a:stCxn id="267" idx="6"/>
            <a:endCxn id="268" idx="2"/>
          </p:cNvCxnSpPr>
          <p:nvPr/>
        </p:nvCxnSpPr>
        <p:spPr>
          <a:xfrm flipV="1">
            <a:off x="6653614" y="5061856"/>
            <a:ext cx="311633" cy="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1" name="Ellipse 280">
            <a:extLst>
              <a:ext uri="{FF2B5EF4-FFF2-40B4-BE49-F238E27FC236}">
                <a16:creationId xmlns:a16="http://schemas.microsoft.com/office/drawing/2014/main" id="{EF5834A9-A6F3-DA42-96E8-0C64F8D00F95}"/>
              </a:ext>
            </a:extLst>
          </p:cNvPr>
          <p:cNvSpPr/>
          <p:nvPr/>
        </p:nvSpPr>
        <p:spPr>
          <a:xfrm>
            <a:off x="9366248" y="4992014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2" name="Connecteur droit 281">
            <a:extLst>
              <a:ext uri="{FF2B5EF4-FFF2-40B4-BE49-F238E27FC236}">
                <a16:creationId xmlns:a16="http://schemas.microsoft.com/office/drawing/2014/main" id="{4E9D7C31-CC56-AD44-8194-2C70278DB906}"/>
              </a:ext>
            </a:extLst>
          </p:cNvPr>
          <p:cNvCxnSpPr>
            <a:cxnSpLocks/>
            <a:stCxn id="272" idx="6"/>
            <a:endCxn id="281" idx="2"/>
          </p:cNvCxnSpPr>
          <p:nvPr/>
        </p:nvCxnSpPr>
        <p:spPr>
          <a:xfrm>
            <a:off x="9013298" y="5056561"/>
            <a:ext cx="35295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Ellipse 282">
            <a:extLst>
              <a:ext uri="{FF2B5EF4-FFF2-40B4-BE49-F238E27FC236}">
                <a16:creationId xmlns:a16="http://schemas.microsoft.com/office/drawing/2014/main" id="{0F79CE45-ABFB-E04A-8CF5-F7A1654D72D6}"/>
              </a:ext>
            </a:extLst>
          </p:cNvPr>
          <p:cNvSpPr/>
          <p:nvPr/>
        </p:nvSpPr>
        <p:spPr>
          <a:xfrm>
            <a:off x="9869997" y="4990365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Ellipse 283">
            <a:extLst>
              <a:ext uri="{FF2B5EF4-FFF2-40B4-BE49-F238E27FC236}">
                <a16:creationId xmlns:a16="http://schemas.microsoft.com/office/drawing/2014/main" id="{BFCF8C61-AE9C-6345-8D05-B2DB2D7673C1}"/>
              </a:ext>
            </a:extLst>
          </p:cNvPr>
          <p:cNvSpPr/>
          <p:nvPr/>
        </p:nvSpPr>
        <p:spPr>
          <a:xfrm>
            <a:off x="10373821" y="4986011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5" name="Connecteur droit 284">
            <a:extLst>
              <a:ext uri="{FF2B5EF4-FFF2-40B4-BE49-F238E27FC236}">
                <a16:creationId xmlns:a16="http://schemas.microsoft.com/office/drawing/2014/main" id="{73C9A50B-C013-754B-B7E2-37EA57901279}"/>
              </a:ext>
            </a:extLst>
          </p:cNvPr>
          <p:cNvCxnSpPr>
            <a:cxnSpLocks/>
            <a:stCxn id="283" idx="6"/>
            <a:endCxn id="284" idx="2"/>
          </p:cNvCxnSpPr>
          <p:nvPr/>
        </p:nvCxnSpPr>
        <p:spPr>
          <a:xfrm flipV="1">
            <a:off x="10026614" y="5052834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Connecteur droit 285">
            <a:extLst>
              <a:ext uri="{FF2B5EF4-FFF2-40B4-BE49-F238E27FC236}">
                <a16:creationId xmlns:a16="http://schemas.microsoft.com/office/drawing/2014/main" id="{FCCC6E9D-0CF0-AA40-9909-B515504D23FB}"/>
              </a:ext>
            </a:extLst>
          </p:cNvPr>
          <p:cNvCxnSpPr>
            <a:cxnSpLocks/>
            <a:stCxn id="281" idx="6"/>
            <a:endCxn id="283" idx="2"/>
          </p:cNvCxnSpPr>
          <p:nvPr/>
        </p:nvCxnSpPr>
        <p:spPr>
          <a:xfrm flipV="1">
            <a:off x="9522865" y="5057186"/>
            <a:ext cx="347130" cy="1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Connecteur droit 286">
            <a:extLst>
              <a:ext uri="{FF2B5EF4-FFF2-40B4-BE49-F238E27FC236}">
                <a16:creationId xmlns:a16="http://schemas.microsoft.com/office/drawing/2014/main" id="{A1AA19C3-CA2C-E84D-9B9E-EB6DB9FCBECF}"/>
              </a:ext>
            </a:extLst>
          </p:cNvPr>
          <p:cNvCxnSpPr>
            <a:cxnSpLocks/>
            <a:stCxn id="183" idx="4"/>
            <a:endCxn id="266" idx="0"/>
          </p:cNvCxnSpPr>
          <p:nvPr/>
        </p:nvCxnSpPr>
        <p:spPr>
          <a:xfrm flipH="1">
            <a:off x="6108223" y="4736877"/>
            <a:ext cx="3365" cy="258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8" name="Ellipse 287">
            <a:extLst>
              <a:ext uri="{FF2B5EF4-FFF2-40B4-BE49-F238E27FC236}">
                <a16:creationId xmlns:a16="http://schemas.microsoft.com/office/drawing/2014/main" id="{6395F3F4-00FA-4643-ADAC-856E6A3F565F}"/>
              </a:ext>
            </a:extLst>
          </p:cNvPr>
          <p:cNvSpPr/>
          <p:nvPr/>
        </p:nvSpPr>
        <p:spPr>
          <a:xfrm>
            <a:off x="6033932" y="5360102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Ellipse 288">
            <a:extLst>
              <a:ext uri="{FF2B5EF4-FFF2-40B4-BE49-F238E27FC236}">
                <a16:creationId xmlns:a16="http://schemas.microsoft.com/office/drawing/2014/main" id="{6358D9CD-A965-CB48-947E-BD33AB4A3D0F}"/>
              </a:ext>
            </a:extLst>
          </p:cNvPr>
          <p:cNvSpPr/>
          <p:nvPr/>
        </p:nvSpPr>
        <p:spPr>
          <a:xfrm>
            <a:off x="6501015" y="5360535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Ellipse 289">
            <a:extLst>
              <a:ext uri="{FF2B5EF4-FFF2-40B4-BE49-F238E27FC236}">
                <a16:creationId xmlns:a16="http://schemas.microsoft.com/office/drawing/2014/main" id="{D5FC85BC-799D-FC48-A2B7-33C9A109B5EF}"/>
              </a:ext>
            </a:extLst>
          </p:cNvPr>
          <p:cNvSpPr/>
          <p:nvPr/>
        </p:nvSpPr>
        <p:spPr>
          <a:xfrm>
            <a:off x="6969266" y="5360249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Ellipse 290">
            <a:extLst>
              <a:ext uri="{FF2B5EF4-FFF2-40B4-BE49-F238E27FC236}">
                <a16:creationId xmlns:a16="http://schemas.microsoft.com/office/drawing/2014/main" id="{EF0DE8CB-275B-D749-B1D4-5F2DA058666F}"/>
              </a:ext>
            </a:extLst>
          </p:cNvPr>
          <p:cNvSpPr/>
          <p:nvPr/>
        </p:nvSpPr>
        <p:spPr>
          <a:xfrm>
            <a:off x="7407181" y="5360249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Ellipse 291">
            <a:extLst>
              <a:ext uri="{FF2B5EF4-FFF2-40B4-BE49-F238E27FC236}">
                <a16:creationId xmlns:a16="http://schemas.microsoft.com/office/drawing/2014/main" id="{042C2C12-5B17-4240-A0A2-9B1E763F6213}"/>
              </a:ext>
            </a:extLst>
          </p:cNvPr>
          <p:cNvSpPr/>
          <p:nvPr/>
        </p:nvSpPr>
        <p:spPr>
          <a:xfrm>
            <a:off x="7878421" y="5357649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Ellipse 292">
            <a:extLst>
              <a:ext uri="{FF2B5EF4-FFF2-40B4-BE49-F238E27FC236}">
                <a16:creationId xmlns:a16="http://schemas.microsoft.com/office/drawing/2014/main" id="{60B65043-3C41-624A-8725-CCB3D481382A}"/>
              </a:ext>
            </a:extLst>
          </p:cNvPr>
          <p:cNvSpPr/>
          <p:nvPr/>
        </p:nvSpPr>
        <p:spPr>
          <a:xfrm>
            <a:off x="8364842" y="5357227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Ellipse 293">
            <a:extLst>
              <a:ext uri="{FF2B5EF4-FFF2-40B4-BE49-F238E27FC236}">
                <a16:creationId xmlns:a16="http://schemas.microsoft.com/office/drawing/2014/main" id="{EEDD4A07-478A-D342-BE23-68762996160A}"/>
              </a:ext>
            </a:extLst>
          </p:cNvPr>
          <p:cNvSpPr/>
          <p:nvPr/>
        </p:nvSpPr>
        <p:spPr>
          <a:xfrm>
            <a:off x="8860698" y="5354953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5" name="Connecteur droit 294">
            <a:extLst>
              <a:ext uri="{FF2B5EF4-FFF2-40B4-BE49-F238E27FC236}">
                <a16:creationId xmlns:a16="http://schemas.microsoft.com/office/drawing/2014/main" id="{EAEE35F4-E6E5-BC42-B8ED-87A8B7CAC5C6}"/>
              </a:ext>
            </a:extLst>
          </p:cNvPr>
          <p:cNvCxnSpPr>
            <a:cxnSpLocks/>
            <a:stCxn id="288" idx="6"/>
            <a:endCxn id="289" idx="2"/>
          </p:cNvCxnSpPr>
          <p:nvPr/>
        </p:nvCxnSpPr>
        <p:spPr>
          <a:xfrm>
            <a:off x="6190549" y="5426923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Connecteur droit 295">
            <a:extLst>
              <a:ext uri="{FF2B5EF4-FFF2-40B4-BE49-F238E27FC236}">
                <a16:creationId xmlns:a16="http://schemas.microsoft.com/office/drawing/2014/main" id="{63E311B8-0527-0345-92A0-7FCF3BB3EE64}"/>
              </a:ext>
            </a:extLst>
          </p:cNvPr>
          <p:cNvCxnSpPr>
            <a:cxnSpLocks/>
            <a:stCxn id="293" idx="6"/>
            <a:endCxn id="294" idx="2"/>
          </p:cNvCxnSpPr>
          <p:nvPr/>
        </p:nvCxnSpPr>
        <p:spPr>
          <a:xfrm flipV="1">
            <a:off x="8521458" y="5421774"/>
            <a:ext cx="33924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Connecteur droit 296">
            <a:extLst>
              <a:ext uri="{FF2B5EF4-FFF2-40B4-BE49-F238E27FC236}">
                <a16:creationId xmlns:a16="http://schemas.microsoft.com/office/drawing/2014/main" id="{5B84CB6C-DA80-5544-AD41-D551F9EB1A79}"/>
              </a:ext>
            </a:extLst>
          </p:cNvPr>
          <p:cNvCxnSpPr>
            <a:cxnSpLocks/>
            <a:stCxn id="292" idx="6"/>
            <a:endCxn id="293" idx="2"/>
          </p:cNvCxnSpPr>
          <p:nvPr/>
        </p:nvCxnSpPr>
        <p:spPr>
          <a:xfrm flipV="1">
            <a:off x="8035039" y="5424049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Connecteur droit 297">
            <a:extLst>
              <a:ext uri="{FF2B5EF4-FFF2-40B4-BE49-F238E27FC236}">
                <a16:creationId xmlns:a16="http://schemas.microsoft.com/office/drawing/2014/main" id="{4DC68E8A-99EE-6844-9067-AF2F043B4C63}"/>
              </a:ext>
            </a:extLst>
          </p:cNvPr>
          <p:cNvCxnSpPr>
            <a:cxnSpLocks/>
            <a:stCxn id="291" idx="6"/>
            <a:endCxn id="292" idx="2"/>
          </p:cNvCxnSpPr>
          <p:nvPr/>
        </p:nvCxnSpPr>
        <p:spPr>
          <a:xfrm flipV="1">
            <a:off x="7563799" y="5424470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Connecteur droit 298">
            <a:extLst>
              <a:ext uri="{FF2B5EF4-FFF2-40B4-BE49-F238E27FC236}">
                <a16:creationId xmlns:a16="http://schemas.microsoft.com/office/drawing/2014/main" id="{325403B4-7FD3-6D44-9C27-16B5F215C736}"/>
              </a:ext>
            </a:extLst>
          </p:cNvPr>
          <p:cNvCxnSpPr>
            <a:cxnSpLocks/>
            <a:stCxn id="290" idx="6"/>
            <a:endCxn id="291" idx="2"/>
          </p:cNvCxnSpPr>
          <p:nvPr/>
        </p:nvCxnSpPr>
        <p:spPr>
          <a:xfrm>
            <a:off x="7125882" y="5427069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Connecteur droit 299">
            <a:extLst>
              <a:ext uri="{FF2B5EF4-FFF2-40B4-BE49-F238E27FC236}">
                <a16:creationId xmlns:a16="http://schemas.microsoft.com/office/drawing/2014/main" id="{CE8E5D55-1E16-6548-9B8C-296861167454}"/>
              </a:ext>
            </a:extLst>
          </p:cNvPr>
          <p:cNvCxnSpPr>
            <a:cxnSpLocks/>
            <a:stCxn id="289" idx="6"/>
            <a:endCxn id="290" idx="2"/>
          </p:cNvCxnSpPr>
          <p:nvPr/>
        </p:nvCxnSpPr>
        <p:spPr>
          <a:xfrm flipV="1">
            <a:off x="6657633" y="5427069"/>
            <a:ext cx="311633" cy="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3" name="Ellipse 302">
            <a:extLst>
              <a:ext uri="{FF2B5EF4-FFF2-40B4-BE49-F238E27FC236}">
                <a16:creationId xmlns:a16="http://schemas.microsoft.com/office/drawing/2014/main" id="{01226481-4A26-0443-B60D-E8E3431B24F9}"/>
              </a:ext>
            </a:extLst>
          </p:cNvPr>
          <p:cNvSpPr/>
          <p:nvPr/>
        </p:nvSpPr>
        <p:spPr>
          <a:xfrm>
            <a:off x="9370267" y="5357227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4" name="Connecteur droit 303">
            <a:extLst>
              <a:ext uri="{FF2B5EF4-FFF2-40B4-BE49-F238E27FC236}">
                <a16:creationId xmlns:a16="http://schemas.microsoft.com/office/drawing/2014/main" id="{49F1F2DF-5802-944F-B4E3-8741B7A55364}"/>
              </a:ext>
            </a:extLst>
          </p:cNvPr>
          <p:cNvCxnSpPr>
            <a:cxnSpLocks/>
            <a:stCxn id="294" idx="6"/>
            <a:endCxn id="303" idx="2"/>
          </p:cNvCxnSpPr>
          <p:nvPr/>
        </p:nvCxnSpPr>
        <p:spPr>
          <a:xfrm>
            <a:off x="9017316" y="5421774"/>
            <a:ext cx="35295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5" name="Ellipse 304">
            <a:extLst>
              <a:ext uri="{FF2B5EF4-FFF2-40B4-BE49-F238E27FC236}">
                <a16:creationId xmlns:a16="http://schemas.microsoft.com/office/drawing/2014/main" id="{2A9A3F0E-6B24-BD45-B55A-A291FDD44C94}"/>
              </a:ext>
            </a:extLst>
          </p:cNvPr>
          <p:cNvSpPr/>
          <p:nvPr/>
        </p:nvSpPr>
        <p:spPr>
          <a:xfrm>
            <a:off x="9874015" y="5355577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Ellipse 305">
            <a:extLst>
              <a:ext uri="{FF2B5EF4-FFF2-40B4-BE49-F238E27FC236}">
                <a16:creationId xmlns:a16="http://schemas.microsoft.com/office/drawing/2014/main" id="{50BC34C8-C48A-A240-8773-DE746E827391}"/>
              </a:ext>
            </a:extLst>
          </p:cNvPr>
          <p:cNvSpPr/>
          <p:nvPr/>
        </p:nvSpPr>
        <p:spPr>
          <a:xfrm>
            <a:off x="10377840" y="5351224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7" name="Connecteur droit 306">
            <a:extLst>
              <a:ext uri="{FF2B5EF4-FFF2-40B4-BE49-F238E27FC236}">
                <a16:creationId xmlns:a16="http://schemas.microsoft.com/office/drawing/2014/main" id="{C56E4DE5-917C-DA4D-B8D1-CB7C5320CEC9}"/>
              </a:ext>
            </a:extLst>
          </p:cNvPr>
          <p:cNvCxnSpPr>
            <a:cxnSpLocks/>
            <a:stCxn id="305" idx="6"/>
            <a:endCxn id="306" idx="2"/>
          </p:cNvCxnSpPr>
          <p:nvPr/>
        </p:nvCxnSpPr>
        <p:spPr>
          <a:xfrm flipV="1">
            <a:off x="10030632" y="5418046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Connecteur droit 307">
            <a:extLst>
              <a:ext uri="{FF2B5EF4-FFF2-40B4-BE49-F238E27FC236}">
                <a16:creationId xmlns:a16="http://schemas.microsoft.com/office/drawing/2014/main" id="{0C13884B-7554-AC48-AC64-B4E3577F6A5A}"/>
              </a:ext>
            </a:extLst>
          </p:cNvPr>
          <p:cNvCxnSpPr>
            <a:cxnSpLocks/>
            <a:stCxn id="303" idx="6"/>
            <a:endCxn id="305" idx="2"/>
          </p:cNvCxnSpPr>
          <p:nvPr/>
        </p:nvCxnSpPr>
        <p:spPr>
          <a:xfrm flipV="1">
            <a:off x="9526884" y="5422399"/>
            <a:ext cx="347130" cy="1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Connecteur droit 308">
            <a:extLst>
              <a:ext uri="{FF2B5EF4-FFF2-40B4-BE49-F238E27FC236}">
                <a16:creationId xmlns:a16="http://schemas.microsoft.com/office/drawing/2014/main" id="{1117C758-CB49-5244-813D-CCDDD3277937}"/>
              </a:ext>
            </a:extLst>
          </p:cNvPr>
          <p:cNvCxnSpPr>
            <a:cxnSpLocks/>
            <a:stCxn id="266" idx="4"/>
            <a:endCxn id="288" idx="0"/>
          </p:cNvCxnSpPr>
          <p:nvPr/>
        </p:nvCxnSpPr>
        <p:spPr>
          <a:xfrm>
            <a:off x="6108223" y="5128531"/>
            <a:ext cx="4019" cy="2315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Connecteur droit 309">
            <a:extLst>
              <a:ext uri="{FF2B5EF4-FFF2-40B4-BE49-F238E27FC236}">
                <a16:creationId xmlns:a16="http://schemas.microsoft.com/office/drawing/2014/main" id="{0467861D-F467-DF4D-BAFC-D447FC451841}"/>
              </a:ext>
            </a:extLst>
          </p:cNvPr>
          <p:cNvCxnSpPr>
            <a:cxnSpLocks/>
            <a:stCxn id="184" idx="4"/>
            <a:endCxn id="267" idx="0"/>
          </p:cNvCxnSpPr>
          <p:nvPr/>
        </p:nvCxnSpPr>
        <p:spPr>
          <a:xfrm flipH="1">
            <a:off x="6575305" y="4737310"/>
            <a:ext cx="3365" cy="258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Connecteur droit 310">
            <a:extLst>
              <a:ext uri="{FF2B5EF4-FFF2-40B4-BE49-F238E27FC236}">
                <a16:creationId xmlns:a16="http://schemas.microsoft.com/office/drawing/2014/main" id="{A1336958-6722-054C-B4CE-B9AC08B2FE02}"/>
              </a:ext>
            </a:extLst>
          </p:cNvPr>
          <p:cNvCxnSpPr>
            <a:cxnSpLocks/>
            <a:stCxn id="185" idx="4"/>
            <a:endCxn id="268" idx="0"/>
          </p:cNvCxnSpPr>
          <p:nvPr/>
        </p:nvCxnSpPr>
        <p:spPr>
          <a:xfrm flipH="1">
            <a:off x="7043556" y="4737023"/>
            <a:ext cx="3365" cy="258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Connecteur droit 311">
            <a:extLst>
              <a:ext uri="{FF2B5EF4-FFF2-40B4-BE49-F238E27FC236}">
                <a16:creationId xmlns:a16="http://schemas.microsoft.com/office/drawing/2014/main" id="{34CF52C7-E750-134F-9157-80E5E71E5CD0}"/>
              </a:ext>
            </a:extLst>
          </p:cNvPr>
          <p:cNvCxnSpPr>
            <a:cxnSpLocks/>
            <a:stCxn id="186" idx="4"/>
            <a:endCxn id="269" idx="0"/>
          </p:cNvCxnSpPr>
          <p:nvPr/>
        </p:nvCxnSpPr>
        <p:spPr>
          <a:xfrm flipH="1">
            <a:off x="7481471" y="4737023"/>
            <a:ext cx="3365" cy="258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Connecteur droit 312">
            <a:extLst>
              <a:ext uri="{FF2B5EF4-FFF2-40B4-BE49-F238E27FC236}">
                <a16:creationId xmlns:a16="http://schemas.microsoft.com/office/drawing/2014/main" id="{0B985A70-D11C-CC44-B87C-4BC6138C72AE}"/>
              </a:ext>
            </a:extLst>
          </p:cNvPr>
          <p:cNvCxnSpPr>
            <a:cxnSpLocks/>
            <a:stCxn id="187" idx="4"/>
            <a:endCxn id="270" idx="0"/>
          </p:cNvCxnSpPr>
          <p:nvPr/>
        </p:nvCxnSpPr>
        <p:spPr>
          <a:xfrm flipH="1">
            <a:off x="7952711" y="4734425"/>
            <a:ext cx="3365" cy="258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Connecteur droit 313">
            <a:extLst>
              <a:ext uri="{FF2B5EF4-FFF2-40B4-BE49-F238E27FC236}">
                <a16:creationId xmlns:a16="http://schemas.microsoft.com/office/drawing/2014/main" id="{858B4C73-DEE4-FC4A-82EF-2A1E3B2D5CCB}"/>
              </a:ext>
            </a:extLst>
          </p:cNvPr>
          <p:cNvCxnSpPr>
            <a:cxnSpLocks/>
            <a:stCxn id="188" idx="4"/>
            <a:endCxn id="271" idx="0"/>
          </p:cNvCxnSpPr>
          <p:nvPr/>
        </p:nvCxnSpPr>
        <p:spPr>
          <a:xfrm flipH="1">
            <a:off x="8439132" y="4734002"/>
            <a:ext cx="3365" cy="258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Connecteur droit 314">
            <a:extLst>
              <a:ext uri="{FF2B5EF4-FFF2-40B4-BE49-F238E27FC236}">
                <a16:creationId xmlns:a16="http://schemas.microsoft.com/office/drawing/2014/main" id="{8505872A-2CED-994B-8528-D7313012B2A6}"/>
              </a:ext>
            </a:extLst>
          </p:cNvPr>
          <p:cNvCxnSpPr>
            <a:cxnSpLocks/>
            <a:stCxn id="189" idx="4"/>
            <a:endCxn id="272" idx="0"/>
          </p:cNvCxnSpPr>
          <p:nvPr/>
        </p:nvCxnSpPr>
        <p:spPr>
          <a:xfrm flipH="1">
            <a:off x="8934988" y="4731729"/>
            <a:ext cx="3365" cy="258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Connecteur droit 315">
            <a:extLst>
              <a:ext uri="{FF2B5EF4-FFF2-40B4-BE49-F238E27FC236}">
                <a16:creationId xmlns:a16="http://schemas.microsoft.com/office/drawing/2014/main" id="{2236DEAC-C22B-B54E-AC6D-D4131A382155}"/>
              </a:ext>
            </a:extLst>
          </p:cNvPr>
          <p:cNvCxnSpPr>
            <a:cxnSpLocks/>
            <a:stCxn id="198" idx="4"/>
            <a:endCxn id="281" idx="0"/>
          </p:cNvCxnSpPr>
          <p:nvPr/>
        </p:nvCxnSpPr>
        <p:spPr>
          <a:xfrm flipH="1">
            <a:off x="9444557" y="4734002"/>
            <a:ext cx="3365" cy="258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Connecteur droit 316">
            <a:extLst>
              <a:ext uri="{FF2B5EF4-FFF2-40B4-BE49-F238E27FC236}">
                <a16:creationId xmlns:a16="http://schemas.microsoft.com/office/drawing/2014/main" id="{10E74317-46B8-C744-864E-074531C2C3B5}"/>
              </a:ext>
            </a:extLst>
          </p:cNvPr>
          <p:cNvCxnSpPr>
            <a:cxnSpLocks/>
            <a:stCxn id="230" idx="4"/>
            <a:endCxn id="283" idx="0"/>
          </p:cNvCxnSpPr>
          <p:nvPr/>
        </p:nvCxnSpPr>
        <p:spPr>
          <a:xfrm flipH="1">
            <a:off x="9948305" y="4732352"/>
            <a:ext cx="3365" cy="258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Connecteur droit 317">
            <a:extLst>
              <a:ext uri="{FF2B5EF4-FFF2-40B4-BE49-F238E27FC236}">
                <a16:creationId xmlns:a16="http://schemas.microsoft.com/office/drawing/2014/main" id="{4A113CC1-C99B-2A46-86B1-3EEF57EBF462}"/>
              </a:ext>
            </a:extLst>
          </p:cNvPr>
          <p:cNvCxnSpPr>
            <a:cxnSpLocks/>
            <a:stCxn id="248" idx="4"/>
            <a:endCxn id="284" idx="0"/>
          </p:cNvCxnSpPr>
          <p:nvPr/>
        </p:nvCxnSpPr>
        <p:spPr>
          <a:xfrm flipH="1">
            <a:off x="10452130" y="4728000"/>
            <a:ext cx="3365" cy="258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Connecteur droit 318">
            <a:extLst>
              <a:ext uri="{FF2B5EF4-FFF2-40B4-BE49-F238E27FC236}">
                <a16:creationId xmlns:a16="http://schemas.microsoft.com/office/drawing/2014/main" id="{FBB106F4-CB50-B244-BC5D-C1D8DDE8DC71}"/>
              </a:ext>
            </a:extLst>
          </p:cNvPr>
          <p:cNvCxnSpPr>
            <a:cxnSpLocks/>
            <a:stCxn id="267" idx="4"/>
            <a:endCxn id="289" idx="0"/>
          </p:cNvCxnSpPr>
          <p:nvPr/>
        </p:nvCxnSpPr>
        <p:spPr>
          <a:xfrm>
            <a:off x="6575305" y="5128965"/>
            <a:ext cx="4019" cy="2315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Connecteur droit 319">
            <a:extLst>
              <a:ext uri="{FF2B5EF4-FFF2-40B4-BE49-F238E27FC236}">
                <a16:creationId xmlns:a16="http://schemas.microsoft.com/office/drawing/2014/main" id="{624D600B-2F59-F348-A0C2-44245298ED12}"/>
              </a:ext>
            </a:extLst>
          </p:cNvPr>
          <p:cNvCxnSpPr>
            <a:cxnSpLocks/>
            <a:stCxn id="268" idx="4"/>
            <a:endCxn id="290" idx="0"/>
          </p:cNvCxnSpPr>
          <p:nvPr/>
        </p:nvCxnSpPr>
        <p:spPr>
          <a:xfrm>
            <a:off x="7043556" y="5128678"/>
            <a:ext cx="4019" cy="2315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Connecteur droit 320">
            <a:extLst>
              <a:ext uri="{FF2B5EF4-FFF2-40B4-BE49-F238E27FC236}">
                <a16:creationId xmlns:a16="http://schemas.microsoft.com/office/drawing/2014/main" id="{4386E6FE-D99F-194E-BE8A-EFE519F19C07}"/>
              </a:ext>
            </a:extLst>
          </p:cNvPr>
          <p:cNvCxnSpPr>
            <a:cxnSpLocks/>
            <a:stCxn id="269" idx="4"/>
            <a:endCxn id="291" idx="0"/>
          </p:cNvCxnSpPr>
          <p:nvPr/>
        </p:nvCxnSpPr>
        <p:spPr>
          <a:xfrm>
            <a:off x="7481471" y="5128678"/>
            <a:ext cx="4019" cy="2315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Connecteur droit 321">
            <a:extLst>
              <a:ext uri="{FF2B5EF4-FFF2-40B4-BE49-F238E27FC236}">
                <a16:creationId xmlns:a16="http://schemas.microsoft.com/office/drawing/2014/main" id="{8240A558-11F2-BA42-9AF9-DD5ABCC196A1}"/>
              </a:ext>
            </a:extLst>
          </p:cNvPr>
          <p:cNvCxnSpPr>
            <a:cxnSpLocks/>
            <a:stCxn id="270" idx="4"/>
            <a:endCxn id="292" idx="0"/>
          </p:cNvCxnSpPr>
          <p:nvPr/>
        </p:nvCxnSpPr>
        <p:spPr>
          <a:xfrm>
            <a:off x="7952711" y="5126078"/>
            <a:ext cx="4019" cy="2315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Connecteur droit 322">
            <a:extLst>
              <a:ext uri="{FF2B5EF4-FFF2-40B4-BE49-F238E27FC236}">
                <a16:creationId xmlns:a16="http://schemas.microsoft.com/office/drawing/2014/main" id="{794D7885-A7E0-4E43-8C2C-6EF0F4E56F66}"/>
              </a:ext>
            </a:extLst>
          </p:cNvPr>
          <p:cNvCxnSpPr>
            <a:cxnSpLocks/>
            <a:stCxn id="271" idx="4"/>
            <a:endCxn id="293" idx="0"/>
          </p:cNvCxnSpPr>
          <p:nvPr/>
        </p:nvCxnSpPr>
        <p:spPr>
          <a:xfrm>
            <a:off x="8439132" y="5125656"/>
            <a:ext cx="4019" cy="2315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Connecteur droit 323">
            <a:extLst>
              <a:ext uri="{FF2B5EF4-FFF2-40B4-BE49-F238E27FC236}">
                <a16:creationId xmlns:a16="http://schemas.microsoft.com/office/drawing/2014/main" id="{9DAB063E-7D52-8B4E-9A5C-E59717FB680D}"/>
              </a:ext>
            </a:extLst>
          </p:cNvPr>
          <p:cNvCxnSpPr>
            <a:cxnSpLocks/>
            <a:stCxn id="272" idx="4"/>
            <a:endCxn id="294" idx="0"/>
          </p:cNvCxnSpPr>
          <p:nvPr/>
        </p:nvCxnSpPr>
        <p:spPr>
          <a:xfrm>
            <a:off x="8934988" y="5123382"/>
            <a:ext cx="4019" cy="2315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Connecteur droit 324">
            <a:extLst>
              <a:ext uri="{FF2B5EF4-FFF2-40B4-BE49-F238E27FC236}">
                <a16:creationId xmlns:a16="http://schemas.microsoft.com/office/drawing/2014/main" id="{773F8792-9F18-EC40-9321-D95B1603A4C2}"/>
              </a:ext>
            </a:extLst>
          </p:cNvPr>
          <p:cNvCxnSpPr>
            <a:cxnSpLocks/>
            <a:stCxn id="281" idx="4"/>
            <a:endCxn id="303" idx="0"/>
          </p:cNvCxnSpPr>
          <p:nvPr/>
        </p:nvCxnSpPr>
        <p:spPr>
          <a:xfrm>
            <a:off x="9444557" y="5125656"/>
            <a:ext cx="4019" cy="2315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Connecteur droit 325">
            <a:extLst>
              <a:ext uri="{FF2B5EF4-FFF2-40B4-BE49-F238E27FC236}">
                <a16:creationId xmlns:a16="http://schemas.microsoft.com/office/drawing/2014/main" id="{F1B17973-2954-084D-8522-452C4648694B}"/>
              </a:ext>
            </a:extLst>
          </p:cNvPr>
          <p:cNvCxnSpPr>
            <a:cxnSpLocks/>
            <a:stCxn id="283" idx="4"/>
            <a:endCxn id="305" idx="0"/>
          </p:cNvCxnSpPr>
          <p:nvPr/>
        </p:nvCxnSpPr>
        <p:spPr>
          <a:xfrm>
            <a:off x="9948305" y="5124006"/>
            <a:ext cx="4019" cy="2315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Connecteur droit 326">
            <a:extLst>
              <a:ext uri="{FF2B5EF4-FFF2-40B4-BE49-F238E27FC236}">
                <a16:creationId xmlns:a16="http://schemas.microsoft.com/office/drawing/2014/main" id="{33D510EB-694B-8D46-8A5B-57956C5BC8DB}"/>
              </a:ext>
            </a:extLst>
          </p:cNvPr>
          <p:cNvCxnSpPr>
            <a:cxnSpLocks/>
            <a:stCxn id="284" idx="4"/>
            <a:endCxn id="306" idx="0"/>
          </p:cNvCxnSpPr>
          <p:nvPr/>
        </p:nvCxnSpPr>
        <p:spPr>
          <a:xfrm>
            <a:off x="10452130" y="5119653"/>
            <a:ext cx="4019" cy="2315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8" name="Ellipse 327">
            <a:extLst>
              <a:ext uri="{FF2B5EF4-FFF2-40B4-BE49-F238E27FC236}">
                <a16:creationId xmlns:a16="http://schemas.microsoft.com/office/drawing/2014/main" id="{2B83CFCB-B249-4541-8A8E-E7A3AA31322E}"/>
              </a:ext>
            </a:extLst>
          </p:cNvPr>
          <p:cNvSpPr/>
          <p:nvPr/>
        </p:nvSpPr>
        <p:spPr>
          <a:xfrm>
            <a:off x="6033932" y="5726066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Ellipse 328">
            <a:extLst>
              <a:ext uri="{FF2B5EF4-FFF2-40B4-BE49-F238E27FC236}">
                <a16:creationId xmlns:a16="http://schemas.microsoft.com/office/drawing/2014/main" id="{3D910DBD-5841-BB49-920A-BC30B94C5E15}"/>
              </a:ext>
            </a:extLst>
          </p:cNvPr>
          <p:cNvSpPr/>
          <p:nvPr/>
        </p:nvSpPr>
        <p:spPr>
          <a:xfrm>
            <a:off x="6501015" y="5726499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Ellipse 329">
            <a:extLst>
              <a:ext uri="{FF2B5EF4-FFF2-40B4-BE49-F238E27FC236}">
                <a16:creationId xmlns:a16="http://schemas.microsoft.com/office/drawing/2014/main" id="{93275F59-4805-D746-8CD5-73DDF0D94195}"/>
              </a:ext>
            </a:extLst>
          </p:cNvPr>
          <p:cNvSpPr/>
          <p:nvPr/>
        </p:nvSpPr>
        <p:spPr>
          <a:xfrm>
            <a:off x="6969266" y="5726212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Ellipse 330">
            <a:extLst>
              <a:ext uri="{FF2B5EF4-FFF2-40B4-BE49-F238E27FC236}">
                <a16:creationId xmlns:a16="http://schemas.microsoft.com/office/drawing/2014/main" id="{6E2C9B84-2E00-EF4D-974B-A16B073C1556}"/>
              </a:ext>
            </a:extLst>
          </p:cNvPr>
          <p:cNvSpPr/>
          <p:nvPr/>
        </p:nvSpPr>
        <p:spPr>
          <a:xfrm>
            <a:off x="7407181" y="5726212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Ellipse 331">
            <a:extLst>
              <a:ext uri="{FF2B5EF4-FFF2-40B4-BE49-F238E27FC236}">
                <a16:creationId xmlns:a16="http://schemas.microsoft.com/office/drawing/2014/main" id="{699A39C8-95CA-0841-822C-140F8B53500B}"/>
              </a:ext>
            </a:extLst>
          </p:cNvPr>
          <p:cNvSpPr/>
          <p:nvPr/>
        </p:nvSpPr>
        <p:spPr>
          <a:xfrm>
            <a:off x="7878421" y="5723613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Ellipse 332">
            <a:extLst>
              <a:ext uri="{FF2B5EF4-FFF2-40B4-BE49-F238E27FC236}">
                <a16:creationId xmlns:a16="http://schemas.microsoft.com/office/drawing/2014/main" id="{4B92F2E0-7335-D44D-B9C2-BD446DA13A10}"/>
              </a:ext>
            </a:extLst>
          </p:cNvPr>
          <p:cNvSpPr/>
          <p:nvPr/>
        </p:nvSpPr>
        <p:spPr>
          <a:xfrm>
            <a:off x="8364842" y="5723191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Ellipse 333">
            <a:extLst>
              <a:ext uri="{FF2B5EF4-FFF2-40B4-BE49-F238E27FC236}">
                <a16:creationId xmlns:a16="http://schemas.microsoft.com/office/drawing/2014/main" id="{5354A90E-E09F-EE4A-8130-CE53336BC6D0}"/>
              </a:ext>
            </a:extLst>
          </p:cNvPr>
          <p:cNvSpPr/>
          <p:nvPr/>
        </p:nvSpPr>
        <p:spPr>
          <a:xfrm>
            <a:off x="8860698" y="5720917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5" name="Connecteur droit 334">
            <a:extLst>
              <a:ext uri="{FF2B5EF4-FFF2-40B4-BE49-F238E27FC236}">
                <a16:creationId xmlns:a16="http://schemas.microsoft.com/office/drawing/2014/main" id="{D92BDEBE-63C9-914A-8FB7-60325090377D}"/>
              </a:ext>
            </a:extLst>
          </p:cNvPr>
          <p:cNvCxnSpPr>
            <a:cxnSpLocks/>
            <a:stCxn id="328" idx="6"/>
            <a:endCxn id="329" idx="2"/>
          </p:cNvCxnSpPr>
          <p:nvPr/>
        </p:nvCxnSpPr>
        <p:spPr>
          <a:xfrm>
            <a:off x="6190549" y="5792887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Connecteur droit 335">
            <a:extLst>
              <a:ext uri="{FF2B5EF4-FFF2-40B4-BE49-F238E27FC236}">
                <a16:creationId xmlns:a16="http://schemas.microsoft.com/office/drawing/2014/main" id="{FBD20B56-0709-CE4D-A95A-1CE4D43B8D90}"/>
              </a:ext>
            </a:extLst>
          </p:cNvPr>
          <p:cNvCxnSpPr>
            <a:cxnSpLocks/>
            <a:stCxn id="333" idx="6"/>
            <a:endCxn id="334" idx="2"/>
          </p:cNvCxnSpPr>
          <p:nvPr/>
        </p:nvCxnSpPr>
        <p:spPr>
          <a:xfrm flipV="1">
            <a:off x="8521458" y="5787738"/>
            <a:ext cx="33924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Connecteur droit 336">
            <a:extLst>
              <a:ext uri="{FF2B5EF4-FFF2-40B4-BE49-F238E27FC236}">
                <a16:creationId xmlns:a16="http://schemas.microsoft.com/office/drawing/2014/main" id="{1579B5AA-6CF0-1649-9D59-AD43E73E8080}"/>
              </a:ext>
            </a:extLst>
          </p:cNvPr>
          <p:cNvCxnSpPr>
            <a:cxnSpLocks/>
            <a:stCxn id="332" idx="6"/>
            <a:endCxn id="333" idx="2"/>
          </p:cNvCxnSpPr>
          <p:nvPr/>
        </p:nvCxnSpPr>
        <p:spPr>
          <a:xfrm flipV="1">
            <a:off x="8035039" y="5790013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Connecteur droit 337">
            <a:extLst>
              <a:ext uri="{FF2B5EF4-FFF2-40B4-BE49-F238E27FC236}">
                <a16:creationId xmlns:a16="http://schemas.microsoft.com/office/drawing/2014/main" id="{CC542B10-8E68-514E-BC86-4D14E4A1200A}"/>
              </a:ext>
            </a:extLst>
          </p:cNvPr>
          <p:cNvCxnSpPr>
            <a:cxnSpLocks/>
            <a:stCxn id="331" idx="6"/>
            <a:endCxn id="332" idx="2"/>
          </p:cNvCxnSpPr>
          <p:nvPr/>
        </p:nvCxnSpPr>
        <p:spPr>
          <a:xfrm flipV="1">
            <a:off x="7563799" y="5790434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Connecteur droit 338">
            <a:extLst>
              <a:ext uri="{FF2B5EF4-FFF2-40B4-BE49-F238E27FC236}">
                <a16:creationId xmlns:a16="http://schemas.microsoft.com/office/drawing/2014/main" id="{3912E300-DA9B-854C-A2A5-67983516E4DD}"/>
              </a:ext>
            </a:extLst>
          </p:cNvPr>
          <p:cNvCxnSpPr>
            <a:cxnSpLocks/>
            <a:stCxn id="330" idx="6"/>
            <a:endCxn id="331" idx="2"/>
          </p:cNvCxnSpPr>
          <p:nvPr/>
        </p:nvCxnSpPr>
        <p:spPr>
          <a:xfrm>
            <a:off x="7125882" y="5793033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Connecteur droit 339">
            <a:extLst>
              <a:ext uri="{FF2B5EF4-FFF2-40B4-BE49-F238E27FC236}">
                <a16:creationId xmlns:a16="http://schemas.microsoft.com/office/drawing/2014/main" id="{5047CEA9-D5B8-C941-9666-1BA80A1DE04E}"/>
              </a:ext>
            </a:extLst>
          </p:cNvPr>
          <p:cNvCxnSpPr>
            <a:cxnSpLocks/>
            <a:stCxn id="329" idx="6"/>
            <a:endCxn id="330" idx="2"/>
          </p:cNvCxnSpPr>
          <p:nvPr/>
        </p:nvCxnSpPr>
        <p:spPr>
          <a:xfrm flipV="1">
            <a:off x="6657633" y="5793033"/>
            <a:ext cx="311633" cy="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3" name="Ellipse 342">
            <a:extLst>
              <a:ext uri="{FF2B5EF4-FFF2-40B4-BE49-F238E27FC236}">
                <a16:creationId xmlns:a16="http://schemas.microsoft.com/office/drawing/2014/main" id="{4E0C0980-2E31-6342-ACFB-3BF54DCA9EE3}"/>
              </a:ext>
            </a:extLst>
          </p:cNvPr>
          <p:cNvSpPr/>
          <p:nvPr/>
        </p:nvSpPr>
        <p:spPr>
          <a:xfrm>
            <a:off x="9370267" y="5723191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4" name="Connecteur droit 343">
            <a:extLst>
              <a:ext uri="{FF2B5EF4-FFF2-40B4-BE49-F238E27FC236}">
                <a16:creationId xmlns:a16="http://schemas.microsoft.com/office/drawing/2014/main" id="{53AA73A1-CC26-154C-B62E-01FD8078C785}"/>
              </a:ext>
            </a:extLst>
          </p:cNvPr>
          <p:cNvCxnSpPr>
            <a:cxnSpLocks/>
            <a:stCxn id="334" idx="6"/>
            <a:endCxn id="343" idx="2"/>
          </p:cNvCxnSpPr>
          <p:nvPr/>
        </p:nvCxnSpPr>
        <p:spPr>
          <a:xfrm>
            <a:off x="9017316" y="5787738"/>
            <a:ext cx="35295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5" name="Ellipse 344">
            <a:extLst>
              <a:ext uri="{FF2B5EF4-FFF2-40B4-BE49-F238E27FC236}">
                <a16:creationId xmlns:a16="http://schemas.microsoft.com/office/drawing/2014/main" id="{103B7A2D-0615-F141-8C1B-973615F19A8A}"/>
              </a:ext>
            </a:extLst>
          </p:cNvPr>
          <p:cNvSpPr/>
          <p:nvPr/>
        </p:nvSpPr>
        <p:spPr>
          <a:xfrm>
            <a:off x="9874015" y="5721541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Ellipse 345">
            <a:extLst>
              <a:ext uri="{FF2B5EF4-FFF2-40B4-BE49-F238E27FC236}">
                <a16:creationId xmlns:a16="http://schemas.microsoft.com/office/drawing/2014/main" id="{9CB973CB-3900-4B44-B6D3-AA58978C7368}"/>
              </a:ext>
            </a:extLst>
          </p:cNvPr>
          <p:cNvSpPr/>
          <p:nvPr/>
        </p:nvSpPr>
        <p:spPr>
          <a:xfrm>
            <a:off x="10377840" y="5717188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7" name="Connecteur droit 346">
            <a:extLst>
              <a:ext uri="{FF2B5EF4-FFF2-40B4-BE49-F238E27FC236}">
                <a16:creationId xmlns:a16="http://schemas.microsoft.com/office/drawing/2014/main" id="{FDFF6EC7-8F02-9645-BD41-01C1F1CD3BF3}"/>
              </a:ext>
            </a:extLst>
          </p:cNvPr>
          <p:cNvCxnSpPr>
            <a:cxnSpLocks/>
            <a:stCxn id="345" idx="6"/>
            <a:endCxn id="346" idx="2"/>
          </p:cNvCxnSpPr>
          <p:nvPr/>
        </p:nvCxnSpPr>
        <p:spPr>
          <a:xfrm flipV="1">
            <a:off x="10030632" y="5784010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" name="Connecteur droit 347">
            <a:extLst>
              <a:ext uri="{FF2B5EF4-FFF2-40B4-BE49-F238E27FC236}">
                <a16:creationId xmlns:a16="http://schemas.microsoft.com/office/drawing/2014/main" id="{9F27CFFA-481A-8D4D-816F-8178D8E8AAAB}"/>
              </a:ext>
            </a:extLst>
          </p:cNvPr>
          <p:cNvCxnSpPr>
            <a:cxnSpLocks/>
            <a:stCxn id="343" idx="6"/>
            <a:endCxn id="345" idx="2"/>
          </p:cNvCxnSpPr>
          <p:nvPr/>
        </p:nvCxnSpPr>
        <p:spPr>
          <a:xfrm flipV="1">
            <a:off x="9526884" y="5788363"/>
            <a:ext cx="347130" cy="1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Connecteur droit 348">
            <a:extLst>
              <a:ext uri="{FF2B5EF4-FFF2-40B4-BE49-F238E27FC236}">
                <a16:creationId xmlns:a16="http://schemas.microsoft.com/office/drawing/2014/main" id="{FCECCEE0-8569-FE49-A709-6D6B7AA11BE5}"/>
              </a:ext>
            </a:extLst>
          </p:cNvPr>
          <p:cNvCxnSpPr>
            <a:cxnSpLocks/>
            <a:stCxn id="288" idx="4"/>
            <a:endCxn id="328" idx="0"/>
          </p:cNvCxnSpPr>
          <p:nvPr/>
        </p:nvCxnSpPr>
        <p:spPr>
          <a:xfrm>
            <a:off x="6112242" y="5493744"/>
            <a:ext cx="0" cy="232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0" name="Connecteur droit 349">
            <a:extLst>
              <a:ext uri="{FF2B5EF4-FFF2-40B4-BE49-F238E27FC236}">
                <a16:creationId xmlns:a16="http://schemas.microsoft.com/office/drawing/2014/main" id="{34866AE5-FC0B-764F-8141-E13022B16F19}"/>
              </a:ext>
            </a:extLst>
          </p:cNvPr>
          <p:cNvCxnSpPr>
            <a:cxnSpLocks/>
            <a:stCxn id="289" idx="4"/>
            <a:endCxn id="329" idx="0"/>
          </p:cNvCxnSpPr>
          <p:nvPr/>
        </p:nvCxnSpPr>
        <p:spPr>
          <a:xfrm>
            <a:off x="6579324" y="5494177"/>
            <a:ext cx="0" cy="232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1" name="Connecteur droit 350">
            <a:extLst>
              <a:ext uri="{FF2B5EF4-FFF2-40B4-BE49-F238E27FC236}">
                <a16:creationId xmlns:a16="http://schemas.microsoft.com/office/drawing/2014/main" id="{57AA450B-A712-4D49-B3E8-591016A6C55A}"/>
              </a:ext>
            </a:extLst>
          </p:cNvPr>
          <p:cNvCxnSpPr>
            <a:cxnSpLocks/>
            <a:stCxn id="290" idx="4"/>
            <a:endCxn id="330" idx="0"/>
          </p:cNvCxnSpPr>
          <p:nvPr/>
        </p:nvCxnSpPr>
        <p:spPr>
          <a:xfrm>
            <a:off x="7047575" y="5493891"/>
            <a:ext cx="0" cy="232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" name="Connecteur droit 351">
            <a:extLst>
              <a:ext uri="{FF2B5EF4-FFF2-40B4-BE49-F238E27FC236}">
                <a16:creationId xmlns:a16="http://schemas.microsoft.com/office/drawing/2014/main" id="{D178F4C6-10EF-3947-8A3E-DB8B9CD83700}"/>
              </a:ext>
            </a:extLst>
          </p:cNvPr>
          <p:cNvCxnSpPr>
            <a:cxnSpLocks/>
            <a:stCxn id="291" idx="4"/>
            <a:endCxn id="331" idx="0"/>
          </p:cNvCxnSpPr>
          <p:nvPr/>
        </p:nvCxnSpPr>
        <p:spPr>
          <a:xfrm>
            <a:off x="7485490" y="5493891"/>
            <a:ext cx="0" cy="232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Connecteur droit 352">
            <a:extLst>
              <a:ext uri="{FF2B5EF4-FFF2-40B4-BE49-F238E27FC236}">
                <a16:creationId xmlns:a16="http://schemas.microsoft.com/office/drawing/2014/main" id="{A74541C5-59A5-B14C-BC53-B1DB9FA9C8D9}"/>
              </a:ext>
            </a:extLst>
          </p:cNvPr>
          <p:cNvCxnSpPr>
            <a:cxnSpLocks/>
            <a:stCxn id="292" idx="4"/>
            <a:endCxn id="332" idx="0"/>
          </p:cNvCxnSpPr>
          <p:nvPr/>
        </p:nvCxnSpPr>
        <p:spPr>
          <a:xfrm>
            <a:off x="7956730" y="5491291"/>
            <a:ext cx="0" cy="232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" name="Connecteur droit 353">
            <a:extLst>
              <a:ext uri="{FF2B5EF4-FFF2-40B4-BE49-F238E27FC236}">
                <a16:creationId xmlns:a16="http://schemas.microsoft.com/office/drawing/2014/main" id="{AEB4538B-BDC0-D446-83B5-54CB29F0849C}"/>
              </a:ext>
            </a:extLst>
          </p:cNvPr>
          <p:cNvCxnSpPr>
            <a:cxnSpLocks/>
            <a:stCxn id="293" idx="4"/>
            <a:endCxn id="333" idx="0"/>
          </p:cNvCxnSpPr>
          <p:nvPr/>
        </p:nvCxnSpPr>
        <p:spPr>
          <a:xfrm>
            <a:off x="8443151" y="5490869"/>
            <a:ext cx="0" cy="232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Connecteur droit 354">
            <a:extLst>
              <a:ext uri="{FF2B5EF4-FFF2-40B4-BE49-F238E27FC236}">
                <a16:creationId xmlns:a16="http://schemas.microsoft.com/office/drawing/2014/main" id="{6D694A5A-6AB5-C743-B0D6-F0E05150A48B}"/>
              </a:ext>
            </a:extLst>
          </p:cNvPr>
          <p:cNvCxnSpPr>
            <a:cxnSpLocks/>
            <a:stCxn id="294" idx="4"/>
            <a:endCxn id="334" idx="0"/>
          </p:cNvCxnSpPr>
          <p:nvPr/>
        </p:nvCxnSpPr>
        <p:spPr>
          <a:xfrm>
            <a:off x="8939008" y="5488595"/>
            <a:ext cx="0" cy="232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" name="Connecteur droit 355">
            <a:extLst>
              <a:ext uri="{FF2B5EF4-FFF2-40B4-BE49-F238E27FC236}">
                <a16:creationId xmlns:a16="http://schemas.microsoft.com/office/drawing/2014/main" id="{E0B239CD-B1D4-A542-8F25-3D61B8BD9C56}"/>
              </a:ext>
            </a:extLst>
          </p:cNvPr>
          <p:cNvCxnSpPr>
            <a:cxnSpLocks/>
            <a:stCxn id="303" idx="4"/>
            <a:endCxn id="343" idx="0"/>
          </p:cNvCxnSpPr>
          <p:nvPr/>
        </p:nvCxnSpPr>
        <p:spPr>
          <a:xfrm>
            <a:off x="9448576" y="5490869"/>
            <a:ext cx="0" cy="232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" name="Connecteur droit 356">
            <a:extLst>
              <a:ext uri="{FF2B5EF4-FFF2-40B4-BE49-F238E27FC236}">
                <a16:creationId xmlns:a16="http://schemas.microsoft.com/office/drawing/2014/main" id="{67938D5D-388A-E646-8D8B-52AABBA97B27}"/>
              </a:ext>
            </a:extLst>
          </p:cNvPr>
          <p:cNvCxnSpPr>
            <a:cxnSpLocks/>
            <a:stCxn id="305" idx="4"/>
            <a:endCxn id="345" idx="0"/>
          </p:cNvCxnSpPr>
          <p:nvPr/>
        </p:nvCxnSpPr>
        <p:spPr>
          <a:xfrm>
            <a:off x="9952324" y="5489219"/>
            <a:ext cx="0" cy="232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Connecteur droit 357">
            <a:extLst>
              <a:ext uri="{FF2B5EF4-FFF2-40B4-BE49-F238E27FC236}">
                <a16:creationId xmlns:a16="http://schemas.microsoft.com/office/drawing/2014/main" id="{50E24557-F263-AA4F-9A73-BD498A2C52E8}"/>
              </a:ext>
            </a:extLst>
          </p:cNvPr>
          <p:cNvCxnSpPr>
            <a:cxnSpLocks/>
            <a:stCxn id="306" idx="4"/>
            <a:endCxn id="346" idx="0"/>
          </p:cNvCxnSpPr>
          <p:nvPr/>
        </p:nvCxnSpPr>
        <p:spPr>
          <a:xfrm>
            <a:off x="10456149" y="5484866"/>
            <a:ext cx="0" cy="232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1" name="Groupe 340">
            <a:extLst>
              <a:ext uri="{FF2B5EF4-FFF2-40B4-BE49-F238E27FC236}">
                <a16:creationId xmlns:a16="http://schemas.microsoft.com/office/drawing/2014/main" id="{49CDCD62-D28C-094E-8C6C-F95D2E712232}"/>
              </a:ext>
            </a:extLst>
          </p:cNvPr>
          <p:cNvGrpSpPr/>
          <p:nvPr/>
        </p:nvGrpSpPr>
        <p:grpSpPr>
          <a:xfrm rot="10800000">
            <a:off x="1585972" y="4192948"/>
            <a:ext cx="1247655" cy="1294466"/>
            <a:chOff x="1157576" y="5180443"/>
            <a:chExt cx="1247655" cy="1294466"/>
          </a:xfrm>
        </p:grpSpPr>
        <p:sp>
          <p:nvSpPr>
            <p:cNvPr id="342" name="Ellipse 341">
              <a:extLst>
                <a:ext uri="{FF2B5EF4-FFF2-40B4-BE49-F238E27FC236}">
                  <a16:creationId xmlns:a16="http://schemas.microsoft.com/office/drawing/2014/main" id="{23122A87-5EA5-9B42-9FB1-933CB56BA699}"/>
                </a:ext>
              </a:extLst>
            </p:cNvPr>
            <p:cNvSpPr/>
            <p:nvPr/>
          </p:nvSpPr>
          <p:spPr>
            <a:xfrm>
              <a:off x="1672577" y="5180443"/>
              <a:ext cx="183345" cy="178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359" name="Ellipse 358">
              <a:extLst>
                <a:ext uri="{FF2B5EF4-FFF2-40B4-BE49-F238E27FC236}">
                  <a16:creationId xmlns:a16="http://schemas.microsoft.com/office/drawing/2014/main" id="{30462323-02BF-1F41-89EF-3A0A6CB580B7}"/>
                </a:ext>
              </a:extLst>
            </p:cNvPr>
            <p:cNvSpPr/>
            <p:nvPr/>
          </p:nvSpPr>
          <p:spPr>
            <a:xfrm>
              <a:off x="1157576" y="5755506"/>
              <a:ext cx="183345" cy="178705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Ellipse 359">
              <a:extLst>
                <a:ext uri="{FF2B5EF4-FFF2-40B4-BE49-F238E27FC236}">
                  <a16:creationId xmlns:a16="http://schemas.microsoft.com/office/drawing/2014/main" id="{44E18E66-46BF-8243-95CC-85C2FA8DB28E}"/>
                </a:ext>
              </a:extLst>
            </p:cNvPr>
            <p:cNvSpPr/>
            <p:nvPr/>
          </p:nvSpPr>
          <p:spPr>
            <a:xfrm>
              <a:off x="1670226" y="5755506"/>
              <a:ext cx="183345" cy="178705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361" name="Ellipse 360">
              <a:extLst>
                <a:ext uri="{FF2B5EF4-FFF2-40B4-BE49-F238E27FC236}">
                  <a16:creationId xmlns:a16="http://schemas.microsoft.com/office/drawing/2014/main" id="{9BDB5371-186A-6D42-8048-412992C35DC8}"/>
                </a:ext>
              </a:extLst>
            </p:cNvPr>
            <p:cNvSpPr/>
            <p:nvPr/>
          </p:nvSpPr>
          <p:spPr>
            <a:xfrm>
              <a:off x="2221886" y="575202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Ellipse 361">
              <a:extLst>
                <a:ext uri="{FF2B5EF4-FFF2-40B4-BE49-F238E27FC236}">
                  <a16:creationId xmlns:a16="http://schemas.microsoft.com/office/drawing/2014/main" id="{2083E4AE-BABA-8542-88B3-1338F7E1D51D}"/>
                </a:ext>
              </a:extLst>
            </p:cNvPr>
            <p:cNvSpPr/>
            <p:nvPr/>
          </p:nvSpPr>
          <p:spPr>
            <a:xfrm>
              <a:off x="1667874" y="629620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3" name="Connecteur droit 362">
              <a:extLst>
                <a:ext uri="{FF2B5EF4-FFF2-40B4-BE49-F238E27FC236}">
                  <a16:creationId xmlns:a16="http://schemas.microsoft.com/office/drawing/2014/main" id="{6B6BED37-F86D-8646-A139-AED1092238D0}"/>
                </a:ext>
              </a:extLst>
            </p:cNvPr>
            <p:cNvCxnSpPr>
              <a:cxnSpLocks/>
              <a:stCxn id="360" idx="6"/>
              <a:endCxn id="361" idx="2"/>
            </p:cNvCxnSpPr>
            <p:nvPr/>
          </p:nvCxnSpPr>
          <p:spPr>
            <a:xfrm flipV="1">
              <a:off x="1853570" y="5841383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Connecteur droit 363">
              <a:extLst>
                <a:ext uri="{FF2B5EF4-FFF2-40B4-BE49-F238E27FC236}">
                  <a16:creationId xmlns:a16="http://schemas.microsoft.com/office/drawing/2014/main" id="{984FC40B-F733-B849-8902-1283C481C8F9}"/>
                </a:ext>
              </a:extLst>
            </p:cNvPr>
            <p:cNvCxnSpPr>
              <a:cxnSpLocks/>
              <a:stCxn id="359" idx="6"/>
              <a:endCxn id="360" idx="2"/>
            </p:cNvCxnSpPr>
            <p:nvPr/>
          </p:nvCxnSpPr>
          <p:spPr>
            <a:xfrm>
              <a:off x="1340921" y="5844858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Connecteur droit 364">
              <a:extLst>
                <a:ext uri="{FF2B5EF4-FFF2-40B4-BE49-F238E27FC236}">
                  <a16:creationId xmlns:a16="http://schemas.microsoft.com/office/drawing/2014/main" id="{4DA2A7F4-CF2C-E745-AD70-C3C42D449FFA}"/>
                </a:ext>
              </a:extLst>
            </p:cNvPr>
            <p:cNvCxnSpPr>
              <a:cxnSpLocks/>
              <a:stCxn id="342" idx="4"/>
              <a:endCxn id="360" idx="0"/>
            </p:cNvCxnSpPr>
            <p:nvPr/>
          </p:nvCxnSpPr>
          <p:spPr>
            <a:xfrm flipH="1">
              <a:off x="1761897" y="5359147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Connecteur droit 365">
              <a:extLst>
                <a:ext uri="{FF2B5EF4-FFF2-40B4-BE49-F238E27FC236}">
                  <a16:creationId xmlns:a16="http://schemas.microsoft.com/office/drawing/2014/main" id="{F3AC4000-D4EF-4E43-80C4-C42623CD572A}"/>
                </a:ext>
              </a:extLst>
            </p:cNvPr>
            <p:cNvCxnSpPr>
              <a:cxnSpLocks/>
              <a:stCxn id="360" idx="4"/>
              <a:endCxn id="362" idx="0"/>
            </p:cNvCxnSpPr>
            <p:nvPr/>
          </p:nvCxnSpPr>
          <p:spPr>
            <a:xfrm flipH="1">
              <a:off x="1759546" y="5934211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7" name="Groupe 366">
            <a:extLst>
              <a:ext uri="{FF2B5EF4-FFF2-40B4-BE49-F238E27FC236}">
                <a16:creationId xmlns:a16="http://schemas.microsoft.com/office/drawing/2014/main" id="{86FEFABF-E2C4-6B44-B5F2-D6DC1E8B373A}"/>
              </a:ext>
            </a:extLst>
          </p:cNvPr>
          <p:cNvGrpSpPr/>
          <p:nvPr/>
        </p:nvGrpSpPr>
        <p:grpSpPr>
          <a:xfrm rot="10800000">
            <a:off x="3088657" y="4192947"/>
            <a:ext cx="1247655" cy="1294466"/>
            <a:chOff x="1157576" y="5180443"/>
            <a:chExt cx="1247655" cy="1294466"/>
          </a:xfrm>
        </p:grpSpPr>
        <p:sp>
          <p:nvSpPr>
            <p:cNvPr id="368" name="Ellipse 367">
              <a:extLst>
                <a:ext uri="{FF2B5EF4-FFF2-40B4-BE49-F238E27FC236}">
                  <a16:creationId xmlns:a16="http://schemas.microsoft.com/office/drawing/2014/main" id="{0C7275EB-F97F-A94C-A589-DA6CA815BEE2}"/>
                </a:ext>
              </a:extLst>
            </p:cNvPr>
            <p:cNvSpPr/>
            <p:nvPr/>
          </p:nvSpPr>
          <p:spPr>
            <a:xfrm>
              <a:off x="1672577" y="5180443"/>
              <a:ext cx="183345" cy="178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369" name="Ellipse 368">
              <a:extLst>
                <a:ext uri="{FF2B5EF4-FFF2-40B4-BE49-F238E27FC236}">
                  <a16:creationId xmlns:a16="http://schemas.microsoft.com/office/drawing/2014/main" id="{ECFAE45A-3519-4244-BDD8-908A8AE2416F}"/>
                </a:ext>
              </a:extLst>
            </p:cNvPr>
            <p:cNvSpPr/>
            <p:nvPr/>
          </p:nvSpPr>
          <p:spPr>
            <a:xfrm>
              <a:off x="1157576" y="5755506"/>
              <a:ext cx="183345" cy="17870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Ellipse 369">
              <a:extLst>
                <a:ext uri="{FF2B5EF4-FFF2-40B4-BE49-F238E27FC236}">
                  <a16:creationId xmlns:a16="http://schemas.microsoft.com/office/drawing/2014/main" id="{3420EB00-B2BA-D743-8BFF-480D273DAADE}"/>
                </a:ext>
              </a:extLst>
            </p:cNvPr>
            <p:cNvSpPr/>
            <p:nvPr/>
          </p:nvSpPr>
          <p:spPr>
            <a:xfrm>
              <a:off x="1670226" y="5755506"/>
              <a:ext cx="183345" cy="178705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371" name="Ellipse 370">
              <a:extLst>
                <a:ext uri="{FF2B5EF4-FFF2-40B4-BE49-F238E27FC236}">
                  <a16:creationId xmlns:a16="http://schemas.microsoft.com/office/drawing/2014/main" id="{57997C12-E57D-714A-B967-BF49F20393FE}"/>
                </a:ext>
              </a:extLst>
            </p:cNvPr>
            <p:cNvSpPr/>
            <p:nvPr/>
          </p:nvSpPr>
          <p:spPr>
            <a:xfrm>
              <a:off x="2221886" y="575202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2" name="Ellipse 371">
              <a:extLst>
                <a:ext uri="{FF2B5EF4-FFF2-40B4-BE49-F238E27FC236}">
                  <a16:creationId xmlns:a16="http://schemas.microsoft.com/office/drawing/2014/main" id="{6C10C6CF-368D-0642-B9C0-982AE1BC5651}"/>
                </a:ext>
              </a:extLst>
            </p:cNvPr>
            <p:cNvSpPr/>
            <p:nvPr/>
          </p:nvSpPr>
          <p:spPr>
            <a:xfrm>
              <a:off x="1667874" y="629620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3" name="Connecteur droit 372">
              <a:extLst>
                <a:ext uri="{FF2B5EF4-FFF2-40B4-BE49-F238E27FC236}">
                  <a16:creationId xmlns:a16="http://schemas.microsoft.com/office/drawing/2014/main" id="{7DA1E12B-8ABD-B849-B68C-2870D5141CEC}"/>
                </a:ext>
              </a:extLst>
            </p:cNvPr>
            <p:cNvCxnSpPr>
              <a:cxnSpLocks/>
              <a:stCxn id="370" idx="6"/>
              <a:endCxn id="371" idx="2"/>
            </p:cNvCxnSpPr>
            <p:nvPr/>
          </p:nvCxnSpPr>
          <p:spPr>
            <a:xfrm flipV="1">
              <a:off x="1853570" y="5841383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Connecteur droit 373">
              <a:extLst>
                <a:ext uri="{FF2B5EF4-FFF2-40B4-BE49-F238E27FC236}">
                  <a16:creationId xmlns:a16="http://schemas.microsoft.com/office/drawing/2014/main" id="{EA13123C-FD8B-B540-805E-92DA87BC0142}"/>
                </a:ext>
              </a:extLst>
            </p:cNvPr>
            <p:cNvCxnSpPr>
              <a:cxnSpLocks/>
              <a:stCxn id="369" idx="6"/>
              <a:endCxn id="370" idx="2"/>
            </p:cNvCxnSpPr>
            <p:nvPr/>
          </p:nvCxnSpPr>
          <p:spPr>
            <a:xfrm>
              <a:off x="1340921" y="5844858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Connecteur droit 374">
              <a:extLst>
                <a:ext uri="{FF2B5EF4-FFF2-40B4-BE49-F238E27FC236}">
                  <a16:creationId xmlns:a16="http://schemas.microsoft.com/office/drawing/2014/main" id="{BACA6E01-660C-6542-8BEA-D31943B8F404}"/>
                </a:ext>
              </a:extLst>
            </p:cNvPr>
            <p:cNvCxnSpPr>
              <a:cxnSpLocks/>
              <a:stCxn id="368" idx="4"/>
              <a:endCxn id="370" idx="0"/>
            </p:cNvCxnSpPr>
            <p:nvPr/>
          </p:nvCxnSpPr>
          <p:spPr>
            <a:xfrm flipH="1">
              <a:off x="1761897" y="5359147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Connecteur droit 375">
              <a:extLst>
                <a:ext uri="{FF2B5EF4-FFF2-40B4-BE49-F238E27FC236}">
                  <a16:creationId xmlns:a16="http://schemas.microsoft.com/office/drawing/2014/main" id="{4D8AD772-185C-BB40-8B52-761B2A2E2B00}"/>
                </a:ext>
              </a:extLst>
            </p:cNvPr>
            <p:cNvCxnSpPr>
              <a:cxnSpLocks/>
              <a:stCxn id="370" idx="4"/>
              <a:endCxn id="372" idx="0"/>
            </p:cNvCxnSpPr>
            <p:nvPr/>
          </p:nvCxnSpPr>
          <p:spPr>
            <a:xfrm flipH="1">
              <a:off x="1759546" y="5934211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253487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82773C-74F9-A742-937D-3A240FEF0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First Solution: range 1, 2 robots, 3 </a:t>
            </a:r>
            <a:r>
              <a:rPr lang="fr-FR" dirty="0" err="1"/>
              <a:t>colors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D25BBED-2ADD-1746-865F-54B66DD0A3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14800" cy="4351338"/>
          </a:xfrm>
        </p:spPr>
        <p:txBody>
          <a:bodyPr/>
          <a:lstStyle/>
          <a:p>
            <a:r>
              <a:rPr lang="fr-FR" dirty="0" err="1"/>
              <a:t>Turn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8E0104-0C84-2445-8BE5-4E462C171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GRASTA'2022, Porquerolles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D2F04C1D-CC7C-1E42-9CFA-7650C5A633F2}"/>
              </a:ext>
            </a:extLst>
          </p:cNvPr>
          <p:cNvSpPr/>
          <p:nvPr/>
        </p:nvSpPr>
        <p:spPr>
          <a:xfrm>
            <a:off x="6044331" y="2640234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8C2ECC02-B8B9-894B-B7DE-90346C7E59B8}"/>
              </a:ext>
            </a:extLst>
          </p:cNvPr>
          <p:cNvSpPr/>
          <p:nvPr/>
        </p:nvSpPr>
        <p:spPr>
          <a:xfrm>
            <a:off x="6511414" y="2640668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BE5544C0-C9BC-9547-AB50-17F93F0D5F5A}"/>
              </a:ext>
            </a:extLst>
          </p:cNvPr>
          <p:cNvSpPr/>
          <p:nvPr/>
        </p:nvSpPr>
        <p:spPr>
          <a:xfrm>
            <a:off x="6979664" y="264038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3DFAE6C4-221D-9E42-A3E3-9334DAE4EF75}"/>
              </a:ext>
            </a:extLst>
          </p:cNvPr>
          <p:cNvSpPr/>
          <p:nvPr/>
        </p:nvSpPr>
        <p:spPr>
          <a:xfrm>
            <a:off x="7417579" y="264038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825F6F16-98B5-5144-84BE-DBDC275E9BED}"/>
              </a:ext>
            </a:extLst>
          </p:cNvPr>
          <p:cNvSpPr/>
          <p:nvPr/>
        </p:nvSpPr>
        <p:spPr>
          <a:xfrm>
            <a:off x="7888820" y="2637782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D122411D-44AF-0143-BC4D-C35F69B680B7}"/>
              </a:ext>
            </a:extLst>
          </p:cNvPr>
          <p:cNvSpPr/>
          <p:nvPr/>
        </p:nvSpPr>
        <p:spPr>
          <a:xfrm>
            <a:off x="8375240" y="2637360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2D2750D-ED7C-C64A-895B-EEABBE4A2B47}"/>
              </a:ext>
            </a:extLst>
          </p:cNvPr>
          <p:cNvSpPr/>
          <p:nvPr/>
        </p:nvSpPr>
        <p:spPr>
          <a:xfrm>
            <a:off x="8871097" y="2635086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0422526F-AC65-FE4B-8C2D-67C155A45BD0}"/>
              </a:ext>
            </a:extLst>
          </p:cNvPr>
          <p:cNvSpPr/>
          <p:nvPr/>
        </p:nvSpPr>
        <p:spPr>
          <a:xfrm>
            <a:off x="6042321" y="3070287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B8DDA689-DDEC-E744-874A-328E01BDECD5}"/>
              </a:ext>
            </a:extLst>
          </p:cNvPr>
          <p:cNvSpPr/>
          <p:nvPr/>
        </p:nvSpPr>
        <p:spPr>
          <a:xfrm>
            <a:off x="6509406" y="3070720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49C2EFD7-E4BB-9944-BCEB-13D1D60C3C76}"/>
              </a:ext>
            </a:extLst>
          </p:cNvPr>
          <p:cNvSpPr/>
          <p:nvPr/>
        </p:nvSpPr>
        <p:spPr>
          <a:xfrm>
            <a:off x="6977654" y="3070434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17ADF381-C50F-7A4B-9BFC-FFEC7DA00CF7}"/>
              </a:ext>
            </a:extLst>
          </p:cNvPr>
          <p:cNvSpPr/>
          <p:nvPr/>
        </p:nvSpPr>
        <p:spPr>
          <a:xfrm>
            <a:off x="7415571" y="3070434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9DB92AF6-3C9A-F54E-BB38-9BA1B78996DB}"/>
              </a:ext>
            </a:extLst>
          </p:cNvPr>
          <p:cNvSpPr/>
          <p:nvPr/>
        </p:nvSpPr>
        <p:spPr>
          <a:xfrm>
            <a:off x="7886811" y="3067834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E656E57A-BEC5-6E40-96A9-718372D5015C}"/>
              </a:ext>
            </a:extLst>
          </p:cNvPr>
          <p:cNvSpPr/>
          <p:nvPr/>
        </p:nvSpPr>
        <p:spPr>
          <a:xfrm>
            <a:off x="8373230" y="3067413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2D050"/>
              </a:solidFill>
              <a:highlight>
                <a:srgbClr val="00FF00"/>
              </a:highlight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474A581E-73A6-F943-B00A-4DE26F9C6239}"/>
              </a:ext>
            </a:extLst>
          </p:cNvPr>
          <p:cNvSpPr/>
          <p:nvPr/>
        </p:nvSpPr>
        <p:spPr>
          <a:xfrm>
            <a:off x="8869087" y="3065138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4D2F8EC8-B363-274A-821F-AD40CF179787}"/>
              </a:ext>
            </a:extLst>
          </p:cNvPr>
          <p:cNvSpPr/>
          <p:nvPr/>
        </p:nvSpPr>
        <p:spPr>
          <a:xfrm>
            <a:off x="6040314" y="3474641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8E00D9A3-8D14-1C4B-B383-85F0BDC362A6}"/>
              </a:ext>
            </a:extLst>
          </p:cNvPr>
          <p:cNvSpPr/>
          <p:nvPr/>
        </p:nvSpPr>
        <p:spPr>
          <a:xfrm>
            <a:off x="6507396" y="3475074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AB98DE39-C7CB-A744-9A86-59656F617D87}"/>
              </a:ext>
            </a:extLst>
          </p:cNvPr>
          <p:cNvSpPr/>
          <p:nvPr/>
        </p:nvSpPr>
        <p:spPr>
          <a:xfrm>
            <a:off x="6975647" y="3474787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277AA20E-2E34-5944-BFD7-DB6C8AD09B99}"/>
              </a:ext>
            </a:extLst>
          </p:cNvPr>
          <p:cNvSpPr/>
          <p:nvPr/>
        </p:nvSpPr>
        <p:spPr>
          <a:xfrm>
            <a:off x="7413562" y="3474787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44BDC2DB-91AD-7847-9857-3D45162CAF1A}"/>
              </a:ext>
            </a:extLst>
          </p:cNvPr>
          <p:cNvSpPr/>
          <p:nvPr/>
        </p:nvSpPr>
        <p:spPr>
          <a:xfrm>
            <a:off x="7884802" y="3472188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E42F2A2A-C4DD-FA49-8CED-1734562E4060}"/>
              </a:ext>
            </a:extLst>
          </p:cNvPr>
          <p:cNvSpPr/>
          <p:nvPr/>
        </p:nvSpPr>
        <p:spPr>
          <a:xfrm>
            <a:off x="8371223" y="3471767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4AA796D1-11C3-3842-B4BF-DF1FFB65A6BC}"/>
              </a:ext>
            </a:extLst>
          </p:cNvPr>
          <p:cNvSpPr/>
          <p:nvPr/>
        </p:nvSpPr>
        <p:spPr>
          <a:xfrm>
            <a:off x="8867080" y="3469493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C68320C8-0C55-204C-BABC-5E2834D092F3}"/>
              </a:ext>
            </a:extLst>
          </p:cNvPr>
          <p:cNvSpPr/>
          <p:nvPr/>
        </p:nvSpPr>
        <p:spPr>
          <a:xfrm>
            <a:off x="6038304" y="3843014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A741BD98-CEB2-3348-9F06-C4EF3F44D325}"/>
              </a:ext>
            </a:extLst>
          </p:cNvPr>
          <p:cNvSpPr/>
          <p:nvPr/>
        </p:nvSpPr>
        <p:spPr>
          <a:xfrm>
            <a:off x="6505386" y="3843448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7AB45941-2946-B548-BAD8-B1BF9796325B}"/>
              </a:ext>
            </a:extLst>
          </p:cNvPr>
          <p:cNvSpPr/>
          <p:nvPr/>
        </p:nvSpPr>
        <p:spPr>
          <a:xfrm>
            <a:off x="6973638" y="384316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00168076-543F-2248-8865-052F26352CCE}"/>
              </a:ext>
            </a:extLst>
          </p:cNvPr>
          <p:cNvSpPr/>
          <p:nvPr/>
        </p:nvSpPr>
        <p:spPr>
          <a:xfrm>
            <a:off x="7411552" y="384316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8412FA26-6EB0-0D40-A2D3-F32E29D83A91}"/>
              </a:ext>
            </a:extLst>
          </p:cNvPr>
          <p:cNvSpPr/>
          <p:nvPr/>
        </p:nvSpPr>
        <p:spPr>
          <a:xfrm>
            <a:off x="7882793" y="3840562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DD08BB4D-B771-0D4A-BAC2-DB94DBE6F20D}"/>
              </a:ext>
            </a:extLst>
          </p:cNvPr>
          <p:cNvSpPr/>
          <p:nvPr/>
        </p:nvSpPr>
        <p:spPr>
          <a:xfrm>
            <a:off x="8369213" y="3840139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16553944-06F9-5F49-B339-FEAAB25D7CF8}"/>
              </a:ext>
            </a:extLst>
          </p:cNvPr>
          <p:cNvSpPr/>
          <p:nvPr/>
        </p:nvSpPr>
        <p:spPr>
          <a:xfrm>
            <a:off x="8865070" y="3837865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7D821058-DC93-1343-9BA0-AB10BDE917CA}"/>
              </a:ext>
            </a:extLst>
          </p:cNvPr>
          <p:cNvCxnSpPr>
            <a:stCxn id="8" idx="6"/>
            <a:endCxn id="9" idx="2"/>
          </p:cNvCxnSpPr>
          <p:nvPr/>
        </p:nvCxnSpPr>
        <p:spPr>
          <a:xfrm>
            <a:off x="6200948" y="2707055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1DE48BF6-A55F-EC4B-B4F9-6085224C4FEA}"/>
              </a:ext>
            </a:extLst>
          </p:cNvPr>
          <p:cNvCxnSpPr>
            <a:cxnSpLocks/>
            <a:stCxn id="15" idx="6"/>
            <a:endCxn id="16" idx="2"/>
          </p:cNvCxnSpPr>
          <p:nvPr/>
        </p:nvCxnSpPr>
        <p:spPr>
          <a:xfrm>
            <a:off x="6198939" y="3137108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ECF36D57-D346-8645-90F6-89D191D6DE7A}"/>
              </a:ext>
            </a:extLst>
          </p:cNvPr>
          <p:cNvCxnSpPr>
            <a:cxnSpLocks/>
            <a:stCxn id="22" idx="6"/>
            <a:endCxn id="23" idx="2"/>
          </p:cNvCxnSpPr>
          <p:nvPr/>
        </p:nvCxnSpPr>
        <p:spPr>
          <a:xfrm>
            <a:off x="6196931" y="3541462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72510673-1BE5-594F-9697-44293E0D1015}"/>
              </a:ext>
            </a:extLst>
          </p:cNvPr>
          <p:cNvCxnSpPr>
            <a:cxnSpLocks/>
            <a:stCxn id="29" idx="6"/>
            <a:endCxn id="30" idx="2"/>
          </p:cNvCxnSpPr>
          <p:nvPr/>
        </p:nvCxnSpPr>
        <p:spPr>
          <a:xfrm>
            <a:off x="6194921" y="3909835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F1E37BBF-60CA-0841-8698-BBFEC905AE4B}"/>
              </a:ext>
            </a:extLst>
          </p:cNvPr>
          <p:cNvCxnSpPr>
            <a:cxnSpLocks/>
            <a:stCxn id="9" idx="6"/>
            <a:endCxn id="10" idx="2"/>
          </p:cNvCxnSpPr>
          <p:nvPr/>
        </p:nvCxnSpPr>
        <p:spPr>
          <a:xfrm flipV="1">
            <a:off x="6668030" y="2707202"/>
            <a:ext cx="311633" cy="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FF2A659C-BAAC-9740-99CC-E67280FBA97A}"/>
              </a:ext>
            </a:extLst>
          </p:cNvPr>
          <p:cNvCxnSpPr>
            <a:cxnSpLocks/>
            <a:stCxn id="10" idx="6"/>
            <a:endCxn id="11" idx="2"/>
          </p:cNvCxnSpPr>
          <p:nvPr/>
        </p:nvCxnSpPr>
        <p:spPr>
          <a:xfrm>
            <a:off x="7136280" y="2707202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D6DA17AD-C77F-2348-B07A-00A5245A6B0B}"/>
              </a:ext>
            </a:extLst>
          </p:cNvPr>
          <p:cNvCxnSpPr>
            <a:cxnSpLocks/>
            <a:stCxn id="11" idx="6"/>
            <a:endCxn id="12" idx="2"/>
          </p:cNvCxnSpPr>
          <p:nvPr/>
        </p:nvCxnSpPr>
        <p:spPr>
          <a:xfrm flipV="1">
            <a:off x="7574195" y="2704602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0DF2B42B-D3A5-FB42-B71A-69305CDC9D87}"/>
              </a:ext>
            </a:extLst>
          </p:cNvPr>
          <p:cNvCxnSpPr>
            <a:cxnSpLocks/>
            <a:stCxn id="12" idx="6"/>
            <a:endCxn id="13" idx="2"/>
          </p:cNvCxnSpPr>
          <p:nvPr/>
        </p:nvCxnSpPr>
        <p:spPr>
          <a:xfrm flipV="1">
            <a:off x="8045436" y="2704181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618EF9A7-9E7A-6C41-B2C6-CA6D26D37370}"/>
              </a:ext>
            </a:extLst>
          </p:cNvPr>
          <p:cNvCxnSpPr>
            <a:cxnSpLocks/>
            <a:stCxn id="13" idx="6"/>
            <a:endCxn id="14" idx="2"/>
          </p:cNvCxnSpPr>
          <p:nvPr/>
        </p:nvCxnSpPr>
        <p:spPr>
          <a:xfrm flipV="1">
            <a:off x="8531856" y="2701907"/>
            <a:ext cx="33924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6BDBE53E-72B5-E34C-86B8-68CDA31EEAE1}"/>
              </a:ext>
            </a:extLst>
          </p:cNvPr>
          <p:cNvCxnSpPr>
            <a:cxnSpLocks/>
            <a:stCxn id="20" idx="6"/>
            <a:endCxn id="21" idx="2"/>
          </p:cNvCxnSpPr>
          <p:nvPr/>
        </p:nvCxnSpPr>
        <p:spPr>
          <a:xfrm flipV="1">
            <a:off x="8529848" y="3131959"/>
            <a:ext cx="33924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F16FA411-210B-3349-B3FC-571235D8D91F}"/>
              </a:ext>
            </a:extLst>
          </p:cNvPr>
          <p:cNvCxnSpPr>
            <a:cxnSpLocks/>
            <a:stCxn id="27" idx="6"/>
            <a:endCxn id="28" idx="2"/>
          </p:cNvCxnSpPr>
          <p:nvPr/>
        </p:nvCxnSpPr>
        <p:spPr>
          <a:xfrm flipV="1">
            <a:off x="8527838" y="3536313"/>
            <a:ext cx="33924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6E19C673-410C-DB43-B72F-5FDEB1E52AFD}"/>
              </a:ext>
            </a:extLst>
          </p:cNvPr>
          <p:cNvCxnSpPr>
            <a:cxnSpLocks/>
            <a:stCxn id="34" idx="6"/>
            <a:endCxn id="35" idx="2"/>
          </p:cNvCxnSpPr>
          <p:nvPr/>
        </p:nvCxnSpPr>
        <p:spPr>
          <a:xfrm flipV="1">
            <a:off x="8525830" y="3904686"/>
            <a:ext cx="33924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DFF065D3-62CF-F845-B149-9539B2E713EE}"/>
              </a:ext>
            </a:extLst>
          </p:cNvPr>
          <p:cNvCxnSpPr>
            <a:cxnSpLocks/>
            <a:stCxn id="19" idx="6"/>
            <a:endCxn id="20" idx="2"/>
          </p:cNvCxnSpPr>
          <p:nvPr/>
        </p:nvCxnSpPr>
        <p:spPr>
          <a:xfrm flipV="1">
            <a:off x="8043429" y="3134233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8D387B16-B1DB-9549-8277-E922F1B65805}"/>
              </a:ext>
            </a:extLst>
          </p:cNvPr>
          <p:cNvCxnSpPr>
            <a:cxnSpLocks/>
            <a:stCxn id="26" idx="6"/>
            <a:endCxn id="27" idx="2"/>
          </p:cNvCxnSpPr>
          <p:nvPr/>
        </p:nvCxnSpPr>
        <p:spPr>
          <a:xfrm flipV="1">
            <a:off x="8041420" y="3538587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2750A98F-30C6-D04A-BF8E-2D061428983F}"/>
              </a:ext>
            </a:extLst>
          </p:cNvPr>
          <p:cNvCxnSpPr>
            <a:cxnSpLocks/>
            <a:stCxn id="33" idx="6"/>
            <a:endCxn id="34" idx="2"/>
          </p:cNvCxnSpPr>
          <p:nvPr/>
        </p:nvCxnSpPr>
        <p:spPr>
          <a:xfrm flipV="1">
            <a:off x="8039410" y="3906961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D37DAA90-F6C9-E34F-A2B3-C1F3E215D56B}"/>
              </a:ext>
            </a:extLst>
          </p:cNvPr>
          <p:cNvCxnSpPr>
            <a:cxnSpLocks/>
            <a:stCxn id="32" idx="6"/>
            <a:endCxn id="33" idx="2"/>
          </p:cNvCxnSpPr>
          <p:nvPr/>
        </p:nvCxnSpPr>
        <p:spPr>
          <a:xfrm flipV="1">
            <a:off x="7568169" y="3907382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0AB943FE-5784-6647-86E2-D444953811F5}"/>
              </a:ext>
            </a:extLst>
          </p:cNvPr>
          <p:cNvCxnSpPr>
            <a:cxnSpLocks/>
            <a:stCxn id="31" idx="6"/>
            <a:endCxn id="32" idx="2"/>
          </p:cNvCxnSpPr>
          <p:nvPr/>
        </p:nvCxnSpPr>
        <p:spPr>
          <a:xfrm>
            <a:off x="7130253" y="3909981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A3238E2D-0DA0-024F-816F-49AF0984922F}"/>
              </a:ext>
            </a:extLst>
          </p:cNvPr>
          <p:cNvCxnSpPr>
            <a:cxnSpLocks/>
            <a:stCxn id="30" idx="6"/>
            <a:endCxn id="31" idx="2"/>
          </p:cNvCxnSpPr>
          <p:nvPr/>
        </p:nvCxnSpPr>
        <p:spPr>
          <a:xfrm flipV="1">
            <a:off x="6662004" y="3909981"/>
            <a:ext cx="311633" cy="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9480797F-8070-AB45-A341-5B1989FAA4CB}"/>
              </a:ext>
            </a:extLst>
          </p:cNvPr>
          <p:cNvCxnSpPr>
            <a:cxnSpLocks/>
            <a:stCxn id="23" idx="6"/>
            <a:endCxn id="24" idx="2"/>
          </p:cNvCxnSpPr>
          <p:nvPr/>
        </p:nvCxnSpPr>
        <p:spPr>
          <a:xfrm flipV="1">
            <a:off x="6664014" y="3541609"/>
            <a:ext cx="311633" cy="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3CA4D54D-3CDA-9440-BC0F-9192B3502331}"/>
              </a:ext>
            </a:extLst>
          </p:cNvPr>
          <p:cNvCxnSpPr>
            <a:cxnSpLocks/>
            <a:stCxn id="24" idx="6"/>
            <a:endCxn id="25" idx="2"/>
          </p:cNvCxnSpPr>
          <p:nvPr/>
        </p:nvCxnSpPr>
        <p:spPr>
          <a:xfrm>
            <a:off x="7132263" y="3541609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89CAA5FE-5574-764B-AC86-C96E1A2BC280}"/>
              </a:ext>
            </a:extLst>
          </p:cNvPr>
          <p:cNvCxnSpPr>
            <a:cxnSpLocks/>
            <a:stCxn id="25" idx="6"/>
            <a:endCxn id="26" idx="2"/>
          </p:cNvCxnSpPr>
          <p:nvPr/>
        </p:nvCxnSpPr>
        <p:spPr>
          <a:xfrm flipV="1">
            <a:off x="7570180" y="3539009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>
            <a:extLst>
              <a:ext uri="{FF2B5EF4-FFF2-40B4-BE49-F238E27FC236}">
                <a16:creationId xmlns:a16="http://schemas.microsoft.com/office/drawing/2014/main" id="{407363E3-088E-B14E-B58F-E0D02DD34DBD}"/>
              </a:ext>
            </a:extLst>
          </p:cNvPr>
          <p:cNvCxnSpPr>
            <a:cxnSpLocks/>
            <a:stCxn id="18" idx="6"/>
            <a:endCxn id="19" idx="2"/>
          </p:cNvCxnSpPr>
          <p:nvPr/>
        </p:nvCxnSpPr>
        <p:spPr>
          <a:xfrm flipV="1">
            <a:off x="7572187" y="3134656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F3996DFA-3134-8B43-9EE0-5BF0678CE999}"/>
              </a:ext>
            </a:extLst>
          </p:cNvPr>
          <p:cNvCxnSpPr>
            <a:cxnSpLocks/>
            <a:stCxn id="17" idx="6"/>
            <a:endCxn id="18" idx="2"/>
          </p:cNvCxnSpPr>
          <p:nvPr/>
        </p:nvCxnSpPr>
        <p:spPr>
          <a:xfrm>
            <a:off x="7134271" y="3137255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>
            <a:extLst>
              <a:ext uri="{FF2B5EF4-FFF2-40B4-BE49-F238E27FC236}">
                <a16:creationId xmlns:a16="http://schemas.microsoft.com/office/drawing/2014/main" id="{89A3C8BF-3A86-F847-8495-6BDC78A44BDC}"/>
              </a:ext>
            </a:extLst>
          </p:cNvPr>
          <p:cNvCxnSpPr>
            <a:cxnSpLocks/>
            <a:stCxn id="16" idx="6"/>
            <a:endCxn id="17" idx="2"/>
          </p:cNvCxnSpPr>
          <p:nvPr/>
        </p:nvCxnSpPr>
        <p:spPr>
          <a:xfrm flipV="1">
            <a:off x="6666020" y="3137255"/>
            <a:ext cx="311633" cy="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EF352282-C3B9-1E43-BB3C-FBDD6CBB9056}"/>
              </a:ext>
            </a:extLst>
          </p:cNvPr>
          <p:cNvCxnSpPr>
            <a:cxnSpLocks/>
            <a:stCxn id="8" idx="4"/>
            <a:endCxn id="15" idx="0"/>
          </p:cNvCxnSpPr>
          <p:nvPr/>
        </p:nvCxnSpPr>
        <p:spPr>
          <a:xfrm flipH="1">
            <a:off x="6120630" y="2773877"/>
            <a:ext cx="2008" cy="2964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>
            <a:extLst>
              <a:ext uri="{FF2B5EF4-FFF2-40B4-BE49-F238E27FC236}">
                <a16:creationId xmlns:a16="http://schemas.microsoft.com/office/drawing/2014/main" id="{81EA2200-9944-BF42-B720-5DEF25F9A6E2}"/>
              </a:ext>
            </a:extLst>
          </p:cNvPr>
          <p:cNvCxnSpPr>
            <a:cxnSpLocks/>
            <a:stCxn id="15" idx="4"/>
            <a:endCxn id="22" idx="0"/>
          </p:cNvCxnSpPr>
          <p:nvPr/>
        </p:nvCxnSpPr>
        <p:spPr>
          <a:xfrm flipH="1">
            <a:off x="6118624" y="3203929"/>
            <a:ext cx="2007" cy="270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A2790B54-5AE7-1845-AE46-768AAEDFEBAD}"/>
              </a:ext>
            </a:extLst>
          </p:cNvPr>
          <p:cNvCxnSpPr>
            <a:cxnSpLocks/>
            <a:stCxn id="22" idx="4"/>
            <a:endCxn id="29" idx="0"/>
          </p:cNvCxnSpPr>
          <p:nvPr/>
        </p:nvCxnSpPr>
        <p:spPr>
          <a:xfrm flipH="1">
            <a:off x="6116613" y="3608283"/>
            <a:ext cx="2009" cy="234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>
            <a:extLst>
              <a:ext uri="{FF2B5EF4-FFF2-40B4-BE49-F238E27FC236}">
                <a16:creationId xmlns:a16="http://schemas.microsoft.com/office/drawing/2014/main" id="{CEF8BDB5-8447-1849-9BFF-F2FCDA6FDC01}"/>
              </a:ext>
            </a:extLst>
          </p:cNvPr>
          <p:cNvCxnSpPr>
            <a:cxnSpLocks/>
            <a:stCxn id="9" idx="4"/>
            <a:endCxn id="16" idx="0"/>
          </p:cNvCxnSpPr>
          <p:nvPr/>
        </p:nvCxnSpPr>
        <p:spPr>
          <a:xfrm flipH="1">
            <a:off x="6587713" y="2774310"/>
            <a:ext cx="2008" cy="2964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77385004-1CF6-2C4C-99F8-11EF7CF62375}"/>
              </a:ext>
            </a:extLst>
          </p:cNvPr>
          <p:cNvCxnSpPr>
            <a:cxnSpLocks/>
            <a:stCxn id="16" idx="4"/>
            <a:endCxn id="23" idx="0"/>
          </p:cNvCxnSpPr>
          <p:nvPr/>
        </p:nvCxnSpPr>
        <p:spPr>
          <a:xfrm flipH="1">
            <a:off x="6585706" y="3204363"/>
            <a:ext cx="2007" cy="270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>
            <a:extLst>
              <a:ext uri="{FF2B5EF4-FFF2-40B4-BE49-F238E27FC236}">
                <a16:creationId xmlns:a16="http://schemas.microsoft.com/office/drawing/2014/main" id="{F943BF94-C48F-5E45-AA5F-2735B0198753}"/>
              </a:ext>
            </a:extLst>
          </p:cNvPr>
          <p:cNvCxnSpPr>
            <a:cxnSpLocks/>
            <a:stCxn id="23" idx="4"/>
            <a:endCxn id="30" idx="0"/>
          </p:cNvCxnSpPr>
          <p:nvPr/>
        </p:nvCxnSpPr>
        <p:spPr>
          <a:xfrm flipH="1">
            <a:off x="6583695" y="3608717"/>
            <a:ext cx="2009" cy="234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17ABEDD4-DA65-C343-82AF-0E703B10705A}"/>
              </a:ext>
            </a:extLst>
          </p:cNvPr>
          <p:cNvCxnSpPr>
            <a:cxnSpLocks/>
            <a:stCxn id="24" idx="4"/>
            <a:endCxn id="31" idx="0"/>
          </p:cNvCxnSpPr>
          <p:nvPr/>
        </p:nvCxnSpPr>
        <p:spPr>
          <a:xfrm flipH="1">
            <a:off x="7051945" y="3608430"/>
            <a:ext cx="2009" cy="234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>
            <a:extLst>
              <a:ext uri="{FF2B5EF4-FFF2-40B4-BE49-F238E27FC236}">
                <a16:creationId xmlns:a16="http://schemas.microsoft.com/office/drawing/2014/main" id="{99858DE4-C2C7-2346-8F8C-6645E7585E81}"/>
              </a:ext>
            </a:extLst>
          </p:cNvPr>
          <p:cNvCxnSpPr>
            <a:cxnSpLocks/>
            <a:stCxn id="17" idx="4"/>
            <a:endCxn id="24" idx="0"/>
          </p:cNvCxnSpPr>
          <p:nvPr/>
        </p:nvCxnSpPr>
        <p:spPr>
          <a:xfrm flipH="1">
            <a:off x="7053955" y="3204076"/>
            <a:ext cx="2007" cy="270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>
            <a:extLst>
              <a:ext uri="{FF2B5EF4-FFF2-40B4-BE49-F238E27FC236}">
                <a16:creationId xmlns:a16="http://schemas.microsoft.com/office/drawing/2014/main" id="{FFD15316-677A-F44D-B99B-C2B8B902D8B0}"/>
              </a:ext>
            </a:extLst>
          </p:cNvPr>
          <p:cNvCxnSpPr>
            <a:cxnSpLocks/>
            <a:stCxn id="10" idx="4"/>
            <a:endCxn id="17" idx="0"/>
          </p:cNvCxnSpPr>
          <p:nvPr/>
        </p:nvCxnSpPr>
        <p:spPr>
          <a:xfrm flipH="1">
            <a:off x="7055964" y="2774023"/>
            <a:ext cx="2008" cy="2964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>
            <a:extLst>
              <a:ext uri="{FF2B5EF4-FFF2-40B4-BE49-F238E27FC236}">
                <a16:creationId xmlns:a16="http://schemas.microsoft.com/office/drawing/2014/main" id="{70DBBE37-24CE-914B-A647-31EBD2AEB59F}"/>
              </a:ext>
            </a:extLst>
          </p:cNvPr>
          <p:cNvCxnSpPr>
            <a:cxnSpLocks/>
            <a:stCxn id="11" idx="4"/>
            <a:endCxn id="18" idx="0"/>
          </p:cNvCxnSpPr>
          <p:nvPr/>
        </p:nvCxnSpPr>
        <p:spPr>
          <a:xfrm flipH="1">
            <a:off x="7493878" y="2774023"/>
            <a:ext cx="2008" cy="2964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>
            <a:extLst>
              <a:ext uri="{FF2B5EF4-FFF2-40B4-BE49-F238E27FC236}">
                <a16:creationId xmlns:a16="http://schemas.microsoft.com/office/drawing/2014/main" id="{F73DB2B6-0110-564E-8956-AE34194F0E6F}"/>
              </a:ext>
            </a:extLst>
          </p:cNvPr>
          <p:cNvCxnSpPr>
            <a:cxnSpLocks/>
            <a:stCxn id="18" idx="4"/>
            <a:endCxn id="25" idx="0"/>
          </p:cNvCxnSpPr>
          <p:nvPr/>
        </p:nvCxnSpPr>
        <p:spPr>
          <a:xfrm flipH="1">
            <a:off x="7491870" y="3204076"/>
            <a:ext cx="2007" cy="270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>
            <a:extLst>
              <a:ext uri="{FF2B5EF4-FFF2-40B4-BE49-F238E27FC236}">
                <a16:creationId xmlns:a16="http://schemas.microsoft.com/office/drawing/2014/main" id="{0BB16776-9B7E-CD4B-83AA-5AE7C808D7AC}"/>
              </a:ext>
            </a:extLst>
          </p:cNvPr>
          <p:cNvCxnSpPr>
            <a:cxnSpLocks/>
            <a:stCxn id="25" idx="4"/>
            <a:endCxn id="32" idx="0"/>
          </p:cNvCxnSpPr>
          <p:nvPr/>
        </p:nvCxnSpPr>
        <p:spPr>
          <a:xfrm flipH="1">
            <a:off x="7489862" y="3608430"/>
            <a:ext cx="2009" cy="234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>
            <a:extLst>
              <a:ext uri="{FF2B5EF4-FFF2-40B4-BE49-F238E27FC236}">
                <a16:creationId xmlns:a16="http://schemas.microsoft.com/office/drawing/2014/main" id="{533F6FCA-2DB7-3544-BD31-FF326FB1F284}"/>
              </a:ext>
            </a:extLst>
          </p:cNvPr>
          <p:cNvCxnSpPr>
            <a:cxnSpLocks/>
            <a:stCxn id="26" idx="4"/>
            <a:endCxn id="33" idx="0"/>
          </p:cNvCxnSpPr>
          <p:nvPr/>
        </p:nvCxnSpPr>
        <p:spPr>
          <a:xfrm flipH="1">
            <a:off x="7961102" y="3605830"/>
            <a:ext cx="2009" cy="234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id="{474D1281-BF9E-E74D-AD10-6622C9FDA142}"/>
              </a:ext>
            </a:extLst>
          </p:cNvPr>
          <p:cNvCxnSpPr>
            <a:cxnSpLocks/>
            <a:stCxn id="19" idx="4"/>
            <a:endCxn id="26" idx="0"/>
          </p:cNvCxnSpPr>
          <p:nvPr/>
        </p:nvCxnSpPr>
        <p:spPr>
          <a:xfrm flipH="1">
            <a:off x="7963111" y="3201476"/>
            <a:ext cx="2007" cy="270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>
            <a:extLst>
              <a:ext uri="{FF2B5EF4-FFF2-40B4-BE49-F238E27FC236}">
                <a16:creationId xmlns:a16="http://schemas.microsoft.com/office/drawing/2014/main" id="{C3FED2B8-822A-074F-9EF6-A341A21FF0E3}"/>
              </a:ext>
            </a:extLst>
          </p:cNvPr>
          <p:cNvCxnSpPr>
            <a:cxnSpLocks/>
            <a:stCxn id="12" idx="4"/>
            <a:endCxn id="19" idx="0"/>
          </p:cNvCxnSpPr>
          <p:nvPr/>
        </p:nvCxnSpPr>
        <p:spPr>
          <a:xfrm flipH="1">
            <a:off x="7965120" y="2771424"/>
            <a:ext cx="2008" cy="2964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E30BBC02-331C-FC41-8D87-296A1A6A9024}"/>
              </a:ext>
            </a:extLst>
          </p:cNvPr>
          <p:cNvCxnSpPr>
            <a:cxnSpLocks/>
            <a:stCxn id="13" idx="4"/>
            <a:endCxn id="20" idx="0"/>
          </p:cNvCxnSpPr>
          <p:nvPr/>
        </p:nvCxnSpPr>
        <p:spPr>
          <a:xfrm flipH="1">
            <a:off x="8451539" y="2771002"/>
            <a:ext cx="2008" cy="2964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>
            <a:extLst>
              <a:ext uri="{FF2B5EF4-FFF2-40B4-BE49-F238E27FC236}">
                <a16:creationId xmlns:a16="http://schemas.microsoft.com/office/drawing/2014/main" id="{F39CBADF-285B-DB4F-B038-09C87DDCCE1C}"/>
              </a:ext>
            </a:extLst>
          </p:cNvPr>
          <p:cNvCxnSpPr>
            <a:cxnSpLocks/>
            <a:stCxn id="20" idx="4"/>
            <a:endCxn id="27" idx="0"/>
          </p:cNvCxnSpPr>
          <p:nvPr/>
        </p:nvCxnSpPr>
        <p:spPr>
          <a:xfrm flipH="1">
            <a:off x="8449531" y="3201055"/>
            <a:ext cx="2007" cy="270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A7D65F4E-07E5-4C4B-893B-A59B1CBEB3D7}"/>
              </a:ext>
            </a:extLst>
          </p:cNvPr>
          <p:cNvCxnSpPr>
            <a:cxnSpLocks/>
            <a:stCxn id="27" idx="4"/>
            <a:endCxn id="34" idx="0"/>
          </p:cNvCxnSpPr>
          <p:nvPr/>
        </p:nvCxnSpPr>
        <p:spPr>
          <a:xfrm flipH="1">
            <a:off x="8447521" y="3605409"/>
            <a:ext cx="2009" cy="234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5CAD2F70-B93E-704F-9470-8651CA6D2AA4}"/>
              </a:ext>
            </a:extLst>
          </p:cNvPr>
          <p:cNvCxnSpPr>
            <a:cxnSpLocks/>
            <a:stCxn id="28" idx="4"/>
            <a:endCxn id="35" idx="0"/>
          </p:cNvCxnSpPr>
          <p:nvPr/>
        </p:nvCxnSpPr>
        <p:spPr>
          <a:xfrm flipH="1">
            <a:off x="8943378" y="3603134"/>
            <a:ext cx="2009" cy="234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78">
            <a:extLst>
              <a:ext uri="{FF2B5EF4-FFF2-40B4-BE49-F238E27FC236}">
                <a16:creationId xmlns:a16="http://schemas.microsoft.com/office/drawing/2014/main" id="{6843E885-4DE7-AD4A-921C-899A41617D42}"/>
              </a:ext>
            </a:extLst>
          </p:cNvPr>
          <p:cNvCxnSpPr>
            <a:cxnSpLocks/>
            <a:stCxn id="21" idx="4"/>
            <a:endCxn id="28" idx="0"/>
          </p:cNvCxnSpPr>
          <p:nvPr/>
        </p:nvCxnSpPr>
        <p:spPr>
          <a:xfrm flipH="1">
            <a:off x="8945389" y="3198780"/>
            <a:ext cx="2007" cy="270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>
            <a:extLst>
              <a:ext uri="{FF2B5EF4-FFF2-40B4-BE49-F238E27FC236}">
                <a16:creationId xmlns:a16="http://schemas.microsoft.com/office/drawing/2014/main" id="{B24A4794-7EDE-874E-BB4B-6F7538096AFA}"/>
              </a:ext>
            </a:extLst>
          </p:cNvPr>
          <p:cNvCxnSpPr>
            <a:cxnSpLocks/>
            <a:stCxn id="14" idx="4"/>
            <a:endCxn id="21" idx="0"/>
          </p:cNvCxnSpPr>
          <p:nvPr/>
        </p:nvCxnSpPr>
        <p:spPr>
          <a:xfrm flipH="1">
            <a:off x="8947396" y="2768727"/>
            <a:ext cx="2008" cy="2964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Ellipse 102">
            <a:extLst>
              <a:ext uri="{FF2B5EF4-FFF2-40B4-BE49-F238E27FC236}">
                <a16:creationId xmlns:a16="http://schemas.microsoft.com/office/drawing/2014/main" id="{35376B81-36D9-3848-B50B-D8C2674F9F49}"/>
              </a:ext>
            </a:extLst>
          </p:cNvPr>
          <p:cNvSpPr/>
          <p:nvPr/>
        </p:nvSpPr>
        <p:spPr>
          <a:xfrm>
            <a:off x="6038304" y="2227631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Ellipse 103">
            <a:extLst>
              <a:ext uri="{FF2B5EF4-FFF2-40B4-BE49-F238E27FC236}">
                <a16:creationId xmlns:a16="http://schemas.microsoft.com/office/drawing/2014/main" id="{EDA059CF-2C22-1844-BDAE-1C4974F121F1}"/>
              </a:ext>
            </a:extLst>
          </p:cNvPr>
          <p:cNvSpPr/>
          <p:nvPr/>
        </p:nvSpPr>
        <p:spPr>
          <a:xfrm>
            <a:off x="6505386" y="2228064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Ellipse 104">
            <a:extLst>
              <a:ext uri="{FF2B5EF4-FFF2-40B4-BE49-F238E27FC236}">
                <a16:creationId xmlns:a16="http://schemas.microsoft.com/office/drawing/2014/main" id="{CD27312A-F439-D84C-8143-B8822FB0986B}"/>
              </a:ext>
            </a:extLst>
          </p:cNvPr>
          <p:cNvSpPr/>
          <p:nvPr/>
        </p:nvSpPr>
        <p:spPr>
          <a:xfrm>
            <a:off x="6973637" y="2227777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Ellipse 105">
            <a:extLst>
              <a:ext uri="{FF2B5EF4-FFF2-40B4-BE49-F238E27FC236}">
                <a16:creationId xmlns:a16="http://schemas.microsoft.com/office/drawing/2014/main" id="{FC43C8E9-0268-9F40-8494-3F7A31B32CB0}"/>
              </a:ext>
            </a:extLst>
          </p:cNvPr>
          <p:cNvSpPr/>
          <p:nvPr/>
        </p:nvSpPr>
        <p:spPr>
          <a:xfrm>
            <a:off x="7411552" y="2227777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07" name="Ellipse 106">
            <a:extLst>
              <a:ext uri="{FF2B5EF4-FFF2-40B4-BE49-F238E27FC236}">
                <a16:creationId xmlns:a16="http://schemas.microsoft.com/office/drawing/2014/main" id="{8F55145E-793C-F14B-8B17-8618BC5058FC}"/>
              </a:ext>
            </a:extLst>
          </p:cNvPr>
          <p:cNvSpPr/>
          <p:nvPr/>
        </p:nvSpPr>
        <p:spPr>
          <a:xfrm>
            <a:off x="7882793" y="2225178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Ellipse 107">
            <a:extLst>
              <a:ext uri="{FF2B5EF4-FFF2-40B4-BE49-F238E27FC236}">
                <a16:creationId xmlns:a16="http://schemas.microsoft.com/office/drawing/2014/main" id="{781DEF2D-9E4D-A449-91DC-33A8178CF125}"/>
              </a:ext>
            </a:extLst>
          </p:cNvPr>
          <p:cNvSpPr/>
          <p:nvPr/>
        </p:nvSpPr>
        <p:spPr>
          <a:xfrm>
            <a:off x="8369212" y="2224756"/>
            <a:ext cx="156617" cy="13364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Ellipse 108">
            <a:extLst>
              <a:ext uri="{FF2B5EF4-FFF2-40B4-BE49-F238E27FC236}">
                <a16:creationId xmlns:a16="http://schemas.microsoft.com/office/drawing/2014/main" id="{0C19B8B8-D2B3-D74B-9076-972D72E2E4B9}"/>
              </a:ext>
            </a:extLst>
          </p:cNvPr>
          <p:cNvSpPr/>
          <p:nvPr/>
        </p:nvSpPr>
        <p:spPr>
          <a:xfrm>
            <a:off x="8865070" y="2222482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0" name="Connecteur droit 109">
            <a:extLst>
              <a:ext uri="{FF2B5EF4-FFF2-40B4-BE49-F238E27FC236}">
                <a16:creationId xmlns:a16="http://schemas.microsoft.com/office/drawing/2014/main" id="{546B1304-E712-1A49-9D9D-571A6EA848BB}"/>
              </a:ext>
            </a:extLst>
          </p:cNvPr>
          <p:cNvCxnSpPr>
            <a:stCxn id="103" idx="6"/>
            <a:endCxn id="104" idx="2"/>
          </p:cNvCxnSpPr>
          <p:nvPr/>
        </p:nvCxnSpPr>
        <p:spPr>
          <a:xfrm>
            <a:off x="6194921" y="2294452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eur droit 110">
            <a:extLst>
              <a:ext uri="{FF2B5EF4-FFF2-40B4-BE49-F238E27FC236}">
                <a16:creationId xmlns:a16="http://schemas.microsoft.com/office/drawing/2014/main" id="{85A1119C-6FC4-9D45-92CA-91C7AB7B6CF7}"/>
              </a:ext>
            </a:extLst>
          </p:cNvPr>
          <p:cNvCxnSpPr>
            <a:cxnSpLocks/>
            <a:stCxn id="104" idx="6"/>
            <a:endCxn id="105" idx="2"/>
          </p:cNvCxnSpPr>
          <p:nvPr/>
        </p:nvCxnSpPr>
        <p:spPr>
          <a:xfrm flipV="1">
            <a:off x="6662003" y="2294598"/>
            <a:ext cx="311633" cy="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necteur droit 111">
            <a:extLst>
              <a:ext uri="{FF2B5EF4-FFF2-40B4-BE49-F238E27FC236}">
                <a16:creationId xmlns:a16="http://schemas.microsoft.com/office/drawing/2014/main" id="{BCE2EA09-37CA-4B49-9AC8-463859E8F8E1}"/>
              </a:ext>
            </a:extLst>
          </p:cNvPr>
          <p:cNvCxnSpPr>
            <a:cxnSpLocks/>
            <a:stCxn id="105" idx="6"/>
            <a:endCxn id="106" idx="2"/>
          </p:cNvCxnSpPr>
          <p:nvPr/>
        </p:nvCxnSpPr>
        <p:spPr>
          <a:xfrm>
            <a:off x="7130253" y="2294598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cteur droit 112">
            <a:extLst>
              <a:ext uri="{FF2B5EF4-FFF2-40B4-BE49-F238E27FC236}">
                <a16:creationId xmlns:a16="http://schemas.microsoft.com/office/drawing/2014/main" id="{4DCAC123-9BC6-054B-84BE-7FDB4E95A9F2}"/>
              </a:ext>
            </a:extLst>
          </p:cNvPr>
          <p:cNvCxnSpPr>
            <a:cxnSpLocks/>
            <a:stCxn id="106" idx="6"/>
            <a:endCxn id="107" idx="2"/>
          </p:cNvCxnSpPr>
          <p:nvPr/>
        </p:nvCxnSpPr>
        <p:spPr>
          <a:xfrm flipV="1">
            <a:off x="7568168" y="2292000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cteur droit 113">
            <a:extLst>
              <a:ext uri="{FF2B5EF4-FFF2-40B4-BE49-F238E27FC236}">
                <a16:creationId xmlns:a16="http://schemas.microsoft.com/office/drawing/2014/main" id="{D2ED0E71-E2F4-4A40-B77E-EE293F959767}"/>
              </a:ext>
            </a:extLst>
          </p:cNvPr>
          <p:cNvCxnSpPr>
            <a:cxnSpLocks/>
            <a:stCxn id="107" idx="6"/>
            <a:endCxn id="108" idx="2"/>
          </p:cNvCxnSpPr>
          <p:nvPr/>
        </p:nvCxnSpPr>
        <p:spPr>
          <a:xfrm flipV="1">
            <a:off x="8039410" y="2291578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cteur droit 114">
            <a:extLst>
              <a:ext uri="{FF2B5EF4-FFF2-40B4-BE49-F238E27FC236}">
                <a16:creationId xmlns:a16="http://schemas.microsoft.com/office/drawing/2014/main" id="{3EC1A458-77FD-DD44-B4AC-CED2BC3FE32E}"/>
              </a:ext>
            </a:extLst>
          </p:cNvPr>
          <p:cNvCxnSpPr>
            <a:cxnSpLocks/>
            <a:stCxn id="108" idx="6"/>
            <a:endCxn id="109" idx="2"/>
          </p:cNvCxnSpPr>
          <p:nvPr/>
        </p:nvCxnSpPr>
        <p:spPr>
          <a:xfrm flipV="1">
            <a:off x="8525830" y="2289302"/>
            <a:ext cx="33924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cteur droit 117">
            <a:extLst>
              <a:ext uri="{FF2B5EF4-FFF2-40B4-BE49-F238E27FC236}">
                <a16:creationId xmlns:a16="http://schemas.microsoft.com/office/drawing/2014/main" id="{B2C80645-E805-4D4F-B32E-873FFD7273EB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8945387" y="2348176"/>
            <a:ext cx="4018" cy="2869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cteur droit 118">
            <a:extLst>
              <a:ext uri="{FF2B5EF4-FFF2-40B4-BE49-F238E27FC236}">
                <a16:creationId xmlns:a16="http://schemas.microsoft.com/office/drawing/2014/main" id="{42349C26-2B38-4845-A096-5970A4ACA6F1}"/>
              </a:ext>
            </a:extLst>
          </p:cNvPr>
          <p:cNvCxnSpPr>
            <a:cxnSpLocks/>
            <a:stCxn id="108" idx="4"/>
            <a:endCxn id="13" idx="0"/>
          </p:cNvCxnSpPr>
          <p:nvPr/>
        </p:nvCxnSpPr>
        <p:spPr>
          <a:xfrm>
            <a:off x="8447520" y="2358398"/>
            <a:ext cx="6027" cy="2789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cteur droit 119">
            <a:extLst>
              <a:ext uri="{FF2B5EF4-FFF2-40B4-BE49-F238E27FC236}">
                <a16:creationId xmlns:a16="http://schemas.microsoft.com/office/drawing/2014/main" id="{E383CF73-5184-B244-860D-337EE0342737}"/>
              </a:ext>
            </a:extLst>
          </p:cNvPr>
          <p:cNvCxnSpPr>
            <a:cxnSpLocks/>
            <a:stCxn id="107" idx="4"/>
            <a:endCxn id="12" idx="0"/>
          </p:cNvCxnSpPr>
          <p:nvPr/>
        </p:nvCxnSpPr>
        <p:spPr>
          <a:xfrm>
            <a:off x="7961102" y="2358820"/>
            <a:ext cx="6027" cy="2789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cteur droit 120">
            <a:extLst>
              <a:ext uri="{FF2B5EF4-FFF2-40B4-BE49-F238E27FC236}">
                <a16:creationId xmlns:a16="http://schemas.microsoft.com/office/drawing/2014/main" id="{13F971B3-2C92-1548-89CC-DBEA0A9EAD13}"/>
              </a:ext>
            </a:extLst>
          </p:cNvPr>
          <p:cNvCxnSpPr>
            <a:cxnSpLocks/>
            <a:stCxn id="106" idx="4"/>
            <a:endCxn id="11" idx="0"/>
          </p:cNvCxnSpPr>
          <p:nvPr/>
        </p:nvCxnSpPr>
        <p:spPr>
          <a:xfrm>
            <a:off x="7489862" y="2361419"/>
            <a:ext cx="6027" cy="2789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cteur droit 121">
            <a:extLst>
              <a:ext uri="{FF2B5EF4-FFF2-40B4-BE49-F238E27FC236}">
                <a16:creationId xmlns:a16="http://schemas.microsoft.com/office/drawing/2014/main" id="{44653B65-6796-264B-86AE-A2018DDF6B9A}"/>
              </a:ext>
            </a:extLst>
          </p:cNvPr>
          <p:cNvCxnSpPr>
            <a:cxnSpLocks/>
            <a:stCxn id="105" idx="4"/>
            <a:endCxn id="10" idx="0"/>
          </p:cNvCxnSpPr>
          <p:nvPr/>
        </p:nvCxnSpPr>
        <p:spPr>
          <a:xfrm>
            <a:off x="7051945" y="2361419"/>
            <a:ext cx="6027" cy="2789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necteur droit 122">
            <a:extLst>
              <a:ext uri="{FF2B5EF4-FFF2-40B4-BE49-F238E27FC236}">
                <a16:creationId xmlns:a16="http://schemas.microsoft.com/office/drawing/2014/main" id="{BF675F79-5628-D94F-8330-D09E3F76484F}"/>
              </a:ext>
            </a:extLst>
          </p:cNvPr>
          <p:cNvCxnSpPr>
            <a:cxnSpLocks/>
            <a:stCxn id="104" idx="4"/>
            <a:endCxn id="9" idx="0"/>
          </p:cNvCxnSpPr>
          <p:nvPr/>
        </p:nvCxnSpPr>
        <p:spPr>
          <a:xfrm>
            <a:off x="6583695" y="2361706"/>
            <a:ext cx="6027" cy="2789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necteur droit 123">
            <a:extLst>
              <a:ext uri="{FF2B5EF4-FFF2-40B4-BE49-F238E27FC236}">
                <a16:creationId xmlns:a16="http://schemas.microsoft.com/office/drawing/2014/main" id="{5D666ACC-6E09-A24D-B683-CBCFCF71DB46}"/>
              </a:ext>
            </a:extLst>
          </p:cNvPr>
          <p:cNvCxnSpPr>
            <a:cxnSpLocks/>
            <a:stCxn id="103" idx="4"/>
            <a:endCxn id="8" idx="0"/>
          </p:cNvCxnSpPr>
          <p:nvPr/>
        </p:nvCxnSpPr>
        <p:spPr>
          <a:xfrm>
            <a:off x="6116612" y="2361273"/>
            <a:ext cx="6027" cy="2789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Ellipse 124">
            <a:extLst>
              <a:ext uri="{FF2B5EF4-FFF2-40B4-BE49-F238E27FC236}">
                <a16:creationId xmlns:a16="http://schemas.microsoft.com/office/drawing/2014/main" id="{F0E851B8-65A6-5F4B-A96A-218B92E45B74}"/>
              </a:ext>
            </a:extLst>
          </p:cNvPr>
          <p:cNvSpPr/>
          <p:nvPr/>
        </p:nvSpPr>
        <p:spPr>
          <a:xfrm>
            <a:off x="6042321" y="1816350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Ellipse 125">
            <a:extLst>
              <a:ext uri="{FF2B5EF4-FFF2-40B4-BE49-F238E27FC236}">
                <a16:creationId xmlns:a16="http://schemas.microsoft.com/office/drawing/2014/main" id="{3CB67B24-B573-9848-B5B8-82843C717E95}"/>
              </a:ext>
            </a:extLst>
          </p:cNvPr>
          <p:cNvSpPr/>
          <p:nvPr/>
        </p:nvSpPr>
        <p:spPr>
          <a:xfrm>
            <a:off x="6509406" y="1816784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Ellipse 126">
            <a:extLst>
              <a:ext uri="{FF2B5EF4-FFF2-40B4-BE49-F238E27FC236}">
                <a16:creationId xmlns:a16="http://schemas.microsoft.com/office/drawing/2014/main" id="{9074FB32-DCD3-C94C-A1EA-C7424F2DA5D8}"/>
              </a:ext>
            </a:extLst>
          </p:cNvPr>
          <p:cNvSpPr/>
          <p:nvPr/>
        </p:nvSpPr>
        <p:spPr>
          <a:xfrm>
            <a:off x="6977654" y="1816497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Ellipse 127">
            <a:extLst>
              <a:ext uri="{FF2B5EF4-FFF2-40B4-BE49-F238E27FC236}">
                <a16:creationId xmlns:a16="http://schemas.microsoft.com/office/drawing/2014/main" id="{31230461-1C24-074A-A0C5-6658EF16EE27}"/>
              </a:ext>
            </a:extLst>
          </p:cNvPr>
          <p:cNvSpPr/>
          <p:nvPr/>
        </p:nvSpPr>
        <p:spPr>
          <a:xfrm>
            <a:off x="7415571" y="1816497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29" name="Ellipse 128">
            <a:extLst>
              <a:ext uri="{FF2B5EF4-FFF2-40B4-BE49-F238E27FC236}">
                <a16:creationId xmlns:a16="http://schemas.microsoft.com/office/drawing/2014/main" id="{D6CEDA18-0DA8-3147-B23F-CF4FE479595D}"/>
              </a:ext>
            </a:extLst>
          </p:cNvPr>
          <p:cNvSpPr/>
          <p:nvPr/>
        </p:nvSpPr>
        <p:spPr>
          <a:xfrm>
            <a:off x="7886811" y="1813897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Ellipse 129">
            <a:extLst>
              <a:ext uri="{FF2B5EF4-FFF2-40B4-BE49-F238E27FC236}">
                <a16:creationId xmlns:a16="http://schemas.microsoft.com/office/drawing/2014/main" id="{C508B796-8199-3D4F-8C53-4CF9D0AD0E08}"/>
              </a:ext>
            </a:extLst>
          </p:cNvPr>
          <p:cNvSpPr/>
          <p:nvPr/>
        </p:nvSpPr>
        <p:spPr>
          <a:xfrm>
            <a:off x="8373230" y="1813475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Ellipse 130">
            <a:extLst>
              <a:ext uri="{FF2B5EF4-FFF2-40B4-BE49-F238E27FC236}">
                <a16:creationId xmlns:a16="http://schemas.microsoft.com/office/drawing/2014/main" id="{3BC2DD92-6792-E546-982E-10AD1A9E3075}"/>
              </a:ext>
            </a:extLst>
          </p:cNvPr>
          <p:cNvSpPr/>
          <p:nvPr/>
        </p:nvSpPr>
        <p:spPr>
          <a:xfrm>
            <a:off x="8869087" y="1811200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2" name="Connecteur droit 131">
            <a:extLst>
              <a:ext uri="{FF2B5EF4-FFF2-40B4-BE49-F238E27FC236}">
                <a16:creationId xmlns:a16="http://schemas.microsoft.com/office/drawing/2014/main" id="{FCDF1A29-F0D4-354C-BBBE-89AC6B2FC0B7}"/>
              </a:ext>
            </a:extLst>
          </p:cNvPr>
          <p:cNvCxnSpPr>
            <a:stCxn id="125" idx="6"/>
            <a:endCxn id="126" idx="2"/>
          </p:cNvCxnSpPr>
          <p:nvPr/>
        </p:nvCxnSpPr>
        <p:spPr>
          <a:xfrm>
            <a:off x="6198939" y="1883171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necteur droit 132">
            <a:extLst>
              <a:ext uri="{FF2B5EF4-FFF2-40B4-BE49-F238E27FC236}">
                <a16:creationId xmlns:a16="http://schemas.microsoft.com/office/drawing/2014/main" id="{7D5E5613-07FF-A440-A5D4-125F2B5DCC58}"/>
              </a:ext>
            </a:extLst>
          </p:cNvPr>
          <p:cNvCxnSpPr>
            <a:cxnSpLocks/>
            <a:stCxn id="126" idx="6"/>
            <a:endCxn id="127" idx="2"/>
          </p:cNvCxnSpPr>
          <p:nvPr/>
        </p:nvCxnSpPr>
        <p:spPr>
          <a:xfrm flipV="1">
            <a:off x="6666020" y="1883317"/>
            <a:ext cx="311633" cy="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necteur droit 133">
            <a:extLst>
              <a:ext uri="{FF2B5EF4-FFF2-40B4-BE49-F238E27FC236}">
                <a16:creationId xmlns:a16="http://schemas.microsoft.com/office/drawing/2014/main" id="{08131964-787C-A941-88EB-AB3D592ABD51}"/>
              </a:ext>
            </a:extLst>
          </p:cNvPr>
          <p:cNvCxnSpPr>
            <a:cxnSpLocks/>
            <a:stCxn id="127" idx="6"/>
            <a:endCxn id="128" idx="2"/>
          </p:cNvCxnSpPr>
          <p:nvPr/>
        </p:nvCxnSpPr>
        <p:spPr>
          <a:xfrm>
            <a:off x="7134271" y="1883317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onnecteur droit 134">
            <a:extLst>
              <a:ext uri="{FF2B5EF4-FFF2-40B4-BE49-F238E27FC236}">
                <a16:creationId xmlns:a16="http://schemas.microsoft.com/office/drawing/2014/main" id="{F23DE3CC-1531-094C-9787-348B67A89FF6}"/>
              </a:ext>
            </a:extLst>
          </p:cNvPr>
          <p:cNvCxnSpPr>
            <a:cxnSpLocks/>
            <a:stCxn id="128" idx="6"/>
            <a:endCxn id="129" idx="2"/>
          </p:cNvCxnSpPr>
          <p:nvPr/>
        </p:nvCxnSpPr>
        <p:spPr>
          <a:xfrm flipV="1">
            <a:off x="7572187" y="1880718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Connecteur droit 135">
            <a:extLst>
              <a:ext uri="{FF2B5EF4-FFF2-40B4-BE49-F238E27FC236}">
                <a16:creationId xmlns:a16="http://schemas.microsoft.com/office/drawing/2014/main" id="{34EBBAE2-823B-5E4A-82D9-6E75794A44BB}"/>
              </a:ext>
            </a:extLst>
          </p:cNvPr>
          <p:cNvCxnSpPr>
            <a:cxnSpLocks/>
            <a:stCxn id="129" idx="6"/>
            <a:endCxn id="130" idx="2"/>
          </p:cNvCxnSpPr>
          <p:nvPr/>
        </p:nvCxnSpPr>
        <p:spPr>
          <a:xfrm flipV="1">
            <a:off x="8043429" y="1880296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onnecteur droit 136">
            <a:extLst>
              <a:ext uri="{FF2B5EF4-FFF2-40B4-BE49-F238E27FC236}">
                <a16:creationId xmlns:a16="http://schemas.microsoft.com/office/drawing/2014/main" id="{CEBA366C-E488-964D-9C91-4920FDF47707}"/>
              </a:ext>
            </a:extLst>
          </p:cNvPr>
          <p:cNvCxnSpPr>
            <a:cxnSpLocks/>
            <a:stCxn id="131" idx="6"/>
            <a:endCxn id="158" idx="2"/>
          </p:cNvCxnSpPr>
          <p:nvPr/>
        </p:nvCxnSpPr>
        <p:spPr>
          <a:xfrm>
            <a:off x="9025705" y="1878022"/>
            <a:ext cx="35295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necteur droit 139">
            <a:extLst>
              <a:ext uri="{FF2B5EF4-FFF2-40B4-BE49-F238E27FC236}">
                <a16:creationId xmlns:a16="http://schemas.microsoft.com/office/drawing/2014/main" id="{E052BA63-485D-664E-A28D-85C60E8C6AB1}"/>
              </a:ext>
            </a:extLst>
          </p:cNvPr>
          <p:cNvCxnSpPr>
            <a:cxnSpLocks/>
            <a:stCxn id="131" idx="4"/>
            <a:endCxn id="109" idx="0"/>
          </p:cNvCxnSpPr>
          <p:nvPr/>
        </p:nvCxnSpPr>
        <p:spPr>
          <a:xfrm flipH="1">
            <a:off x="8943378" y="1944842"/>
            <a:ext cx="4019" cy="277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Connecteur droit 140">
            <a:extLst>
              <a:ext uri="{FF2B5EF4-FFF2-40B4-BE49-F238E27FC236}">
                <a16:creationId xmlns:a16="http://schemas.microsoft.com/office/drawing/2014/main" id="{8E3FCB41-24A6-7E4A-AFEF-7A353B77948B}"/>
              </a:ext>
            </a:extLst>
          </p:cNvPr>
          <p:cNvCxnSpPr>
            <a:cxnSpLocks/>
            <a:stCxn id="130" idx="4"/>
            <a:endCxn id="108" idx="0"/>
          </p:cNvCxnSpPr>
          <p:nvPr/>
        </p:nvCxnSpPr>
        <p:spPr>
          <a:xfrm flipH="1">
            <a:off x="8447520" y="1947117"/>
            <a:ext cx="4019" cy="277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onnecteur droit 141">
            <a:extLst>
              <a:ext uri="{FF2B5EF4-FFF2-40B4-BE49-F238E27FC236}">
                <a16:creationId xmlns:a16="http://schemas.microsoft.com/office/drawing/2014/main" id="{A2B13FBC-B27A-224C-9704-EAB8F0770D32}"/>
              </a:ext>
            </a:extLst>
          </p:cNvPr>
          <p:cNvCxnSpPr>
            <a:cxnSpLocks/>
            <a:stCxn id="129" idx="4"/>
            <a:endCxn id="107" idx="0"/>
          </p:cNvCxnSpPr>
          <p:nvPr/>
        </p:nvCxnSpPr>
        <p:spPr>
          <a:xfrm flipH="1">
            <a:off x="7961102" y="1947538"/>
            <a:ext cx="4019" cy="277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necteur droit 142">
            <a:extLst>
              <a:ext uri="{FF2B5EF4-FFF2-40B4-BE49-F238E27FC236}">
                <a16:creationId xmlns:a16="http://schemas.microsoft.com/office/drawing/2014/main" id="{0D860B97-03D4-5349-BD0B-BC02573E87B4}"/>
              </a:ext>
            </a:extLst>
          </p:cNvPr>
          <p:cNvCxnSpPr>
            <a:cxnSpLocks/>
            <a:stCxn id="128" idx="4"/>
            <a:endCxn id="106" idx="0"/>
          </p:cNvCxnSpPr>
          <p:nvPr/>
        </p:nvCxnSpPr>
        <p:spPr>
          <a:xfrm flipH="1">
            <a:off x="7489862" y="1950138"/>
            <a:ext cx="4019" cy="277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onnecteur droit 143">
            <a:extLst>
              <a:ext uri="{FF2B5EF4-FFF2-40B4-BE49-F238E27FC236}">
                <a16:creationId xmlns:a16="http://schemas.microsoft.com/office/drawing/2014/main" id="{388973F6-1E01-DC43-A390-783E537B0647}"/>
              </a:ext>
            </a:extLst>
          </p:cNvPr>
          <p:cNvCxnSpPr>
            <a:cxnSpLocks/>
            <a:stCxn id="127" idx="4"/>
            <a:endCxn id="105" idx="0"/>
          </p:cNvCxnSpPr>
          <p:nvPr/>
        </p:nvCxnSpPr>
        <p:spPr>
          <a:xfrm flipH="1">
            <a:off x="7051945" y="1950138"/>
            <a:ext cx="4019" cy="277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necteur droit 144">
            <a:extLst>
              <a:ext uri="{FF2B5EF4-FFF2-40B4-BE49-F238E27FC236}">
                <a16:creationId xmlns:a16="http://schemas.microsoft.com/office/drawing/2014/main" id="{922D0C27-7165-FB41-A40B-538EBFE52B0C}"/>
              </a:ext>
            </a:extLst>
          </p:cNvPr>
          <p:cNvCxnSpPr>
            <a:cxnSpLocks/>
            <a:stCxn id="126" idx="4"/>
            <a:endCxn id="104" idx="0"/>
          </p:cNvCxnSpPr>
          <p:nvPr/>
        </p:nvCxnSpPr>
        <p:spPr>
          <a:xfrm flipH="1">
            <a:off x="6583695" y="1950425"/>
            <a:ext cx="4019" cy="277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necteur droit 145">
            <a:extLst>
              <a:ext uri="{FF2B5EF4-FFF2-40B4-BE49-F238E27FC236}">
                <a16:creationId xmlns:a16="http://schemas.microsoft.com/office/drawing/2014/main" id="{0AF31DBA-B81F-F64A-8887-0D822476DDF3}"/>
              </a:ext>
            </a:extLst>
          </p:cNvPr>
          <p:cNvCxnSpPr>
            <a:cxnSpLocks/>
            <a:stCxn id="125" idx="4"/>
            <a:endCxn id="103" idx="0"/>
          </p:cNvCxnSpPr>
          <p:nvPr/>
        </p:nvCxnSpPr>
        <p:spPr>
          <a:xfrm flipH="1">
            <a:off x="6116612" y="1949991"/>
            <a:ext cx="4019" cy="277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Ellipse 146">
            <a:extLst>
              <a:ext uri="{FF2B5EF4-FFF2-40B4-BE49-F238E27FC236}">
                <a16:creationId xmlns:a16="http://schemas.microsoft.com/office/drawing/2014/main" id="{94C574CF-56E7-A94F-B7C7-C8544E430872}"/>
              </a:ext>
            </a:extLst>
          </p:cNvPr>
          <p:cNvSpPr/>
          <p:nvPr/>
        </p:nvSpPr>
        <p:spPr>
          <a:xfrm>
            <a:off x="9380665" y="2637360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Ellipse 147">
            <a:extLst>
              <a:ext uri="{FF2B5EF4-FFF2-40B4-BE49-F238E27FC236}">
                <a16:creationId xmlns:a16="http://schemas.microsoft.com/office/drawing/2014/main" id="{E5FE1757-9989-9F4F-9FB0-3F111F059822}"/>
              </a:ext>
            </a:extLst>
          </p:cNvPr>
          <p:cNvSpPr/>
          <p:nvPr/>
        </p:nvSpPr>
        <p:spPr>
          <a:xfrm>
            <a:off x="9378655" y="3067412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Ellipse 148">
            <a:extLst>
              <a:ext uri="{FF2B5EF4-FFF2-40B4-BE49-F238E27FC236}">
                <a16:creationId xmlns:a16="http://schemas.microsoft.com/office/drawing/2014/main" id="{8FAFF294-1EB4-0240-81C6-34F5DE263BAE}"/>
              </a:ext>
            </a:extLst>
          </p:cNvPr>
          <p:cNvSpPr/>
          <p:nvPr/>
        </p:nvSpPr>
        <p:spPr>
          <a:xfrm>
            <a:off x="9376648" y="3471767"/>
            <a:ext cx="156617" cy="133642"/>
          </a:xfrm>
          <a:prstGeom prst="ellipse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Ellipse 149">
            <a:extLst>
              <a:ext uri="{FF2B5EF4-FFF2-40B4-BE49-F238E27FC236}">
                <a16:creationId xmlns:a16="http://schemas.microsoft.com/office/drawing/2014/main" id="{8C362319-008C-034A-B0E8-F126BDFE390C}"/>
              </a:ext>
            </a:extLst>
          </p:cNvPr>
          <p:cNvSpPr/>
          <p:nvPr/>
        </p:nvSpPr>
        <p:spPr>
          <a:xfrm>
            <a:off x="9374638" y="3840139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1" name="Connecteur droit 150">
            <a:extLst>
              <a:ext uri="{FF2B5EF4-FFF2-40B4-BE49-F238E27FC236}">
                <a16:creationId xmlns:a16="http://schemas.microsoft.com/office/drawing/2014/main" id="{D8CD6F5D-C680-5947-A23A-9696B202EEB7}"/>
              </a:ext>
            </a:extLst>
          </p:cNvPr>
          <p:cNvCxnSpPr>
            <a:cxnSpLocks/>
            <a:stCxn id="149" idx="4"/>
            <a:endCxn id="150" idx="0"/>
          </p:cNvCxnSpPr>
          <p:nvPr/>
        </p:nvCxnSpPr>
        <p:spPr>
          <a:xfrm flipH="1">
            <a:off x="9452946" y="3605409"/>
            <a:ext cx="2009" cy="234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onnecteur droit 151">
            <a:extLst>
              <a:ext uri="{FF2B5EF4-FFF2-40B4-BE49-F238E27FC236}">
                <a16:creationId xmlns:a16="http://schemas.microsoft.com/office/drawing/2014/main" id="{76CFBADE-2E00-E143-9360-5D536BC3D701}"/>
              </a:ext>
            </a:extLst>
          </p:cNvPr>
          <p:cNvCxnSpPr>
            <a:cxnSpLocks/>
            <a:stCxn id="148" idx="4"/>
            <a:endCxn id="149" idx="0"/>
          </p:cNvCxnSpPr>
          <p:nvPr/>
        </p:nvCxnSpPr>
        <p:spPr>
          <a:xfrm flipH="1">
            <a:off x="9454957" y="3201055"/>
            <a:ext cx="2007" cy="270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Connecteur droit 152">
            <a:extLst>
              <a:ext uri="{FF2B5EF4-FFF2-40B4-BE49-F238E27FC236}">
                <a16:creationId xmlns:a16="http://schemas.microsoft.com/office/drawing/2014/main" id="{9A845A9C-D133-904C-820C-0020A4724654}"/>
              </a:ext>
            </a:extLst>
          </p:cNvPr>
          <p:cNvCxnSpPr>
            <a:cxnSpLocks/>
            <a:stCxn id="147" idx="4"/>
            <a:endCxn id="148" idx="0"/>
          </p:cNvCxnSpPr>
          <p:nvPr/>
        </p:nvCxnSpPr>
        <p:spPr>
          <a:xfrm flipH="1">
            <a:off x="9456965" y="2771002"/>
            <a:ext cx="2008" cy="2964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Ellipse 155">
            <a:extLst>
              <a:ext uri="{FF2B5EF4-FFF2-40B4-BE49-F238E27FC236}">
                <a16:creationId xmlns:a16="http://schemas.microsoft.com/office/drawing/2014/main" id="{53B38DE4-5813-7E4A-BB4F-A90295190165}"/>
              </a:ext>
            </a:extLst>
          </p:cNvPr>
          <p:cNvSpPr/>
          <p:nvPr/>
        </p:nvSpPr>
        <p:spPr>
          <a:xfrm>
            <a:off x="9374637" y="2224756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7" name="Connecteur droit 156">
            <a:extLst>
              <a:ext uri="{FF2B5EF4-FFF2-40B4-BE49-F238E27FC236}">
                <a16:creationId xmlns:a16="http://schemas.microsoft.com/office/drawing/2014/main" id="{CDC46804-5EFD-834D-AFB4-3EC783F076B4}"/>
              </a:ext>
            </a:extLst>
          </p:cNvPr>
          <p:cNvCxnSpPr>
            <a:cxnSpLocks/>
            <a:endCxn id="147" idx="0"/>
          </p:cNvCxnSpPr>
          <p:nvPr/>
        </p:nvCxnSpPr>
        <p:spPr>
          <a:xfrm>
            <a:off x="9454955" y="2350450"/>
            <a:ext cx="4018" cy="2869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Ellipse 157">
            <a:extLst>
              <a:ext uri="{FF2B5EF4-FFF2-40B4-BE49-F238E27FC236}">
                <a16:creationId xmlns:a16="http://schemas.microsoft.com/office/drawing/2014/main" id="{75340A6A-8EC1-4141-92EA-B5DE13C87052}"/>
              </a:ext>
            </a:extLst>
          </p:cNvPr>
          <p:cNvSpPr/>
          <p:nvPr/>
        </p:nvSpPr>
        <p:spPr>
          <a:xfrm>
            <a:off x="9378655" y="1813475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9" name="Connecteur droit 158">
            <a:extLst>
              <a:ext uri="{FF2B5EF4-FFF2-40B4-BE49-F238E27FC236}">
                <a16:creationId xmlns:a16="http://schemas.microsoft.com/office/drawing/2014/main" id="{E80B6A57-36A3-D649-B742-0EA494E63513}"/>
              </a:ext>
            </a:extLst>
          </p:cNvPr>
          <p:cNvCxnSpPr>
            <a:cxnSpLocks/>
            <a:stCxn id="158" idx="4"/>
            <a:endCxn id="156" idx="0"/>
          </p:cNvCxnSpPr>
          <p:nvPr/>
        </p:nvCxnSpPr>
        <p:spPr>
          <a:xfrm flipH="1">
            <a:off x="9452946" y="1947117"/>
            <a:ext cx="4019" cy="277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Connecteur droit 159">
            <a:extLst>
              <a:ext uri="{FF2B5EF4-FFF2-40B4-BE49-F238E27FC236}">
                <a16:creationId xmlns:a16="http://schemas.microsoft.com/office/drawing/2014/main" id="{F844BCA1-9E99-CA4D-9D57-298179077610}"/>
              </a:ext>
            </a:extLst>
          </p:cNvPr>
          <p:cNvCxnSpPr>
            <a:cxnSpLocks/>
            <a:stCxn id="130" idx="6"/>
            <a:endCxn id="131" idx="2"/>
          </p:cNvCxnSpPr>
          <p:nvPr/>
        </p:nvCxnSpPr>
        <p:spPr>
          <a:xfrm flipV="1">
            <a:off x="8529848" y="1878022"/>
            <a:ext cx="33924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necteur droit 160">
            <a:extLst>
              <a:ext uri="{FF2B5EF4-FFF2-40B4-BE49-F238E27FC236}">
                <a16:creationId xmlns:a16="http://schemas.microsoft.com/office/drawing/2014/main" id="{8FBFBC7E-3334-234B-821B-46E8C792BABA}"/>
              </a:ext>
            </a:extLst>
          </p:cNvPr>
          <p:cNvCxnSpPr>
            <a:cxnSpLocks/>
            <a:stCxn id="109" idx="6"/>
            <a:endCxn id="156" idx="2"/>
          </p:cNvCxnSpPr>
          <p:nvPr/>
        </p:nvCxnSpPr>
        <p:spPr>
          <a:xfrm>
            <a:off x="9021686" y="2289302"/>
            <a:ext cx="35295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Connecteur droit 161">
            <a:extLst>
              <a:ext uri="{FF2B5EF4-FFF2-40B4-BE49-F238E27FC236}">
                <a16:creationId xmlns:a16="http://schemas.microsoft.com/office/drawing/2014/main" id="{B7552376-A5EF-0D4D-AC30-EDEB03CBFBAB}"/>
              </a:ext>
            </a:extLst>
          </p:cNvPr>
          <p:cNvCxnSpPr>
            <a:cxnSpLocks/>
            <a:stCxn id="14" idx="6"/>
            <a:endCxn id="147" idx="2"/>
          </p:cNvCxnSpPr>
          <p:nvPr/>
        </p:nvCxnSpPr>
        <p:spPr>
          <a:xfrm>
            <a:off x="9027713" y="2701907"/>
            <a:ext cx="35295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Connecteur droit 162">
            <a:extLst>
              <a:ext uri="{FF2B5EF4-FFF2-40B4-BE49-F238E27FC236}">
                <a16:creationId xmlns:a16="http://schemas.microsoft.com/office/drawing/2014/main" id="{97A1B021-1CA3-CF40-A6D4-D171E05A66B0}"/>
              </a:ext>
            </a:extLst>
          </p:cNvPr>
          <p:cNvCxnSpPr>
            <a:cxnSpLocks/>
            <a:stCxn id="21" idx="6"/>
            <a:endCxn id="148" idx="2"/>
          </p:cNvCxnSpPr>
          <p:nvPr/>
        </p:nvCxnSpPr>
        <p:spPr>
          <a:xfrm>
            <a:off x="9025705" y="3131958"/>
            <a:ext cx="35295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Connecteur droit 163">
            <a:extLst>
              <a:ext uri="{FF2B5EF4-FFF2-40B4-BE49-F238E27FC236}">
                <a16:creationId xmlns:a16="http://schemas.microsoft.com/office/drawing/2014/main" id="{021457A4-6F7D-AC41-9648-6CFB76B49ACC}"/>
              </a:ext>
            </a:extLst>
          </p:cNvPr>
          <p:cNvCxnSpPr>
            <a:cxnSpLocks/>
            <a:stCxn id="28" idx="6"/>
            <a:endCxn id="149" idx="2"/>
          </p:cNvCxnSpPr>
          <p:nvPr/>
        </p:nvCxnSpPr>
        <p:spPr>
          <a:xfrm>
            <a:off x="9023697" y="3536313"/>
            <a:ext cx="35295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Connecteur droit 164">
            <a:extLst>
              <a:ext uri="{FF2B5EF4-FFF2-40B4-BE49-F238E27FC236}">
                <a16:creationId xmlns:a16="http://schemas.microsoft.com/office/drawing/2014/main" id="{4424E1C1-CABD-2143-AD07-572245909466}"/>
              </a:ext>
            </a:extLst>
          </p:cNvPr>
          <p:cNvCxnSpPr>
            <a:cxnSpLocks/>
            <a:stCxn id="35" idx="6"/>
            <a:endCxn id="150" idx="2"/>
          </p:cNvCxnSpPr>
          <p:nvPr/>
        </p:nvCxnSpPr>
        <p:spPr>
          <a:xfrm>
            <a:off x="9021688" y="3904686"/>
            <a:ext cx="35295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Ellipse 165">
            <a:extLst>
              <a:ext uri="{FF2B5EF4-FFF2-40B4-BE49-F238E27FC236}">
                <a16:creationId xmlns:a16="http://schemas.microsoft.com/office/drawing/2014/main" id="{C8DBBE1A-EFB1-C245-9A7D-56EF984E4419}"/>
              </a:ext>
            </a:extLst>
          </p:cNvPr>
          <p:cNvSpPr/>
          <p:nvPr/>
        </p:nvSpPr>
        <p:spPr>
          <a:xfrm>
            <a:off x="6033280" y="4216444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Ellipse 166">
            <a:extLst>
              <a:ext uri="{FF2B5EF4-FFF2-40B4-BE49-F238E27FC236}">
                <a16:creationId xmlns:a16="http://schemas.microsoft.com/office/drawing/2014/main" id="{E7647B77-4732-FA4A-BE6C-1080623E872C}"/>
              </a:ext>
            </a:extLst>
          </p:cNvPr>
          <p:cNvSpPr/>
          <p:nvPr/>
        </p:nvSpPr>
        <p:spPr>
          <a:xfrm>
            <a:off x="6500362" y="4216879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Ellipse 167">
            <a:extLst>
              <a:ext uri="{FF2B5EF4-FFF2-40B4-BE49-F238E27FC236}">
                <a16:creationId xmlns:a16="http://schemas.microsoft.com/office/drawing/2014/main" id="{B6256DCF-E54B-AB45-81D5-4A3A4FEE4637}"/>
              </a:ext>
            </a:extLst>
          </p:cNvPr>
          <p:cNvSpPr/>
          <p:nvPr/>
        </p:nvSpPr>
        <p:spPr>
          <a:xfrm>
            <a:off x="6968613" y="421659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Ellipse 168">
            <a:extLst>
              <a:ext uri="{FF2B5EF4-FFF2-40B4-BE49-F238E27FC236}">
                <a16:creationId xmlns:a16="http://schemas.microsoft.com/office/drawing/2014/main" id="{333E7FF9-2C67-8244-B9E1-4751288AD2BF}"/>
              </a:ext>
            </a:extLst>
          </p:cNvPr>
          <p:cNvSpPr/>
          <p:nvPr/>
        </p:nvSpPr>
        <p:spPr>
          <a:xfrm>
            <a:off x="7406528" y="421659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Ellipse 169">
            <a:extLst>
              <a:ext uri="{FF2B5EF4-FFF2-40B4-BE49-F238E27FC236}">
                <a16:creationId xmlns:a16="http://schemas.microsoft.com/office/drawing/2014/main" id="{E3D84638-FC1B-9A47-AC22-B79CFD71FE41}"/>
              </a:ext>
            </a:extLst>
          </p:cNvPr>
          <p:cNvSpPr/>
          <p:nvPr/>
        </p:nvSpPr>
        <p:spPr>
          <a:xfrm>
            <a:off x="7877769" y="4213992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Ellipse 170">
            <a:extLst>
              <a:ext uri="{FF2B5EF4-FFF2-40B4-BE49-F238E27FC236}">
                <a16:creationId xmlns:a16="http://schemas.microsoft.com/office/drawing/2014/main" id="{A7F28E84-5D7D-F344-948B-C3EAAC993C53}"/>
              </a:ext>
            </a:extLst>
          </p:cNvPr>
          <p:cNvSpPr/>
          <p:nvPr/>
        </p:nvSpPr>
        <p:spPr>
          <a:xfrm>
            <a:off x="8364189" y="4213570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Ellipse 171">
            <a:extLst>
              <a:ext uri="{FF2B5EF4-FFF2-40B4-BE49-F238E27FC236}">
                <a16:creationId xmlns:a16="http://schemas.microsoft.com/office/drawing/2014/main" id="{C92B7711-9D85-394A-BFA2-B3FDB9A12745}"/>
              </a:ext>
            </a:extLst>
          </p:cNvPr>
          <p:cNvSpPr/>
          <p:nvPr/>
        </p:nvSpPr>
        <p:spPr>
          <a:xfrm>
            <a:off x="8860045" y="4211296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3" name="Connecteur droit 172">
            <a:extLst>
              <a:ext uri="{FF2B5EF4-FFF2-40B4-BE49-F238E27FC236}">
                <a16:creationId xmlns:a16="http://schemas.microsoft.com/office/drawing/2014/main" id="{A319136B-E879-5248-B243-14367DED34A7}"/>
              </a:ext>
            </a:extLst>
          </p:cNvPr>
          <p:cNvCxnSpPr>
            <a:cxnSpLocks/>
            <a:stCxn id="166" idx="6"/>
            <a:endCxn id="167" idx="2"/>
          </p:cNvCxnSpPr>
          <p:nvPr/>
        </p:nvCxnSpPr>
        <p:spPr>
          <a:xfrm>
            <a:off x="6189896" y="4283266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Connecteur droit 173">
            <a:extLst>
              <a:ext uri="{FF2B5EF4-FFF2-40B4-BE49-F238E27FC236}">
                <a16:creationId xmlns:a16="http://schemas.microsoft.com/office/drawing/2014/main" id="{B91C0C6B-533F-5C4C-A8D0-EA588E17832B}"/>
              </a:ext>
            </a:extLst>
          </p:cNvPr>
          <p:cNvCxnSpPr>
            <a:cxnSpLocks/>
            <a:stCxn id="171" idx="6"/>
            <a:endCxn id="172" idx="2"/>
          </p:cNvCxnSpPr>
          <p:nvPr/>
        </p:nvCxnSpPr>
        <p:spPr>
          <a:xfrm flipV="1">
            <a:off x="8520805" y="4278116"/>
            <a:ext cx="33924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Connecteur droit 174">
            <a:extLst>
              <a:ext uri="{FF2B5EF4-FFF2-40B4-BE49-F238E27FC236}">
                <a16:creationId xmlns:a16="http://schemas.microsoft.com/office/drawing/2014/main" id="{AC03C44D-8478-1A40-8C55-4A03301D1EDA}"/>
              </a:ext>
            </a:extLst>
          </p:cNvPr>
          <p:cNvCxnSpPr>
            <a:cxnSpLocks/>
            <a:stCxn id="170" idx="6"/>
            <a:endCxn id="171" idx="2"/>
          </p:cNvCxnSpPr>
          <p:nvPr/>
        </p:nvCxnSpPr>
        <p:spPr>
          <a:xfrm flipV="1">
            <a:off x="8034386" y="4280391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Connecteur droit 175">
            <a:extLst>
              <a:ext uri="{FF2B5EF4-FFF2-40B4-BE49-F238E27FC236}">
                <a16:creationId xmlns:a16="http://schemas.microsoft.com/office/drawing/2014/main" id="{88F0BA12-A2A6-FA4E-9536-E757000493BF}"/>
              </a:ext>
            </a:extLst>
          </p:cNvPr>
          <p:cNvCxnSpPr>
            <a:cxnSpLocks/>
            <a:stCxn id="169" idx="6"/>
            <a:endCxn id="170" idx="2"/>
          </p:cNvCxnSpPr>
          <p:nvPr/>
        </p:nvCxnSpPr>
        <p:spPr>
          <a:xfrm flipV="1">
            <a:off x="7563145" y="4280813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Connecteur droit 176">
            <a:extLst>
              <a:ext uri="{FF2B5EF4-FFF2-40B4-BE49-F238E27FC236}">
                <a16:creationId xmlns:a16="http://schemas.microsoft.com/office/drawing/2014/main" id="{C4BEE146-1F4C-8349-B82E-68697F76080D}"/>
              </a:ext>
            </a:extLst>
          </p:cNvPr>
          <p:cNvCxnSpPr>
            <a:cxnSpLocks/>
            <a:stCxn id="168" idx="6"/>
            <a:endCxn id="169" idx="2"/>
          </p:cNvCxnSpPr>
          <p:nvPr/>
        </p:nvCxnSpPr>
        <p:spPr>
          <a:xfrm>
            <a:off x="7125229" y="4283412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Connecteur droit 177">
            <a:extLst>
              <a:ext uri="{FF2B5EF4-FFF2-40B4-BE49-F238E27FC236}">
                <a16:creationId xmlns:a16="http://schemas.microsoft.com/office/drawing/2014/main" id="{C44829C1-97E3-C34E-A845-2BB0AD6807E1}"/>
              </a:ext>
            </a:extLst>
          </p:cNvPr>
          <p:cNvCxnSpPr>
            <a:cxnSpLocks/>
            <a:stCxn id="167" idx="6"/>
            <a:endCxn id="168" idx="2"/>
          </p:cNvCxnSpPr>
          <p:nvPr/>
        </p:nvCxnSpPr>
        <p:spPr>
          <a:xfrm flipV="1">
            <a:off x="6656979" y="4283412"/>
            <a:ext cx="311633" cy="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Ellipse 180">
            <a:extLst>
              <a:ext uri="{FF2B5EF4-FFF2-40B4-BE49-F238E27FC236}">
                <a16:creationId xmlns:a16="http://schemas.microsoft.com/office/drawing/2014/main" id="{FBC278DF-4C09-8448-B39D-967B13614AEE}"/>
              </a:ext>
            </a:extLst>
          </p:cNvPr>
          <p:cNvSpPr/>
          <p:nvPr/>
        </p:nvSpPr>
        <p:spPr>
          <a:xfrm>
            <a:off x="9369614" y="4213570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2" name="Connecteur droit 181">
            <a:extLst>
              <a:ext uri="{FF2B5EF4-FFF2-40B4-BE49-F238E27FC236}">
                <a16:creationId xmlns:a16="http://schemas.microsoft.com/office/drawing/2014/main" id="{C081E2C6-CC5C-FE4C-84E4-D5FC8A6AD057}"/>
              </a:ext>
            </a:extLst>
          </p:cNvPr>
          <p:cNvCxnSpPr>
            <a:cxnSpLocks/>
            <a:stCxn id="172" idx="6"/>
            <a:endCxn id="181" idx="2"/>
          </p:cNvCxnSpPr>
          <p:nvPr/>
        </p:nvCxnSpPr>
        <p:spPr>
          <a:xfrm>
            <a:off x="9016663" y="4278116"/>
            <a:ext cx="35295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Ellipse 182">
            <a:extLst>
              <a:ext uri="{FF2B5EF4-FFF2-40B4-BE49-F238E27FC236}">
                <a16:creationId xmlns:a16="http://schemas.microsoft.com/office/drawing/2014/main" id="{BADFA816-63AF-8E41-96D9-B079E5371F6A}"/>
              </a:ext>
            </a:extLst>
          </p:cNvPr>
          <p:cNvSpPr/>
          <p:nvPr/>
        </p:nvSpPr>
        <p:spPr>
          <a:xfrm>
            <a:off x="6033279" y="4603235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Ellipse 183">
            <a:extLst>
              <a:ext uri="{FF2B5EF4-FFF2-40B4-BE49-F238E27FC236}">
                <a16:creationId xmlns:a16="http://schemas.microsoft.com/office/drawing/2014/main" id="{0DB660F3-B1D9-6F4B-B3B1-1AB194973D0C}"/>
              </a:ext>
            </a:extLst>
          </p:cNvPr>
          <p:cNvSpPr/>
          <p:nvPr/>
        </p:nvSpPr>
        <p:spPr>
          <a:xfrm>
            <a:off x="6500361" y="4603669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Ellipse 184">
            <a:extLst>
              <a:ext uri="{FF2B5EF4-FFF2-40B4-BE49-F238E27FC236}">
                <a16:creationId xmlns:a16="http://schemas.microsoft.com/office/drawing/2014/main" id="{E9BD26A1-16D0-B64B-9546-2ACA53CCF871}"/>
              </a:ext>
            </a:extLst>
          </p:cNvPr>
          <p:cNvSpPr/>
          <p:nvPr/>
        </p:nvSpPr>
        <p:spPr>
          <a:xfrm>
            <a:off x="6968612" y="4603382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Ellipse 185">
            <a:extLst>
              <a:ext uri="{FF2B5EF4-FFF2-40B4-BE49-F238E27FC236}">
                <a16:creationId xmlns:a16="http://schemas.microsoft.com/office/drawing/2014/main" id="{6D4B719D-5F26-0444-A9A0-780DCC8EF9C1}"/>
              </a:ext>
            </a:extLst>
          </p:cNvPr>
          <p:cNvSpPr/>
          <p:nvPr/>
        </p:nvSpPr>
        <p:spPr>
          <a:xfrm>
            <a:off x="7406527" y="4603382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Ellipse 186">
            <a:extLst>
              <a:ext uri="{FF2B5EF4-FFF2-40B4-BE49-F238E27FC236}">
                <a16:creationId xmlns:a16="http://schemas.microsoft.com/office/drawing/2014/main" id="{157F11C6-48D0-AE47-89E8-C56C1A2A58DA}"/>
              </a:ext>
            </a:extLst>
          </p:cNvPr>
          <p:cNvSpPr/>
          <p:nvPr/>
        </p:nvSpPr>
        <p:spPr>
          <a:xfrm>
            <a:off x="7877768" y="4600783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Ellipse 187">
            <a:extLst>
              <a:ext uri="{FF2B5EF4-FFF2-40B4-BE49-F238E27FC236}">
                <a16:creationId xmlns:a16="http://schemas.microsoft.com/office/drawing/2014/main" id="{B8DCAAEF-2D22-5447-B9D0-42FC97E80DE3}"/>
              </a:ext>
            </a:extLst>
          </p:cNvPr>
          <p:cNvSpPr/>
          <p:nvPr/>
        </p:nvSpPr>
        <p:spPr>
          <a:xfrm>
            <a:off x="8364188" y="460036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Ellipse 188">
            <a:extLst>
              <a:ext uri="{FF2B5EF4-FFF2-40B4-BE49-F238E27FC236}">
                <a16:creationId xmlns:a16="http://schemas.microsoft.com/office/drawing/2014/main" id="{0B382011-1637-9C47-8B9B-15192CB8DA00}"/>
              </a:ext>
            </a:extLst>
          </p:cNvPr>
          <p:cNvSpPr/>
          <p:nvPr/>
        </p:nvSpPr>
        <p:spPr>
          <a:xfrm>
            <a:off x="8860044" y="4598087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0" name="Connecteur droit 189">
            <a:extLst>
              <a:ext uri="{FF2B5EF4-FFF2-40B4-BE49-F238E27FC236}">
                <a16:creationId xmlns:a16="http://schemas.microsoft.com/office/drawing/2014/main" id="{454D27AA-797B-9D43-AA88-6F434BF4280D}"/>
              </a:ext>
            </a:extLst>
          </p:cNvPr>
          <p:cNvCxnSpPr>
            <a:cxnSpLocks/>
            <a:stCxn id="183" idx="6"/>
            <a:endCxn id="184" idx="2"/>
          </p:cNvCxnSpPr>
          <p:nvPr/>
        </p:nvCxnSpPr>
        <p:spPr>
          <a:xfrm>
            <a:off x="6189896" y="4670056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Connecteur droit 190">
            <a:extLst>
              <a:ext uri="{FF2B5EF4-FFF2-40B4-BE49-F238E27FC236}">
                <a16:creationId xmlns:a16="http://schemas.microsoft.com/office/drawing/2014/main" id="{EACF3CEA-4F0B-B241-8A06-79FAF3596149}"/>
              </a:ext>
            </a:extLst>
          </p:cNvPr>
          <p:cNvCxnSpPr>
            <a:cxnSpLocks/>
            <a:stCxn id="188" idx="6"/>
            <a:endCxn id="189" idx="2"/>
          </p:cNvCxnSpPr>
          <p:nvPr/>
        </p:nvCxnSpPr>
        <p:spPr>
          <a:xfrm flipV="1">
            <a:off x="8520804" y="4664907"/>
            <a:ext cx="33924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Connecteur droit 191">
            <a:extLst>
              <a:ext uri="{FF2B5EF4-FFF2-40B4-BE49-F238E27FC236}">
                <a16:creationId xmlns:a16="http://schemas.microsoft.com/office/drawing/2014/main" id="{42A8A2D5-2090-5642-A2AB-DC7AD8BEE834}"/>
              </a:ext>
            </a:extLst>
          </p:cNvPr>
          <p:cNvCxnSpPr>
            <a:cxnSpLocks/>
            <a:stCxn id="187" idx="6"/>
            <a:endCxn id="188" idx="2"/>
          </p:cNvCxnSpPr>
          <p:nvPr/>
        </p:nvCxnSpPr>
        <p:spPr>
          <a:xfrm flipV="1">
            <a:off x="8034385" y="4667182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Connecteur droit 192">
            <a:extLst>
              <a:ext uri="{FF2B5EF4-FFF2-40B4-BE49-F238E27FC236}">
                <a16:creationId xmlns:a16="http://schemas.microsoft.com/office/drawing/2014/main" id="{5EA0D8CF-698F-8642-90B8-93240E3CB681}"/>
              </a:ext>
            </a:extLst>
          </p:cNvPr>
          <p:cNvCxnSpPr>
            <a:cxnSpLocks/>
            <a:stCxn id="186" idx="6"/>
            <a:endCxn id="187" idx="2"/>
          </p:cNvCxnSpPr>
          <p:nvPr/>
        </p:nvCxnSpPr>
        <p:spPr>
          <a:xfrm flipV="1">
            <a:off x="7563145" y="4667603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Connecteur droit 193">
            <a:extLst>
              <a:ext uri="{FF2B5EF4-FFF2-40B4-BE49-F238E27FC236}">
                <a16:creationId xmlns:a16="http://schemas.microsoft.com/office/drawing/2014/main" id="{21D74460-4986-914D-99FD-3F135AD852FB}"/>
              </a:ext>
            </a:extLst>
          </p:cNvPr>
          <p:cNvCxnSpPr>
            <a:cxnSpLocks/>
            <a:stCxn id="185" idx="6"/>
            <a:endCxn id="186" idx="2"/>
          </p:cNvCxnSpPr>
          <p:nvPr/>
        </p:nvCxnSpPr>
        <p:spPr>
          <a:xfrm>
            <a:off x="7125228" y="4670203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Connecteur droit 194">
            <a:extLst>
              <a:ext uri="{FF2B5EF4-FFF2-40B4-BE49-F238E27FC236}">
                <a16:creationId xmlns:a16="http://schemas.microsoft.com/office/drawing/2014/main" id="{D97EE875-90BE-C847-AAFA-3C319513AE1E}"/>
              </a:ext>
            </a:extLst>
          </p:cNvPr>
          <p:cNvCxnSpPr>
            <a:cxnSpLocks/>
            <a:stCxn id="184" idx="6"/>
            <a:endCxn id="185" idx="2"/>
          </p:cNvCxnSpPr>
          <p:nvPr/>
        </p:nvCxnSpPr>
        <p:spPr>
          <a:xfrm flipV="1">
            <a:off x="6656979" y="4670203"/>
            <a:ext cx="311633" cy="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Ellipse 197">
            <a:extLst>
              <a:ext uri="{FF2B5EF4-FFF2-40B4-BE49-F238E27FC236}">
                <a16:creationId xmlns:a16="http://schemas.microsoft.com/office/drawing/2014/main" id="{0C647352-A15E-474C-A5CE-9444198DF00E}"/>
              </a:ext>
            </a:extLst>
          </p:cNvPr>
          <p:cNvSpPr/>
          <p:nvPr/>
        </p:nvSpPr>
        <p:spPr>
          <a:xfrm>
            <a:off x="9369613" y="460036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9" name="Connecteur droit 198">
            <a:extLst>
              <a:ext uri="{FF2B5EF4-FFF2-40B4-BE49-F238E27FC236}">
                <a16:creationId xmlns:a16="http://schemas.microsoft.com/office/drawing/2014/main" id="{08417897-87CC-2E44-A5DB-35A54EE42CEA}"/>
              </a:ext>
            </a:extLst>
          </p:cNvPr>
          <p:cNvCxnSpPr>
            <a:cxnSpLocks/>
            <a:stCxn id="189" idx="6"/>
            <a:endCxn id="198" idx="2"/>
          </p:cNvCxnSpPr>
          <p:nvPr/>
        </p:nvCxnSpPr>
        <p:spPr>
          <a:xfrm>
            <a:off x="9016662" y="4664907"/>
            <a:ext cx="35295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Connecteur droit 199">
            <a:extLst>
              <a:ext uri="{FF2B5EF4-FFF2-40B4-BE49-F238E27FC236}">
                <a16:creationId xmlns:a16="http://schemas.microsoft.com/office/drawing/2014/main" id="{3E7C0621-FCF2-8644-99D8-AD83C68224A7}"/>
              </a:ext>
            </a:extLst>
          </p:cNvPr>
          <p:cNvCxnSpPr>
            <a:cxnSpLocks/>
            <a:stCxn id="29" idx="4"/>
            <a:endCxn id="166" idx="0"/>
          </p:cNvCxnSpPr>
          <p:nvPr/>
        </p:nvCxnSpPr>
        <p:spPr>
          <a:xfrm flipH="1">
            <a:off x="6111589" y="3976655"/>
            <a:ext cx="5024" cy="239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Connecteur droit 200">
            <a:extLst>
              <a:ext uri="{FF2B5EF4-FFF2-40B4-BE49-F238E27FC236}">
                <a16:creationId xmlns:a16="http://schemas.microsoft.com/office/drawing/2014/main" id="{04D3B993-47DD-8249-AB5F-65EA89E032DB}"/>
              </a:ext>
            </a:extLst>
          </p:cNvPr>
          <p:cNvCxnSpPr>
            <a:cxnSpLocks/>
            <a:stCxn id="30" idx="4"/>
            <a:endCxn id="167" idx="0"/>
          </p:cNvCxnSpPr>
          <p:nvPr/>
        </p:nvCxnSpPr>
        <p:spPr>
          <a:xfrm flipH="1">
            <a:off x="6578671" y="3977089"/>
            <a:ext cx="5024" cy="239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Connecteur droit 201">
            <a:extLst>
              <a:ext uri="{FF2B5EF4-FFF2-40B4-BE49-F238E27FC236}">
                <a16:creationId xmlns:a16="http://schemas.microsoft.com/office/drawing/2014/main" id="{7130EDF5-4984-494C-A6E6-7600D5E59112}"/>
              </a:ext>
            </a:extLst>
          </p:cNvPr>
          <p:cNvCxnSpPr>
            <a:cxnSpLocks/>
            <a:stCxn id="31" idx="4"/>
            <a:endCxn id="168" idx="0"/>
          </p:cNvCxnSpPr>
          <p:nvPr/>
        </p:nvCxnSpPr>
        <p:spPr>
          <a:xfrm flipH="1">
            <a:off x="7046923" y="3976801"/>
            <a:ext cx="5024" cy="239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Connecteur droit 202">
            <a:extLst>
              <a:ext uri="{FF2B5EF4-FFF2-40B4-BE49-F238E27FC236}">
                <a16:creationId xmlns:a16="http://schemas.microsoft.com/office/drawing/2014/main" id="{04020A2A-010C-B348-BC4A-DC8C3A7C71C4}"/>
              </a:ext>
            </a:extLst>
          </p:cNvPr>
          <p:cNvCxnSpPr>
            <a:cxnSpLocks/>
            <a:stCxn id="32" idx="4"/>
            <a:endCxn id="169" idx="0"/>
          </p:cNvCxnSpPr>
          <p:nvPr/>
        </p:nvCxnSpPr>
        <p:spPr>
          <a:xfrm flipH="1">
            <a:off x="7484837" y="3976801"/>
            <a:ext cx="5024" cy="239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Connecteur droit 203">
            <a:extLst>
              <a:ext uri="{FF2B5EF4-FFF2-40B4-BE49-F238E27FC236}">
                <a16:creationId xmlns:a16="http://schemas.microsoft.com/office/drawing/2014/main" id="{3AF60CB5-95A1-9948-AA6B-43030A0DBDCE}"/>
              </a:ext>
            </a:extLst>
          </p:cNvPr>
          <p:cNvCxnSpPr>
            <a:cxnSpLocks/>
            <a:stCxn id="33" idx="4"/>
            <a:endCxn id="170" idx="0"/>
          </p:cNvCxnSpPr>
          <p:nvPr/>
        </p:nvCxnSpPr>
        <p:spPr>
          <a:xfrm flipH="1">
            <a:off x="7956078" y="3974203"/>
            <a:ext cx="5024" cy="239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Connecteur droit 204">
            <a:extLst>
              <a:ext uri="{FF2B5EF4-FFF2-40B4-BE49-F238E27FC236}">
                <a16:creationId xmlns:a16="http://schemas.microsoft.com/office/drawing/2014/main" id="{E5253C17-90D1-3D48-84DA-E71A272B2480}"/>
              </a:ext>
            </a:extLst>
          </p:cNvPr>
          <p:cNvCxnSpPr>
            <a:cxnSpLocks/>
            <a:stCxn id="34" idx="4"/>
            <a:endCxn id="171" idx="0"/>
          </p:cNvCxnSpPr>
          <p:nvPr/>
        </p:nvCxnSpPr>
        <p:spPr>
          <a:xfrm flipH="1">
            <a:off x="8442498" y="3973781"/>
            <a:ext cx="5024" cy="239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Connecteur droit 205">
            <a:extLst>
              <a:ext uri="{FF2B5EF4-FFF2-40B4-BE49-F238E27FC236}">
                <a16:creationId xmlns:a16="http://schemas.microsoft.com/office/drawing/2014/main" id="{8DE11735-F5C5-0349-860C-14017AA0E5CF}"/>
              </a:ext>
            </a:extLst>
          </p:cNvPr>
          <p:cNvCxnSpPr>
            <a:cxnSpLocks/>
            <a:stCxn id="35" idx="4"/>
            <a:endCxn id="172" idx="0"/>
          </p:cNvCxnSpPr>
          <p:nvPr/>
        </p:nvCxnSpPr>
        <p:spPr>
          <a:xfrm flipH="1">
            <a:off x="8938355" y="3971507"/>
            <a:ext cx="5024" cy="239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Connecteur droit 206">
            <a:extLst>
              <a:ext uri="{FF2B5EF4-FFF2-40B4-BE49-F238E27FC236}">
                <a16:creationId xmlns:a16="http://schemas.microsoft.com/office/drawing/2014/main" id="{7A7E0089-20B8-2443-8C11-AFEDAD463925}"/>
              </a:ext>
            </a:extLst>
          </p:cNvPr>
          <p:cNvCxnSpPr>
            <a:cxnSpLocks/>
            <a:stCxn id="150" idx="4"/>
            <a:endCxn id="181" idx="0"/>
          </p:cNvCxnSpPr>
          <p:nvPr/>
        </p:nvCxnSpPr>
        <p:spPr>
          <a:xfrm flipH="1">
            <a:off x="9447924" y="3973781"/>
            <a:ext cx="5024" cy="239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Connecteur droit 207">
            <a:extLst>
              <a:ext uri="{FF2B5EF4-FFF2-40B4-BE49-F238E27FC236}">
                <a16:creationId xmlns:a16="http://schemas.microsoft.com/office/drawing/2014/main" id="{EC3AD806-A172-5A45-8BFC-4E50B175AB01}"/>
              </a:ext>
            </a:extLst>
          </p:cNvPr>
          <p:cNvCxnSpPr>
            <a:cxnSpLocks/>
            <a:stCxn id="181" idx="4"/>
            <a:endCxn id="198" idx="0"/>
          </p:cNvCxnSpPr>
          <p:nvPr/>
        </p:nvCxnSpPr>
        <p:spPr>
          <a:xfrm flipH="1">
            <a:off x="9447923" y="4347212"/>
            <a:ext cx="1" cy="253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Connecteur droit 208">
            <a:extLst>
              <a:ext uri="{FF2B5EF4-FFF2-40B4-BE49-F238E27FC236}">
                <a16:creationId xmlns:a16="http://schemas.microsoft.com/office/drawing/2014/main" id="{9424EF46-FCCB-8044-87DA-52FF69359BFC}"/>
              </a:ext>
            </a:extLst>
          </p:cNvPr>
          <p:cNvCxnSpPr>
            <a:cxnSpLocks/>
            <a:stCxn id="172" idx="4"/>
            <a:endCxn id="189" idx="0"/>
          </p:cNvCxnSpPr>
          <p:nvPr/>
        </p:nvCxnSpPr>
        <p:spPr>
          <a:xfrm flipH="1">
            <a:off x="8938354" y="4344937"/>
            <a:ext cx="1" cy="253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Connecteur droit 209">
            <a:extLst>
              <a:ext uri="{FF2B5EF4-FFF2-40B4-BE49-F238E27FC236}">
                <a16:creationId xmlns:a16="http://schemas.microsoft.com/office/drawing/2014/main" id="{F2630101-7D27-FD42-8E8E-BB67AC72812F}"/>
              </a:ext>
            </a:extLst>
          </p:cNvPr>
          <p:cNvCxnSpPr>
            <a:cxnSpLocks/>
            <a:stCxn id="171" idx="4"/>
            <a:endCxn id="188" idx="0"/>
          </p:cNvCxnSpPr>
          <p:nvPr/>
        </p:nvCxnSpPr>
        <p:spPr>
          <a:xfrm flipH="1">
            <a:off x="8442497" y="4347212"/>
            <a:ext cx="1" cy="253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Connecteur droit 210">
            <a:extLst>
              <a:ext uri="{FF2B5EF4-FFF2-40B4-BE49-F238E27FC236}">
                <a16:creationId xmlns:a16="http://schemas.microsoft.com/office/drawing/2014/main" id="{955263BF-D7C9-5C42-98C9-F4A6390CA660}"/>
              </a:ext>
            </a:extLst>
          </p:cNvPr>
          <p:cNvCxnSpPr>
            <a:cxnSpLocks/>
            <a:stCxn id="170" idx="4"/>
            <a:endCxn id="187" idx="0"/>
          </p:cNvCxnSpPr>
          <p:nvPr/>
        </p:nvCxnSpPr>
        <p:spPr>
          <a:xfrm flipH="1">
            <a:off x="7956077" y="4347634"/>
            <a:ext cx="1" cy="253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Connecteur droit 211">
            <a:extLst>
              <a:ext uri="{FF2B5EF4-FFF2-40B4-BE49-F238E27FC236}">
                <a16:creationId xmlns:a16="http://schemas.microsoft.com/office/drawing/2014/main" id="{DDCC1CB5-E3FF-FB42-A2B3-33B5DFD64520}"/>
              </a:ext>
            </a:extLst>
          </p:cNvPr>
          <p:cNvCxnSpPr>
            <a:cxnSpLocks/>
            <a:stCxn id="169" idx="4"/>
            <a:endCxn id="186" idx="0"/>
          </p:cNvCxnSpPr>
          <p:nvPr/>
        </p:nvCxnSpPr>
        <p:spPr>
          <a:xfrm flipH="1">
            <a:off x="7484836" y="4350233"/>
            <a:ext cx="1" cy="253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Connecteur droit 212">
            <a:extLst>
              <a:ext uri="{FF2B5EF4-FFF2-40B4-BE49-F238E27FC236}">
                <a16:creationId xmlns:a16="http://schemas.microsoft.com/office/drawing/2014/main" id="{A7BE19E4-E09D-7C4F-AA19-177C91340044}"/>
              </a:ext>
            </a:extLst>
          </p:cNvPr>
          <p:cNvCxnSpPr>
            <a:cxnSpLocks/>
            <a:stCxn id="168" idx="4"/>
            <a:endCxn id="185" idx="0"/>
          </p:cNvCxnSpPr>
          <p:nvPr/>
        </p:nvCxnSpPr>
        <p:spPr>
          <a:xfrm flipH="1">
            <a:off x="7046922" y="4350233"/>
            <a:ext cx="1" cy="253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Connecteur droit 213">
            <a:extLst>
              <a:ext uri="{FF2B5EF4-FFF2-40B4-BE49-F238E27FC236}">
                <a16:creationId xmlns:a16="http://schemas.microsoft.com/office/drawing/2014/main" id="{AA01CF74-13ED-374C-A72A-7C82D678C148}"/>
              </a:ext>
            </a:extLst>
          </p:cNvPr>
          <p:cNvCxnSpPr>
            <a:cxnSpLocks/>
            <a:stCxn id="167" idx="4"/>
            <a:endCxn id="184" idx="0"/>
          </p:cNvCxnSpPr>
          <p:nvPr/>
        </p:nvCxnSpPr>
        <p:spPr>
          <a:xfrm flipH="1">
            <a:off x="6578670" y="4350520"/>
            <a:ext cx="1" cy="253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Connecteur droit 214">
            <a:extLst>
              <a:ext uri="{FF2B5EF4-FFF2-40B4-BE49-F238E27FC236}">
                <a16:creationId xmlns:a16="http://schemas.microsoft.com/office/drawing/2014/main" id="{8BC93882-BD64-0A41-B6C2-881FC7CA87AD}"/>
              </a:ext>
            </a:extLst>
          </p:cNvPr>
          <p:cNvCxnSpPr>
            <a:cxnSpLocks/>
            <a:stCxn id="166" idx="4"/>
            <a:endCxn id="183" idx="0"/>
          </p:cNvCxnSpPr>
          <p:nvPr/>
        </p:nvCxnSpPr>
        <p:spPr>
          <a:xfrm flipH="1">
            <a:off x="6111588" y="4350086"/>
            <a:ext cx="1" cy="253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Ellipse 215">
            <a:extLst>
              <a:ext uri="{FF2B5EF4-FFF2-40B4-BE49-F238E27FC236}">
                <a16:creationId xmlns:a16="http://schemas.microsoft.com/office/drawing/2014/main" id="{59EF9F58-E976-E94F-9F22-F500B45334F0}"/>
              </a:ext>
            </a:extLst>
          </p:cNvPr>
          <p:cNvSpPr/>
          <p:nvPr/>
        </p:nvSpPr>
        <p:spPr>
          <a:xfrm>
            <a:off x="9884412" y="2635710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Ellipse 216">
            <a:extLst>
              <a:ext uri="{FF2B5EF4-FFF2-40B4-BE49-F238E27FC236}">
                <a16:creationId xmlns:a16="http://schemas.microsoft.com/office/drawing/2014/main" id="{60B31A2A-FAA9-CB49-89F9-6717DC1E100F}"/>
              </a:ext>
            </a:extLst>
          </p:cNvPr>
          <p:cNvSpPr/>
          <p:nvPr/>
        </p:nvSpPr>
        <p:spPr>
          <a:xfrm>
            <a:off x="9882403" y="3065762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Ellipse 217">
            <a:extLst>
              <a:ext uri="{FF2B5EF4-FFF2-40B4-BE49-F238E27FC236}">
                <a16:creationId xmlns:a16="http://schemas.microsoft.com/office/drawing/2014/main" id="{E7925AFA-E9CA-ED43-992F-BB592A5AD550}"/>
              </a:ext>
            </a:extLst>
          </p:cNvPr>
          <p:cNvSpPr/>
          <p:nvPr/>
        </p:nvSpPr>
        <p:spPr>
          <a:xfrm>
            <a:off x="9880396" y="3470117"/>
            <a:ext cx="156617" cy="133642"/>
          </a:xfrm>
          <a:prstGeom prst="ellipse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Ellipse 218">
            <a:extLst>
              <a:ext uri="{FF2B5EF4-FFF2-40B4-BE49-F238E27FC236}">
                <a16:creationId xmlns:a16="http://schemas.microsoft.com/office/drawing/2014/main" id="{5B960CEB-93E3-554E-A1F7-DC681245E807}"/>
              </a:ext>
            </a:extLst>
          </p:cNvPr>
          <p:cNvSpPr/>
          <p:nvPr/>
        </p:nvSpPr>
        <p:spPr>
          <a:xfrm>
            <a:off x="9878386" y="3838489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0" name="Connecteur droit 219">
            <a:extLst>
              <a:ext uri="{FF2B5EF4-FFF2-40B4-BE49-F238E27FC236}">
                <a16:creationId xmlns:a16="http://schemas.microsoft.com/office/drawing/2014/main" id="{8D317351-FCBD-7440-A68E-AC58053DFAAF}"/>
              </a:ext>
            </a:extLst>
          </p:cNvPr>
          <p:cNvCxnSpPr>
            <a:cxnSpLocks/>
            <a:stCxn id="218" idx="4"/>
            <a:endCxn id="219" idx="0"/>
          </p:cNvCxnSpPr>
          <p:nvPr/>
        </p:nvCxnSpPr>
        <p:spPr>
          <a:xfrm flipH="1">
            <a:off x="9956695" y="3603758"/>
            <a:ext cx="2009" cy="234731"/>
          </a:xfrm>
          <a:prstGeom prst="line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Connecteur droit 220">
            <a:extLst>
              <a:ext uri="{FF2B5EF4-FFF2-40B4-BE49-F238E27FC236}">
                <a16:creationId xmlns:a16="http://schemas.microsoft.com/office/drawing/2014/main" id="{16ED2DBC-0AD8-3C44-811C-7C04C6EFB070}"/>
              </a:ext>
            </a:extLst>
          </p:cNvPr>
          <p:cNvCxnSpPr>
            <a:cxnSpLocks/>
            <a:stCxn id="217" idx="4"/>
            <a:endCxn id="218" idx="0"/>
          </p:cNvCxnSpPr>
          <p:nvPr/>
        </p:nvCxnSpPr>
        <p:spPr>
          <a:xfrm flipH="1">
            <a:off x="9958705" y="3199405"/>
            <a:ext cx="2007" cy="270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Connecteur droit 221">
            <a:extLst>
              <a:ext uri="{FF2B5EF4-FFF2-40B4-BE49-F238E27FC236}">
                <a16:creationId xmlns:a16="http://schemas.microsoft.com/office/drawing/2014/main" id="{D28AEF4A-EDB0-0A4D-BB83-564EEEFC439B}"/>
              </a:ext>
            </a:extLst>
          </p:cNvPr>
          <p:cNvCxnSpPr>
            <a:cxnSpLocks/>
            <a:stCxn id="216" idx="4"/>
            <a:endCxn id="217" idx="0"/>
          </p:cNvCxnSpPr>
          <p:nvPr/>
        </p:nvCxnSpPr>
        <p:spPr>
          <a:xfrm flipH="1">
            <a:off x="9960712" y="2769352"/>
            <a:ext cx="2008" cy="2964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Ellipse 224">
            <a:extLst>
              <a:ext uri="{FF2B5EF4-FFF2-40B4-BE49-F238E27FC236}">
                <a16:creationId xmlns:a16="http://schemas.microsoft.com/office/drawing/2014/main" id="{13866036-E3ED-E046-939D-06B88A5E1AA6}"/>
              </a:ext>
            </a:extLst>
          </p:cNvPr>
          <p:cNvSpPr/>
          <p:nvPr/>
        </p:nvSpPr>
        <p:spPr>
          <a:xfrm>
            <a:off x="9878385" y="2223106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6" name="Connecteur droit 225">
            <a:extLst>
              <a:ext uri="{FF2B5EF4-FFF2-40B4-BE49-F238E27FC236}">
                <a16:creationId xmlns:a16="http://schemas.microsoft.com/office/drawing/2014/main" id="{3AFD507B-FE5B-5247-93A5-9A1F7BE344A6}"/>
              </a:ext>
            </a:extLst>
          </p:cNvPr>
          <p:cNvCxnSpPr>
            <a:cxnSpLocks/>
            <a:endCxn id="216" idx="0"/>
          </p:cNvCxnSpPr>
          <p:nvPr/>
        </p:nvCxnSpPr>
        <p:spPr>
          <a:xfrm>
            <a:off x="9958703" y="2348800"/>
            <a:ext cx="4018" cy="2869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Ellipse 226">
            <a:extLst>
              <a:ext uri="{FF2B5EF4-FFF2-40B4-BE49-F238E27FC236}">
                <a16:creationId xmlns:a16="http://schemas.microsoft.com/office/drawing/2014/main" id="{38926D3C-7504-9B41-B014-A122EDBCBE15}"/>
              </a:ext>
            </a:extLst>
          </p:cNvPr>
          <p:cNvSpPr/>
          <p:nvPr/>
        </p:nvSpPr>
        <p:spPr>
          <a:xfrm>
            <a:off x="9882403" y="1811825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8" name="Connecteur droit 227">
            <a:extLst>
              <a:ext uri="{FF2B5EF4-FFF2-40B4-BE49-F238E27FC236}">
                <a16:creationId xmlns:a16="http://schemas.microsoft.com/office/drawing/2014/main" id="{8557A6B6-4672-404E-8B25-45C61940AF74}"/>
              </a:ext>
            </a:extLst>
          </p:cNvPr>
          <p:cNvCxnSpPr>
            <a:cxnSpLocks/>
            <a:stCxn id="227" idx="4"/>
            <a:endCxn id="225" idx="0"/>
          </p:cNvCxnSpPr>
          <p:nvPr/>
        </p:nvCxnSpPr>
        <p:spPr>
          <a:xfrm flipH="1">
            <a:off x="9956695" y="1945467"/>
            <a:ext cx="4019" cy="277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Ellipse 228">
            <a:extLst>
              <a:ext uri="{FF2B5EF4-FFF2-40B4-BE49-F238E27FC236}">
                <a16:creationId xmlns:a16="http://schemas.microsoft.com/office/drawing/2014/main" id="{9D078C65-D736-974D-809D-6AC548EF7FC6}"/>
              </a:ext>
            </a:extLst>
          </p:cNvPr>
          <p:cNvSpPr/>
          <p:nvPr/>
        </p:nvSpPr>
        <p:spPr>
          <a:xfrm>
            <a:off x="9873362" y="421192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Ellipse 229">
            <a:extLst>
              <a:ext uri="{FF2B5EF4-FFF2-40B4-BE49-F238E27FC236}">
                <a16:creationId xmlns:a16="http://schemas.microsoft.com/office/drawing/2014/main" id="{36D7F40C-D1FB-194A-B6AC-DACD4B1D057F}"/>
              </a:ext>
            </a:extLst>
          </p:cNvPr>
          <p:cNvSpPr/>
          <p:nvPr/>
        </p:nvSpPr>
        <p:spPr>
          <a:xfrm>
            <a:off x="9873361" y="459871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1" name="Connecteur droit 230">
            <a:extLst>
              <a:ext uri="{FF2B5EF4-FFF2-40B4-BE49-F238E27FC236}">
                <a16:creationId xmlns:a16="http://schemas.microsoft.com/office/drawing/2014/main" id="{A0461D3E-64D1-F047-BF81-7F84D1AF6038}"/>
              </a:ext>
            </a:extLst>
          </p:cNvPr>
          <p:cNvCxnSpPr>
            <a:cxnSpLocks/>
            <a:stCxn id="219" idx="4"/>
            <a:endCxn id="229" idx="0"/>
          </p:cNvCxnSpPr>
          <p:nvPr/>
        </p:nvCxnSpPr>
        <p:spPr>
          <a:xfrm flipH="1">
            <a:off x="9951671" y="3972131"/>
            <a:ext cx="5024" cy="239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Connecteur droit 231">
            <a:extLst>
              <a:ext uri="{FF2B5EF4-FFF2-40B4-BE49-F238E27FC236}">
                <a16:creationId xmlns:a16="http://schemas.microsoft.com/office/drawing/2014/main" id="{39C456E5-4EEB-784A-BDCE-0D8ECAE7F80A}"/>
              </a:ext>
            </a:extLst>
          </p:cNvPr>
          <p:cNvCxnSpPr>
            <a:cxnSpLocks/>
            <a:stCxn id="229" idx="4"/>
            <a:endCxn id="230" idx="0"/>
          </p:cNvCxnSpPr>
          <p:nvPr/>
        </p:nvCxnSpPr>
        <p:spPr>
          <a:xfrm flipH="1">
            <a:off x="9951670" y="4345562"/>
            <a:ext cx="1" cy="253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Connecteur droit 232">
            <a:extLst>
              <a:ext uri="{FF2B5EF4-FFF2-40B4-BE49-F238E27FC236}">
                <a16:creationId xmlns:a16="http://schemas.microsoft.com/office/drawing/2014/main" id="{E225CFA5-5991-A845-A9AF-E26D138502BB}"/>
              </a:ext>
            </a:extLst>
          </p:cNvPr>
          <p:cNvCxnSpPr>
            <a:cxnSpLocks/>
            <a:stCxn id="158" idx="6"/>
            <a:endCxn id="227" idx="2"/>
          </p:cNvCxnSpPr>
          <p:nvPr/>
        </p:nvCxnSpPr>
        <p:spPr>
          <a:xfrm flipV="1">
            <a:off x="9535273" y="1878646"/>
            <a:ext cx="347130" cy="1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Ellipse 233">
            <a:extLst>
              <a:ext uri="{FF2B5EF4-FFF2-40B4-BE49-F238E27FC236}">
                <a16:creationId xmlns:a16="http://schemas.microsoft.com/office/drawing/2014/main" id="{7372DFFD-5E97-5E48-A7D6-560C8FD39A44}"/>
              </a:ext>
            </a:extLst>
          </p:cNvPr>
          <p:cNvSpPr/>
          <p:nvPr/>
        </p:nvSpPr>
        <p:spPr>
          <a:xfrm>
            <a:off x="10388238" y="2631357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Ellipse 234">
            <a:extLst>
              <a:ext uri="{FF2B5EF4-FFF2-40B4-BE49-F238E27FC236}">
                <a16:creationId xmlns:a16="http://schemas.microsoft.com/office/drawing/2014/main" id="{4FD9A2B8-1F8F-E74D-AC52-A8C6FCCA64DB}"/>
              </a:ext>
            </a:extLst>
          </p:cNvPr>
          <p:cNvSpPr/>
          <p:nvPr/>
        </p:nvSpPr>
        <p:spPr>
          <a:xfrm>
            <a:off x="10386229" y="3061410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Ellipse 235">
            <a:extLst>
              <a:ext uri="{FF2B5EF4-FFF2-40B4-BE49-F238E27FC236}">
                <a16:creationId xmlns:a16="http://schemas.microsoft.com/office/drawing/2014/main" id="{B27C4780-2BEA-9E45-9257-F2D84CBCAF38}"/>
              </a:ext>
            </a:extLst>
          </p:cNvPr>
          <p:cNvSpPr/>
          <p:nvPr/>
        </p:nvSpPr>
        <p:spPr>
          <a:xfrm>
            <a:off x="10384221" y="3465764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Ellipse 236">
            <a:extLst>
              <a:ext uri="{FF2B5EF4-FFF2-40B4-BE49-F238E27FC236}">
                <a16:creationId xmlns:a16="http://schemas.microsoft.com/office/drawing/2014/main" id="{1E48CE64-FD9D-1A47-BE13-D08E7A083460}"/>
              </a:ext>
            </a:extLst>
          </p:cNvPr>
          <p:cNvSpPr/>
          <p:nvPr/>
        </p:nvSpPr>
        <p:spPr>
          <a:xfrm>
            <a:off x="10382212" y="3834137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8" name="Connecteur droit 237">
            <a:extLst>
              <a:ext uri="{FF2B5EF4-FFF2-40B4-BE49-F238E27FC236}">
                <a16:creationId xmlns:a16="http://schemas.microsoft.com/office/drawing/2014/main" id="{47AB8F58-6E0B-5243-8C11-A4E35F204E6F}"/>
              </a:ext>
            </a:extLst>
          </p:cNvPr>
          <p:cNvCxnSpPr>
            <a:cxnSpLocks/>
            <a:stCxn id="236" idx="4"/>
            <a:endCxn id="237" idx="0"/>
          </p:cNvCxnSpPr>
          <p:nvPr/>
        </p:nvCxnSpPr>
        <p:spPr>
          <a:xfrm flipH="1">
            <a:off x="10460520" y="3599406"/>
            <a:ext cx="2009" cy="234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Connecteur droit 238">
            <a:extLst>
              <a:ext uri="{FF2B5EF4-FFF2-40B4-BE49-F238E27FC236}">
                <a16:creationId xmlns:a16="http://schemas.microsoft.com/office/drawing/2014/main" id="{F698848B-AD9F-FD48-9401-AEFD1EE93C8E}"/>
              </a:ext>
            </a:extLst>
          </p:cNvPr>
          <p:cNvCxnSpPr>
            <a:cxnSpLocks/>
            <a:stCxn id="235" idx="4"/>
            <a:endCxn id="236" idx="0"/>
          </p:cNvCxnSpPr>
          <p:nvPr/>
        </p:nvCxnSpPr>
        <p:spPr>
          <a:xfrm flipH="1">
            <a:off x="10462530" y="3195052"/>
            <a:ext cx="2007" cy="270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Connecteur droit 239">
            <a:extLst>
              <a:ext uri="{FF2B5EF4-FFF2-40B4-BE49-F238E27FC236}">
                <a16:creationId xmlns:a16="http://schemas.microsoft.com/office/drawing/2014/main" id="{CE2B2DC8-1AF6-B640-924F-0C3F969A4BEF}"/>
              </a:ext>
            </a:extLst>
          </p:cNvPr>
          <p:cNvCxnSpPr>
            <a:cxnSpLocks/>
            <a:stCxn id="234" idx="4"/>
            <a:endCxn id="235" idx="0"/>
          </p:cNvCxnSpPr>
          <p:nvPr/>
        </p:nvCxnSpPr>
        <p:spPr>
          <a:xfrm flipH="1">
            <a:off x="10464537" y="2765000"/>
            <a:ext cx="2008" cy="2964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Ellipse 242">
            <a:extLst>
              <a:ext uri="{FF2B5EF4-FFF2-40B4-BE49-F238E27FC236}">
                <a16:creationId xmlns:a16="http://schemas.microsoft.com/office/drawing/2014/main" id="{FF080417-296A-B64E-A368-BC574B9232AE}"/>
              </a:ext>
            </a:extLst>
          </p:cNvPr>
          <p:cNvSpPr/>
          <p:nvPr/>
        </p:nvSpPr>
        <p:spPr>
          <a:xfrm>
            <a:off x="10382210" y="2218754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4" name="Connecteur droit 243">
            <a:extLst>
              <a:ext uri="{FF2B5EF4-FFF2-40B4-BE49-F238E27FC236}">
                <a16:creationId xmlns:a16="http://schemas.microsoft.com/office/drawing/2014/main" id="{E01333E4-D609-A846-B57E-929CB5BEB3EF}"/>
              </a:ext>
            </a:extLst>
          </p:cNvPr>
          <p:cNvCxnSpPr>
            <a:cxnSpLocks/>
            <a:endCxn id="234" idx="0"/>
          </p:cNvCxnSpPr>
          <p:nvPr/>
        </p:nvCxnSpPr>
        <p:spPr>
          <a:xfrm>
            <a:off x="10462528" y="2344447"/>
            <a:ext cx="4018" cy="2869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" name="Ellipse 244">
            <a:extLst>
              <a:ext uri="{FF2B5EF4-FFF2-40B4-BE49-F238E27FC236}">
                <a16:creationId xmlns:a16="http://schemas.microsoft.com/office/drawing/2014/main" id="{85B1A8A1-60B5-294E-8C73-11C44099ADA7}"/>
              </a:ext>
            </a:extLst>
          </p:cNvPr>
          <p:cNvSpPr/>
          <p:nvPr/>
        </p:nvSpPr>
        <p:spPr>
          <a:xfrm>
            <a:off x="10386229" y="1807472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6" name="Connecteur droit 245">
            <a:extLst>
              <a:ext uri="{FF2B5EF4-FFF2-40B4-BE49-F238E27FC236}">
                <a16:creationId xmlns:a16="http://schemas.microsoft.com/office/drawing/2014/main" id="{99674273-5385-ED4E-95E3-AE1E95D64B3F}"/>
              </a:ext>
            </a:extLst>
          </p:cNvPr>
          <p:cNvCxnSpPr>
            <a:cxnSpLocks/>
            <a:stCxn id="245" idx="4"/>
            <a:endCxn id="243" idx="0"/>
          </p:cNvCxnSpPr>
          <p:nvPr/>
        </p:nvCxnSpPr>
        <p:spPr>
          <a:xfrm flipH="1">
            <a:off x="10460520" y="1941114"/>
            <a:ext cx="4019" cy="277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7" name="Ellipse 246">
            <a:extLst>
              <a:ext uri="{FF2B5EF4-FFF2-40B4-BE49-F238E27FC236}">
                <a16:creationId xmlns:a16="http://schemas.microsoft.com/office/drawing/2014/main" id="{9D43DD78-D6B2-7F46-81C7-EE0F9B148099}"/>
              </a:ext>
            </a:extLst>
          </p:cNvPr>
          <p:cNvSpPr/>
          <p:nvPr/>
        </p:nvSpPr>
        <p:spPr>
          <a:xfrm>
            <a:off x="10377187" y="4207568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Ellipse 247">
            <a:extLst>
              <a:ext uri="{FF2B5EF4-FFF2-40B4-BE49-F238E27FC236}">
                <a16:creationId xmlns:a16="http://schemas.microsoft.com/office/drawing/2014/main" id="{FF4342A6-EF9C-7B44-A1D1-DA67CEAF6989}"/>
              </a:ext>
            </a:extLst>
          </p:cNvPr>
          <p:cNvSpPr/>
          <p:nvPr/>
        </p:nvSpPr>
        <p:spPr>
          <a:xfrm>
            <a:off x="10377186" y="4594358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9" name="Connecteur droit 248">
            <a:extLst>
              <a:ext uri="{FF2B5EF4-FFF2-40B4-BE49-F238E27FC236}">
                <a16:creationId xmlns:a16="http://schemas.microsoft.com/office/drawing/2014/main" id="{567927F9-ACD5-CB4B-BDC1-751F6D3794E9}"/>
              </a:ext>
            </a:extLst>
          </p:cNvPr>
          <p:cNvCxnSpPr>
            <a:cxnSpLocks/>
            <a:stCxn id="237" idx="4"/>
            <a:endCxn id="247" idx="0"/>
          </p:cNvCxnSpPr>
          <p:nvPr/>
        </p:nvCxnSpPr>
        <p:spPr>
          <a:xfrm flipH="1">
            <a:off x="10455497" y="3967778"/>
            <a:ext cx="5024" cy="239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Connecteur droit 249">
            <a:extLst>
              <a:ext uri="{FF2B5EF4-FFF2-40B4-BE49-F238E27FC236}">
                <a16:creationId xmlns:a16="http://schemas.microsoft.com/office/drawing/2014/main" id="{6CA74E02-285F-AF47-8E04-34CEE57C0CDC}"/>
              </a:ext>
            </a:extLst>
          </p:cNvPr>
          <p:cNvCxnSpPr>
            <a:cxnSpLocks/>
            <a:stCxn id="247" idx="4"/>
            <a:endCxn id="248" idx="0"/>
          </p:cNvCxnSpPr>
          <p:nvPr/>
        </p:nvCxnSpPr>
        <p:spPr>
          <a:xfrm flipH="1">
            <a:off x="10455495" y="4341209"/>
            <a:ext cx="1" cy="253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Connecteur droit 250">
            <a:extLst>
              <a:ext uri="{FF2B5EF4-FFF2-40B4-BE49-F238E27FC236}">
                <a16:creationId xmlns:a16="http://schemas.microsoft.com/office/drawing/2014/main" id="{702AE04F-8608-444B-9AA7-3018DECDE5E6}"/>
              </a:ext>
            </a:extLst>
          </p:cNvPr>
          <p:cNvCxnSpPr>
            <a:cxnSpLocks/>
            <a:stCxn id="227" idx="6"/>
            <a:endCxn id="245" idx="2"/>
          </p:cNvCxnSpPr>
          <p:nvPr/>
        </p:nvCxnSpPr>
        <p:spPr>
          <a:xfrm flipV="1">
            <a:off x="10039022" y="1874294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Connecteur droit 251">
            <a:extLst>
              <a:ext uri="{FF2B5EF4-FFF2-40B4-BE49-F238E27FC236}">
                <a16:creationId xmlns:a16="http://schemas.microsoft.com/office/drawing/2014/main" id="{87B072B7-3A7F-A74A-81F2-BBE3FD6A8CBD}"/>
              </a:ext>
            </a:extLst>
          </p:cNvPr>
          <p:cNvCxnSpPr>
            <a:cxnSpLocks/>
            <a:stCxn id="156" idx="6"/>
            <a:endCxn id="225" idx="2"/>
          </p:cNvCxnSpPr>
          <p:nvPr/>
        </p:nvCxnSpPr>
        <p:spPr>
          <a:xfrm flipV="1">
            <a:off x="9531255" y="2289928"/>
            <a:ext cx="347130" cy="1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Connecteur droit 252">
            <a:extLst>
              <a:ext uri="{FF2B5EF4-FFF2-40B4-BE49-F238E27FC236}">
                <a16:creationId xmlns:a16="http://schemas.microsoft.com/office/drawing/2014/main" id="{12BCBF45-8155-2745-BCCF-A27AF29AE0C7}"/>
              </a:ext>
            </a:extLst>
          </p:cNvPr>
          <p:cNvCxnSpPr>
            <a:cxnSpLocks/>
            <a:stCxn id="225" idx="6"/>
            <a:endCxn id="243" idx="2"/>
          </p:cNvCxnSpPr>
          <p:nvPr/>
        </p:nvCxnSpPr>
        <p:spPr>
          <a:xfrm flipV="1">
            <a:off x="10035002" y="2285575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Connecteur droit 253">
            <a:extLst>
              <a:ext uri="{FF2B5EF4-FFF2-40B4-BE49-F238E27FC236}">
                <a16:creationId xmlns:a16="http://schemas.microsoft.com/office/drawing/2014/main" id="{9E309FA0-D6AD-BA47-8523-031437AE95D1}"/>
              </a:ext>
            </a:extLst>
          </p:cNvPr>
          <p:cNvCxnSpPr>
            <a:cxnSpLocks/>
            <a:stCxn id="216" idx="6"/>
            <a:endCxn id="234" idx="2"/>
          </p:cNvCxnSpPr>
          <p:nvPr/>
        </p:nvCxnSpPr>
        <p:spPr>
          <a:xfrm flipV="1">
            <a:off x="10041030" y="2698178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Connecteur droit 254">
            <a:extLst>
              <a:ext uri="{FF2B5EF4-FFF2-40B4-BE49-F238E27FC236}">
                <a16:creationId xmlns:a16="http://schemas.microsoft.com/office/drawing/2014/main" id="{ECCC33DB-BAAB-ED4B-BC3F-9CB747517E5D}"/>
              </a:ext>
            </a:extLst>
          </p:cNvPr>
          <p:cNvCxnSpPr>
            <a:cxnSpLocks/>
            <a:stCxn id="147" idx="6"/>
            <a:endCxn id="216" idx="2"/>
          </p:cNvCxnSpPr>
          <p:nvPr/>
        </p:nvCxnSpPr>
        <p:spPr>
          <a:xfrm flipV="1">
            <a:off x="9537283" y="2702531"/>
            <a:ext cx="347130" cy="1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Connecteur droit 255">
            <a:extLst>
              <a:ext uri="{FF2B5EF4-FFF2-40B4-BE49-F238E27FC236}">
                <a16:creationId xmlns:a16="http://schemas.microsoft.com/office/drawing/2014/main" id="{90ECEADF-8BBC-2441-89A7-470DF6A47A60}"/>
              </a:ext>
            </a:extLst>
          </p:cNvPr>
          <p:cNvCxnSpPr>
            <a:cxnSpLocks/>
            <a:stCxn id="148" idx="6"/>
            <a:endCxn id="217" idx="2"/>
          </p:cNvCxnSpPr>
          <p:nvPr/>
        </p:nvCxnSpPr>
        <p:spPr>
          <a:xfrm flipV="1">
            <a:off x="9535273" y="3132584"/>
            <a:ext cx="347130" cy="1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Connecteur droit 256">
            <a:extLst>
              <a:ext uri="{FF2B5EF4-FFF2-40B4-BE49-F238E27FC236}">
                <a16:creationId xmlns:a16="http://schemas.microsoft.com/office/drawing/2014/main" id="{C1389B01-8214-254E-AEEE-FCC3D937CF5B}"/>
              </a:ext>
            </a:extLst>
          </p:cNvPr>
          <p:cNvCxnSpPr>
            <a:cxnSpLocks/>
            <a:stCxn id="217" idx="6"/>
            <a:endCxn id="235" idx="2"/>
          </p:cNvCxnSpPr>
          <p:nvPr/>
        </p:nvCxnSpPr>
        <p:spPr>
          <a:xfrm flipV="1">
            <a:off x="10039022" y="3128231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Connecteur droit 257">
            <a:extLst>
              <a:ext uri="{FF2B5EF4-FFF2-40B4-BE49-F238E27FC236}">
                <a16:creationId xmlns:a16="http://schemas.microsoft.com/office/drawing/2014/main" id="{7E172B04-2241-534C-9370-23D4F6A4D6B7}"/>
              </a:ext>
            </a:extLst>
          </p:cNvPr>
          <p:cNvCxnSpPr>
            <a:cxnSpLocks/>
            <a:stCxn id="218" idx="6"/>
            <a:endCxn id="236" idx="2"/>
          </p:cNvCxnSpPr>
          <p:nvPr/>
        </p:nvCxnSpPr>
        <p:spPr>
          <a:xfrm flipV="1">
            <a:off x="10037013" y="3532586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Connecteur droit 258">
            <a:extLst>
              <a:ext uri="{FF2B5EF4-FFF2-40B4-BE49-F238E27FC236}">
                <a16:creationId xmlns:a16="http://schemas.microsoft.com/office/drawing/2014/main" id="{D8161886-F55A-DF43-BE15-02AC240DB295}"/>
              </a:ext>
            </a:extLst>
          </p:cNvPr>
          <p:cNvCxnSpPr>
            <a:cxnSpLocks/>
            <a:stCxn id="149" idx="6"/>
            <a:endCxn id="218" idx="2"/>
          </p:cNvCxnSpPr>
          <p:nvPr/>
        </p:nvCxnSpPr>
        <p:spPr>
          <a:xfrm flipV="1">
            <a:off x="9533265" y="3536938"/>
            <a:ext cx="347130" cy="1650"/>
          </a:xfrm>
          <a:prstGeom prst="line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Connecteur droit 259">
            <a:extLst>
              <a:ext uri="{FF2B5EF4-FFF2-40B4-BE49-F238E27FC236}">
                <a16:creationId xmlns:a16="http://schemas.microsoft.com/office/drawing/2014/main" id="{26DC1726-17ED-CD40-8F9A-62B0E3C09DFC}"/>
              </a:ext>
            </a:extLst>
          </p:cNvPr>
          <p:cNvCxnSpPr>
            <a:cxnSpLocks/>
            <a:stCxn id="219" idx="6"/>
            <a:endCxn id="237" idx="2"/>
          </p:cNvCxnSpPr>
          <p:nvPr/>
        </p:nvCxnSpPr>
        <p:spPr>
          <a:xfrm flipV="1">
            <a:off x="10035003" y="3900958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Connecteur droit 260">
            <a:extLst>
              <a:ext uri="{FF2B5EF4-FFF2-40B4-BE49-F238E27FC236}">
                <a16:creationId xmlns:a16="http://schemas.microsoft.com/office/drawing/2014/main" id="{D55F17A1-C84C-5E42-8980-F7DD7046364C}"/>
              </a:ext>
            </a:extLst>
          </p:cNvPr>
          <p:cNvCxnSpPr>
            <a:cxnSpLocks/>
            <a:stCxn id="150" idx="6"/>
            <a:endCxn id="219" idx="2"/>
          </p:cNvCxnSpPr>
          <p:nvPr/>
        </p:nvCxnSpPr>
        <p:spPr>
          <a:xfrm flipV="1">
            <a:off x="9531256" y="3905311"/>
            <a:ext cx="347130" cy="1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Connecteur droit 261">
            <a:extLst>
              <a:ext uri="{FF2B5EF4-FFF2-40B4-BE49-F238E27FC236}">
                <a16:creationId xmlns:a16="http://schemas.microsoft.com/office/drawing/2014/main" id="{0CA94A92-4E1E-C549-81C2-35806BEA36AF}"/>
              </a:ext>
            </a:extLst>
          </p:cNvPr>
          <p:cNvCxnSpPr>
            <a:cxnSpLocks/>
            <a:stCxn id="181" idx="6"/>
            <a:endCxn id="229" idx="2"/>
          </p:cNvCxnSpPr>
          <p:nvPr/>
        </p:nvCxnSpPr>
        <p:spPr>
          <a:xfrm flipV="1">
            <a:off x="9526231" y="4278741"/>
            <a:ext cx="347130" cy="1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Connecteur droit 262">
            <a:extLst>
              <a:ext uri="{FF2B5EF4-FFF2-40B4-BE49-F238E27FC236}">
                <a16:creationId xmlns:a16="http://schemas.microsoft.com/office/drawing/2014/main" id="{207F257D-4620-B643-84D3-2D59FD11B631}"/>
              </a:ext>
            </a:extLst>
          </p:cNvPr>
          <p:cNvCxnSpPr>
            <a:cxnSpLocks/>
            <a:stCxn id="229" idx="6"/>
            <a:endCxn id="247" idx="2"/>
          </p:cNvCxnSpPr>
          <p:nvPr/>
        </p:nvCxnSpPr>
        <p:spPr>
          <a:xfrm flipV="1">
            <a:off x="10029980" y="4274389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Connecteur droit 263">
            <a:extLst>
              <a:ext uri="{FF2B5EF4-FFF2-40B4-BE49-F238E27FC236}">
                <a16:creationId xmlns:a16="http://schemas.microsoft.com/office/drawing/2014/main" id="{C4B317B5-82D4-0E48-8A7F-31C840BDF488}"/>
              </a:ext>
            </a:extLst>
          </p:cNvPr>
          <p:cNvCxnSpPr>
            <a:cxnSpLocks/>
            <a:stCxn id="230" idx="6"/>
            <a:endCxn id="248" idx="2"/>
          </p:cNvCxnSpPr>
          <p:nvPr/>
        </p:nvCxnSpPr>
        <p:spPr>
          <a:xfrm flipV="1">
            <a:off x="10029979" y="4661180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Connecteur droit 264">
            <a:extLst>
              <a:ext uri="{FF2B5EF4-FFF2-40B4-BE49-F238E27FC236}">
                <a16:creationId xmlns:a16="http://schemas.microsoft.com/office/drawing/2014/main" id="{5B797385-AAEB-6A49-B73C-9B3D154C6381}"/>
              </a:ext>
            </a:extLst>
          </p:cNvPr>
          <p:cNvCxnSpPr>
            <a:cxnSpLocks/>
            <a:stCxn id="198" idx="6"/>
            <a:endCxn id="230" idx="2"/>
          </p:cNvCxnSpPr>
          <p:nvPr/>
        </p:nvCxnSpPr>
        <p:spPr>
          <a:xfrm flipV="1">
            <a:off x="9526230" y="4665532"/>
            <a:ext cx="347130" cy="1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" name="Ellipse 265">
            <a:extLst>
              <a:ext uri="{FF2B5EF4-FFF2-40B4-BE49-F238E27FC236}">
                <a16:creationId xmlns:a16="http://schemas.microsoft.com/office/drawing/2014/main" id="{59E5036B-9C96-4A4C-A20C-8A0282AA0476}"/>
              </a:ext>
            </a:extLst>
          </p:cNvPr>
          <p:cNvSpPr/>
          <p:nvPr/>
        </p:nvSpPr>
        <p:spPr>
          <a:xfrm>
            <a:off x="6029913" y="4994889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Ellipse 266">
            <a:extLst>
              <a:ext uri="{FF2B5EF4-FFF2-40B4-BE49-F238E27FC236}">
                <a16:creationId xmlns:a16="http://schemas.microsoft.com/office/drawing/2014/main" id="{B6C3CCA6-54DE-EA44-999A-22B8ACEE77B3}"/>
              </a:ext>
            </a:extLst>
          </p:cNvPr>
          <p:cNvSpPr/>
          <p:nvPr/>
        </p:nvSpPr>
        <p:spPr>
          <a:xfrm>
            <a:off x="6496996" y="4995323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Ellipse 267">
            <a:extLst>
              <a:ext uri="{FF2B5EF4-FFF2-40B4-BE49-F238E27FC236}">
                <a16:creationId xmlns:a16="http://schemas.microsoft.com/office/drawing/2014/main" id="{59442527-8AE4-2F43-B840-C0D8DFD2821B}"/>
              </a:ext>
            </a:extLst>
          </p:cNvPr>
          <p:cNvSpPr/>
          <p:nvPr/>
        </p:nvSpPr>
        <p:spPr>
          <a:xfrm>
            <a:off x="6965247" y="4995036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Ellipse 268">
            <a:extLst>
              <a:ext uri="{FF2B5EF4-FFF2-40B4-BE49-F238E27FC236}">
                <a16:creationId xmlns:a16="http://schemas.microsoft.com/office/drawing/2014/main" id="{5122DA19-FFC8-DB45-99AF-8C0B2B264DCB}"/>
              </a:ext>
            </a:extLst>
          </p:cNvPr>
          <p:cNvSpPr/>
          <p:nvPr/>
        </p:nvSpPr>
        <p:spPr>
          <a:xfrm>
            <a:off x="7403162" y="4995036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Ellipse 269">
            <a:extLst>
              <a:ext uri="{FF2B5EF4-FFF2-40B4-BE49-F238E27FC236}">
                <a16:creationId xmlns:a16="http://schemas.microsoft.com/office/drawing/2014/main" id="{72BA715B-F4EC-5B41-A05D-2B8581E97DAF}"/>
              </a:ext>
            </a:extLst>
          </p:cNvPr>
          <p:cNvSpPr/>
          <p:nvPr/>
        </p:nvSpPr>
        <p:spPr>
          <a:xfrm>
            <a:off x="7874402" y="4992436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Ellipse 270">
            <a:extLst>
              <a:ext uri="{FF2B5EF4-FFF2-40B4-BE49-F238E27FC236}">
                <a16:creationId xmlns:a16="http://schemas.microsoft.com/office/drawing/2014/main" id="{E2FD5B40-846E-4E43-B83E-BB83C58AC61F}"/>
              </a:ext>
            </a:extLst>
          </p:cNvPr>
          <p:cNvSpPr/>
          <p:nvPr/>
        </p:nvSpPr>
        <p:spPr>
          <a:xfrm>
            <a:off x="8360823" y="4992014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Ellipse 271">
            <a:extLst>
              <a:ext uri="{FF2B5EF4-FFF2-40B4-BE49-F238E27FC236}">
                <a16:creationId xmlns:a16="http://schemas.microsoft.com/office/drawing/2014/main" id="{EF54D3E9-FC09-8648-9890-B169ECD7A15E}"/>
              </a:ext>
            </a:extLst>
          </p:cNvPr>
          <p:cNvSpPr/>
          <p:nvPr/>
        </p:nvSpPr>
        <p:spPr>
          <a:xfrm>
            <a:off x="8856679" y="498974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3" name="Connecteur droit 272">
            <a:extLst>
              <a:ext uri="{FF2B5EF4-FFF2-40B4-BE49-F238E27FC236}">
                <a16:creationId xmlns:a16="http://schemas.microsoft.com/office/drawing/2014/main" id="{4DDB7737-09F6-7E4A-B311-53BA080D6C7B}"/>
              </a:ext>
            </a:extLst>
          </p:cNvPr>
          <p:cNvCxnSpPr>
            <a:cxnSpLocks/>
            <a:stCxn id="266" idx="6"/>
            <a:endCxn id="267" idx="2"/>
          </p:cNvCxnSpPr>
          <p:nvPr/>
        </p:nvCxnSpPr>
        <p:spPr>
          <a:xfrm>
            <a:off x="6186531" y="5061710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Connecteur droit 273">
            <a:extLst>
              <a:ext uri="{FF2B5EF4-FFF2-40B4-BE49-F238E27FC236}">
                <a16:creationId xmlns:a16="http://schemas.microsoft.com/office/drawing/2014/main" id="{E20559D8-6810-C447-9A5C-94AF978F7417}"/>
              </a:ext>
            </a:extLst>
          </p:cNvPr>
          <p:cNvCxnSpPr>
            <a:cxnSpLocks/>
            <a:stCxn id="271" idx="6"/>
            <a:endCxn id="272" idx="2"/>
          </p:cNvCxnSpPr>
          <p:nvPr/>
        </p:nvCxnSpPr>
        <p:spPr>
          <a:xfrm flipV="1">
            <a:off x="8517439" y="5056561"/>
            <a:ext cx="33924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Connecteur droit 274">
            <a:extLst>
              <a:ext uri="{FF2B5EF4-FFF2-40B4-BE49-F238E27FC236}">
                <a16:creationId xmlns:a16="http://schemas.microsoft.com/office/drawing/2014/main" id="{CED81388-313C-D141-BDFB-0D076EAA2B37}"/>
              </a:ext>
            </a:extLst>
          </p:cNvPr>
          <p:cNvCxnSpPr>
            <a:cxnSpLocks/>
            <a:stCxn id="270" idx="6"/>
            <a:endCxn id="271" idx="2"/>
          </p:cNvCxnSpPr>
          <p:nvPr/>
        </p:nvCxnSpPr>
        <p:spPr>
          <a:xfrm flipV="1">
            <a:off x="8031020" y="5058836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Connecteur droit 275">
            <a:extLst>
              <a:ext uri="{FF2B5EF4-FFF2-40B4-BE49-F238E27FC236}">
                <a16:creationId xmlns:a16="http://schemas.microsoft.com/office/drawing/2014/main" id="{DAAC7198-5296-094E-83F1-9CD71022E07D}"/>
              </a:ext>
            </a:extLst>
          </p:cNvPr>
          <p:cNvCxnSpPr>
            <a:cxnSpLocks/>
            <a:stCxn id="269" idx="6"/>
            <a:endCxn id="270" idx="2"/>
          </p:cNvCxnSpPr>
          <p:nvPr/>
        </p:nvCxnSpPr>
        <p:spPr>
          <a:xfrm flipV="1">
            <a:off x="7559780" y="5059257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Connecteur droit 276">
            <a:extLst>
              <a:ext uri="{FF2B5EF4-FFF2-40B4-BE49-F238E27FC236}">
                <a16:creationId xmlns:a16="http://schemas.microsoft.com/office/drawing/2014/main" id="{D8CCED75-EFDE-FA45-A47B-88CD7324DA3B}"/>
              </a:ext>
            </a:extLst>
          </p:cNvPr>
          <p:cNvCxnSpPr>
            <a:cxnSpLocks/>
            <a:stCxn id="268" idx="6"/>
            <a:endCxn id="269" idx="2"/>
          </p:cNvCxnSpPr>
          <p:nvPr/>
        </p:nvCxnSpPr>
        <p:spPr>
          <a:xfrm>
            <a:off x="7121864" y="5061856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Connecteur droit 277">
            <a:extLst>
              <a:ext uri="{FF2B5EF4-FFF2-40B4-BE49-F238E27FC236}">
                <a16:creationId xmlns:a16="http://schemas.microsoft.com/office/drawing/2014/main" id="{B5EDDE64-E0D4-D247-8D3D-5F81B44B1F3A}"/>
              </a:ext>
            </a:extLst>
          </p:cNvPr>
          <p:cNvCxnSpPr>
            <a:cxnSpLocks/>
            <a:stCxn id="267" idx="6"/>
            <a:endCxn id="268" idx="2"/>
          </p:cNvCxnSpPr>
          <p:nvPr/>
        </p:nvCxnSpPr>
        <p:spPr>
          <a:xfrm flipV="1">
            <a:off x="6653614" y="5061856"/>
            <a:ext cx="311633" cy="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1" name="Ellipse 280">
            <a:extLst>
              <a:ext uri="{FF2B5EF4-FFF2-40B4-BE49-F238E27FC236}">
                <a16:creationId xmlns:a16="http://schemas.microsoft.com/office/drawing/2014/main" id="{EF5834A9-A6F3-DA42-96E8-0C64F8D00F95}"/>
              </a:ext>
            </a:extLst>
          </p:cNvPr>
          <p:cNvSpPr/>
          <p:nvPr/>
        </p:nvSpPr>
        <p:spPr>
          <a:xfrm>
            <a:off x="9366248" y="4992014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2" name="Connecteur droit 281">
            <a:extLst>
              <a:ext uri="{FF2B5EF4-FFF2-40B4-BE49-F238E27FC236}">
                <a16:creationId xmlns:a16="http://schemas.microsoft.com/office/drawing/2014/main" id="{4E9D7C31-CC56-AD44-8194-2C70278DB906}"/>
              </a:ext>
            </a:extLst>
          </p:cNvPr>
          <p:cNvCxnSpPr>
            <a:cxnSpLocks/>
            <a:stCxn id="272" idx="6"/>
            <a:endCxn id="281" idx="2"/>
          </p:cNvCxnSpPr>
          <p:nvPr/>
        </p:nvCxnSpPr>
        <p:spPr>
          <a:xfrm>
            <a:off x="9013298" y="5056561"/>
            <a:ext cx="35295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Ellipse 282">
            <a:extLst>
              <a:ext uri="{FF2B5EF4-FFF2-40B4-BE49-F238E27FC236}">
                <a16:creationId xmlns:a16="http://schemas.microsoft.com/office/drawing/2014/main" id="{0F79CE45-ABFB-E04A-8CF5-F7A1654D72D6}"/>
              </a:ext>
            </a:extLst>
          </p:cNvPr>
          <p:cNvSpPr/>
          <p:nvPr/>
        </p:nvSpPr>
        <p:spPr>
          <a:xfrm>
            <a:off x="9869997" y="4990365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Ellipse 283">
            <a:extLst>
              <a:ext uri="{FF2B5EF4-FFF2-40B4-BE49-F238E27FC236}">
                <a16:creationId xmlns:a16="http://schemas.microsoft.com/office/drawing/2014/main" id="{BFCF8C61-AE9C-6345-8D05-B2DB2D7673C1}"/>
              </a:ext>
            </a:extLst>
          </p:cNvPr>
          <p:cNvSpPr/>
          <p:nvPr/>
        </p:nvSpPr>
        <p:spPr>
          <a:xfrm>
            <a:off x="10373821" y="4986011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5" name="Connecteur droit 284">
            <a:extLst>
              <a:ext uri="{FF2B5EF4-FFF2-40B4-BE49-F238E27FC236}">
                <a16:creationId xmlns:a16="http://schemas.microsoft.com/office/drawing/2014/main" id="{73C9A50B-C013-754B-B7E2-37EA57901279}"/>
              </a:ext>
            </a:extLst>
          </p:cNvPr>
          <p:cNvCxnSpPr>
            <a:cxnSpLocks/>
            <a:stCxn id="283" idx="6"/>
            <a:endCxn id="284" idx="2"/>
          </p:cNvCxnSpPr>
          <p:nvPr/>
        </p:nvCxnSpPr>
        <p:spPr>
          <a:xfrm flipV="1">
            <a:off x="10026614" y="5052834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Connecteur droit 285">
            <a:extLst>
              <a:ext uri="{FF2B5EF4-FFF2-40B4-BE49-F238E27FC236}">
                <a16:creationId xmlns:a16="http://schemas.microsoft.com/office/drawing/2014/main" id="{FCCC6E9D-0CF0-AA40-9909-B515504D23FB}"/>
              </a:ext>
            </a:extLst>
          </p:cNvPr>
          <p:cNvCxnSpPr>
            <a:cxnSpLocks/>
            <a:stCxn id="281" idx="6"/>
            <a:endCxn id="283" idx="2"/>
          </p:cNvCxnSpPr>
          <p:nvPr/>
        </p:nvCxnSpPr>
        <p:spPr>
          <a:xfrm flipV="1">
            <a:off x="9522865" y="5057186"/>
            <a:ext cx="347130" cy="1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Connecteur droit 286">
            <a:extLst>
              <a:ext uri="{FF2B5EF4-FFF2-40B4-BE49-F238E27FC236}">
                <a16:creationId xmlns:a16="http://schemas.microsoft.com/office/drawing/2014/main" id="{A1AA19C3-CA2C-E84D-9B9E-EB6DB9FCBECF}"/>
              </a:ext>
            </a:extLst>
          </p:cNvPr>
          <p:cNvCxnSpPr>
            <a:cxnSpLocks/>
            <a:stCxn id="183" idx="4"/>
            <a:endCxn id="266" idx="0"/>
          </p:cNvCxnSpPr>
          <p:nvPr/>
        </p:nvCxnSpPr>
        <p:spPr>
          <a:xfrm flipH="1">
            <a:off x="6108223" y="4736877"/>
            <a:ext cx="3365" cy="258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8" name="Ellipse 287">
            <a:extLst>
              <a:ext uri="{FF2B5EF4-FFF2-40B4-BE49-F238E27FC236}">
                <a16:creationId xmlns:a16="http://schemas.microsoft.com/office/drawing/2014/main" id="{6395F3F4-00FA-4643-ADAC-856E6A3F565F}"/>
              </a:ext>
            </a:extLst>
          </p:cNvPr>
          <p:cNvSpPr/>
          <p:nvPr/>
        </p:nvSpPr>
        <p:spPr>
          <a:xfrm>
            <a:off x="6033932" y="5360102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Ellipse 288">
            <a:extLst>
              <a:ext uri="{FF2B5EF4-FFF2-40B4-BE49-F238E27FC236}">
                <a16:creationId xmlns:a16="http://schemas.microsoft.com/office/drawing/2014/main" id="{6358D9CD-A965-CB48-947E-BD33AB4A3D0F}"/>
              </a:ext>
            </a:extLst>
          </p:cNvPr>
          <p:cNvSpPr/>
          <p:nvPr/>
        </p:nvSpPr>
        <p:spPr>
          <a:xfrm>
            <a:off x="6501015" y="5360535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Ellipse 289">
            <a:extLst>
              <a:ext uri="{FF2B5EF4-FFF2-40B4-BE49-F238E27FC236}">
                <a16:creationId xmlns:a16="http://schemas.microsoft.com/office/drawing/2014/main" id="{D5FC85BC-799D-FC48-A2B7-33C9A109B5EF}"/>
              </a:ext>
            </a:extLst>
          </p:cNvPr>
          <p:cNvSpPr/>
          <p:nvPr/>
        </p:nvSpPr>
        <p:spPr>
          <a:xfrm>
            <a:off x="6969266" y="5360249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Ellipse 290">
            <a:extLst>
              <a:ext uri="{FF2B5EF4-FFF2-40B4-BE49-F238E27FC236}">
                <a16:creationId xmlns:a16="http://schemas.microsoft.com/office/drawing/2014/main" id="{EF0DE8CB-275B-D749-B1D4-5F2DA058666F}"/>
              </a:ext>
            </a:extLst>
          </p:cNvPr>
          <p:cNvSpPr/>
          <p:nvPr/>
        </p:nvSpPr>
        <p:spPr>
          <a:xfrm>
            <a:off x="7407181" y="5360249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Ellipse 291">
            <a:extLst>
              <a:ext uri="{FF2B5EF4-FFF2-40B4-BE49-F238E27FC236}">
                <a16:creationId xmlns:a16="http://schemas.microsoft.com/office/drawing/2014/main" id="{042C2C12-5B17-4240-A0A2-9B1E763F6213}"/>
              </a:ext>
            </a:extLst>
          </p:cNvPr>
          <p:cNvSpPr/>
          <p:nvPr/>
        </p:nvSpPr>
        <p:spPr>
          <a:xfrm>
            <a:off x="7878421" y="5357649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Ellipse 292">
            <a:extLst>
              <a:ext uri="{FF2B5EF4-FFF2-40B4-BE49-F238E27FC236}">
                <a16:creationId xmlns:a16="http://schemas.microsoft.com/office/drawing/2014/main" id="{60B65043-3C41-624A-8725-CCB3D481382A}"/>
              </a:ext>
            </a:extLst>
          </p:cNvPr>
          <p:cNvSpPr/>
          <p:nvPr/>
        </p:nvSpPr>
        <p:spPr>
          <a:xfrm>
            <a:off x="8364842" y="5357227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Ellipse 293">
            <a:extLst>
              <a:ext uri="{FF2B5EF4-FFF2-40B4-BE49-F238E27FC236}">
                <a16:creationId xmlns:a16="http://schemas.microsoft.com/office/drawing/2014/main" id="{EEDD4A07-478A-D342-BE23-68762996160A}"/>
              </a:ext>
            </a:extLst>
          </p:cNvPr>
          <p:cNvSpPr/>
          <p:nvPr/>
        </p:nvSpPr>
        <p:spPr>
          <a:xfrm>
            <a:off x="8860698" y="5354953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5" name="Connecteur droit 294">
            <a:extLst>
              <a:ext uri="{FF2B5EF4-FFF2-40B4-BE49-F238E27FC236}">
                <a16:creationId xmlns:a16="http://schemas.microsoft.com/office/drawing/2014/main" id="{EAEE35F4-E6E5-BC42-B8ED-87A8B7CAC5C6}"/>
              </a:ext>
            </a:extLst>
          </p:cNvPr>
          <p:cNvCxnSpPr>
            <a:cxnSpLocks/>
            <a:stCxn id="288" idx="6"/>
            <a:endCxn id="289" idx="2"/>
          </p:cNvCxnSpPr>
          <p:nvPr/>
        </p:nvCxnSpPr>
        <p:spPr>
          <a:xfrm>
            <a:off x="6190549" y="5426923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Connecteur droit 295">
            <a:extLst>
              <a:ext uri="{FF2B5EF4-FFF2-40B4-BE49-F238E27FC236}">
                <a16:creationId xmlns:a16="http://schemas.microsoft.com/office/drawing/2014/main" id="{63E311B8-0527-0345-92A0-7FCF3BB3EE64}"/>
              </a:ext>
            </a:extLst>
          </p:cNvPr>
          <p:cNvCxnSpPr>
            <a:cxnSpLocks/>
            <a:stCxn id="293" idx="6"/>
            <a:endCxn id="294" idx="2"/>
          </p:cNvCxnSpPr>
          <p:nvPr/>
        </p:nvCxnSpPr>
        <p:spPr>
          <a:xfrm flipV="1">
            <a:off x="8521458" y="5421774"/>
            <a:ext cx="33924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Connecteur droit 296">
            <a:extLst>
              <a:ext uri="{FF2B5EF4-FFF2-40B4-BE49-F238E27FC236}">
                <a16:creationId xmlns:a16="http://schemas.microsoft.com/office/drawing/2014/main" id="{5B84CB6C-DA80-5544-AD41-D551F9EB1A79}"/>
              </a:ext>
            </a:extLst>
          </p:cNvPr>
          <p:cNvCxnSpPr>
            <a:cxnSpLocks/>
            <a:stCxn id="292" idx="6"/>
            <a:endCxn id="293" idx="2"/>
          </p:cNvCxnSpPr>
          <p:nvPr/>
        </p:nvCxnSpPr>
        <p:spPr>
          <a:xfrm flipV="1">
            <a:off x="8035039" y="5424049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Connecteur droit 297">
            <a:extLst>
              <a:ext uri="{FF2B5EF4-FFF2-40B4-BE49-F238E27FC236}">
                <a16:creationId xmlns:a16="http://schemas.microsoft.com/office/drawing/2014/main" id="{4DC68E8A-99EE-6844-9067-AF2F043B4C63}"/>
              </a:ext>
            </a:extLst>
          </p:cNvPr>
          <p:cNvCxnSpPr>
            <a:cxnSpLocks/>
            <a:stCxn id="291" idx="6"/>
            <a:endCxn id="292" idx="2"/>
          </p:cNvCxnSpPr>
          <p:nvPr/>
        </p:nvCxnSpPr>
        <p:spPr>
          <a:xfrm flipV="1">
            <a:off x="7563799" y="5424470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Connecteur droit 298">
            <a:extLst>
              <a:ext uri="{FF2B5EF4-FFF2-40B4-BE49-F238E27FC236}">
                <a16:creationId xmlns:a16="http://schemas.microsoft.com/office/drawing/2014/main" id="{325403B4-7FD3-6D44-9C27-16B5F215C736}"/>
              </a:ext>
            </a:extLst>
          </p:cNvPr>
          <p:cNvCxnSpPr>
            <a:cxnSpLocks/>
            <a:stCxn id="290" idx="6"/>
            <a:endCxn id="291" idx="2"/>
          </p:cNvCxnSpPr>
          <p:nvPr/>
        </p:nvCxnSpPr>
        <p:spPr>
          <a:xfrm>
            <a:off x="7125882" y="5427069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Connecteur droit 299">
            <a:extLst>
              <a:ext uri="{FF2B5EF4-FFF2-40B4-BE49-F238E27FC236}">
                <a16:creationId xmlns:a16="http://schemas.microsoft.com/office/drawing/2014/main" id="{CE8E5D55-1E16-6548-9B8C-296861167454}"/>
              </a:ext>
            </a:extLst>
          </p:cNvPr>
          <p:cNvCxnSpPr>
            <a:cxnSpLocks/>
            <a:stCxn id="289" idx="6"/>
            <a:endCxn id="290" idx="2"/>
          </p:cNvCxnSpPr>
          <p:nvPr/>
        </p:nvCxnSpPr>
        <p:spPr>
          <a:xfrm flipV="1">
            <a:off x="6657633" y="5427069"/>
            <a:ext cx="311633" cy="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3" name="Ellipse 302">
            <a:extLst>
              <a:ext uri="{FF2B5EF4-FFF2-40B4-BE49-F238E27FC236}">
                <a16:creationId xmlns:a16="http://schemas.microsoft.com/office/drawing/2014/main" id="{01226481-4A26-0443-B60D-E8E3431B24F9}"/>
              </a:ext>
            </a:extLst>
          </p:cNvPr>
          <p:cNvSpPr/>
          <p:nvPr/>
        </p:nvSpPr>
        <p:spPr>
          <a:xfrm>
            <a:off x="9370267" y="5357227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4" name="Connecteur droit 303">
            <a:extLst>
              <a:ext uri="{FF2B5EF4-FFF2-40B4-BE49-F238E27FC236}">
                <a16:creationId xmlns:a16="http://schemas.microsoft.com/office/drawing/2014/main" id="{49F1F2DF-5802-944F-B4E3-8741B7A55364}"/>
              </a:ext>
            </a:extLst>
          </p:cNvPr>
          <p:cNvCxnSpPr>
            <a:cxnSpLocks/>
            <a:stCxn id="294" idx="6"/>
            <a:endCxn id="303" idx="2"/>
          </p:cNvCxnSpPr>
          <p:nvPr/>
        </p:nvCxnSpPr>
        <p:spPr>
          <a:xfrm>
            <a:off x="9017316" y="5421774"/>
            <a:ext cx="35295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5" name="Ellipse 304">
            <a:extLst>
              <a:ext uri="{FF2B5EF4-FFF2-40B4-BE49-F238E27FC236}">
                <a16:creationId xmlns:a16="http://schemas.microsoft.com/office/drawing/2014/main" id="{2A9A3F0E-6B24-BD45-B55A-A291FDD44C94}"/>
              </a:ext>
            </a:extLst>
          </p:cNvPr>
          <p:cNvSpPr/>
          <p:nvPr/>
        </p:nvSpPr>
        <p:spPr>
          <a:xfrm>
            <a:off x="9874015" y="5355577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Ellipse 305">
            <a:extLst>
              <a:ext uri="{FF2B5EF4-FFF2-40B4-BE49-F238E27FC236}">
                <a16:creationId xmlns:a16="http://schemas.microsoft.com/office/drawing/2014/main" id="{50BC34C8-C48A-A240-8773-DE746E827391}"/>
              </a:ext>
            </a:extLst>
          </p:cNvPr>
          <p:cNvSpPr/>
          <p:nvPr/>
        </p:nvSpPr>
        <p:spPr>
          <a:xfrm>
            <a:off x="10377840" y="5351224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7" name="Connecteur droit 306">
            <a:extLst>
              <a:ext uri="{FF2B5EF4-FFF2-40B4-BE49-F238E27FC236}">
                <a16:creationId xmlns:a16="http://schemas.microsoft.com/office/drawing/2014/main" id="{C56E4DE5-917C-DA4D-B8D1-CB7C5320CEC9}"/>
              </a:ext>
            </a:extLst>
          </p:cNvPr>
          <p:cNvCxnSpPr>
            <a:cxnSpLocks/>
            <a:stCxn id="305" idx="6"/>
            <a:endCxn id="306" idx="2"/>
          </p:cNvCxnSpPr>
          <p:nvPr/>
        </p:nvCxnSpPr>
        <p:spPr>
          <a:xfrm flipV="1">
            <a:off x="10030632" y="5418046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Connecteur droit 307">
            <a:extLst>
              <a:ext uri="{FF2B5EF4-FFF2-40B4-BE49-F238E27FC236}">
                <a16:creationId xmlns:a16="http://schemas.microsoft.com/office/drawing/2014/main" id="{0C13884B-7554-AC48-AC64-B4E3577F6A5A}"/>
              </a:ext>
            </a:extLst>
          </p:cNvPr>
          <p:cNvCxnSpPr>
            <a:cxnSpLocks/>
            <a:stCxn id="303" idx="6"/>
            <a:endCxn id="305" idx="2"/>
          </p:cNvCxnSpPr>
          <p:nvPr/>
        </p:nvCxnSpPr>
        <p:spPr>
          <a:xfrm flipV="1">
            <a:off x="9526884" y="5422399"/>
            <a:ext cx="347130" cy="1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Connecteur droit 308">
            <a:extLst>
              <a:ext uri="{FF2B5EF4-FFF2-40B4-BE49-F238E27FC236}">
                <a16:creationId xmlns:a16="http://schemas.microsoft.com/office/drawing/2014/main" id="{1117C758-CB49-5244-813D-CCDDD3277937}"/>
              </a:ext>
            </a:extLst>
          </p:cNvPr>
          <p:cNvCxnSpPr>
            <a:cxnSpLocks/>
            <a:stCxn id="266" idx="4"/>
            <a:endCxn id="288" idx="0"/>
          </p:cNvCxnSpPr>
          <p:nvPr/>
        </p:nvCxnSpPr>
        <p:spPr>
          <a:xfrm>
            <a:off x="6108223" y="5128531"/>
            <a:ext cx="4019" cy="2315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Connecteur droit 309">
            <a:extLst>
              <a:ext uri="{FF2B5EF4-FFF2-40B4-BE49-F238E27FC236}">
                <a16:creationId xmlns:a16="http://schemas.microsoft.com/office/drawing/2014/main" id="{0467861D-F467-DF4D-BAFC-D447FC451841}"/>
              </a:ext>
            </a:extLst>
          </p:cNvPr>
          <p:cNvCxnSpPr>
            <a:cxnSpLocks/>
            <a:stCxn id="184" idx="4"/>
            <a:endCxn id="267" idx="0"/>
          </p:cNvCxnSpPr>
          <p:nvPr/>
        </p:nvCxnSpPr>
        <p:spPr>
          <a:xfrm flipH="1">
            <a:off x="6575305" y="4737310"/>
            <a:ext cx="3365" cy="258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Connecteur droit 310">
            <a:extLst>
              <a:ext uri="{FF2B5EF4-FFF2-40B4-BE49-F238E27FC236}">
                <a16:creationId xmlns:a16="http://schemas.microsoft.com/office/drawing/2014/main" id="{A1336958-6722-054C-B4CE-B9AC08B2FE02}"/>
              </a:ext>
            </a:extLst>
          </p:cNvPr>
          <p:cNvCxnSpPr>
            <a:cxnSpLocks/>
            <a:stCxn id="185" idx="4"/>
            <a:endCxn id="268" idx="0"/>
          </p:cNvCxnSpPr>
          <p:nvPr/>
        </p:nvCxnSpPr>
        <p:spPr>
          <a:xfrm flipH="1">
            <a:off x="7043556" y="4737023"/>
            <a:ext cx="3365" cy="258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Connecteur droit 311">
            <a:extLst>
              <a:ext uri="{FF2B5EF4-FFF2-40B4-BE49-F238E27FC236}">
                <a16:creationId xmlns:a16="http://schemas.microsoft.com/office/drawing/2014/main" id="{34CF52C7-E750-134F-9157-80E5E71E5CD0}"/>
              </a:ext>
            </a:extLst>
          </p:cNvPr>
          <p:cNvCxnSpPr>
            <a:cxnSpLocks/>
            <a:stCxn id="186" idx="4"/>
            <a:endCxn id="269" idx="0"/>
          </p:cNvCxnSpPr>
          <p:nvPr/>
        </p:nvCxnSpPr>
        <p:spPr>
          <a:xfrm flipH="1">
            <a:off x="7481471" y="4737023"/>
            <a:ext cx="3365" cy="258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Connecteur droit 312">
            <a:extLst>
              <a:ext uri="{FF2B5EF4-FFF2-40B4-BE49-F238E27FC236}">
                <a16:creationId xmlns:a16="http://schemas.microsoft.com/office/drawing/2014/main" id="{0B985A70-D11C-CC44-B87C-4BC6138C72AE}"/>
              </a:ext>
            </a:extLst>
          </p:cNvPr>
          <p:cNvCxnSpPr>
            <a:cxnSpLocks/>
            <a:stCxn id="187" idx="4"/>
            <a:endCxn id="270" idx="0"/>
          </p:cNvCxnSpPr>
          <p:nvPr/>
        </p:nvCxnSpPr>
        <p:spPr>
          <a:xfrm flipH="1">
            <a:off x="7952711" y="4734425"/>
            <a:ext cx="3365" cy="258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Connecteur droit 313">
            <a:extLst>
              <a:ext uri="{FF2B5EF4-FFF2-40B4-BE49-F238E27FC236}">
                <a16:creationId xmlns:a16="http://schemas.microsoft.com/office/drawing/2014/main" id="{858B4C73-DEE4-FC4A-82EF-2A1E3B2D5CCB}"/>
              </a:ext>
            </a:extLst>
          </p:cNvPr>
          <p:cNvCxnSpPr>
            <a:cxnSpLocks/>
            <a:stCxn id="188" idx="4"/>
            <a:endCxn id="271" idx="0"/>
          </p:cNvCxnSpPr>
          <p:nvPr/>
        </p:nvCxnSpPr>
        <p:spPr>
          <a:xfrm flipH="1">
            <a:off x="8439132" y="4734002"/>
            <a:ext cx="3365" cy="258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Connecteur droit 314">
            <a:extLst>
              <a:ext uri="{FF2B5EF4-FFF2-40B4-BE49-F238E27FC236}">
                <a16:creationId xmlns:a16="http://schemas.microsoft.com/office/drawing/2014/main" id="{8505872A-2CED-994B-8528-D7313012B2A6}"/>
              </a:ext>
            </a:extLst>
          </p:cNvPr>
          <p:cNvCxnSpPr>
            <a:cxnSpLocks/>
            <a:stCxn id="189" idx="4"/>
            <a:endCxn id="272" idx="0"/>
          </p:cNvCxnSpPr>
          <p:nvPr/>
        </p:nvCxnSpPr>
        <p:spPr>
          <a:xfrm flipH="1">
            <a:off x="8934988" y="4731729"/>
            <a:ext cx="3365" cy="258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Connecteur droit 315">
            <a:extLst>
              <a:ext uri="{FF2B5EF4-FFF2-40B4-BE49-F238E27FC236}">
                <a16:creationId xmlns:a16="http://schemas.microsoft.com/office/drawing/2014/main" id="{2236DEAC-C22B-B54E-AC6D-D4131A382155}"/>
              </a:ext>
            </a:extLst>
          </p:cNvPr>
          <p:cNvCxnSpPr>
            <a:cxnSpLocks/>
            <a:stCxn id="198" idx="4"/>
            <a:endCxn id="281" idx="0"/>
          </p:cNvCxnSpPr>
          <p:nvPr/>
        </p:nvCxnSpPr>
        <p:spPr>
          <a:xfrm flipH="1">
            <a:off x="9444557" y="4734002"/>
            <a:ext cx="3365" cy="258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Connecteur droit 316">
            <a:extLst>
              <a:ext uri="{FF2B5EF4-FFF2-40B4-BE49-F238E27FC236}">
                <a16:creationId xmlns:a16="http://schemas.microsoft.com/office/drawing/2014/main" id="{10E74317-46B8-C744-864E-074531C2C3B5}"/>
              </a:ext>
            </a:extLst>
          </p:cNvPr>
          <p:cNvCxnSpPr>
            <a:cxnSpLocks/>
            <a:stCxn id="230" idx="4"/>
            <a:endCxn id="283" idx="0"/>
          </p:cNvCxnSpPr>
          <p:nvPr/>
        </p:nvCxnSpPr>
        <p:spPr>
          <a:xfrm flipH="1">
            <a:off x="9948305" y="4732352"/>
            <a:ext cx="3365" cy="258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Connecteur droit 317">
            <a:extLst>
              <a:ext uri="{FF2B5EF4-FFF2-40B4-BE49-F238E27FC236}">
                <a16:creationId xmlns:a16="http://schemas.microsoft.com/office/drawing/2014/main" id="{4A113CC1-C99B-2A46-86B1-3EEF57EBF462}"/>
              </a:ext>
            </a:extLst>
          </p:cNvPr>
          <p:cNvCxnSpPr>
            <a:cxnSpLocks/>
            <a:stCxn id="248" idx="4"/>
            <a:endCxn id="284" idx="0"/>
          </p:cNvCxnSpPr>
          <p:nvPr/>
        </p:nvCxnSpPr>
        <p:spPr>
          <a:xfrm flipH="1">
            <a:off x="10452130" y="4728000"/>
            <a:ext cx="3365" cy="258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Connecteur droit 318">
            <a:extLst>
              <a:ext uri="{FF2B5EF4-FFF2-40B4-BE49-F238E27FC236}">
                <a16:creationId xmlns:a16="http://schemas.microsoft.com/office/drawing/2014/main" id="{FBB106F4-CB50-B244-BC5D-C1D8DDE8DC71}"/>
              </a:ext>
            </a:extLst>
          </p:cNvPr>
          <p:cNvCxnSpPr>
            <a:cxnSpLocks/>
            <a:stCxn id="267" idx="4"/>
            <a:endCxn id="289" idx="0"/>
          </p:cNvCxnSpPr>
          <p:nvPr/>
        </p:nvCxnSpPr>
        <p:spPr>
          <a:xfrm>
            <a:off x="6575305" y="5128965"/>
            <a:ext cx="4019" cy="2315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Connecteur droit 319">
            <a:extLst>
              <a:ext uri="{FF2B5EF4-FFF2-40B4-BE49-F238E27FC236}">
                <a16:creationId xmlns:a16="http://schemas.microsoft.com/office/drawing/2014/main" id="{624D600B-2F59-F348-A0C2-44245298ED12}"/>
              </a:ext>
            </a:extLst>
          </p:cNvPr>
          <p:cNvCxnSpPr>
            <a:cxnSpLocks/>
            <a:stCxn id="268" idx="4"/>
            <a:endCxn id="290" idx="0"/>
          </p:cNvCxnSpPr>
          <p:nvPr/>
        </p:nvCxnSpPr>
        <p:spPr>
          <a:xfrm>
            <a:off x="7043556" y="5128678"/>
            <a:ext cx="4019" cy="2315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Connecteur droit 320">
            <a:extLst>
              <a:ext uri="{FF2B5EF4-FFF2-40B4-BE49-F238E27FC236}">
                <a16:creationId xmlns:a16="http://schemas.microsoft.com/office/drawing/2014/main" id="{4386E6FE-D99F-194E-BE8A-EFE519F19C07}"/>
              </a:ext>
            </a:extLst>
          </p:cNvPr>
          <p:cNvCxnSpPr>
            <a:cxnSpLocks/>
            <a:stCxn id="269" idx="4"/>
            <a:endCxn id="291" idx="0"/>
          </p:cNvCxnSpPr>
          <p:nvPr/>
        </p:nvCxnSpPr>
        <p:spPr>
          <a:xfrm>
            <a:off x="7481471" y="5128678"/>
            <a:ext cx="4019" cy="2315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Connecteur droit 321">
            <a:extLst>
              <a:ext uri="{FF2B5EF4-FFF2-40B4-BE49-F238E27FC236}">
                <a16:creationId xmlns:a16="http://schemas.microsoft.com/office/drawing/2014/main" id="{8240A558-11F2-BA42-9AF9-DD5ABCC196A1}"/>
              </a:ext>
            </a:extLst>
          </p:cNvPr>
          <p:cNvCxnSpPr>
            <a:cxnSpLocks/>
            <a:stCxn id="270" idx="4"/>
            <a:endCxn id="292" idx="0"/>
          </p:cNvCxnSpPr>
          <p:nvPr/>
        </p:nvCxnSpPr>
        <p:spPr>
          <a:xfrm>
            <a:off x="7952711" y="5126078"/>
            <a:ext cx="4019" cy="2315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Connecteur droit 322">
            <a:extLst>
              <a:ext uri="{FF2B5EF4-FFF2-40B4-BE49-F238E27FC236}">
                <a16:creationId xmlns:a16="http://schemas.microsoft.com/office/drawing/2014/main" id="{794D7885-A7E0-4E43-8C2C-6EF0F4E56F66}"/>
              </a:ext>
            </a:extLst>
          </p:cNvPr>
          <p:cNvCxnSpPr>
            <a:cxnSpLocks/>
            <a:stCxn id="271" idx="4"/>
            <a:endCxn id="293" idx="0"/>
          </p:cNvCxnSpPr>
          <p:nvPr/>
        </p:nvCxnSpPr>
        <p:spPr>
          <a:xfrm>
            <a:off x="8439132" y="5125656"/>
            <a:ext cx="4019" cy="2315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Connecteur droit 323">
            <a:extLst>
              <a:ext uri="{FF2B5EF4-FFF2-40B4-BE49-F238E27FC236}">
                <a16:creationId xmlns:a16="http://schemas.microsoft.com/office/drawing/2014/main" id="{9DAB063E-7D52-8B4E-9A5C-E59717FB680D}"/>
              </a:ext>
            </a:extLst>
          </p:cNvPr>
          <p:cNvCxnSpPr>
            <a:cxnSpLocks/>
            <a:stCxn id="272" idx="4"/>
            <a:endCxn id="294" idx="0"/>
          </p:cNvCxnSpPr>
          <p:nvPr/>
        </p:nvCxnSpPr>
        <p:spPr>
          <a:xfrm>
            <a:off x="8934988" y="5123382"/>
            <a:ext cx="4019" cy="2315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Connecteur droit 324">
            <a:extLst>
              <a:ext uri="{FF2B5EF4-FFF2-40B4-BE49-F238E27FC236}">
                <a16:creationId xmlns:a16="http://schemas.microsoft.com/office/drawing/2014/main" id="{773F8792-9F18-EC40-9321-D95B1603A4C2}"/>
              </a:ext>
            </a:extLst>
          </p:cNvPr>
          <p:cNvCxnSpPr>
            <a:cxnSpLocks/>
            <a:stCxn id="281" idx="4"/>
            <a:endCxn id="303" idx="0"/>
          </p:cNvCxnSpPr>
          <p:nvPr/>
        </p:nvCxnSpPr>
        <p:spPr>
          <a:xfrm>
            <a:off x="9444557" y="5125656"/>
            <a:ext cx="4019" cy="2315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Connecteur droit 325">
            <a:extLst>
              <a:ext uri="{FF2B5EF4-FFF2-40B4-BE49-F238E27FC236}">
                <a16:creationId xmlns:a16="http://schemas.microsoft.com/office/drawing/2014/main" id="{F1B17973-2954-084D-8522-452C4648694B}"/>
              </a:ext>
            </a:extLst>
          </p:cNvPr>
          <p:cNvCxnSpPr>
            <a:cxnSpLocks/>
            <a:stCxn id="283" idx="4"/>
            <a:endCxn id="305" idx="0"/>
          </p:cNvCxnSpPr>
          <p:nvPr/>
        </p:nvCxnSpPr>
        <p:spPr>
          <a:xfrm>
            <a:off x="9948305" y="5124006"/>
            <a:ext cx="4019" cy="2315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Connecteur droit 326">
            <a:extLst>
              <a:ext uri="{FF2B5EF4-FFF2-40B4-BE49-F238E27FC236}">
                <a16:creationId xmlns:a16="http://schemas.microsoft.com/office/drawing/2014/main" id="{33D510EB-694B-8D46-8A5B-57956C5BC8DB}"/>
              </a:ext>
            </a:extLst>
          </p:cNvPr>
          <p:cNvCxnSpPr>
            <a:cxnSpLocks/>
            <a:stCxn id="284" idx="4"/>
            <a:endCxn id="306" idx="0"/>
          </p:cNvCxnSpPr>
          <p:nvPr/>
        </p:nvCxnSpPr>
        <p:spPr>
          <a:xfrm>
            <a:off x="10452130" y="5119653"/>
            <a:ext cx="4019" cy="2315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8" name="Ellipse 327">
            <a:extLst>
              <a:ext uri="{FF2B5EF4-FFF2-40B4-BE49-F238E27FC236}">
                <a16:creationId xmlns:a16="http://schemas.microsoft.com/office/drawing/2014/main" id="{2B83CFCB-B249-4541-8A8E-E7A3AA31322E}"/>
              </a:ext>
            </a:extLst>
          </p:cNvPr>
          <p:cNvSpPr/>
          <p:nvPr/>
        </p:nvSpPr>
        <p:spPr>
          <a:xfrm>
            <a:off x="6033932" y="5726066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Ellipse 328">
            <a:extLst>
              <a:ext uri="{FF2B5EF4-FFF2-40B4-BE49-F238E27FC236}">
                <a16:creationId xmlns:a16="http://schemas.microsoft.com/office/drawing/2014/main" id="{3D910DBD-5841-BB49-920A-BC30B94C5E15}"/>
              </a:ext>
            </a:extLst>
          </p:cNvPr>
          <p:cNvSpPr/>
          <p:nvPr/>
        </p:nvSpPr>
        <p:spPr>
          <a:xfrm>
            <a:off x="6501015" y="5726499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Ellipse 329">
            <a:extLst>
              <a:ext uri="{FF2B5EF4-FFF2-40B4-BE49-F238E27FC236}">
                <a16:creationId xmlns:a16="http://schemas.microsoft.com/office/drawing/2014/main" id="{93275F59-4805-D746-8CD5-73DDF0D94195}"/>
              </a:ext>
            </a:extLst>
          </p:cNvPr>
          <p:cNvSpPr/>
          <p:nvPr/>
        </p:nvSpPr>
        <p:spPr>
          <a:xfrm>
            <a:off x="6969266" y="5726212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Ellipse 330">
            <a:extLst>
              <a:ext uri="{FF2B5EF4-FFF2-40B4-BE49-F238E27FC236}">
                <a16:creationId xmlns:a16="http://schemas.microsoft.com/office/drawing/2014/main" id="{6E2C9B84-2E00-EF4D-974B-A16B073C1556}"/>
              </a:ext>
            </a:extLst>
          </p:cNvPr>
          <p:cNvSpPr/>
          <p:nvPr/>
        </p:nvSpPr>
        <p:spPr>
          <a:xfrm>
            <a:off x="7407181" y="5726212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Ellipse 331">
            <a:extLst>
              <a:ext uri="{FF2B5EF4-FFF2-40B4-BE49-F238E27FC236}">
                <a16:creationId xmlns:a16="http://schemas.microsoft.com/office/drawing/2014/main" id="{699A39C8-95CA-0841-822C-140F8B53500B}"/>
              </a:ext>
            </a:extLst>
          </p:cNvPr>
          <p:cNvSpPr/>
          <p:nvPr/>
        </p:nvSpPr>
        <p:spPr>
          <a:xfrm>
            <a:off x="7878421" y="5723613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Ellipse 332">
            <a:extLst>
              <a:ext uri="{FF2B5EF4-FFF2-40B4-BE49-F238E27FC236}">
                <a16:creationId xmlns:a16="http://schemas.microsoft.com/office/drawing/2014/main" id="{4B92F2E0-7335-D44D-B9C2-BD446DA13A10}"/>
              </a:ext>
            </a:extLst>
          </p:cNvPr>
          <p:cNvSpPr/>
          <p:nvPr/>
        </p:nvSpPr>
        <p:spPr>
          <a:xfrm>
            <a:off x="8364842" y="5723191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Ellipse 333">
            <a:extLst>
              <a:ext uri="{FF2B5EF4-FFF2-40B4-BE49-F238E27FC236}">
                <a16:creationId xmlns:a16="http://schemas.microsoft.com/office/drawing/2014/main" id="{5354A90E-E09F-EE4A-8130-CE53336BC6D0}"/>
              </a:ext>
            </a:extLst>
          </p:cNvPr>
          <p:cNvSpPr/>
          <p:nvPr/>
        </p:nvSpPr>
        <p:spPr>
          <a:xfrm>
            <a:off x="8860698" y="5720917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5" name="Connecteur droit 334">
            <a:extLst>
              <a:ext uri="{FF2B5EF4-FFF2-40B4-BE49-F238E27FC236}">
                <a16:creationId xmlns:a16="http://schemas.microsoft.com/office/drawing/2014/main" id="{D92BDEBE-63C9-914A-8FB7-60325090377D}"/>
              </a:ext>
            </a:extLst>
          </p:cNvPr>
          <p:cNvCxnSpPr>
            <a:cxnSpLocks/>
            <a:stCxn id="328" idx="6"/>
            <a:endCxn id="329" idx="2"/>
          </p:cNvCxnSpPr>
          <p:nvPr/>
        </p:nvCxnSpPr>
        <p:spPr>
          <a:xfrm>
            <a:off x="6190549" y="5792887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Connecteur droit 335">
            <a:extLst>
              <a:ext uri="{FF2B5EF4-FFF2-40B4-BE49-F238E27FC236}">
                <a16:creationId xmlns:a16="http://schemas.microsoft.com/office/drawing/2014/main" id="{FBD20B56-0709-CE4D-A95A-1CE4D43B8D90}"/>
              </a:ext>
            </a:extLst>
          </p:cNvPr>
          <p:cNvCxnSpPr>
            <a:cxnSpLocks/>
            <a:stCxn id="333" idx="6"/>
            <a:endCxn id="334" idx="2"/>
          </p:cNvCxnSpPr>
          <p:nvPr/>
        </p:nvCxnSpPr>
        <p:spPr>
          <a:xfrm flipV="1">
            <a:off x="8521458" y="5787738"/>
            <a:ext cx="33924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Connecteur droit 336">
            <a:extLst>
              <a:ext uri="{FF2B5EF4-FFF2-40B4-BE49-F238E27FC236}">
                <a16:creationId xmlns:a16="http://schemas.microsoft.com/office/drawing/2014/main" id="{1579B5AA-6CF0-1649-9D59-AD43E73E8080}"/>
              </a:ext>
            </a:extLst>
          </p:cNvPr>
          <p:cNvCxnSpPr>
            <a:cxnSpLocks/>
            <a:stCxn id="332" idx="6"/>
            <a:endCxn id="333" idx="2"/>
          </p:cNvCxnSpPr>
          <p:nvPr/>
        </p:nvCxnSpPr>
        <p:spPr>
          <a:xfrm flipV="1">
            <a:off x="8035039" y="5790013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Connecteur droit 337">
            <a:extLst>
              <a:ext uri="{FF2B5EF4-FFF2-40B4-BE49-F238E27FC236}">
                <a16:creationId xmlns:a16="http://schemas.microsoft.com/office/drawing/2014/main" id="{CC542B10-8E68-514E-BC86-4D14E4A1200A}"/>
              </a:ext>
            </a:extLst>
          </p:cNvPr>
          <p:cNvCxnSpPr>
            <a:cxnSpLocks/>
            <a:stCxn id="331" idx="6"/>
            <a:endCxn id="332" idx="2"/>
          </p:cNvCxnSpPr>
          <p:nvPr/>
        </p:nvCxnSpPr>
        <p:spPr>
          <a:xfrm flipV="1">
            <a:off x="7563799" y="5790434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Connecteur droit 338">
            <a:extLst>
              <a:ext uri="{FF2B5EF4-FFF2-40B4-BE49-F238E27FC236}">
                <a16:creationId xmlns:a16="http://schemas.microsoft.com/office/drawing/2014/main" id="{3912E300-DA9B-854C-A2A5-67983516E4DD}"/>
              </a:ext>
            </a:extLst>
          </p:cNvPr>
          <p:cNvCxnSpPr>
            <a:cxnSpLocks/>
            <a:stCxn id="330" idx="6"/>
            <a:endCxn id="331" idx="2"/>
          </p:cNvCxnSpPr>
          <p:nvPr/>
        </p:nvCxnSpPr>
        <p:spPr>
          <a:xfrm>
            <a:off x="7125882" y="5793033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Connecteur droit 339">
            <a:extLst>
              <a:ext uri="{FF2B5EF4-FFF2-40B4-BE49-F238E27FC236}">
                <a16:creationId xmlns:a16="http://schemas.microsoft.com/office/drawing/2014/main" id="{5047CEA9-D5B8-C941-9666-1BA80A1DE04E}"/>
              </a:ext>
            </a:extLst>
          </p:cNvPr>
          <p:cNvCxnSpPr>
            <a:cxnSpLocks/>
            <a:stCxn id="329" idx="6"/>
            <a:endCxn id="330" idx="2"/>
          </p:cNvCxnSpPr>
          <p:nvPr/>
        </p:nvCxnSpPr>
        <p:spPr>
          <a:xfrm flipV="1">
            <a:off x="6657633" y="5793033"/>
            <a:ext cx="311633" cy="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3" name="Ellipse 342">
            <a:extLst>
              <a:ext uri="{FF2B5EF4-FFF2-40B4-BE49-F238E27FC236}">
                <a16:creationId xmlns:a16="http://schemas.microsoft.com/office/drawing/2014/main" id="{4E0C0980-2E31-6342-ACFB-3BF54DCA9EE3}"/>
              </a:ext>
            </a:extLst>
          </p:cNvPr>
          <p:cNvSpPr/>
          <p:nvPr/>
        </p:nvSpPr>
        <p:spPr>
          <a:xfrm>
            <a:off x="9370267" y="5723191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4" name="Connecteur droit 343">
            <a:extLst>
              <a:ext uri="{FF2B5EF4-FFF2-40B4-BE49-F238E27FC236}">
                <a16:creationId xmlns:a16="http://schemas.microsoft.com/office/drawing/2014/main" id="{53AA73A1-CC26-154C-B62E-01FD8078C785}"/>
              </a:ext>
            </a:extLst>
          </p:cNvPr>
          <p:cNvCxnSpPr>
            <a:cxnSpLocks/>
            <a:stCxn id="334" idx="6"/>
            <a:endCxn id="343" idx="2"/>
          </p:cNvCxnSpPr>
          <p:nvPr/>
        </p:nvCxnSpPr>
        <p:spPr>
          <a:xfrm>
            <a:off x="9017316" y="5787738"/>
            <a:ext cx="35295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5" name="Ellipse 344">
            <a:extLst>
              <a:ext uri="{FF2B5EF4-FFF2-40B4-BE49-F238E27FC236}">
                <a16:creationId xmlns:a16="http://schemas.microsoft.com/office/drawing/2014/main" id="{103B7A2D-0615-F141-8C1B-973615F19A8A}"/>
              </a:ext>
            </a:extLst>
          </p:cNvPr>
          <p:cNvSpPr/>
          <p:nvPr/>
        </p:nvSpPr>
        <p:spPr>
          <a:xfrm>
            <a:off x="9874015" y="5721541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Ellipse 345">
            <a:extLst>
              <a:ext uri="{FF2B5EF4-FFF2-40B4-BE49-F238E27FC236}">
                <a16:creationId xmlns:a16="http://schemas.microsoft.com/office/drawing/2014/main" id="{9CB973CB-3900-4B44-B6D3-AA58978C7368}"/>
              </a:ext>
            </a:extLst>
          </p:cNvPr>
          <p:cNvSpPr/>
          <p:nvPr/>
        </p:nvSpPr>
        <p:spPr>
          <a:xfrm>
            <a:off x="10377840" y="5717188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7" name="Connecteur droit 346">
            <a:extLst>
              <a:ext uri="{FF2B5EF4-FFF2-40B4-BE49-F238E27FC236}">
                <a16:creationId xmlns:a16="http://schemas.microsoft.com/office/drawing/2014/main" id="{FDFF6EC7-8F02-9645-BD41-01C1F1CD3BF3}"/>
              </a:ext>
            </a:extLst>
          </p:cNvPr>
          <p:cNvCxnSpPr>
            <a:cxnSpLocks/>
            <a:stCxn id="345" idx="6"/>
            <a:endCxn id="346" idx="2"/>
          </p:cNvCxnSpPr>
          <p:nvPr/>
        </p:nvCxnSpPr>
        <p:spPr>
          <a:xfrm flipV="1">
            <a:off x="10030632" y="5784010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" name="Connecteur droit 347">
            <a:extLst>
              <a:ext uri="{FF2B5EF4-FFF2-40B4-BE49-F238E27FC236}">
                <a16:creationId xmlns:a16="http://schemas.microsoft.com/office/drawing/2014/main" id="{9F27CFFA-481A-8D4D-816F-8178D8E8AAAB}"/>
              </a:ext>
            </a:extLst>
          </p:cNvPr>
          <p:cNvCxnSpPr>
            <a:cxnSpLocks/>
            <a:stCxn id="343" idx="6"/>
            <a:endCxn id="345" idx="2"/>
          </p:cNvCxnSpPr>
          <p:nvPr/>
        </p:nvCxnSpPr>
        <p:spPr>
          <a:xfrm flipV="1">
            <a:off x="9526884" y="5788363"/>
            <a:ext cx="347130" cy="1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Connecteur droit 348">
            <a:extLst>
              <a:ext uri="{FF2B5EF4-FFF2-40B4-BE49-F238E27FC236}">
                <a16:creationId xmlns:a16="http://schemas.microsoft.com/office/drawing/2014/main" id="{FCECCEE0-8569-FE49-A709-6D6B7AA11BE5}"/>
              </a:ext>
            </a:extLst>
          </p:cNvPr>
          <p:cNvCxnSpPr>
            <a:cxnSpLocks/>
            <a:stCxn id="288" idx="4"/>
            <a:endCxn id="328" idx="0"/>
          </p:cNvCxnSpPr>
          <p:nvPr/>
        </p:nvCxnSpPr>
        <p:spPr>
          <a:xfrm>
            <a:off x="6112242" y="5493744"/>
            <a:ext cx="0" cy="232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0" name="Connecteur droit 349">
            <a:extLst>
              <a:ext uri="{FF2B5EF4-FFF2-40B4-BE49-F238E27FC236}">
                <a16:creationId xmlns:a16="http://schemas.microsoft.com/office/drawing/2014/main" id="{34866AE5-FC0B-764F-8141-E13022B16F19}"/>
              </a:ext>
            </a:extLst>
          </p:cNvPr>
          <p:cNvCxnSpPr>
            <a:cxnSpLocks/>
            <a:stCxn id="289" idx="4"/>
            <a:endCxn id="329" idx="0"/>
          </p:cNvCxnSpPr>
          <p:nvPr/>
        </p:nvCxnSpPr>
        <p:spPr>
          <a:xfrm>
            <a:off x="6579324" y="5494177"/>
            <a:ext cx="0" cy="232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1" name="Connecteur droit 350">
            <a:extLst>
              <a:ext uri="{FF2B5EF4-FFF2-40B4-BE49-F238E27FC236}">
                <a16:creationId xmlns:a16="http://schemas.microsoft.com/office/drawing/2014/main" id="{57AA450B-A712-4D49-B3E8-591016A6C55A}"/>
              </a:ext>
            </a:extLst>
          </p:cNvPr>
          <p:cNvCxnSpPr>
            <a:cxnSpLocks/>
            <a:stCxn id="290" idx="4"/>
            <a:endCxn id="330" idx="0"/>
          </p:cNvCxnSpPr>
          <p:nvPr/>
        </p:nvCxnSpPr>
        <p:spPr>
          <a:xfrm>
            <a:off x="7047575" y="5493891"/>
            <a:ext cx="0" cy="232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" name="Connecteur droit 351">
            <a:extLst>
              <a:ext uri="{FF2B5EF4-FFF2-40B4-BE49-F238E27FC236}">
                <a16:creationId xmlns:a16="http://schemas.microsoft.com/office/drawing/2014/main" id="{D178F4C6-10EF-3947-8A3E-DB8B9CD83700}"/>
              </a:ext>
            </a:extLst>
          </p:cNvPr>
          <p:cNvCxnSpPr>
            <a:cxnSpLocks/>
            <a:stCxn id="291" idx="4"/>
            <a:endCxn id="331" idx="0"/>
          </p:cNvCxnSpPr>
          <p:nvPr/>
        </p:nvCxnSpPr>
        <p:spPr>
          <a:xfrm>
            <a:off x="7485490" y="5493891"/>
            <a:ext cx="0" cy="232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Connecteur droit 352">
            <a:extLst>
              <a:ext uri="{FF2B5EF4-FFF2-40B4-BE49-F238E27FC236}">
                <a16:creationId xmlns:a16="http://schemas.microsoft.com/office/drawing/2014/main" id="{A74541C5-59A5-B14C-BC53-B1DB9FA9C8D9}"/>
              </a:ext>
            </a:extLst>
          </p:cNvPr>
          <p:cNvCxnSpPr>
            <a:cxnSpLocks/>
            <a:stCxn id="292" idx="4"/>
            <a:endCxn id="332" idx="0"/>
          </p:cNvCxnSpPr>
          <p:nvPr/>
        </p:nvCxnSpPr>
        <p:spPr>
          <a:xfrm>
            <a:off x="7956730" y="5491291"/>
            <a:ext cx="0" cy="232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" name="Connecteur droit 353">
            <a:extLst>
              <a:ext uri="{FF2B5EF4-FFF2-40B4-BE49-F238E27FC236}">
                <a16:creationId xmlns:a16="http://schemas.microsoft.com/office/drawing/2014/main" id="{AEB4538B-BDC0-D446-83B5-54CB29F0849C}"/>
              </a:ext>
            </a:extLst>
          </p:cNvPr>
          <p:cNvCxnSpPr>
            <a:cxnSpLocks/>
            <a:stCxn id="293" idx="4"/>
            <a:endCxn id="333" idx="0"/>
          </p:cNvCxnSpPr>
          <p:nvPr/>
        </p:nvCxnSpPr>
        <p:spPr>
          <a:xfrm>
            <a:off x="8443151" y="5490869"/>
            <a:ext cx="0" cy="232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Connecteur droit 354">
            <a:extLst>
              <a:ext uri="{FF2B5EF4-FFF2-40B4-BE49-F238E27FC236}">
                <a16:creationId xmlns:a16="http://schemas.microsoft.com/office/drawing/2014/main" id="{6D694A5A-6AB5-C743-B0D6-F0E05150A48B}"/>
              </a:ext>
            </a:extLst>
          </p:cNvPr>
          <p:cNvCxnSpPr>
            <a:cxnSpLocks/>
            <a:stCxn id="294" idx="4"/>
            <a:endCxn id="334" idx="0"/>
          </p:cNvCxnSpPr>
          <p:nvPr/>
        </p:nvCxnSpPr>
        <p:spPr>
          <a:xfrm>
            <a:off x="8939008" y="5488595"/>
            <a:ext cx="0" cy="232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" name="Connecteur droit 355">
            <a:extLst>
              <a:ext uri="{FF2B5EF4-FFF2-40B4-BE49-F238E27FC236}">
                <a16:creationId xmlns:a16="http://schemas.microsoft.com/office/drawing/2014/main" id="{E0B239CD-B1D4-A542-8F25-3D61B8BD9C56}"/>
              </a:ext>
            </a:extLst>
          </p:cNvPr>
          <p:cNvCxnSpPr>
            <a:cxnSpLocks/>
            <a:stCxn id="303" idx="4"/>
            <a:endCxn id="343" idx="0"/>
          </p:cNvCxnSpPr>
          <p:nvPr/>
        </p:nvCxnSpPr>
        <p:spPr>
          <a:xfrm>
            <a:off x="9448576" y="5490869"/>
            <a:ext cx="0" cy="232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" name="Connecteur droit 356">
            <a:extLst>
              <a:ext uri="{FF2B5EF4-FFF2-40B4-BE49-F238E27FC236}">
                <a16:creationId xmlns:a16="http://schemas.microsoft.com/office/drawing/2014/main" id="{67938D5D-388A-E646-8D8B-52AABBA97B27}"/>
              </a:ext>
            </a:extLst>
          </p:cNvPr>
          <p:cNvCxnSpPr>
            <a:cxnSpLocks/>
            <a:stCxn id="305" idx="4"/>
            <a:endCxn id="345" idx="0"/>
          </p:cNvCxnSpPr>
          <p:nvPr/>
        </p:nvCxnSpPr>
        <p:spPr>
          <a:xfrm>
            <a:off x="9952324" y="5489219"/>
            <a:ext cx="0" cy="232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Connecteur droit 357">
            <a:extLst>
              <a:ext uri="{FF2B5EF4-FFF2-40B4-BE49-F238E27FC236}">
                <a16:creationId xmlns:a16="http://schemas.microsoft.com/office/drawing/2014/main" id="{50E24557-F263-AA4F-9A73-BD498A2C52E8}"/>
              </a:ext>
            </a:extLst>
          </p:cNvPr>
          <p:cNvCxnSpPr>
            <a:cxnSpLocks/>
            <a:stCxn id="306" idx="4"/>
            <a:endCxn id="346" idx="0"/>
          </p:cNvCxnSpPr>
          <p:nvPr/>
        </p:nvCxnSpPr>
        <p:spPr>
          <a:xfrm>
            <a:off x="10456149" y="5484866"/>
            <a:ext cx="0" cy="232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9" name="Groupe 358">
            <a:extLst>
              <a:ext uri="{FF2B5EF4-FFF2-40B4-BE49-F238E27FC236}">
                <a16:creationId xmlns:a16="http://schemas.microsoft.com/office/drawing/2014/main" id="{A3BCEA9B-889B-294E-85AC-141540BE35CA}"/>
              </a:ext>
            </a:extLst>
          </p:cNvPr>
          <p:cNvGrpSpPr/>
          <p:nvPr/>
        </p:nvGrpSpPr>
        <p:grpSpPr>
          <a:xfrm rot="10800000">
            <a:off x="1597139" y="2601215"/>
            <a:ext cx="1247655" cy="1294466"/>
            <a:chOff x="1157576" y="5180443"/>
            <a:chExt cx="1247655" cy="1294466"/>
          </a:xfrm>
        </p:grpSpPr>
        <p:sp>
          <p:nvSpPr>
            <p:cNvPr id="360" name="Ellipse 359">
              <a:extLst>
                <a:ext uri="{FF2B5EF4-FFF2-40B4-BE49-F238E27FC236}">
                  <a16:creationId xmlns:a16="http://schemas.microsoft.com/office/drawing/2014/main" id="{6B83495F-CA36-964E-9776-268948CD78C0}"/>
                </a:ext>
              </a:extLst>
            </p:cNvPr>
            <p:cNvSpPr/>
            <p:nvPr/>
          </p:nvSpPr>
          <p:spPr>
            <a:xfrm>
              <a:off x="1672577" y="5180443"/>
              <a:ext cx="183345" cy="178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399" name="Ellipse 398">
              <a:extLst>
                <a:ext uri="{FF2B5EF4-FFF2-40B4-BE49-F238E27FC236}">
                  <a16:creationId xmlns:a16="http://schemas.microsoft.com/office/drawing/2014/main" id="{1B8C2172-3A63-8143-BE53-73C78D05DCF9}"/>
                </a:ext>
              </a:extLst>
            </p:cNvPr>
            <p:cNvSpPr/>
            <p:nvPr/>
          </p:nvSpPr>
          <p:spPr>
            <a:xfrm>
              <a:off x="1157576" y="5755506"/>
              <a:ext cx="183345" cy="17870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Ellipse 399">
              <a:extLst>
                <a:ext uri="{FF2B5EF4-FFF2-40B4-BE49-F238E27FC236}">
                  <a16:creationId xmlns:a16="http://schemas.microsoft.com/office/drawing/2014/main" id="{1014BEEE-2364-9C46-98B4-AF39CAA1F018}"/>
                </a:ext>
              </a:extLst>
            </p:cNvPr>
            <p:cNvSpPr/>
            <p:nvPr/>
          </p:nvSpPr>
          <p:spPr>
            <a:xfrm>
              <a:off x="1670226" y="5755506"/>
              <a:ext cx="183345" cy="178705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401" name="Ellipse 400">
              <a:extLst>
                <a:ext uri="{FF2B5EF4-FFF2-40B4-BE49-F238E27FC236}">
                  <a16:creationId xmlns:a16="http://schemas.microsoft.com/office/drawing/2014/main" id="{58A2D1C5-9DF7-4F49-9B72-EA47600E2E9B}"/>
                </a:ext>
              </a:extLst>
            </p:cNvPr>
            <p:cNvSpPr/>
            <p:nvPr/>
          </p:nvSpPr>
          <p:spPr>
            <a:xfrm>
              <a:off x="2221886" y="5752029"/>
              <a:ext cx="183345" cy="178705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Ellipse 401">
              <a:extLst>
                <a:ext uri="{FF2B5EF4-FFF2-40B4-BE49-F238E27FC236}">
                  <a16:creationId xmlns:a16="http://schemas.microsoft.com/office/drawing/2014/main" id="{A47585AA-D70C-8C41-8C1A-A3F9FC79C10A}"/>
                </a:ext>
              </a:extLst>
            </p:cNvPr>
            <p:cNvSpPr/>
            <p:nvPr/>
          </p:nvSpPr>
          <p:spPr>
            <a:xfrm>
              <a:off x="1667874" y="629620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3" name="Connecteur droit 402">
              <a:extLst>
                <a:ext uri="{FF2B5EF4-FFF2-40B4-BE49-F238E27FC236}">
                  <a16:creationId xmlns:a16="http://schemas.microsoft.com/office/drawing/2014/main" id="{C2C67D16-8E61-434D-931D-36CB18FBE20B}"/>
                </a:ext>
              </a:extLst>
            </p:cNvPr>
            <p:cNvCxnSpPr>
              <a:cxnSpLocks/>
              <a:stCxn id="400" idx="6"/>
              <a:endCxn id="401" idx="2"/>
            </p:cNvCxnSpPr>
            <p:nvPr/>
          </p:nvCxnSpPr>
          <p:spPr>
            <a:xfrm flipV="1">
              <a:off x="1853570" y="5841383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Connecteur droit 403">
              <a:extLst>
                <a:ext uri="{FF2B5EF4-FFF2-40B4-BE49-F238E27FC236}">
                  <a16:creationId xmlns:a16="http://schemas.microsoft.com/office/drawing/2014/main" id="{0AD379E8-1015-3249-AB78-CEA09A87276E}"/>
                </a:ext>
              </a:extLst>
            </p:cNvPr>
            <p:cNvCxnSpPr>
              <a:cxnSpLocks/>
              <a:stCxn id="399" idx="6"/>
              <a:endCxn id="400" idx="2"/>
            </p:cNvCxnSpPr>
            <p:nvPr/>
          </p:nvCxnSpPr>
          <p:spPr>
            <a:xfrm>
              <a:off x="1340921" y="5844858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Connecteur droit 404">
              <a:extLst>
                <a:ext uri="{FF2B5EF4-FFF2-40B4-BE49-F238E27FC236}">
                  <a16:creationId xmlns:a16="http://schemas.microsoft.com/office/drawing/2014/main" id="{58BDF280-7975-E244-AAA9-C4D9FC0A6DC0}"/>
                </a:ext>
              </a:extLst>
            </p:cNvPr>
            <p:cNvCxnSpPr>
              <a:cxnSpLocks/>
              <a:stCxn id="360" idx="4"/>
              <a:endCxn id="400" idx="0"/>
            </p:cNvCxnSpPr>
            <p:nvPr/>
          </p:nvCxnSpPr>
          <p:spPr>
            <a:xfrm flipH="1">
              <a:off x="1761897" y="5359147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Connecteur droit 405">
              <a:extLst>
                <a:ext uri="{FF2B5EF4-FFF2-40B4-BE49-F238E27FC236}">
                  <a16:creationId xmlns:a16="http://schemas.microsoft.com/office/drawing/2014/main" id="{BF4FF218-1D9F-A84A-BC8F-F78425C2E9B0}"/>
                </a:ext>
              </a:extLst>
            </p:cNvPr>
            <p:cNvCxnSpPr>
              <a:cxnSpLocks/>
              <a:stCxn id="400" idx="4"/>
              <a:endCxn id="402" idx="0"/>
            </p:cNvCxnSpPr>
            <p:nvPr/>
          </p:nvCxnSpPr>
          <p:spPr>
            <a:xfrm flipH="1">
              <a:off x="1759546" y="5934211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7" name="Groupe 406">
            <a:extLst>
              <a:ext uri="{FF2B5EF4-FFF2-40B4-BE49-F238E27FC236}">
                <a16:creationId xmlns:a16="http://schemas.microsoft.com/office/drawing/2014/main" id="{EE16375D-59A3-1547-8CAC-E7108C69A1D1}"/>
              </a:ext>
            </a:extLst>
          </p:cNvPr>
          <p:cNvGrpSpPr/>
          <p:nvPr/>
        </p:nvGrpSpPr>
        <p:grpSpPr>
          <a:xfrm rot="10800000">
            <a:off x="1585972" y="4192948"/>
            <a:ext cx="1247655" cy="1294466"/>
            <a:chOff x="1157576" y="5180443"/>
            <a:chExt cx="1247655" cy="1294466"/>
          </a:xfrm>
        </p:grpSpPr>
        <p:sp>
          <p:nvSpPr>
            <p:cNvPr id="408" name="Ellipse 407">
              <a:extLst>
                <a:ext uri="{FF2B5EF4-FFF2-40B4-BE49-F238E27FC236}">
                  <a16:creationId xmlns:a16="http://schemas.microsoft.com/office/drawing/2014/main" id="{11690070-43C1-2748-8EC0-662E491DEACF}"/>
                </a:ext>
              </a:extLst>
            </p:cNvPr>
            <p:cNvSpPr/>
            <p:nvPr/>
          </p:nvSpPr>
          <p:spPr>
            <a:xfrm>
              <a:off x="1672577" y="5180443"/>
              <a:ext cx="183345" cy="178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409" name="Ellipse 408">
              <a:extLst>
                <a:ext uri="{FF2B5EF4-FFF2-40B4-BE49-F238E27FC236}">
                  <a16:creationId xmlns:a16="http://schemas.microsoft.com/office/drawing/2014/main" id="{50C5ACCF-7471-964B-90DE-A1B7EA84FD96}"/>
                </a:ext>
              </a:extLst>
            </p:cNvPr>
            <p:cNvSpPr/>
            <p:nvPr/>
          </p:nvSpPr>
          <p:spPr>
            <a:xfrm>
              <a:off x="1157576" y="5755506"/>
              <a:ext cx="183345" cy="178705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Ellipse 409">
              <a:extLst>
                <a:ext uri="{FF2B5EF4-FFF2-40B4-BE49-F238E27FC236}">
                  <a16:creationId xmlns:a16="http://schemas.microsoft.com/office/drawing/2014/main" id="{BA3826AB-9A04-D547-9321-645F57C4CC29}"/>
                </a:ext>
              </a:extLst>
            </p:cNvPr>
            <p:cNvSpPr/>
            <p:nvPr/>
          </p:nvSpPr>
          <p:spPr>
            <a:xfrm>
              <a:off x="1670226" y="5755506"/>
              <a:ext cx="183345" cy="178705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411" name="Ellipse 410">
              <a:extLst>
                <a:ext uri="{FF2B5EF4-FFF2-40B4-BE49-F238E27FC236}">
                  <a16:creationId xmlns:a16="http://schemas.microsoft.com/office/drawing/2014/main" id="{C772F3B1-8D48-BC49-A2F7-5B71031170B5}"/>
                </a:ext>
              </a:extLst>
            </p:cNvPr>
            <p:cNvSpPr/>
            <p:nvPr/>
          </p:nvSpPr>
          <p:spPr>
            <a:xfrm>
              <a:off x="2221886" y="575202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Ellipse 411">
              <a:extLst>
                <a:ext uri="{FF2B5EF4-FFF2-40B4-BE49-F238E27FC236}">
                  <a16:creationId xmlns:a16="http://schemas.microsoft.com/office/drawing/2014/main" id="{65190D08-47EC-8D4B-884A-9848A7A42B53}"/>
                </a:ext>
              </a:extLst>
            </p:cNvPr>
            <p:cNvSpPr/>
            <p:nvPr/>
          </p:nvSpPr>
          <p:spPr>
            <a:xfrm>
              <a:off x="1667874" y="629620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3" name="Connecteur droit 412">
              <a:extLst>
                <a:ext uri="{FF2B5EF4-FFF2-40B4-BE49-F238E27FC236}">
                  <a16:creationId xmlns:a16="http://schemas.microsoft.com/office/drawing/2014/main" id="{E11BB736-C93B-5047-827C-F29B20F2E540}"/>
                </a:ext>
              </a:extLst>
            </p:cNvPr>
            <p:cNvCxnSpPr>
              <a:cxnSpLocks/>
              <a:stCxn id="410" idx="6"/>
              <a:endCxn id="411" idx="2"/>
            </p:cNvCxnSpPr>
            <p:nvPr/>
          </p:nvCxnSpPr>
          <p:spPr>
            <a:xfrm flipV="1">
              <a:off x="1853570" y="5841383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Connecteur droit 413">
              <a:extLst>
                <a:ext uri="{FF2B5EF4-FFF2-40B4-BE49-F238E27FC236}">
                  <a16:creationId xmlns:a16="http://schemas.microsoft.com/office/drawing/2014/main" id="{ECB4BD3C-45CD-A54E-9F02-5CD525B80D0E}"/>
                </a:ext>
              </a:extLst>
            </p:cNvPr>
            <p:cNvCxnSpPr>
              <a:cxnSpLocks/>
              <a:stCxn id="409" idx="6"/>
              <a:endCxn id="410" idx="2"/>
            </p:cNvCxnSpPr>
            <p:nvPr/>
          </p:nvCxnSpPr>
          <p:spPr>
            <a:xfrm>
              <a:off x="1340921" y="5844858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Connecteur droit 414">
              <a:extLst>
                <a:ext uri="{FF2B5EF4-FFF2-40B4-BE49-F238E27FC236}">
                  <a16:creationId xmlns:a16="http://schemas.microsoft.com/office/drawing/2014/main" id="{9536EB1C-145B-4C46-87DB-CCB5C4857DC5}"/>
                </a:ext>
              </a:extLst>
            </p:cNvPr>
            <p:cNvCxnSpPr>
              <a:cxnSpLocks/>
              <a:stCxn id="408" idx="4"/>
              <a:endCxn id="410" idx="0"/>
            </p:cNvCxnSpPr>
            <p:nvPr/>
          </p:nvCxnSpPr>
          <p:spPr>
            <a:xfrm flipH="1">
              <a:off x="1761897" y="5359147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Connecteur droit 415">
              <a:extLst>
                <a:ext uri="{FF2B5EF4-FFF2-40B4-BE49-F238E27FC236}">
                  <a16:creationId xmlns:a16="http://schemas.microsoft.com/office/drawing/2014/main" id="{E42F36EE-7809-E34A-BB0B-4F929C59AC55}"/>
                </a:ext>
              </a:extLst>
            </p:cNvPr>
            <p:cNvCxnSpPr>
              <a:cxnSpLocks/>
              <a:stCxn id="410" idx="4"/>
              <a:endCxn id="412" idx="0"/>
            </p:cNvCxnSpPr>
            <p:nvPr/>
          </p:nvCxnSpPr>
          <p:spPr>
            <a:xfrm flipH="1">
              <a:off x="1759546" y="5934211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7" name="Groupe 416">
            <a:extLst>
              <a:ext uri="{FF2B5EF4-FFF2-40B4-BE49-F238E27FC236}">
                <a16:creationId xmlns:a16="http://schemas.microsoft.com/office/drawing/2014/main" id="{0BE18DE0-3783-1D46-9259-416FF35B937F}"/>
              </a:ext>
            </a:extLst>
          </p:cNvPr>
          <p:cNvGrpSpPr/>
          <p:nvPr/>
        </p:nvGrpSpPr>
        <p:grpSpPr>
          <a:xfrm rot="10800000">
            <a:off x="3096354" y="2610220"/>
            <a:ext cx="1247655" cy="1294466"/>
            <a:chOff x="1157576" y="5180443"/>
            <a:chExt cx="1247655" cy="1294466"/>
          </a:xfrm>
        </p:grpSpPr>
        <p:sp>
          <p:nvSpPr>
            <p:cNvPr id="418" name="Ellipse 417">
              <a:extLst>
                <a:ext uri="{FF2B5EF4-FFF2-40B4-BE49-F238E27FC236}">
                  <a16:creationId xmlns:a16="http://schemas.microsoft.com/office/drawing/2014/main" id="{0108DEC9-99BF-1746-9A57-0F7155794EAB}"/>
                </a:ext>
              </a:extLst>
            </p:cNvPr>
            <p:cNvSpPr/>
            <p:nvPr/>
          </p:nvSpPr>
          <p:spPr>
            <a:xfrm>
              <a:off x="1672577" y="5180443"/>
              <a:ext cx="183345" cy="178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419" name="Ellipse 418">
              <a:extLst>
                <a:ext uri="{FF2B5EF4-FFF2-40B4-BE49-F238E27FC236}">
                  <a16:creationId xmlns:a16="http://schemas.microsoft.com/office/drawing/2014/main" id="{E8176767-DB5A-D144-A006-167A4C389D47}"/>
                </a:ext>
              </a:extLst>
            </p:cNvPr>
            <p:cNvSpPr/>
            <p:nvPr/>
          </p:nvSpPr>
          <p:spPr>
            <a:xfrm>
              <a:off x="1157576" y="5755506"/>
              <a:ext cx="183345" cy="17870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0" name="Ellipse 419">
              <a:extLst>
                <a:ext uri="{FF2B5EF4-FFF2-40B4-BE49-F238E27FC236}">
                  <a16:creationId xmlns:a16="http://schemas.microsoft.com/office/drawing/2014/main" id="{D36B08DA-0DC4-6A44-8701-4712A981E201}"/>
                </a:ext>
              </a:extLst>
            </p:cNvPr>
            <p:cNvSpPr/>
            <p:nvPr/>
          </p:nvSpPr>
          <p:spPr>
            <a:xfrm>
              <a:off x="1670226" y="5755506"/>
              <a:ext cx="183345" cy="17870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421" name="Ellipse 420">
              <a:extLst>
                <a:ext uri="{FF2B5EF4-FFF2-40B4-BE49-F238E27FC236}">
                  <a16:creationId xmlns:a16="http://schemas.microsoft.com/office/drawing/2014/main" id="{73200911-5B62-0343-AD47-2899230CC35A}"/>
                </a:ext>
              </a:extLst>
            </p:cNvPr>
            <p:cNvSpPr/>
            <p:nvPr/>
          </p:nvSpPr>
          <p:spPr>
            <a:xfrm>
              <a:off x="2221886" y="5752029"/>
              <a:ext cx="183345" cy="178705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Ellipse 421">
              <a:extLst>
                <a:ext uri="{FF2B5EF4-FFF2-40B4-BE49-F238E27FC236}">
                  <a16:creationId xmlns:a16="http://schemas.microsoft.com/office/drawing/2014/main" id="{BB940490-CAC0-7B41-981E-CDE466F7D9A2}"/>
                </a:ext>
              </a:extLst>
            </p:cNvPr>
            <p:cNvSpPr/>
            <p:nvPr/>
          </p:nvSpPr>
          <p:spPr>
            <a:xfrm>
              <a:off x="1667874" y="629620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3" name="Connecteur droit 422">
              <a:extLst>
                <a:ext uri="{FF2B5EF4-FFF2-40B4-BE49-F238E27FC236}">
                  <a16:creationId xmlns:a16="http://schemas.microsoft.com/office/drawing/2014/main" id="{0C3EFCCA-E638-4141-9845-DCDE2B7E305D}"/>
                </a:ext>
              </a:extLst>
            </p:cNvPr>
            <p:cNvCxnSpPr>
              <a:cxnSpLocks/>
              <a:stCxn id="420" idx="6"/>
              <a:endCxn id="421" idx="2"/>
            </p:cNvCxnSpPr>
            <p:nvPr/>
          </p:nvCxnSpPr>
          <p:spPr>
            <a:xfrm flipV="1">
              <a:off x="1853570" y="5841383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Connecteur droit 423">
              <a:extLst>
                <a:ext uri="{FF2B5EF4-FFF2-40B4-BE49-F238E27FC236}">
                  <a16:creationId xmlns:a16="http://schemas.microsoft.com/office/drawing/2014/main" id="{96C7ACDA-3C5B-9848-8A18-1C8CD2C4A3F0}"/>
                </a:ext>
              </a:extLst>
            </p:cNvPr>
            <p:cNvCxnSpPr>
              <a:cxnSpLocks/>
              <a:stCxn id="419" idx="6"/>
              <a:endCxn id="420" idx="2"/>
            </p:cNvCxnSpPr>
            <p:nvPr/>
          </p:nvCxnSpPr>
          <p:spPr>
            <a:xfrm>
              <a:off x="1340921" y="5844858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Connecteur droit 424">
              <a:extLst>
                <a:ext uri="{FF2B5EF4-FFF2-40B4-BE49-F238E27FC236}">
                  <a16:creationId xmlns:a16="http://schemas.microsoft.com/office/drawing/2014/main" id="{BFD728A3-1C02-4144-B940-47323AE09D83}"/>
                </a:ext>
              </a:extLst>
            </p:cNvPr>
            <p:cNvCxnSpPr>
              <a:cxnSpLocks/>
              <a:stCxn id="418" idx="4"/>
              <a:endCxn id="420" idx="0"/>
            </p:cNvCxnSpPr>
            <p:nvPr/>
          </p:nvCxnSpPr>
          <p:spPr>
            <a:xfrm flipH="1">
              <a:off x="1761897" y="5359147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Connecteur droit 425">
              <a:extLst>
                <a:ext uri="{FF2B5EF4-FFF2-40B4-BE49-F238E27FC236}">
                  <a16:creationId xmlns:a16="http://schemas.microsoft.com/office/drawing/2014/main" id="{966325F5-E447-E643-A1BF-FB1ACFD26934}"/>
                </a:ext>
              </a:extLst>
            </p:cNvPr>
            <p:cNvCxnSpPr>
              <a:cxnSpLocks/>
              <a:stCxn id="420" idx="4"/>
              <a:endCxn id="422" idx="0"/>
            </p:cNvCxnSpPr>
            <p:nvPr/>
          </p:nvCxnSpPr>
          <p:spPr>
            <a:xfrm flipH="1">
              <a:off x="1759546" y="5934211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7" name="Groupe 426">
            <a:extLst>
              <a:ext uri="{FF2B5EF4-FFF2-40B4-BE49-F238E27FC236}">
                <a16:creationId xmlns:a16="http://schemas.microsoft.com/office/drawing/2014/main" id="{C9CBF213-CB9A-D540-AB83-A81D30EB061A}"/>
              </a:ext>
            </a:extLst>
          </p:cNvPr>
          <p:cNvGrpSpPr/>
          <p:nvPr/>
        </p:nvGrpSpPr>
        <p:grpSpPr>
          <a:xfrm rot="10800000">
            <a:off x="3088657" y="4192947"/>
            <a:ext cx="1247655" cy="1294466"/>
            <a:chOff x="1157576" y="5180443"/>
            <a:chExt cx="1247655" cy="1294466"/>
          </a:xfrm>
        </p:grpSpPr>
        <p:sp>
          <p:nvSpPr>
            <p:cNvPr id="428" name="Ellipse 427">
              <a:extLst>
                <a:ext uri="{FF2B5EF4-FFF2-40B4-BE49-F238E27FC236}">
                  <a16:creationId xmlns:a16="http://schemas.microsoft.com/office/drawing/2014/main" id="{A6D8343F-12B9-E041-A557-FCDE67F88B4C}"/>
                </a:ext>
              </a:extLst>
            </p:cNvPr>
            <p:cNvSpPr/>
            <p:nvPr/>
          </p:nvSpPr>
          <p:spPr>
            <a:xfrm>
              <a:off x="1672577" y="5180443"/>
              <a:ext cx="183345" cy="178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429" name="Ellipse 428">
              <a:extLst>
                <a:ext uri="{FF2B5EF4-FFF2-40B4-BE49-F238E27FC236}">
                  <a16:creationId xmlns:a16="http://schemas.microsoft.com/office/drawing/2014/main" id="{D8B4E908-D7FA-FD40-86D4-A418EE70F9F9}"/>
                </a:ext>
              </a:extLst>
            </p:cNvPr>
            <p:cNvSpPr/>
            <p:nvPr/>
          </p:nvSpPr>
          <p:spPr>
            <a:xfrm>
              <a:off x="1157576" y="5755506"/>
              <a:ext cx="183345" cy="17870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Ellipse 429">
              <a:extLst>
                <a:ext uri="{FF2B5EF4-FFF2-40B4-BE49-F238E27FC236}">
                  <a16:creationId xmlns:a16="http://schemas.microsoft.com/office/drawing/2014/main" id="{E85C420D-9B2B-D84B-9783-2C8C189EEFF9}"/>
                </a:ext>
              </a:extLst>
            </p:cNvPr>
            <p:cNvSpPr/>
            <p:nvPr/>
          </p:nvSpPr>
          <p:spPr>
            <a:xfrm>
              <a:off x="1670226" y="5755506"/>
              <a:ext cx="183345" cy="178705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431" name="Ellipse 430">
              <a:extLst>
                <a:ext uri="{FF2B5EF4-FFF2-40B4-BE49-F238E27FC236}">
                  <a16:creationId xmlns:a16="http://schemas.microsoft.com/office/drawing/2014/main" id="{E28CA3B3-E905-B340-B19A-6B4B3FF84D95}"/>
                </a:ext>
              </a:extLst>
            </p:cNvPr>
            <p:cNvSpPr/>
            <p:nvPr/>
          </p:nvSpPr>
          <p:spPr>
            <a:xfrm>
              <a:off x="2221886" y="575202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2" name="Ellipse 431">
              <a:extLst>
                <a:ext uri="{FF2B5EF4-FFF2-40B4-BE49-F238E27FC236}">
                  <a16:creationId xmlns:a16="http://schemas.microsoft.com/office/drawing/2014/main" id="{0332C1F3-6ECD-2D4D-93F2-C4B3DBD5D22D}"/>
                </a:ext>
              </a:extLst>
            </p:cNvPr>
            <p:cNvSpPr/>
            <p:nvPr/>
          </p:nvSpPr>
          <p:spPr>
            <a:xfrm>
              <a:off x="1667874" y="629620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3" name="Connecteur droit 432">
              <a:extLst>
                <a:ext uri="{FF2B5EF4-FFF2-40B4-BE49-F238E27FC236}">
                  <a16:creationId xmlns:a16="http://schemas.microsoft.com/office/drawing/2014/main" id="{6FE765C7-39B7-9C41-8DE5-7D72301B0129}"/>
                </a:ext>
              </a:extLst>
            </p:cNvPr>
            <p:cNvCxnSpPr>
              <a:cxnSpLocks/>
              <a:stCxn id="430" idx="6"/>
              <a:endCxn id="431" idx="2"/>
            </p:cNvCxnSpPr>
            <p:nvPr/>
          </p:nvCxnSpPr>
          <p:spPr>
            <a:xfrm flipV="1">
              <a:off x="1853570" y="5841383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4" name="Connecteur droit 433">
              <a:extLst>
                <a:ext uri="{FF2B5EF4-FFF2-40B4-BE49-F238E27FC236}">
                  <a16:creationId xmlns:a16="http://schemas.microsoft.com/office/drawing/2014/main" id="{9C87FF97-4BAE-9A4E-B9EF-3266F1766706}"/>
                </a:ext>
              </a:extLst>
            </p:cNvPr>
            <p:cNvCxnSpPr>
              <a:cxnSpLocks/>
              <a:stCxn id="429" idx="6"/>
              <a:endCxn id="430" idx="2"/>
            </p:cNvCxnSpPr>
            <p:nvPr/>
          </p:nvCxnSpPr>
          <p:spPr>
            <a:xfrm>
              <a:off x="1340921" y="5844858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5" name="Connecteur droit 434">
              <a:extLst>
                <a:ext uri="{FF2B5EF4-FFF2-40B4-BE49-F238E27FC236}">
                  <a16:creationId xmlns:a16="http://schemas.microsoft.com/office/drawing/2014/main" id="{50ACC922-EFAB-E446-BF7C-8EA8794854EC}"/>
                </a:ext>
              </a:extLst>
            </p:cNvPr>
            <p:cNvCxnSpPr>
              <a:cxnSpLocks/>
              <a:stCxn id="428" idx="4"/>
              <a:endCxn id="430" idx="0"/>
            </p:cNvCxnSpPr>
            <p:nvPr/>
          </p:nvCxnSpPr>
          <p:spPr>
            <a:xfrm flipH="1">
              <a:off x="1761897" y="5359147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" name="Connecteur droit 435">
              <a:extLst>
                <a:ext uri="{FF2B5EF4-FFF2-40B4-BE49-F238E27FC236}">
                  <a16:creationId xmlns:a16="http://schemas.microsoft.com/office/drawing/2014/main" id="{3DBDD05C-9E66-8442-9660-852286FEC57D}"/>
                </a:ext>
              </a:extLst>
            </p:cNvPr>
            <p:cNvCxnSpPr>
              <a:cxnSpLocks/>
              <a:stCxn id="430" idx="4"/>
              <a:endCxn id="432" idx="0"/>
            </p:cNvCxnSpPr>
            <p:nvPr/>
          </p:nvCxnSpPr>
          <p:spPr>
            <a:xfrm flipH="1">
              <a:off x="1759546" y="5934211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625766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82773C-74F9-A742-937D-3A240FEF0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First Solution: range 1, 2 robots, 3 </a:t>
            </a:r>
            <a:r>
              <a:rPr lang="fr-FR" dirty="0" err="1"/>
              <a:t>colors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D25BBED-2ADD-1746-865F-54B66DD0A3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14800" cy="4351338"/>
          </a:xfrm>
        </p:spPr>
        <p:txBody>
          <a:bodyPr/>
          <a:lstStyle/>
          <a:p>
            <a:r>
              <a:rPr lang="fr-FR" dirty="0" err="1"/>
              <a:t>Turn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8E0104-0C84-2445-8BE5-4E462C171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GRASTA'2022, Porquerolles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D2F04C1D-CC7C-1E42-9CFA-7650C5A633F2}"/>
              </a:ext>
            </a:extLst>
          </p:cNvPr>
          <p:cNvSpPr/>
          <p:nvPr/>
        </p:nvSpPr>
        <p:spPr>
          <a:xfrm>
            <a:off x="6044331" y="2640234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8C2ECC02-B8B9-894B-B7DE-90346C7E59B8}"/>
              </a:ext>
            </a:extLst>
          </p:cNvPr>
          <p:cNvSpPr/>
          <p:nvPr/>
        </p:nvSpPr>
        <p:spPr>
          <a:xfrm>
            <a:off x="6511414" y="2640668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BE5544C0-C9BC-9547-AB50-17F93F0D5F5A}"/>
              </a:ext>
            </a:extLst>
          </p:cNvPr>
          <p:cNvSpPr/>
          <p:nvPr/>
        </p:nvSpPr>
        <p:spPr>
          <a:xfrm>
            <a:off x="6979664" y="264038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3DFAE6C4-221D-9E42-A3E3-9334DAE4EF75}"/>
              </a:ext>
            </a:extLst>
          </p:cNvPr>
          <p:cNvSpPr/>
          <p:nvPr/>
        </p:nvSpPr>
        <p:spPr>
          <a:xfrm>
            <a:off x="7417579" y="264038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825F6F16-98B5-5144-84BE-DBDC275E9BED}"/>
              </a:ext>
            </a:extLst>
          </p:cNvPr>
          <p:cNvSpPr/>
          <p:nvPr/>
        </p:nvSpPr>
        <p:spPr>
          <a:xfrm>
            <a:off x="7888820" y="2637782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D122411D-44AF-0143-BC4D-C35F69B680B7}"/>
              </a:ext>
            </a:extLst>
          </p:cNvPr>
          <p:cNvSpPr/>
          <p:nvPr/>
        </p:nvSpPr>
        <p:spPr>
          <a:xfrm>
            <a:off x="8375240" y="2637360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2D2750D-ED7C-C64A-895B-EEABBE4A2B47}"/>
              </a:ext>
            </a:extLst>
          </p:cNvPr>
          <p:cNvSpPr/>
          <p:nvPr/>
        </p:nvSpPr>
        <p:spPr>
          <a:xfrm>
            <a:off x="8871097" y="2635086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0422526F-AC65-FE4B-8C2D-67C155A45BD0}"/>
              </a:ext>
            </a:extLst>
          </p:cNvPr>
          <p:cNvSpPr/>
          <p:nvPr/>
        </p:nvSpPr>
        <p:spPr>
          <a:xfrm>
            <a:off x="6042321" y="3070287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B8DDA689-DDEC-E744-874A-328E01BDECD5}"/>
              </a:ext>
            </a:extLst>
          </p:cNvPr>
          <p:cNvSpPr/>
          <p:nvPr/>
        </p:nvSpPr>
        <p:spPr>
          <a:xfrm>
            <a:off x="6509406" y="3070720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49C2EFD7-E4BB-9944-BCEB-13D1D60C3C76}"/>
              </a:ext>
            </a:extLst>
          </p:cNvPr>
          <p:cNvSpPr/>
          <p:nvPr/>
        </p:nvSpPr>
        <p:spPr>
          <a:xfrm>
            <a:off x="6977654" y="3070434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17ADF381-C50F-7A4B-9BFC-FFEC7DA00CF7}"/>
              </a:ext>
            </a:extLst>
          </p:cNvPr>
          <p:cNvSpPr/>
          <p:nvPr/>
        </p:nvSpPr>
        <p:spPr>
          <a:xfrm>
            <a:off x="7415571" y="3070434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9DB92AF6-3C9A-F54E-BB38-9BA1B78996DB}"/>
              </a:ext>
            </a:extLst>
          </p:cNvPr>
          <p:cNvSpPr/>
          <p:nvPr/>
        </p:nvSpPr>
        <p:spPr>
          <a:xfrm>
            <a:off x="7886811" y="3067834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E656E57A-BEC5-6E40-96A9-718372D5015C}"/>
              </a:ext>
            </a:extLst>
          </p:cNvPr>
          <p:cNvSpPr/>
          <p:nvPr/>
        </p:nvSpPr>
        <p:spPr>
          <a:xfrm>
            <a:off x="8373230" y="3067413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2D050"/>
              </a:solidFill>
              <a:highlight>
                <a:srgbClr val="00FF00"/>
              </a:highlight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474A581E-73A6-F943-B00A-4DE26F9C6239}"/>
              </a:ext>
            </a:extLst>
          </p:cNvPr>
          <p:cNvSpPr/>
          <p:nvPr/>
        </p:nvSpPr>
        <p:spPr>
          <a:xfrm>
            <a:off x="8869087" y="3065138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4D2F8EC8-B363-274A-821F-AD40CF179787}"/>
              </a:ext>
            </a:extLst>
          </p:cNvPr>
          <p:cNvSpPr/>
          <p:nvPr/>
        </p:nvSpPr>
        <p:spPr>
          <a:xfrm>
            <a:off x="6040314" y="3474641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8E00D9A3-8D14-1C4B-B383-85F0BDC362A6}"/>
              </a:ext>
            </a:extLst>
          </p:cNvPr>
          <p:cNvSpPr/>
          <p:nvPr/>
        </p:nvSpPr>
        <p:spPr>
          <a:xfrm>
            <a:off x="6507396" y="3475074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AB98DE39-C7CB-A744-9A86-59656F617D87}"/>
              </a:ext>
            </a:extLst>
          </p:cNvPr>
          <p:cNvSpPr/>
          <p:nvPr/>
        </p:nvSpPr>
        <p:spPr>
          <a:xfrm>
            <a:off x="6975647" y="3474787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277AA20E-2E34-5944-BFD7-DB6C8AD09B99}"/>
              </a:ext>
            </a:extLst>
          </p:cNvPr>
          <p:cNvSpPr/>
          <p:nvPr/>
        </p:nvSpPr>
        <p:spPr>
          <a:xfrm>
            <a:off x="7413562" y="3474787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44BDC2DB-91AD-7847-9857-3D45162CAF1A}"/>
              </a:ext>
            </a:extLst>
          </p:cNvPr>
          <p:cNvSpPr/>
          <p:nvPr/>
        </p:nvSpPr>
        <p:spPr>
          <a:xfrm>
            <a:off x="7884802" y="3472188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E42F2A2A-C4DD-FA49-8CED-1734562E4060}"/>
              </a:ext>
            </a:extLst>
          </p:cNvPr>
          <p:cNvSpPr/>
          <p:nvPr/>
        </p:nvSpPr>
        <p:spPr>
          <a:xfrm>
            <a:off x="8371223" y="3471767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4AA796D1-11C3-3842-B4BF-DF1FFB65A6BC}"/>
              </a:ext>
            </a:extLst>
          </p:cNvPr>
          <p:cNvSpPr/>
          <p:nvPr/>
        </p:nvSpPr>
        <p:spPr>
          <a:xfrm>
            <a:off x="8867080" y="3469493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C68320C8-0C55-204C-BABC-5E2834D092F3}"/>
              </a:ext>
            </a:extLst>
          </p:cNvPr>
          <p:cNvSpPr/>
          <p:nvPr/>
        </p:nvSpPr>
        <p:spPr>
          <a:xfrm>
            <a:off x="6038304" y="3843014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A741BD98-CEB2-3348-9F06-C4EF3F44D325}"/>
              </a:ext>
            </a:extLst>
          </p:cNvPr>
          <p:cNvSpPr/>
          <p:nvPr/>
        </p:nvSpPr>
        <p:spPr>
          <a:xfrm>
            <a:off x="6505386" y="3843448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7AB45941-2946-B548-BAD8-B1BF9796325B}"/>
              </a:ext>
            </a:extLst>
          </p:cNvPr>
          <p:cNvSpPr/>
          <p:nvPr/>
        </p:nvSpPr>
        <p:spPr>
          <a:xfrm>
            <a:off x="6973638" y="384316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00168076-543F-2248-8865-052F26352CCE}"/>
              </a:ext>
            </a:extLst>
          </p:cNvPr>
          <p:cNvSpPr/>
          <p:nvPr/>
        </p:nvSpPr>
        <p:spPr>
          <a:xfrm>
            <a:off x="7411552" y="384316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8412FA26-6EB0-0D40-A2D3-F32E29D83A91}"/>
              </a:ext>
            </a:extLst>
          </p:cNvPr>
          <p:cNvSpPr/>
          <p:nvPr/>
        </p:nvSpPr>
        <p:spPr>
          <a:xfrm>
            <a:off x="7882793" y="3840562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DD08BB4D-B771-0D4A-BAC2-DB94DBE6F20D}"/>
              </a:ext>
            </a:extLst>
          </p:cNvPr>
          <p:cNvSpPr/>
          <p:nvPr/>
        </p:nvSpPr>
        <p:spPr>
          <a:xfrm>
            <a:off x="8369213" y="3840139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16553944-06F9-5F49-B339-FEAAB25D7CF8}"/>
              </a:ext>
            </a:extLst>
          </p:cNvPr>
          <p:cNvSpPr/>
          <p:nvPr/>
        </p:nvSpPr>
        <p:spPr>
          <a:xfrm>
            <a:off x="8865070" y="3837865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7D821058-DC93-1343-9BA0-AB10BDE917CA}"/>
              </a:ext>
            </a:extLst>
          </p:cNvPr>
          <p:cNvCxnSpPr>
            <a:stCxn id="8" idx="6"/>
            <a:endCxn id="9" idx="2"/>
          </p:cNvCxnSpPr>
          <p:nvPr/>
        </p:nvCxnSpPr>
        <p:spPr>
          <a:xfrm>
            <a:off x="6200948" y="2707055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1DE48BF6-A55F-EC4B-B4F9-6085224C4FEA}"/>
              </a:ext>
            </a:extLst>
          </p:cNvPr>
          <p:cNvCxnSpPr>
            <a:cxnSpLocks/>
            <a:stCxn id="15" idx="6"/>
            <a:endCxn id="16" idx="2"/>
          </p:cNvCxnSpPr>
          <p:nvPr/>
        </p:nvCxnSpPr>
        <p:spPr>
          <a:xfrm>
            <a:off x="6198939" y="3137108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ECF36D57-D346-8645-90F6-89D191D6DE7A}"/>
              </a:ext>
            </a:extLst>
          </p:cNvPr>
          <p:cNvCxnSpPr>
            <a:cxnSpLocks/>
            <a:stCxn id="22" idx="6"/>
            <a:endCxn id="23" idx="2"/>
          </p:cNvCxnSpPr>
          <p:nvPr/>
        </p:nvCxnSpPr>
        <p:spPr>
          <a:xfrm>
            <a:off x="6196931" y="3541462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72510673-1BE5-594F-9697-44293E0D1015}"/>
              </a:ext>
            </a:extLst>
          </p:cNvPr>
          <p:cNvCxnSpPr>
            <a:cxnSpLocks/>
            <a:stCxn id="29" idx="6"/>
            <a:endCxn id="30" idx="2"/>
          </p:cNvCxnSpPr>
          <p:nvPr/>
        </p:nvCxnSpPr>
        <p:spPr>
          <a:xfrm>
            <a:off x="6194921" y="3909835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F1E37BBF-60CA-0841-8698-BBFEC905AE4B}"/>
              </a:ext>
            </a:extLst>
          </p:cNvPr>
          <p:cNvCxnSpPr>
            <a:cxnSpLocks/>
            <a:stCxn id="9" idx="6"/>
            <a:endCxn id="10" idx="2"/>
          </p:cNvCxnSpPr>
          <p:nvPr/>
        </p:nvCxnSpPr>
        <p:spPr>
          <a:xfrm flipV="1">
            <a:off x="6668030" y="2707202"/>
            <a:ext cx="311633" cy="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FF2A659C-BAAC-9740-99CC-E67280FBA97A}"/>
              </a:ext>
            </a:extLst>
          </p:cNvPr>
          <p:cNvCxnSpPr>
            <a:cxnSpLocks/>
            <a:stCxn id="10" idx="6"/>
            <a:endCxn id="11" idx="2"/>
          </p:cNvCxnSpPr>
          <p:nvPr/>
        </p:nvCxnSpPr>
        <p:spPr>
          <a:xfrm>
            <a:off x="7136280" y="2707202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D6DA17AD-C77F-2348-B07A-00A5245A6B0B}"/>
              </a:ext>
            </a:extLst>
          </p:cNvPr>
          <p:cNvCxnSpPr>
            <a:cxnSpLocks/>
            <a:stCxn id="11" idx="6"/>
            <a:endCxn id="12" idx="2"/>
          </p:cNvCxnSpPr>
          <p:nvPr/>
        </p:nvCxnSpPr>
        <p:spPr>
          <a:xfrm flipV="1">
            <a:off x="7574195" y="2704602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0DF2B42B-D3A5-FB42-B71A-69305CDC9D87}"/>
              </a:ext>
            </a:extLst>
          </p:cNvPr>
          <p:cNvCxnSpPr>
            <a:cxnSpLocks/>
            <a:stCxn id="12" idx="6"/>
            <a:endCxn id="13" idx="2"/>
          </p:cNvCxnSpPr>
          <p:nvPr/>
        </p:nvCxnSpPr>
        <p:spPr>
          <a:xfrm flipV="1">
            <a:off x="8045436" y="2704181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618EF9A7-9E7A-6C41-B2C6-CA6D26D37370}"/>
              </a:ext>
            </a:extLst>
          </p:cNvPr>
          <p:cNvCxnSpPr>
            <a:cxnSpLocks/>
            <a:stCxn id="13" idx="6"/>
            <a:endCxn id="14" idx="2"/>
          </p:cNvCxnSpPr>
          <p:nvPr/>
        </p:nvCxnSpPr>
        <p:spPr>
          <a:xfrm flipV="1">
            <a:off x="8531856" y="2701907"/>
            <a:ext cx="33924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6BDBE53E-72B5-E34C-86B8-68CDA31EEAE1}"/>
              </a:ext>
            </a:extLst>
          </p:cNvPr>
          <p:cNvCxnSpPr>
            <a:cxnSpLocks/>
            <a:stCxn id="20" idx="6"/>
            <a:endCxn id="21" idx="2"/>
          </p:cNvCxnSpPr>
          <p:nvPr/>
        </p:nvCxnSpPr>
        <p:spPr>
          <a:xfrm flipV="1">
            <a:off x="8529848" y="3131959"/>
            <a:ext cx="33924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F16FA411-210B-3349-B3FC-571235D8D91F}"/>
              </a:ext>
            </a:extLst>
          </p:cNvPr>
          <p:cNvCxnSpPr>
            <a:cxnSpLocks/>
            <a:stCxn id="27" idx="6"/>
            <a:endCxn id="28" idx="2"/>
          </p:cNvCxnSpPr>
          <p:nvPr/>
        </p:nvCxnSpPr>
        <p:spPr>
          <a:xfrm flipV="1">
            <a:off x="8527838" y="3536313"/>
            <a:ext cx="33924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6E19C673-410C-DB43-B72F-5FDEB1E52AFD}"/>
              </a:ext>
            </a:extLst>
          </p:cNvPr>
          <p:cNvCxnSpPr>
            <a:cxnSpLocks/>
            <a:stCxn id="34" idx="6"/>
            <a:endCxn id="35" idx="2"/>
          </p:cNvCxnSpPr>
          <p:nvPr/>
        </p:nvCxnSpPr>
        <p:spPr>
          <a:xfrm flipV="1">
            <a:off x="8525830" y="3904686"/>
            <a:ext cx="33924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DFF065D3-62CF-F845-B149-9539B2E713EE}"/>
              </a:ext>
            </a:extLst>
          </p:cNvPr>
          <p:cNvCxnSpPr>
            <a:cxnSpLocks/>
            <a:stCxn id="19" idx="6"/>
            <a:endCxn id="20" idx="2"/>
          </p:cNvCxnSpPr>
          <p:nvPr/>
        </p:nvCxnSpPr>
        <p:spPr>
          <a:xfrm flipV="1">
            <a:off x="8043429" y="3134233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8D387B16-B1DB-9549-8277-E922F1B65805}"/>
              </a:ext>
            </a:extLst>
          </p:cNvPr>
          <p:cNvCxnSpPr>
            <a:cxnSpLocks/>
            <a:stCxn id="26" idx="6"/>
            <a:endCxn id="27" idx="2"/>
          </p:cNvCxnSpPr>
          <p:nvPr/>
        </p:nvCxnSpPr>
        <p:spPr>
          <a:xfrm flipV="1">
            <a:off x="8041420" y="3538587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2750A98F-30C6-D04A-BF8E-2D061428983F}"/>
              </a:ext>
            </a:extLst>
          </p:cNvPr>
          <p:cNvCxnSpPr>
            <a:cxnSpLocks/>
            <a:stCxn id="33" idx="6"/>
            <a:endCxn id="34" idx="2"/>
          </p:cNvCxnSpPr>
          <p:nvPr/>
        </p:nvCxnSpPr>
        <p:spPr>
          <a:xfrm flipV="1">
            <a:off x="8039410" y="3906961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D37DAA90-F6C9-E34F-A2B3-C1F3E215D56B}"/>
              </a:ext>
            </a:extLst>
          </p:cNvPr>
          <p:cNvCxnSpPr>
            <a:cxnSpLocks/>
            <a:stCxn id="32" idx="6"/>
            <a:endCxn id="33" idx="2"/>
          </p:cNvCxnSpPr>
          <p:nvPr/>
        </p:nvCxnSpPr>
        <p:spPr>
          <a:xfrm flipV="1">
            <a:off x="7568169" y="3907382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0AB943FE-5784-6647-86E2-D444953811F5}"/>
              </a:ext>
            </a:extLst>
          </p:cNvPr>
          <p:cNvCxnSpPr>
            <a:cxnSpLocks/>
            <a:stCxn id="31" idx="6"/>
            <a:endCxn id="32" idx="2"/>
          </p:cNvCxnSpPr>
          <p:nvPr/>
        </p:nvCxnSpPr>
        <p:spPr>
          <a:xfrm>
            <a:off x="7130253" y="3909981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A3238E2D-0DA0-024F-816F-49AF0984922F}"/>
              </a:ext>
            </a:extLst>
          </p:cNvPr>
          <p:cNvCxnSpPr>
            <a:cxnSpLocks/>
            <a:stCxn id="30" idx="6"/>
            <a:endCxn id="31" idx="2"/>
          </p:cNvCxnSpPr>
          <p:nvPr/>
        </p:nvCxnSpPr>
        <p:spPr>
          <a:xfrm flipV="1">
            <a:off x="6662004" y="3909981"/>
            <a:ext cx="311633" cy="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9480797F-8070-AB45-A341-5B1989FAA4CB}"/>
              </a:ext>
            </a:extLst>
          </p:cNvPr>
          <p:cNvCxnSpPr>
            <a:cxnSpLocks/>
            <a:stCxn id="23" idx="6"/>
            <a:endCxn id="24" idx="2"/>
          </p:cNvCxnSpPr>
          <p:nvPr/>
        </p:nvCxnSpPr>
        <p:spPr>
          <a:xfrm flipV="1">
            <a:off x="6664014" y="3541609"/>
            <a:ext cx="311633" cy="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3CA4D54D-3CDA-9440-BC0F-9192B3502331}"/>
              </a:ext>
            </a:extLst>
          </p:cNvPr>
          <p:cNvCxnSpPr>
            <a:cxnSpLocks/>
            <a:stCxn id="24" idx="6"/>
            <a:endCxn id="25" idx="2"/>
          </p:cNvCxnSpPr>
          <p:nvPr/>
        </p:nvCxnSpPr>
        <p:spPr>
          <a:xfrm>
            <a:off x="7132263" y="3541609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89CAA5FE-5574-764B-AC86-C96E1A2BC280}"/>
              </a:ext>
            </a:extLst>
          </p:cNvPr>
          <p:cNvCxnSpPr>
            <a:cxnSpLocks/>
            <a:stCxn id="25" idx="6"/>
            <a:endCxn id="26" idx="2"/>
          </p:cNvCxnSpPr>
          <p:nvPr/>
        </p:nvCxnSpPr>
        <p:spPr>
          <a:xfrm flipV="1">
            <a:off x="7570180" y="3539009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>
            <a:extLst>
              <a:ext uri="{FF2B5EF4-FFF2-40B4-BE49-F238E27FC236}">
                <a16:creationId xmlns:a16="http://schemas.microsoft.com/office/drawing/2014/main" id="{407363E3-088E-B14E-B58F-E0D02DD34DBD}"/>
              </a:ext>
            </a:extLst>
          </p:cNvPr>
          <p:cNvCxnSpPr>
            <a:cxnSpLocks/>
            <a:stCxn id="18" idx="6"/>
            <a:endCxn id="19" idx="2"/>
          </p:cNvCxnSpPr>
          <p:nvPr/>
        </p:nvCxnSpPr>
        <p:spPr>
          <a:xfrm flipV="1">
            <a:off x="7572187" y="3134656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F3996DFA-3134-8B43-9EE0-5BF0678CE999}"/>
              </a:ext>
            </a:extLst>
          </p:cNvPr>
          <p:cNvCxnSpPr>
            <a:cxnSpLocks/>
            <a:stCxn id="17" idx="6"/>
            <a:endCxn id="18" idx="2"/>
          </p:cNvCxnSpPr>
          <p:nvPr/>
        </p:nvCxnSpPr>
        <p:spPr>
          <a:xfrm>
            <a:off x="7134271" y="3137255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>
            <a:extLst>
              <a:ext uri="{FF2B5EF4-FFF2-40B4-BE49-F238E27FC236}">
                <a16:creationId xmlns:a16="http://schemas.microsoft.com/office/drawing/2014/main" id="{89A3C8BF-3A86-F847-8495-6BDC78A44BDC}"/>
              </a:ext>
            </a:extLst>
          </p:cNvPr>
          <p:cNvCxnSpPr>
            <a:cxnSpLocks/>
            <a:stCxn id="16" idx="6"/>
            <a:endCxn id="17" idx="2"/>
          </p:cNvCxnSpPr>
          <p:nvPr/>
        </p:nvCxnSpPr>
        <p:spPr>
          <a:xfrm flipV="1">
            <a:off x="6666020" y="3137255"/>
            <a:ext cx="311633" cy="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EF352282-C3B9-1E43-BB3C-FBDD6CBB9056}"/>
              </a:ext>
            </a:extLst>
          </p:cNvPr>
          <p:cNvCxnSpPr>
            <a:cxnSpLocks/>
            <a:stCxn id="8" idx="4"/>
            <a:endCxn id="15" idx="0"/>
          </p:cNvCxnSpPr>
          <p:nvPr/>
        </p:nvCxnSpPr>
        <p:spPr>
          <a:xfrm flipH="1">
            <a:off x="6120630" y="2773877"/>
            <a:ext cx="2008" cy="2964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>
            <a:extLst>
              <a:ext uri="{FF2B5EF4-FFF2-40B4-BE49-F238E27FC236}">
                <a16:creationId xmlns:a16="http://schemas.microsoft.com/office/drawing/2014/main" id="{81EA2200-9944-BF42-B720-5DEF25F9A6E2}"/>
              </a:ext>
            </a:extLst>
          </p:cNvPr>
          <p:cNvCxnSpPr>
            <a:cxnSpLocks/>
            <a:stCxn id="15" idx="4"/>
            <a:endCxn id="22" idx="0"/>
          </p:cNvCxnSpPr>
          <p:nvPr/>
        </p:nvCxnSpPr>
        <p:spPr>
          <a:xfrm flipH="1">
            <a:off x="6118624" y="3203929"/>
            <a:ext cx="2007" cy="270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A2790B54-5AE7-1845-AE46-768AAEDFEBAD}"/>
              </a:ext>
            </a:extLst>
          </p:cNvPr>
          <p:cNvCxnSpPr>
            <a:cxnSpLocks/>
            <a:stCxn id="22" idx="4"/>
            <a:endCxn id="29" idx="0"/>
          </p:cNvCxnSpPr>
          <p:nvPr/>
        </p:nvCxnSpPr>
        <p:spPr>
          <a:xfrm flipH="1">
            <a:off x="6116613" y="3608283"/>
            <a:ext cx="2009" cy="234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>
            <a:extLst>
              <a:ext uri="{FF2B5EF4-FFF2-40B4-BE49-F238E27FC236}">
                <a16:creationId xmlns:a16="http://schemas.microsoft.com/office/drawing/2014/main" id="{CEF8BDB5-8447-1849-9BFF-F2FCDA6FDC01}"/>
              </a:ext>
            </a:extLst>
          </p:cNvPr>
          <p:cNvCxnSpPr>
            <a:cxnSpLocks/>
            <a:stCxn id="9" idx="4"/>
            <a:endCxn id="16" idx="0"/>
          </p:cNvCxnSpPr>
          <p:nvPr/>
        </p:nvCxnSpPr>
        <p:spPr>
          <a:xfrm flipH="1">
            <a:off x="6587713" y="2774310"/>
            <a:ext cx="2008" cy="2964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77385004-1CF6-2C4C-99F8-11EF7CF62375}"/>
              </a:ext>
            </a:extLst>
          </p:cNvPr>
          <p:cNvCxnSpPr>
            <a:cxnSpLocks/>
            <a:stCxn id="16" idx="4"/>
            <a:endCxn id="23" idx="0"/>
          </p:cNvCxnSpPr>
          <p:nvPr/>
        </p:nvCxnSpPr>
        <p:spPr>
          <a:xfrm flipH="1">
            <a:off x="6585706" y="3204363"/>
            <a:ext cx="2007" cy="270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>
            <a:extLst>
              <a:ext uri="{FF2B5EF4-FFF2-40B4-BE49-F238E27FC236}">
                <a16:creationId xmlns:a16="http://schemas.microsoft.com/office/drawing/2014/main" id="{F943BF94-C48F-5E45-AA5F-2735B0198753}"/>
              </a:ext>
            </a:extLst>
          </p:cNvPr>
          <p:cNvCxnSpPr>
            <a:cxnSpLocks/>
            <a:stCxn id="23" idx="4"/>
            <a:endCxn id="30" idx="0"/>
          </p:cNvCxnSpPr>
          <p:nvPr/>
        </p:nvCxnSpPr>
        <p:spPr>
          <a:xfrm flipH="1">
            <a:off x="6583695" y="3608717"/>
            <a:ext cx="2009" cy="234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17ABEDD4-DA65-C343-82AF-0E703B10705A}"/>
              </a:ext>
            </a:extLst>
          </p:cNvPr>
          <p:cNvCxnSpPr>
            <a:cxnSpLocks/>
            <a:stCxn id="24" idx="4"/>
            <a:endCxn id="31" idx="0"/>
          </p:cNvCxnSpPr>
          <p:nvPr/>
        </p:nvCxnSpPr>
        <p:spPr>
          <a:xfrm flipH="1">
            <a:off x="7051945" y="3608430"/>
            <a:ext cx="2009" cy="234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>
            <a:extLst>
              <a:ext uri="{FF2B5EF4-FFF2-40B4-BE49-F238E27FC236}">
                <a16:creationId xmlns:a16="http://schemas.microsoft.com/office/drawing/2014/main" id="{99858DE4-C2C7-2346-8F8C-6645E7585E81}"/>
              </a:ext>
            </a:extLst>
          </p:cNvPr>
          <p:cNvCxnSpPr>
            <a:cxnSpLocks/>
            <a:stCxn id="17" idx="4"/>
            <a:endCxn id="24" idx="0"/>
          </p:cNvCxnSpPr>
          <p:nvPr/>
        </p:nvCxnSpPr>
        <p:spPr>
          <a:xfrm flipH="1">
            <a:off x="7053955" y="3204076"/>
            <a:ext cx="2007" cy="270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>
            <a:extLst>
              <a:ext uri="{FF2B5EF4-FFF2-40B4-BE49-F238E27FC236}">
                <a16:creationId xmlns:a16="http://schemas.microsoft.com/office/drawing/2014/main" id="{FFD15316-677A-F44D-B99B-C2B8B902D8B0}"/>
              </a:ext>
            </a:extLst>
          </p:cNvPr>
          <p:cNvCxnSpPr>
            <a:cxnSpLocks/>
            <a:stCxn id="10" idx="4"/>
            <a:endCxn id="17" idx="0"/>
          </p:cNvCxnSpPr>
          <p:nvPr/>
        </p:nvCxnSpPr>
        <p:spPr>
          <a:xfrm flipH="1">
            <a:off x="7055964" y="2774023"/>
            <a:ext cx="2008" cy="2964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>
            <a:extLst>
              <a:ext uri="{FF2B5EF4-FFF2-40B4-BE49-F238E27FC236}">
                <a16:creationId xmlns:a16="http://schemas.microsoft.com/office/drawing/2014/main" id="{70DBBE37-24CE-914B-A647-31EBD2AEB59F}"/>
              </a:ext>
            </a:extLst>
          </p:cNvPr>
          <p:cNvCxnSpPr>
            <a:cxnSpLocks/>
            <a:stCxn id="11" idx="4"/>
            <a:endCxn id="18" idx="0"/>
          </p:cNvCxnSpPr>
          <p:nvPr/>
        </p:nvCxnSpPr>
        <p:spPr>
          <a:xfrm flipH="1">
            <a:off x="7493878" y="2774023"/>
            <a:ext cx="2008" cy="2964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>
            <a:extLst>
              <a:ext uri="{FF2B5EF4-FFF2-40B4-BE49-F238E27FC236}">
                <a16:creationId xmlns:a16="http://schemas.microsoft.com/office/drawing/2014/main" id="{F73DB2B6-0110-564E-8956-AE34194F0E6F}"/>
              </a:ext>
            </a:extLst>
          </p:cNvPr>
          <p:cNvCxnSpPr>
            <a:cxnSpLocks/>
            <a:stCxn id="18" idx="4"/>
            <a:endCxn id="25" idx="0"/>
          </p:cNvCxnSpPr>
          <p:nvPr/>
        </p:nvCxnSpPr>
        <p:spPr>
          <a:xfrm flipH="1">
            <a:off x="7491870" y="3204076"/>
            <a:ext cx="2007" cy="270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>
            <a:extLst>
              <a:ext uri="{FF2B5EF4-FFF2-40B4-BE49-F238E27FC236}">
                <a16:creationId xmlns:a16="http://schemas.microsoft.com/office/drawing/2014/main" id="{0BB16776-9B7E-CD4B-83AA-5AE7C808D7AC}"/>
              </a:ext>
            </a:extLst>
          </p:cNvPr>
          <p:cNvCxnSpPr>
            <a:cxnSpLocks/>
            <a:stCxn id="25" idx="4"/>
            <a:endCxn id="32" idx="0"/>
          </p:cNvCxnSpPr>
          <p:nvPr/>
        </p:nvCxnSpPr>
        <p:spPr>
          <a:xfrm flipH="1">
            <a:off x="7489862" y="3608430"/>
            <a:ext cx="2009" cy="234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>
            <a:extLst>
              <a:ext uri="{FF2B5EF4-FFF2-40B4-BE49-F238E27FC236}">
                <a16:creationId xmlns:a16="http://schemas.microsoft.com/office/drawing/2014/main" id="{533F6FCA-2DB7-3544-BD31-FF326FB1F284}"/>
              </a:ext>
            </a:extLst>
          </p:cNvPr>
          <p:cNvCxnSpPr>
            <a:cxnSpLocks/>
            <a:stCxn id="26" idx="4"/>
            <a:endCxn id="33" idx="0"/>
          </p:cNvCxnSpPr>
          <p:nvPr/>
        </p:nvCxnSpPr>
        <p:spPr>
          <a:xfrm flipH="1">
            <a:off x="7961102" y="3605830"/>
            <a:ext cx="2009" cy="234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id="{474D1281-BF9E-E74D-AD10-6622C9FDA142}"/>
              </a:ext>
            </a:extLst>
          </p:cNvPr>
          <p:cNvCxnSpPr>
            <a:cxnSpLocks/>
            <a:stCxn id="19" idx="4"/>
            <a:endCxn id="26" idx="0"/>
          </p:cNvCxnSpPr>
          <p:nvPr/>
        </p:nvCxnSpPr>
        <p:spPr>
          <a:xfrm flipH="1">
            <a:off x="7963111" y="3201476"/>
            <a:ext cx="2007" cy="270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>
            <a:extLst>
              <a:ext uri="{FF2B5EF4-FFF2-40B4-BE49-F238E27FC236}">
                <a16:creationId xmlns:a16="http://schemas.microsoft.com/office/drawing/2014/main" id="{C3FED2B8-822A-074F-9EF6-A341A21FF0E3}"/>
              </a:ext>
            </a:extLst>
          </p:cNvPr>
          <p:cNvCxnSpPr>
            <a:cxnSpLocks/>
            <a:stCxn id="12" idx="4"/>
            <a:endCxn id="19" idx="0"/>
          </p:cNvCxnSpPr>
          <p:nvPr/>
        </p:nvCxnSpPr>
        <p:spPr>
          <a:xfrm flipH="1">
            <a:off x="7965120" y="2771424"/>
            <a:ext cx="2008" cy="2964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E30BBC02-331C-FC41-8D87-296A1A6A9024}"/>
              </a:ext>
            </a:extLst>
          </p:cNvPr>
          <p:cNvCxnSpPr>
            <a:cxnSpLocks/>
            <a:stCxn id="13" idx="4"/>
            <a:endCxn id="20" idx="0"/>
          </p:cNvCxnSpPr>
          <p:nvPr/>
        </p:nvCxnSpPr>
        <p:spPr>
          <a:xfrm flipH="1">
            <a:off x="8451539" y="2771002"/>
            <a:ext cx="2008" cy="2964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>
            <a:extLst>
              <a:ext uri="{FF2B5EF4-FFF2-40B4-BE49-F238E27FC236}">
                <a16:creationId xmlns:a16="http://schemas.microsoft.com/office/drawing/2014/main" id="{F39CBADF-285B-DB4F-B038-09C87DDCCE1C}"/>
              </a:ext>
            </a:extLst>
          </p:cNvPr>
          <p:cNvCxnSpPr>
            <a:cxnSpLocks/>
            <a:stCxn id="20" idx="4"/>
            <a:endCxn id="27" idx="0"/>
          </p:cNvCxnSpPr>
          <p:nvPr/>
        </p:nvCxnSpPr>
        <p:spPr>
          <a:xfrm flipH="1">
            <a:off x="8449531" y="3201055"/>
            <a:ext cx="2007" cy="270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A7D65F4E-07E5-4C4B-893B-A59B1CBEB3D7}"/>
              </a:ext>
            </a:extLst>
          </p:cNvPr>
          <p:cNvCxnSpPr>
            <a:cxnSpLocks/>
            <a:stCxn id="27" idx="4"/>
            <a:endCxn id="34" idx="0"/>
          </p:cNvCxnSpPr>
          <p:nvPr/>
        </p:nvCxnSpPr>
        <p:spPr>
          <a:xfrm flipH="1">
            <a:off x="8447521" y="3605409"/>
            <a:ext cx="2009" cy="234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5CAD2F70-B93E-704F-9470-8651CA6D2AA4}"/>
              </a:ext>
            </a:extLst>
          </p:cNvPr>
          <p:cNvCxnSpPr>
            <a:cxnSpLocks/>
            <a:stCxn id="28" idx="4"/>
            <a:endCxn id="35" idx="0"/>
          </p:cNvCxnSpPr>
          <p:nvPr/>
        </p:nvCxnSpPr>
        <p:spPr>
          <a:xfrm flipH="1">
            <a:off x="8943378" y="3603134"/>
            <a:ext cx="2009" cy="234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78">
            <a:extLst>
              <a:ext uri="{FF2B5EF4-FFF2-40B4-BE49-F238E27FC236}">
                <a16:creationId xmlns:a16="http://schemas.microsoft.com/office/drawing/2014/main" id="{6843E885-4DE7-AD4A-921C-899A41617D42}"/>
              </a:ext>
            </a:extLst>
          </p:cNvPr>
          <p:cNvCxnSpPr>
            <a:cxnSpLocks/>
            <a:stCxn id="21" idx="4"/>
            <a:endCxn id="28" idx="0"/>
          </p:cNvCxnSpPr>
          <p:nvPr/>
        </p:nvCxnSpPr>
        <p:spPr>
          <a:xfrm flipH="1">
            <a:off x="8945389" y="3198780"/>
            <a:ext cx="2007" cy="270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>
            <a:extLst>
              <a:ext uri="{FF2B5EF4-FFF2-40B4-BE49-F238E27FC236}">
                <a16:creationId xmlns:a16="http://schemas.microsoft.com/office/drawing/2014/main" id="{B24A4794-7EDE-874E-BB4B-6F7538096AFA}"/>
              </a:ext>
            </a:extLst>
          </p:cNvPr>
          <p:cNvCxnSpPr>
            <a:cxnSpLocks/>
            <a:stCxn id="14" idx="4"/>
            <a:endCxn id="21" idx="0"/>
          </p:cNvCxnSpPr>
          <p:nvPr/>
        </p:nvCxnSpPr>
        <p:spPr>
          <a:xfrm flipH="1">
            <a:off x="8947396" y="2768727"/>
            <a:ext cx="2008" cy="2964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Ellipse 102">
            <a:extLst>
              <a:ext uri="{FF2B5EF4-FFF2-40B4-BE49-F238E27FC236}">
                <a16:creationId xmlns:a16="http://schemas.microsoft.com/office/drawing/2014/main" id="{35376B81-36D9-3848-B50B-D8C2674F9F49}"/>
              </a:ext>
            </a:extLst>
          </p:cNvPr>
          <p:cNvSpPr/>
          <p:nvPr/>
        </p:nvSpPr>
        <p:spPr>
          <a:xfrm>
            <a:off x="6038304" y="2227631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Ellipse 103">
            <a:extLst>
              <a:ext uri="{FF2B5EF4-FFF2-40B4-BE49-F238E27FC236}">
                <a16:creationId xmlns:a16="http://schemas.microsoft.com/office/drawing/2014/main" id="{EDA059CF-2C22-1844-BDAE-1C4974F121F1}"/>
              </a:ext>
            </a:extLst>
          </p:cNvPr>
          <p:cNvSpPr/>
          <p:nvPr/>
        </p:nvSpPr>
        <p:spPr>
          <a:xfrm>
            <a:off x="6505386" y="2228064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Ellipse 104">
            <a:extLst>
              <a:ext uri="{FF2B5EF4-FFF2-40B4-BE49-F238E27FC236}">
                <a16:creationId xmlns:a16="http://schemas.microsoft.com/office/drawing/2014/main" id="{CD27312A-F439-D84C-8143-B8822FB0986B}"/>
              </a:ext>
            </a:extLst>
          </p:cNvPr>
          <p:cNvSpPr/>
          <p:nvPr/>
        </p:nvSpPr>
        <p:spPr>
          <a:xfrm>
            <a:off x="6973637" y="2227777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Ellipse 105">
            <a:extLst>
              <a:ext uri="{FF2B5EF4-FFF2-40B4-BE49-F238E27FC236}">
                <a16:creationId xmlns:a16="http://schemas.microsoft.com/office/drawing/2014/main" id="{FC43C8E9-0268-9F40-8494-3F7A31B32CB0}"/>
              </a:ext>
            </a:extLst>
          </p:cNvPr>
          <p:cNvSpPr/>
          <p:nvPr/>
        </p:nvSpPr>
        <p:spPr>
          <a:xfrm>
            <a:off x="7411552" y="2227777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07" name="Ellipse 106">
            <a:extLst>
              <a:ext uri="{FF2B5EF4-FFF2-40B4-BE49-F238E27FC236}">
                <a16:creationId xmlns:a16="http://schemas.microsoft.com/office/drawing/2014/main" id="{8F55145E-793C-F14B-8B17-8618BC5058FC}"/>
              </a:ext>
            </a:extLst>
          </p:cNvPr>
          <p:cNvSpPr/>
          <p:nvPr/>
        </p:nvSpPr>
        <p:spPr>
          <a:xfrm>
            <a:off x="7882793" y="2225178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Ellipse 107">
            <a:extLst>
              <a:ext uri="{FF2B5EF4-FFF2-40B4-BE49-F238E27FC236}">
                <a16:creationId xmlns:a16="http://schemas.microsoft.com/office/drawing/2014/main" id="{781DEF2D-9E4D-A449-91DC-33A8178CF125}"/>
              </a:ext>
            </a:extLst>
          </p:cNvPr>
          <p:cNvSpPr/>
          <p:nvPr/>
        </p:nvSpPr>
        <p:spPr>
          <a:xfrm>
            <a:off x="8369212" y="2224756"/>
            <a:ext cx="156617" cy="13364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Ellipse 108">
            <a:extLst>
              <a:ext uri="{FF2B5EF4-FFF2-40B4-BE49-F238E27FC236}">
                <a16:creationId xmlns:a16="http://schemas.microsoft.com/office/drawing/2014/main" id="{0C19B8B8-D2B3-D74B-9076-972D72E2E4B9}"/>
              </a:ext>
            </a:extLst>
          </p:cNvPr>
          <p:cNvSpPr/>
          <p:nvPr/>
        </p:nvSpPr>
        <p:spPr>
          <a:xfrm>
            <a:off x="8865070" y="2222482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0" name="Connecteur droit 109">
            <a:extLst>
              <a:ext uri="{FF2B5EF4-FFF2-40B4-BE49-F238E27FC236}">
                <a16:creationId xmlns:a16="http://schemas.microsoft.com/office/drawing/2014/main" id="{546B1304-E712-1A49-9D9D-571A6EA848BB}"/>
              </a:ext>
            </a:extLst>
          </p:cNvPr>
          <p:cNvCxnSpPr>
            <a:stCxn id="103" idx="6"/>
            <a:endCxn id="104" idx="2"/>
          </p:cNvCxnSpPr>
          <p:nvPr/>
        </p:nvCxnSpPr>
        <p:spPr>
          <a:xfrm>
            <a:off x="6194921" y="2294452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eur droit 110">
            <a:extLst>
              <a:ext uri="{FF2B5EF4-FFF2-40B4-BE49-F238E27FC236}">
                <a16:creationId xmlns:a16="http://schemas.microsoft.com/office/drawing/2014/main" id="{85A1119C-6FC4-9D45-92CA-91C7AB7B6CF7}"/>
              </a:ext>
            </a:extLst>
          </p:cNvPr>
          <p:cNvCxnSpPr>
            <a:cxnSpLocks/>
            <a:stCxn id="104" idx="6"/>
            <a:endCxn id="105" idx="2"/>
          </p:cNvCxnSpPr>
          <p:nvPr/>
        </p:nvCxnSpPr>
        <p:spPr>
          <a:xfrm flipV="1">
            <a:off x="6662003" y="2294598"/>
            <a:ext cx="311633" cy="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necteur droit 111">
            <a:extLst>
              <a:ext uri="{FF2B5EF4-FFF2-40B4-BE49-F238E27FC236}">
                <a16:creationId xmlns:a16="http://schemas.microsoft.com/office/drawing/2014/main" id="{BCE2EA09-37CA-4B49-9AC8-463859E8F8E1}"/>
              </a:ext>
            </a:extLst>
          </p:cNvPr>
          <p:cNvCxnSpPr>
            <a:cxnSpLocks/>
            <a:stCxn id="105" idx="6"/>
            <a:endCxn id="106" idx="2"/>
          </p:cNvCxnSpPr>
          <p:nvPr/>
        </p:nvCxnSpPr>
        <p:spPr>
          <a:xfrm>
            <a:off x="7130253" y="2294598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cteur droit 112">
            <a:extLst>
              <a:ext uri="{FF2B5EF4-FFF2-40B4-BE49-F238E27FC236}">
                <a16:creationId xmlns:a16="http://schemas.microsoft.com/office/drawing/2014/main" id="{4DCAC123-9BC6-054B-84BE-7FDB4E95A9F2}"/>
              </a:ext>
            </a:extLst>
          </p:cNvPr>
          <p:cNvCxnSpPr>
            <a:cxnSpLocks/>
            <a:stCxn id="106" idx="6"/>
            <a:endCxn id="107" idx="2"/>
          </p:cNvCxnSpPr>
          <p:nvPr/>
        </p:nvCxnSpPr>
        <p:spPr>
          <a:xfrm flipV="1">
            <a:off x="7568168" y="2292000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cteur droit 113">
            <a:extLst>
              <a:ext uri="{FF2B5EF4-FFF2-40B4-BE49-F238E27FC236}">
                <a16:creationId xmlns:a16="http://schemas.microsoft.com/office/drawing/2014/main" id="{D2ED0E71-E2F4-4A40-B77E-EE293F959767}"/>
              </a:ext>
            </a:extLst>
          </p:cNvPr>
          <p:cNvCxnSpPr>
            <a:cxnSpLocks/>
            <a:stCxn id="107" idx="6"/>
            <a:endCxn id="108" idx="2"/>
          </p:cNvCxnSpPr>
          <p:nvPr/>
        </p:nvCxnSpPr>
        <p:spPr>
          <a:xfrm flipV="1">
            <a:off x="8039410" y="2291578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cteur droit 114">
            <a:extLst>
              <a:ext uri="{FF2B5EF4-FFF2-40B4-BE49-F238E27FC236}">
                <a16:creationId xmlns:a16="http://schemas.microsoft.com/office/drawing/2014/main" id="{3EC1A458-77FD-DD44-B4AC-CED2BC3FE32E}"/>
              </a:ext>
            </a:extLst>
          </p:cNvPr>
          <p:cNvCxnSpPr>
            <a:cxnSpLocks/>
            <a:stCxn id="108" idx="6"/>
            <a:endCxn id="109" idx="2"/>
          </p:cNvCxnSpPr>
          <p:nvPr/>
        </p:nvCxnSpPr>
        <p:spPr>
          <a:xfrm flipV="1">
            <a:off x="8525830" y="2289302"/>
            <a:ext cx="33924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cteur droit 117">
            <a:extLst>
              <a:ext uri="{FF2B5EF4-FFF2-40B4-BE49-F238E27FC236}">
                <a16:creationId xmlns:a16="http://schemas.microsoft.com/office/drawing/2014/main" id="{B2C80645-E805-4D4F-B32E-873FFD7273EB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8945387" y="2348176"/>
            <a:ext cx="4018" cy="2869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cteur droit 118">
            <a:extLst>
              <a:ext uri="{FF2B5EF4-FFF2-40B4-BE49-F238E27FC236}">
                <a16:creationId xmlns:a16="http://schemas.microsoft.com/office/drawing/2014/main" id="{42349C26-2B38-4845-A096-5970A4ACA6F1}"/>
              </a:ext>
            </a:extLst>
          </p:cNvPr>
          <p:cNvCxnSpPr>
            <a:cxnSpLocks/>
            <a:stCxn id="108" idx="4"/>
            <a:endCxn id="13" idx="0"/>
          </p:cNvCxnSpPr>
          <p:nvPr/>
        </p:nvCxnSpPr>
        <p:spPr>
          <a:xfrm>
            <a:off x="8447520" y="2358398"/>
            <a:ext cx="6027" cy="2789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cteur droit 119">
            <a:extLst>
              <a:ext uri="{FF2B5EF4-FFF2-40B4-BE49-F238E27FC236}">
                <a16:creationId xmlns:a16="http://schemas.microsoft.com/office/drawing/2014/main" id="{E383CF73-5184-B244-860D-337EE0342737}"/>
              </a:ext>
            </a:extLst>
          </p:cNvPr>
          <p:cNvCxnSpPr>
            <a:cxnSpLocks/>
            <a:stCxn id="107" idx="4"/>
            <a:endCxn id="12" idx="0"/>
          </p:cNvCxnSpPr>
          <p:nvPr/>
        </p:nvCxnSpPr>
        <p:spPr>
          <a:xfrm>
            <a:off x="7961102" y="2358820"/>
            <a:ext cx="6027" cy="2789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cteur droit 120">
            <a:extLst>
              <a:ext uri="{FF2B5EF4-FFF2-40B4-BE49-F238E27FC236}">
                <a16:creationId xmlns:a16="http://schemas.microsoft.com/office/drawing/2014/main" id="{13F971B3-2C92-1548-89CC-DBEA0A9EAD13}"/>
              </a:ext>
            </a:extLst>
          </p:cNvPr>
          <p:cNvCxnSpPr>
            <a:cxnSpLocks/>
            <a:stCxn id="106" idx="4"/>
            <a:endCxn id="11" idx="0"/>
          </p:cNvCxnSpPr>
          <p:nvPr/>
        </p:nvCxnSpPr>
        <p:spPr>
          <a:xfrm>
            <a:off x="7489862" y="2361419"/>
            <a:ext cx="6027" cy="2789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cteur droit 121">
            <a:extLst>
              <a:ext uri="{FF2B5EF4-FFF2-40B4-BE49-F238E27FC236}">
                <a16:creationId xmlns:a16="http://schemas.microsoft.com/office/drawing/2014/main" id="{44653B65-6796-264B-86AE-A2018DDF6B9A}"/>
              </a:ext>
            </a:extLst>
          </p:cNvPr>
          <p:cNvCxnSpPr>
            <a:cxnSpLocks/>
            <a:stCxn id="105" idx="4"/>
            <a:endCxn id="10" idx="0"/>
          </p:cNvCxnSpPr>
          <p:nvPr/>
        </p:nvCxnSpPr>
        <p:spPr>
          <a:xfrm>
            <a:off x="7051945" y="2361419"/>
            <a:ext cx="6027" cy="2789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necteur droit 122">
            <a:extLst>
              <a:ext uri="{FF2B5EF4-FFF2-40B4-BE49-F238E27FC236}">
                <a16:creationId xmlns:a16="http://schemas.microsoft.com/office/drawing/2014/main" id="{BF675F79-5628-D94F-8330-D09E3F76484F}"/>
              </a:ext>
            </a:extLst>
          </p:cNvPr>
          <p:cNvCxnSpPr>
            <a:cxnSpLocks/>
            <a:stCxn id="104" idx="4"/>
            <a:endCxn id="9" idx="0"/>
          </p:cNvCxnSpPr>
          <p:nvPr/>
        </p:nvCxnSpPr>
        <p:spPr>
          <a:xfrm>
            <a:off x="6583695" y="2361706"/>
            <a:ext cx="6027" cy="2789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necteur droit 123">
            <a:extLst>
              <a:ext uri="{FF2B5EF4-FFF2-40B4-BE49-F238E27FC236}">
                <a16:creationId xmlns:a16="http://schemas.microsoft.com/office/drawing/2014/main" id="{5D666ACC-6E09-A24D-B683-CBCFCF71DB46}"/>
              </a:ext>
            </a:extLst>
          </p:cNvPr>
          <p:cNvCxnSpPr>
            <a:cxnSpLocks/>
            <a:stCxn id="103" idx="4"/>
            <a:endCxn id="8" idx="0"/>
          </p:cNvCxnSpPr>
          <p:nvPr/>
        </p:nvCxnSpPr>
        <p:spPr>
          <a:xfrm>
            <a:off x="6116612" y="2361273"/>
            <a:ext cx="6027" cy="2789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Ellipse 124">
            <a:extLst>
              <a:ext uri="{FF2B5EF4-FFF2-40B4-BE49-F238E27FC236}">
                <a16:creationId xmlns:a16="http://schemas.microsoft.com/office/drawing/2014/main" id="{F0E851B8-65A6-5F4B-A96A-218B92E45B74}"/>
              </a:ext>
            </a:extLst>
          </p:cNvPr>
          <p:cNvSpPr/>
          <p:nvPr/>
        </p:nvSpPr>
        <p:spPr>
          <a:xfrm>
            <a:off x="6042321" y="1816350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Ellipse 125">
            <a:extLst>
              <a:ext uri="{FF2B5EF4-FFF2-40B4-BE49-F238E27FC236}">
                <a16:creationId xmlns:a16="http://schemas.microsoft.com/office/drawing/2014/main" id="{3CB67B24-B573-9848-B5B8-82843C717E95}"/>
              </a:ext>
            </a:extLst>
          </p:cNvPr>
          <p:cNvSpPr/>
          <p:nvPr/>
        </p:nvSpPr>
        <p:spPr>
          <a:xfrm>
            <a:off x="6509406" y="1816784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Ellipse 126">
            <a:extLst>
              <a:ext uri="{FF2B5EF4-FFF2-40B4-BE49-F238E27FC236}">
                <a16:creationId xmlns:a16="http://schemas.microsoft.com/office/drawing/2014/main" id="{9074FB32-DCD3-C94C-A1EA-C7424F2DA5D8}"/>
              </a:ext>
            </a:extLst>
          </p:cNvPr>
          <p:cNvSpPr/>
          <p:nvPr/>
        </p:nvSpPr>
        <p:spPr>
          <a:xfrm>
            <a:off x="6977654" y="1816497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Ellipse 127">
            <a:extLst>
              <a:ext uri="{FF2B5EF4-FFF2-40B4-BE49-F238E27FC236}">
                <a16:creationId xmlns:a16="http://schemas.microsoft.com/office/drawing/2014/main" id="{31230461-1C24-074A-A0C5-6658EF16EE27}"/>
              </a:ext>
            </a:extLst>
          </p:cNvPr>
          <p:cNvSpPr/>
          <p:nvPr/>
        </p:nvSpPr>
        <p:spPr>
          <a:xfrm>
            <a:off x="7415571" y="1816497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29" name="Ellipse 128">
            <a:extLst>
              <a:ext uri="{FF2B5EF4-FFF2-40B4-BE49-F238E27FC236}">
                <a16:creationId xmlns:a16="http://schemas.microsoft.com/office/drawing/2014/main" id="{D6CEDA18-0DA8-3147-B23F-CF4FE479595D}"/>
              </a:ext>
            </a:extLst>
          </p:cNvPr>
          <p:cNvSpPr/>
          <p:nvPr/>
        </p:nvSpPr>
        <p:spPr>
          <a:xfrm>
            <a:off x="7886811" y="1813897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Ellipse 129">
            <a:extLst>
              <a:ext uri="{FF2B5EF4-FFF2-40B4-BE49-F238E27FC236}">
                <a16:creationId xmlns:a16="http://schemas.microsoft.com/office/drawing/2014/main" id="{C508B796-8199-3D4F-8C53-4CF9D0AD0E08}"/>
              </a:ext>
            </a:extLst>
          </p:cNvPr>
          <p:cNvSpPr/>
          <p:nvPr/>
        </p:nvSpPr>
        <p:spPr>
          <a:xfrm>
            <a:off x="8373230" y="1813475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Ellipse 130">
            <a:extLst>
              <a:ext uri="{FF2B5EF4-FFF2-40B4-BE49-F238E27FC236}">
                <a16:creationId xmlns:a16="http://schemas.microsoft.com/office/drawing/2014/main" id="{3BC2DD92-6792-E546-982E-10AD1A9E3075}"/>
              </a:ext>
            </a:extLst>
          </p:cNvPr>
          <p:cNvSpPr/>
          <p:nvPr/>
        </p:nvSpPr>
        <p:spPr>
          <a:xfrm>
            <a:off x="8869087" y="1811200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2" name="Connecteur droit 131">
            <a:extLst>
              <a:ext uri="{FF2B5EF4-FFF2-40B4-BE49-F238E27FC236}">
                <a16:creationId xmlns:a16="http://schemas.microsoft.com/office/drawing/2014/main" id="{FCDF1A29-F0D4-354C-BBBE-89AC6B2FC0B7}"/>
              </a:ext>
            </a:extLst>
          </p:cNvPr>
          <p:cNvCxnSpPr>
            <a:stCxn id="125" idx="6"/>
            <a:endCxn id="126" idx="2"/>
          </p:cNvCxnSpPr>
          <p:nvPr/>
        </p:nvCxnSpPr>
        <p:spPr>
          <a:xfrm>
            <a:off x="6198939" y="1883171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necteur droit 132">
            <a:extLst>
              <a:ext uri="{FF2B5EF4-FFF2-40B4-BE49-F238E27FC236}">
                <a16:creationId xmlns:a16="http://schemas.microsoft.com/office/drawing/2014/main" id="{7D5E5613-07FF-A440-A5D4-125F2B5DCC58}"/>
              </a:ext>
            </a:extLst>
          </p:cNvPr>
          <p:cNvCxnSpPr>
            <a:cxnSpLocks/>
            <a:stCxn id="126" idx="6"/>
            <a:endCxn id="127" idx="2"/>
          </p:cNvCxnSpPr>
          <p:nvPr/>
        </p:nvCxnSpPr>
        <p:spPr>
          <a:xfrm flipV="1">
            <a:off x="6666020" y="1883317"/>
            <a:ext cx="311633" cy="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necteur droit 133">
            <a:extLst>
              <a:ext uri="{FF2B5EF4-FFF2-40B4-BE49-F238E27FC236}">
                <a16:creationId xmlns:a16="http://schemas.microsoft.com/office/drawing/2014/main" id="{08131964-787C-A941-88EB-AB3D592ABD51}"/>
              </a:ext>
            </a:extLst>
          </p:cNvPr>
          <p:cNvCxnSpPr>
            <a:cxnSpLocks/>
            <a:stCxn id="127" idx="6"/>
            <a:endCxn id="128" idx="2"/>
          </p:cNvCxnSpPr>
          <p:nvPr/>
        </p:nvCxnSpPr>
        <p:spPr>
          <a:xfrm>
            <a:off x="7134271" y="1883317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onnecteur droit 134">
            <a:extLst>
              <a:ext uri="{FF2B5EF4-FFF2-40B4-BE49-F238E27FC236}">
                <a16:creationId xmlns:a16="http://schemas.microsoft.com/office/drawing/2014/main" id="{F23DE3CC-1531-094C-9787-348B67A89FF6}"/>
              </a:ext>
            </a:extLst>
          </p:cNvPr>
          <p:cNvCxnSpPr>
            <a:cxnSpLocks/>
            <a:stCxn id="128" idx="6"/>
            <a:endCxn id="129" idx="2"/>
          </p:cNvCxnSpPr>
          <p:nvPr/>
        </p:nvCxnSpPr>
        <p:spPr>
          <a:xfrm flipV="1">
            <a:off x="7572187" y="1880718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Connecteur droit 135">
            <a:extLst>
              <a:ext uri="{FF2B5EF4-FFF2-40B4-BE49-F238E27FC236}">
                <a16:creationId xmlns:a16="http://schemas.microsoft.com/office/drawing/2014/main" id="{34EBBAE2-823B-5E4A-82D9-6E75794A44BB}"/>
              </a:ext>
            </a:extLst>
          </p:cNvPr>
          <p:cNvCxnSpPr>
            <a:cxnSpLocks/>
            <a:stCxn id="129" idx="6"/>
            <a:endCxn id="130" idx="2"/>
          </p:cNvCxnSpPr>
          <p:nvPr/>
        </p:nvCxnSpPr>
        <p:spPr>
          <a:xfrm flipV="1">
            <a:off x="8043429" y="1880296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onnecteur droit 136">
            <a:extLst>
              <a:ext uri="{FF2B5EF4-FFF2-40B4-BE49-F238E27FC236}">
                <a16:creationId xmlns:a16="http://schemas.microsoft.com/office/drawing/2014/main" id="{CEBA366C-E488-964D-9C91-4920FDF47707}"/>
              </a:ext>
            </a:extLst>
          </p:cNvPr>
          <p:cNvCxnSpPr>
            <a:cxnSpLocks/>
            <a:stCxn id="131" idx="6"/>
            <a:endCxn id="158" idx="2"/>
          </p:cNvCxnSpPr>
          <p:nvPr/>
        </p:nvCxnSpPr>
        <p:spPr>
          <a:xfrm>
            <a:off x="9025705" y="1878022"/>
            <a:ext cx="35295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necteur droit 139">
            <a:extLst>
              <a:ext uri="{FF2B5EF4-FFF2-40B4-BE49-F238E27FC236}">
                <a16:creationId xmlns:a16="http://schemas.microsoft.com/office/drawing/2014/main" id="{E052BA63-485D-664E-A28D-85C60E8C6AB1}"/>
              </a:ext>
            </a:extLst>
          </p:cNvPr>
          <p:cNvCxnSpPr>
            <a:cxnSpLocks/>
            <a:stCxn id="131" idx="4"/>
            <a:endCxn id="109" idx="0"/>
          </p:cNvCxnSpPr>
          <p:nvPr/>
        </p:nvCxnSpPr>
        <p:spPr>
          <a:xfrm flipH="1">
            <a:off x="8943378" y="1944842"/>
            <a:ext cx="4019" cy="277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Connecteur droit 140">
            <a:extLst>
              <a:ext uri="{FF2B5EF4-FFF2-40B4-BE49-F238E27FC236}">
                <a16:creationId xmlns:a16="http://schemas.microsoft.com/office/drawing/2014/main" id="{8E3FCB41-24A6-7E4A-AFEF-7A353B77948B}"/>
              </a:ext>
            </a:extLst>
          </p:cNvPr>
          <p:cNvCxnSpPr>
            <a:cxnSpLocks/>
            <a:stCxn id="130" idx="4"/>
            <a:endCxn id="108" idx="0"/>
          </p:cNvCxnSpPr>
          <p:nvPr/>
        </p:nvCxnSpPr>
        <p:spPr>
          <a:xfrm flipH="1">
            <a:off x="8447520" y="1947117"/>
            <a:ext cx="4019" cy="277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onnecteur droit 141">
            <a:extLst>
              <a:ext uri="{FF2B5EF4-FFF2-40B4-BE49-F238E27FC236}">
                <a16:creationId xmlns:a16="http://schemas.microsoft.com/office/drawing/2014/main" id="{A2B13FBC-B27A-224C-9704-EAB8F0770D32}"/>
              </a:ext>
            </a:extLst>
          </p:cNvPr>
          <p:cNvCxnSpPr>
            <a:cxnSpLocks/>
            <a:stCxn id="129" idx="4"/>
            <a:endCxn id="107" idx="0"/>
          </p:cNvCxnSpPr>
          <p:nvPr/>
        </p:nvCxnSpPr>
        <p:spPr>
          <a:xfrm flipH="1">
            <a:off x="7961102" y="1947538"/>
            <a:ext cx="4019" cy="277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necteur droit 142">
            <a:extLst>
              <a:ext uri="{FF2B5EF4-FFF2-40B4-BE49-F238E27FC236}">
                <a16:creationId xmlns:a16="http://schemas.microsoft.com/office/drawing/2014/main" id="{0D860B97-03D4-5349-BD0B-BC02573E87B4}"/>
              </a:ext>
            </a:extLst>
          </p:cNvPr>
          <p:cNvCxnSpPr>
            <a:cxnSpLocks/>
            <a:stCxn id="128" idx="4"/>
            <a:endCxn id="106" idx="0"/>
          </p:cNvCxnSpPr>
          <p:nvPr/>
        </p:nvCxnSpPr>
        <p:spPr>
          <a:xfrm flipH="1">
            <a:off x="7489862" y="1950138"/>
            <a:ext cx="4019" cy="277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onnecteur droit 143">
            <a:extLst>
              <a:ext uri="{FF2B5EF4-FFF2-40B4-BE49-F238E27FC236}">
                <a16:creationId xmlns:a16="http://schemas.microsoft.com/office/drawing/2014/main" id="{388973F6-1E01-DC43-A390-783E537B0647}"/>
              </a:ext>
            </a:extLst>
          </p:cNvPr>
          <p:cNvCxnSpPr>
            <a:cxnSpLocks/>
            <a:stCxn id="127" idx="4"/>
            <a:endCxn id="105" idx="0"/>
          </p:cNvCxnSpPr>
          <p:nvPr/>
        </p:nvCxnSpPr>
        <p:spPr>
          <a:xfrm flipH="1">
            <a:off x="7051945" y="1950138"/>
            <a:ext cx="4019" cy="277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necteur droit 144">
            <a:extLst>
              <a:ext uri="{FF2B5EF4-FFF2-40B4-BE49-F238E27FC236}">
                <a16:creationId xmlns:a16="http://schemas.microsoft.com/office/drawing/2014/main" id="{922D0C27-7165-FB41-A40B-538EBFE52B0C}"/>
              </a:ext>
            </a:extLst>
          </p:cNvPr>
          <p:cNvCxnSpPr>
            <a:cxnSpLocks/>
            <a:stCxn id="126" idx="4"/>
            <a:endCxn id="104" idx="0"/>
          </p:cNvCxnSpPr>
          <p:nvPr/>
        </p:nvCxnSpPr>
        <p:spPr>
          <a:xfrm flipH="1">
            <a:off x="6583695" y="1950425"/>
            <a:ext cx="4019" cy="277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necteur droit 145">
            <a:extLst>
              <a:ext uri="{FF2B5EF4-FFF2-40B4-BE49-F238E27FC236}">
                <a16:creationId xmlns:a16="http://schemas.microsoft.com/office/drawing/2014/main" id="{0AF31DBA-B81F-F64A-8887-0D822476DDF3}"/>
              </a:ext>
            </a:extLst>
          </p:cNvPr>
          <p:cNvCxnSpPr>
            <a:cxnSpLocks/>
            <a:stCxn id="125" idx="4"/>
            <a:endCxn id="103" idx="0"/>
          </p:cNvCxnSpPr>
          <p:nvPr/>
        </p:nvCxnSpPr>
        <p:spPr>
          <a:xfrm flipH="1">
            <a:off x="6116612" y="1949991"/>
            <a:ext cx="4019" cy="277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Ellipse 146">
            <a:extLst>
              <a:ext uri="{FF2B5EF4-FFF2-40B4-BE49-F238E27FC236}">
                <a16:creationId xmlns:a16="http://schemas.microsoft.com/office/drawing/2014/main" id="{94C574CF-56E7-A94F-B7C7-C8544E430872}"/>
              </a:ext>
            </a:extLst>
          </p:cNvPr>
          <p:cNvSpPr/>
          <p:nvPr/>
        </p:nvSpPr>
        <p:spPr>
          <a:xfrm>
            <a:off x="9380665" y="2637360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Ellipse 147">
            <a:extLst>
              <a:ext uri="{FF2B5EF4-FFF2-40B4-BE49-F238E27FC236}">
                <a16:creationId xmlns:a16="http://schemas.microsoft.com/office/drawing/2014/main" id="{E5FE1757-9989-9F4F-9FB0-3F111F059822}"/>
              </a:ext>
            </a:extLst>
          </p:cNvPr>
          <p:cNvSpPr/>
          <p:nvPr/>
        </p:nvSpPr>
        <p:spPr>
          <a:xfrm>
            <a:off x="9378655" y="3067412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Ellipse 148">
            <a:extLst>
              <a:ext uri="{FF2B5EF4-FFF2-40B4-BE49-F238E27FC236}">
                <a16:creationId xmlns:a16="http://schemas.microsoft.com/office/drawing/2014/main" id="{8FAFF294-1EB4-0240-81C6-34F5DE263BAE}"/>
              </a:ext>
            </a:extLst>
          </p:cNvPr>
          <p:cNvSpPr/>
          <p:nvPr/>
        </p:nvSpPr>
        <p:spPr>
          <a:xfrm>
            <a:off x="9376648" y="3471767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Ellipse 149">
            <a:extLst>
              <a:ext uri="{FF2B5EF4-FFF2-40B4-BE49-F238E27FC236}">
                <a16:creationId xmlns:a16="http://schemas.microsoft.com/office/drawing/2014/main" id="{8C362319-008C-034A-B0E8-F126BDFE390C}"/>
              </a:ext>
            </a:extLst>
          </p:cNvPr>
          <p:cNvSpPr/>
          <p:nvPr/>
        </p:nvSpPr>
        <p:spPr>
          <a:xfrm>
            <a:off x="9374638" y="3840139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1" name="Connecteur droit 150">
            <a:extLst>
              <a:ext uri="{FF2B5EF4-FFF2-40B4-BE49-F238E27FC236}">
                <a16:creationId xmlns:a16="http://schemas.microsoft.com/office/drawing/2014/main" id="{D8CD6F5D-C680-5947-A23A-9696B202EEB7}"/>
              </a:ext>
            </a:extLst>
          </p:cNvPr>
          <p:cNvCxnSpPr>
            <a:cxnSpLocks/>
            <a:stCxn id="149" idx="4"/>
            <a:endCxn id="150" idx="0"/>
          </p:cNvCxnSpPr>
          <p:nvPr/>
        </p:nvCxnSpPr>
        <p:spPr>
          <a:xfrm flipH="1">
            <a:off x="9452946" y="3605409"/>
            <a:ext cx="2009" cy="234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onnecteur droit 151">
            <a:extLst>
              <a:ext uri="{FF2B5EF4-FFF2-40B4-BE49-F238E27FC236}">
                <a16:creationId xmlns:a16="http://schemas.microsoft.com/office/drawing/2014/main" id="{76CFBADE-2E00-E143-9360-5D536BC3D701}"/>
              </a:ext>
            </a:extLst>
          </p:cNvPr>
          <p:cNvCxnSpPr>
            <a:cxnSpLocks/>
            <a:stCxn id="148" idx="4"/>
            <a:endCxn id="149" idx="0"/>
          </p:cNvCxnSpPr>
          <p:nvPr/>
        </p:nvCxnSpPr>
        <p:spPr>
          <a:xfrm flipH="1">
            <a:off x="9454957" y="3201055"/>
            <a:ext cx="2007" cy="270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Connecteur droit 152">
            <a:extLst>
              <a:ext uri="{FF2B5EF4-FFF2-40B4-BE49-F238E27FC236}">
                <a16:creationId xmlns:a16="http://schemas.microsoft.com/office/drawing/2014/main" id="{9A845A9C-D133-904C-820C-0020A4724654}"/>
              </a:ext>
            </a:extLst>
          </p:cNvPr>
          <p:cNvCxnSpPr>
            <a:cxnSpLocks/>
            <a:stCxn id="147" idx="4"/>
            <a:endCxn id="148" idx="0"/>
          </p:cNvCxnSpPr>
          <p:nvPr/>
        </p:nvCxnSpPr>
        <p:spPr>
          <a:xfrm flipH="1">
            <a:off x="9456965" y="2771002"/>
            <a:ext cx="2008" cy="2964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Ellipse 155">
            <a:extLst>
              <a:ext uri="{FF2B5EF4-FFF2-40B4-BE49-F238E27FC236}">
                <a16:creationId xmlns:a16="http://schemas.microsoft.com/office/drawing/2014/main" id="{53B38DE4-5813-7E4A-BB4F-A90295190165}"/>
              </a:ext>
            </a:extLst>
          </p:cNvPr>
          <p:cNvSpPr/>
          <p:nvPr/>
        </p:nvSpPr>
        <p:spPr>
          <a:xfrm>
            <a:off x="9374637" y="2224756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7" name="Connecteur droit 156">
            <a:extLst>
              <a:ext uri="{FF2B5EF4-FFF2-40B4-BE49-F238E27FC236}">
                <a16:creationId xmlns:a16="http://schemas.microsoft.com/office/drawing/2014/main" id="{CDC46804-5EFD-834D-AFB4-3EC783F076B4}"/>
              </a:ext>
            </a:extLst>
          </p:cNvPr>
          <p:cNvCxnSpPr>
            <a:cxnSpLocks/>
            <a:endCxn id="147" idx="0"/>
          </p:cNvCxnSpPr>
          <p:nvPr/>
        </p:nvCxnSpPr>
        <p:spPr>
          <a:xfrm>
            <a:off x="9454955" y="2350450"/>
            <a:ext cx="4018" cy="2869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Ellipse 157">
            <a:extLst>
              <a:ext uri="{FF2B5EF4-FFF2-40B4-BE49-F238E27FC236}">
                <a16:creationId xmlns:a16="http://schemas.microsoft.com/office/drawing/2014/main" id="{75340A6A-8EC1-4141-92EA-B5DE13C87052}"/>
              </a:ext>
            </a:extLst>
          </p:cNvPr>
          <p:cNvSpPr/>
          <p:nvPr/>
        </p:nvSpPr>
        <p:spPr>
          <a:xfrm>
            <a:off x="9378655" y="1813475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9" name="Connecteur droit 158">
            <a:extLst>
              <a:ext uri="{FF2B5EF4-FFF2-40B4-BE49-F238E27FC236}">
                <a16:creationId xmlns:a16="http://schemas.microsoft.com/office/drawing/2014/main" id="{E80B6A57-36A3-D649-B742-0EA494E63513}"/>
              </a:ext>
            </a:extLst>
          </p:cNvPr>
          <p:cNvCxnSpPr>
            <a:cxnSpLocks/>
            <a:stCxn id="158" idx="4"/>
            <a:endCxn id="156" idx="0"/>
          </p:cNvCxnSpPr>
          <p:nvPr/>
        </p:nvCxnSpPr>
        <p:spPr>
          <a:xfrm flipH="1">
            <a:off x="9452946" y="1947117"/>
            <a:ext cx="4019" cy="277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Connecteur droit 159">
            <a:extLst>
              <a:ext uri="{FF2B5EF4-FFF2-40B4-BE49-F238E27FC236}">
                <a16:creationId xmlns:a16="http://schemas.microsoft.com/office/drawing/2014/main" id="{F844BCA1-9E99-CA4D-9D57-298179077610}"/>
              </a:ext>
            </a:extLst>
          </p:cNvPr>
          <p:cNvCxnSpPr>
            <a:cxnSpLocks/>
            <a:stCxn id="130" idx="6"/>
            <a:endCxn id="131" idx="2"/>
          </p:cNvCxnSpPr>
          <p:nvPr/>
        </p:nvCxnSpPr>
        <p:spPr>
          <a:xfrm flipV="1">
            <a:off x="8529848" y="1878022"/>
            <a:ext cx="33924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necteur droit 160">
            <a:extLst>
              <a:ext uri="{FF2B5EF4-FFF2-40B4-BE49-F238E27FC236}">
                <a16:creationId xmlns:a16="http://schemas.microsoft.com/office/drawing/2014/main" id="{8FBFBC7E-3334-234B-821B-46E8C792BABA}"/>
              </a:ext>
            </a:extLst>
          </p:cNvPr>
          <p:cNvCxnSpPr>
            <a:cxnSpLocks/>
            <a:stCxn id="109" idx="6"/>
            <a:endCxn id="156" idx="2"/>
          </p:cNvCxnSpPr>
          <p:nvPr/>
        </p:nvCxnSpPr>
        <p:spPr>
          <a:xfrm>
            <a:off x="9021686" y="2289302"/>
            <a:ext cx="35295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Connecteur droit 161">
            <a:extLst>
              <a:ext uri="{FF2B5EF4-FFF2-40B4-BE49-F238E27FC236}">
                <a16:creationId xmlns:a16="http://schemas.microsoft.com/office/drawing/2014/main" id="{B7552376-A5EF-0D4D-AC30-EDEB03CBFBAB}"/>
              </a:ext>
            </a:extLst>
          </p:cNvPr>
          <p:cNvCxnSpPr>
            <a:cxnSpLocks/>
            <a:stCxn id="14" idx="6"/>
            <a:endCxn id="147" idx="2"/>
          </p:cNvCxnSpPr>
          <p:nvPr/>
        </p:nvCxnSpPr>
        <p:spPr>
          <a:xfrm>
            <a:off x="9027713" y="2701907"/>
            <a:ext cx="35295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Connecteur droit 162">
            <a:extLst>
              <a:ext uri="{FF2B5EF4-FFF2-40B4-BE49-F238E27FC236}">
                <a16:creationId xmlns:a16="http://schemas.microsoft.com/office/drawing/2014/main" id="{97A1B021-1CA3-CF40-A6D4-D171E05A66B0}"/>
              </a:ext>
            </a:extLst>
          </p:cNvPr>
          <p:cNvCxnSpPr>
            <a:cxnSpLocks/>
            <a:stCxn id="21" idx="6"/>
            <a:endCxn id="148" idx="2"/>
          </p:cNvCxnSpPr>
          <p:nvPr/>
        </p:nvCxnSpPr>
        <p:spPr>
          <a:xfrm>
            <a:off x="9025705" y="3131958"/>
            <a:ext cx="35295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Connecteur droit 163">
            <a:extLst>
              <a:ext uri="{FF2B5EF4-FFF2-40B4-BE49-F238E27FC236}">
                <a16:creationId xmlns:a16="http://schemas.microsoft.com/office/drawing/2014/main" id="{021457A4-6F7D-AC41-9648-6CFB76B49ACC}"/>
              </a:ext>
            </a:extLst>
          </p:cNvPr>
          <p:cNvCxnSpPr>
            <a:cxnSpLocks/>
            <a:stCxn id="28" idx="6"/>
            <a:endCxn id="149" idx="2"/>
          </p:cNvCxnSpPr>
          <p:nvPr/>
        </p:nvCxnSpPr>
        <p:spPr>
          <a:xfrm>
            <a:off x="9023697" y="3536313"/>
            <a:ext cx="35295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Connecteur droit 164">
            <a:extLst>
              <a:ext uri="{FF2B5EF4-FFF2-40B4-BE49-F238E27FC236}">
                <a16:creationId xmlns:a16="http://schemas.microsoft.com/office/drawing/2014/main" id="{4424E1C1-CABD-2143-AD07-572245909466}"/>
              </a:ext>
            </a:extLst>
          </p:cNvPr>
          <p:cNvCxnSpPr>
            <a:cxnSpLocks/>
            <a:stCxn id="35" idx="6"/>
            <a:endCxn id="150" idx="2"/>
          </p:cNvCxnSpPr>
          <p:nvPr/>
        </p:nvCxnSpPr>
        <p:spPr>
          <a:xfrm>
            <a:off x="9021688" y="3904686"/>
            <a:ext cx="35295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Ellipse 165">
            <a:extLst>
              <a:ext uri="{FF2B5EF4-FFF2-40B4-BE49-F238E27FC236}">
                <a16:creationId xmlns:a16="http://schemas.microsoft.com/office/drawing/2014/main" id="{C8DBBE1A-EFB1-C245-9A7D-56EF984E4419}"/>
              </a:ext>
            </a:extLst>
          </p:cNvPr>
          <p:cNvSpPr/>
          <p:nvPr/>
        </p:nvSpPr>
        <p:spPr>
          <a:xfrm>
            <a:off x="6033280" y="4216444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Ellipse 166">
            <a:extLst>
              <a:ext uri="{FF2B5EF4-FFF2-40B4-BE49-F238E27FC236}">
                <a16:creationId xmlns:a16="http://schemas.microsoft.com/office/drawing/2014/main" id="{E7647B77-4732-FA4A-BE6C-1080623E872C}"/>
              </a:ext>
            </a:extLst>
          </p:cNvPr>
          <p:cNvSpPr/>
          <p:nvPr/>
        </p:nvSpPr>
        <p:spPr>
          <a:xfrm>
            <a:off x="6500362" y="4216879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Ellipse 167">
            <a:extLst>
              <a:ext uri="{FF2B5EF4-FFF2-40B4-BE49-F238E27FC236}">
                <a16:creationId xmlns:a16="http://schemas.microsoft.com/office/drawing/2014/main" id="{B6256DCF-E54B-AB45-81D5-4A3A4FEE4637}"/>
              </a:ext>
            </a:extLst>
          </p:cNvPr>
          <p:cNvSpPr/>
          <p:nvPr/>
        </p:nvSpPr>
        <p:spPr>
          <a:xfrm>
            <a:off x="6968613" y="421659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Ellipse 168">
            <a:extLst>
              <a:ext uri="{FF2B5EF4-FFF2-40B4-BE49-F238E27FC236}">
                <a16:creationId xmlns:a16="http://schemas.microsoft.com/office/drawing/2014/main" id="{333E7FF9-2C67-8244-B9E1-4751288AD2BF}"/>
              </a:ext>
            </a:extLst>
          </p:cNvPr>
          <p:cNvSpPr/>
          <p:nvPr/>
        </p:nvSpPr>
        <p:spPr>
          <a:xfrm>
            <a:off x="7406528" y="421659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Ellipse 169">
            <a:extLst>
              <a:ext uri="{FF2B5EF4-FFF2-40B4-BE49-F238E27FC236}">
                <a16:creationId xmlns:a16="http://schemas.microsoft.com/office/drawing/2014/main" id="{E3D84638-FC1B-9A47-AC22-B79CFD71FE41}"/>
              </a:ext>
            </a:extLst>
          </p:cNvPr>
          <p:cNvSpPr/>
          <p:nvPr/>
        </p:nvSpPr>
        <p:spPr>
          <a:xfrm>
            <a:off x="7877769" y="4213992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Ellipse 170">
            <a:extLst>
              <a:ext uri="{FF2B5EF4-FFF2-40B4-BE49-F238E27FC236}">
                <a16:creationId xmlns:a16="http://schemas.microsoft.com/office/drawing/2014/main" id="{A7F28E84-5D7D-F344-948B-C3EAAC993C53}"/>
              </a:ext>
            </a:extLst>
          </p:cNvPr>
          <p:cNvSpPr/>
          <p:nvPr/>
        </p:nvSpPr>
        <p:spPr>
          <a:xfrm>
            <a:off x="8364189" y="4213570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Ellipse 171">
            <a:extLst>
              <a:ext uri="{FF2B5EF4-FFF2-40B4-BE49-F238E27FC236}">
                <a16:creationId xmlns:a16="http://schemas.microsoft.com/office/drawing/2014/main" id="{C92B7711-9D85-394A-BFA2-B3FDB9A12745}"/>
              </a:ext>
            </a:extLst>
          </p:cNvPr>
          <p:cNvSpPr/>
          <p:nvPr/>
        </p:nvSpPr>
        <p:spPr>
          <a:xfrm>
            <a:off x="8860045" y="4211296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3" name="Connecteur droit 172">
            <a:extLst>
              <a:ext uri="{FF2B5EF4-FFF2-40B4-BE49-F238E27FC236}">
                <a16:creationId xmlns:a16="http://schemas.microsoft.com/office/drawing/2014/main" id="{A319136B-E879-5248-B243-14367DED34A7}"/>
              </a:ext>
            </a:extLst>
          </p:cNvPr>
          <p:cNvCxnSpPr>
            <a:cxnSpLocks/>
            <a:stCxn id="166" idx="6"/>
            <a:endCxn id="167" idx="2"/>
          </p:cNvCxnSpPr>
          <p:nvPr/>
        </p:nvCxnSpPr>
        <p:spPr>
          <a:xfrm>
            <a:off x="6189896" y="4283266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Connecteur droit 173">
            <a:extLst>
              <a:ext uri="{FF2B5EF4-FFF2-40B4-BE49-F238E27FC236}">
                <a16:creationId xmlns:a16="http://schemas.microsoft.com/office/drawing/2014/main" id="{B91C0C6B-533F-5C4C-A8D0-EA588E17832B}"/>
              </a:ext>
            </a:extLst>
          </p:cNvPr>
          <p:cNvCxnSpPr>
            <a:cxnSpLocks/>
            <a:stCxn id="171" idx="6"/>
            <a:endCxn id="172" idx="2"/>
          </p:cNvCxnSpPr>
          <p:nvPr/>
        </p:nvCxnSpPr>
        <p:spPr>
          <a:xfrm flipV="1">
            <a:off x="8520805" y="4278116"/>
            <a:ext cx="33924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Connecteur droit 174">
            <a:extLst>
              <a:ext uri="{FF2B5EF4-FFF2-40B4-BE49-F238E27FC236}">
                <a16:creationId xmlns:a16="http://schemas.microsoft.com/office/drawing/2014/main" id="{AC03C44D-8478-1A40-8C55-4A03301D1EDA}"/>
              </a:ext>
            </a:extLst>
          </p:cNvPr>
          <p:cNvCxnSpPr>
            <a:cxnSpLocks/>
            <a:stCxn id="170" idx="6"/>
            <a:endCxn id="171" idx="2"/>
          </p:cNvCxnSpPr>
          <p:nvPr/>
        </p:nvCxnSpPr>
        <p:spPr>
          <a:xfrm flipV="1">
            <a:off x="8034386" y="4280391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Connecteur droit 175">
            <a:extLst>
              <a:ext uri="{FF2B5EF4-FFF2-40B4-BE49-F238E27FC236}">
                <a16:creationId xmlns:a16="http://schemas.microsoft.com/office/drawing/2014/main" id="{88F0BA12-A2A6-FA4E-9536-E757000493BF}"/>
              </a:ext>
            </a:extLst>
          </p:cNvPr>
          <p:cNvCxnSpPr>
            <a:cxnSpLocks/>
            <a:stCxn id="169" idx="6"/>
            <a:endCxn id="170" idx="2"/>
          </p:cNvCxnSpPr>
          <p:nvPr/>
        </p:nvCxnSpPr>
        <p:spPr>
          <a:xfrm flipV="1">
            <a:off x="7563145" y="4280813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Connecteur droit 176">
            <a:extLst>
              <a:ext uri="{FF2B5EF4-FFF2-40B4-BE49-F238E27FC236}">
                <a16:creationId xmlns:a16="http://schemas.microsoft.com/office/drawing/2014/main" id="{C4BEE146-1F4C-8349-B82E-68697F76080D}"/>
              </a:ext>
            </a:extLst>
          </p:cNvPr>
          <p:cNvCxnSpPr>
            <a:cxnSpLocks/>
            <a:stCxn id="168" idx="6"/>
            <a:endCxn id="169" idx="2"/>
          </p:cNvCxnSpPr>
          <p:nvPr/>
        </p:nvCxnSpPr>
        <p:spPr>
          <a:xfrm>
            <a:off x="7125229" y="4283412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Connecteur droit 177">
            <a:extLst>
              <a:ext uri="{FF2B5EF4-FFF2-40B4-BE49-F238E27FC236}">
                <a16:creationId xmlns:a16="http://schemas.microsoft.com/office/drawing/2014/main" id="{C44829C1-97E3-C34E-A845-2BB0AD6807E1}"/>
              </a:ext>
            </a:extLst>
          </p:cNvPr>
          <p:cNvCxnSpPr>
            <a:cxnSpLocks/>
            <a:stCxn id="167" idx="6"/>
            <a:endCxn id="168" idx="2"/>
          </p:cNvCxnSpPr>
          <p:nvPr/>
        </p:nvCxnSpPr>
        <p:spPr>
          <a:xfrm flipV="1">
            <a:off x="6656979" y="4283412"/>
            <a:ext cx="311633" cy="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Ellipse 180">
            <a:extLst>
              <a:ext uri="{FF2B5EF4-FFF2-40B4-BE49-F238E27FC236}">
                <a16:creationId xmlns:a16="http://schemas.microsoft.com/office/drawing/2014/main" id="{FBC278DF-4C09-8448-B39D-967B13614AEE}"/>
              </a:ext>
            </a:extLst>
          </p:cNvPr>
          <p:cNvSpPr/>
          <p:nvPr/>
        </p:nvSpPr>
        <p:spPr>
          <a:xfrm>
            <a:off x="9369614" y="4213570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2" name="Connecteur droit 181">
            <a:extLst>
              <a:ext uri="{FF2B5EF4-FFF2-40B4-BE49-F238E27FC236}">
                <a16:creationId xmlns:a16="http://schemas.microsoft.com/office/drawing/2014/main" id="{C081E2C6-CC5C-FE4C-84E4-D5FC8A6AD057}"/>
              </a:ext>
            </a:extLst>
          </p:cNvPr>
          <p:cNvCxnSpPr>
            <a:cxnSpLocks/>
            <a:stCxn id="172" idx="6"/>
            <a:endCxn id="181" idx="2"/>
          </p:cNvCxnSpPr>
          <p:nvPr/>
        </p:nvCxnSpPr>
        <p:spPr>
          <a:xfrm>
            <a:off x="9016663" y="4278116"/>
            <a:ext cx="35295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Ellipse 182">
            <a:extLst>
              <a:ext uri="{FF2B5EF4-FFF2-40B4-BE49-F238E27FC236}">
                <a16:creationId xmlns:a16="http://schemas.microsoft.com/office/drawing/2014/main" id="{BADFA816-63AF-8E41-96D9-B079E5371F6A}"/>
              </a:ext>
            </a:extLst>
          </p:cNvPr>
          <p:cNvSpPr/>
          <p:nvPr/>
        </p:nvSpPr>
        <p:spPr>
          <a:xfrm>
            <a:off x="6033279" y="4603235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Ellipse 183">
            <a:extLst>
              <a:ext uri="{FF2B5EF4-FFF2-40B4-BE49-F238E27FC236}">
                <a16:creationId xmlns:a16="http://schemas.microsoft.com/office/drawing/2014/main" id="{0DB660F3-B1D9-6F4B-B3B1-1AB194973D0C}"/>
              </a:ext>
            </a:extLst>
          </p:cNvPr>
          <p:cNvSpPr/>
          <p:nvPr/>
        </p:nvSpPr>
        <p:spPr>
          <a:xfrm>
            <a:off x="6500361" y="4603669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Ellipse 184">
            <a:extLst>
              <a:ext uri="{FF2B5EF4-FFF2-40B4-BE49-F238E27FC236}">
                <a16:creationId xmlns:a16="http://schemas.microsoft.com/office/drawing/2014/main" id="{E9BD26A1-16D0-B64B-9546-2ACA53CCF871}"/>
              </a:ext>
            </a:extLst>
          </p:cNvPr>
          <p:cNvSpPr/>
          <p:nvPr/>
        </p:nvSpPr>
        <p:spPr>
          <a:xfrm>
            <a:off x="6968612" y="4603382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Ellipse 185">
            <a:extLst>
              <a:ext uri="{FF2B5EF4-FFF2-40B4-BE49-F238E27FC236}">
                <a16:creationId xmlns:a16="http://schemas.microsoft.com/office/drawing/2014/main" id="{6D4B719D-5F26-0444-A9A0-780DCC8EF9C1}"/>
              </a:ext>
            </a:extLst>
          </p:cNvPr>
          <p:cNvSpPr/>
          <p:nvPr/>
        </p:nvSpPr>
        <p:spPr>
          <a:xfrm>
            <a:off x="7406527" y="4603382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Ellipse 186">
            <a:extLst>
              <a:ext uri="{FF2B5EF4-FFF2-40B4-BE49-F238E27FC236}">
                <a16:creationId xmlns:a16="http://schemas.microsoft.com/office/drawing/2014/main" id="{157F11C6-48D0-AE47-89E8-C56C1A2A58DA}"/>
              </a:ext>
            </a:extLst>
          </p:cNvPr>
          <p:cNvSpPr/>
          <p:nvPr/>
        </p:nvSpPr>
        <p:spPr>
          <a:xfrm>
            <a:off x="7877768" y="4600783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Ellipse 187">
            <a:extLst>
              <a:ext uri="{FF2B5EF4-FFF2-40B4-BE49-F238E27FC236}">
                <a16:creationId xmlns:a16="http://schemas.microsoft.com/office/drawing/2014/main" id="{B8DCAAEF-2D22-5447-B9D0-42FC97E80DE3}"/>
              </a:ext>
            </a:extLst>
          </p:cNvPr>
          <p:cNvSpPr/>
          <p:nvPr/>
        </p:nvSpPr>
        <p:spPr>
          <a:xfrm>
            <a:off x="8364188" y="460036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Ellipse 188">
            <a:extLst>
              <a:ext uri="{FF2B5EF4-FFF2-40B4-BE49-F238E27FC236}">
                <a16:creationId xmlns:a16="http://schemas.microsoft.com/office/drawing/2014/main" id="{0B382011-1637-9C47-8B9B-15192CB8DA00}"/>
              </a:ext>
            </a:extLst>
          </p:cNvPr>
          <p:cNvSpPr/>
          <p:nvPr/>
        </p:nvSpPr>
        <p:spPr>
          <a:xfrm>
            <a:off x="8860044" y="4598087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0" name="Connecteur droit 189">
            <a:extLst>
              <a:ext uri="{FF2B5EF4-FFF2-40B4-BE49-F238E27FC236}">
                <a16:creationId xmlns:a16="http://schemas.microsoft.com/office/drawing/2014/main" id="{454D27AA-797B-9D43-AA88-6F434BF4280D}"/>
              </a:ext>
            </a:extLst>
          </p:cNvPr>
          <p:cNvCxnSpPr>
            <a:cxnSpLocks/>
            <a:stCxn id="183" idx="6"/>
            <a:endCxn id="184" idx="2"/>
          </p:cNvCxnSpPr>
          <p:nvPr/>
        </p:nvCxnSpPr>
        <p:spPr>
          <a:xfrm>
            <a:off x="6189896" y="4670056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Connecteur droit 190">
            <a:extLst>
              <a:ext uri="{FF2B5EF4-FFF2-40B4-BE49-F238E27FC236}">
                <a16:creationId xmlns:a16="http://schemas.microsoft.com/office/drawing/2014/main" id="{EACF3CEA-4F0B-B241-8A06-79FAF3596149}"/>
              </a:ext>
            </a:extLst>
          </p:cNvPr>
          <p:cNvCxnSpPr>
            <a:cxnSpLocks/>
            <a:stCxn id="188" idx="6"/>
            <a:endCxn id="189" idx="2"/>
          </p:cNvCxnSpPr>
          <p:nvPr/>
        </p:nvCxnSpPr>
        <p:spPr>
          <a:xfrm flipV="1">
            <a:off x="8520804" y="4664907"/>
            <a:ext cx="33924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Connecteur droit 191">
            <a:extLst>
              <a:ext uri="{FF2B5EF4-FFF2-40B4-BE49-F238E27FC236}">
                <a16:creationId xmlns:a16="http://schemas.microsoft.com/office/drawing/2014/main" id="{42A8A2D5-2090-5642-A2AB-DC7AD8BEE834}"/>
              </a:ext>
            </a:extLst>
          </p:cNvPr>
          <p:cNvCxnSpPr>
            <a:cxnSpLocks/>
            <a:stCxn id="187" idx="6"/>
            <a:endCxn id="188" idx="2"/>
          </p:cNvCxnSpPr>
          <p:nvPr/>
        </p:nvCxnSpPr>
        <p:spPr>
          <a:xfrm flipV="1">
            <a:off x="8034385" y="4667182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Connecteur droit 192">
            <a:extLst>
              <a:ext uri="{FF2B5EF4-FFF2-40B4-BE49-F238E27FC236}">
                <a16:creationId xmlns:a16="http://schemas.microsoft.com/office/drawing/2014/main" id="{5EA0D8CF-698F-8642-90B8-93240E3CB681}"/>
              </a:ext>
            </a:extLst>
          </p:cNvPr>
          <p:cNvCxnSpPr>
            <a:cxnSpLocks/>
            <a:stCxn id="186" idx="6"/>
            <a:endCxn id="187" idx="2"/>
          </p:cNvCxnSpPr>
          <p:nvPr/>
        </p:nvCxnSpPr>
        <p:spPr>
          <a:xfrm flipV="1">
            <a:off x="7563145" y="4667603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Connecteur droit 193">
            <a:extLst>
              <a:ext uri="{FF2B5EF4-FFF2-40B4-BE49-F238E27FC236}">
                <a16:creationId xmlns:a16="http://schemas.microsoft.com/office/drawing/2014/main" id="{21D74460-4986-914D-99FD-3F135AD852FB}"/>
              </a:ext>
            </a:extLst>
          </p:cNvPr>
          <p:cNvCxnSpPr>
            <a:cxnSpLocks/>
            <a:stCxn id="185" idx="6"/>
            <a:endCxn id="186" idx="2"/>
          </p:cNvCxnSpPr>
          <p:nvPr/>
        </p:nvCxnSpPr>
        <p:spPr>
          <a:xfrm>
            <a:off x="7125228" y="4670203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Connecteur droit 194">
            <a:extLst>
              <a:ext uri="{FF2B5EF4-FFF2-40B4-BE49-F238E27FC236}">
                <a16:creationId xmlns:a16="http://schemas.microsoft.com/office/drawing/2014/main" id="{D97EE875-90BE-C847-AAFA-3C319513AE1E}"/>
              </a:ext>
            </a:extLst>
          </p:cNvPr>
          <p:cNvCxnSpPr>
            <a:cxnSpLocks/>
            <a:stCxn id="184" idx="6"/>
            <a:endCxn id="185" idx="2"/>
          </p:cNvCxnSpPr>
          <p:nvPr/>
        </p:nvCxnSpPr>
        <p:spPr>
          <a:xfrm flipV="1">
            <a:off x="6656979" y="4670203"/>
            <a:ext cx="311633" cy="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Ellipse 197">
            <a:extLst>
              <a:ext uri="{FF2B5EF4-FFF2-40B4-BE49-F238E27FC236}">
                <a16:creationId xmlns:a16="http://schemas.microsoft.com/office/drawing/2014/main" id="{0C647352-A15E-474C-A5CE-9444198DF00E}"/>
              </a:ext>
            </a:extLst>
          </p:cNvPr>
          <p:cNvSpPr/>
          <p:nvPr/>
        </p:nvSpPr>
        <p:spPr>
          <a:xfrm>
            <a:off x="9369613" y="460036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9" name="Connecteur droit 198">
            <a:extLst>
              <a:ext uri="{FF2B5EF4-FFF2-40B4-BE49-F238E27FC236}">
                <a16:creationId xmlns:a16="http://schemas.microsoft.com/office/drawing/2014/main" id="{08417897-87CC-2E44-A5DB-35A54EE42CEA}"/>
              </a:ext>
            </a:extLst>
          </p:cNvPr>
          <p:cNvCxnSpPr>
            <a:cxnSpLocks/>
            <a:stCxn id="189" idx="6"/>
            <a:endCxn id="198" idx="2"/>
          </p:cNvCxnSpPr>
          <p:nvPr/>
        </p:nvCxnSpPr>
        <p:spPr>
          <a:xfrm>
            <a:off x="9016662" y="4664907"/>
            <a:ext cx="35295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Connecteur droit 199">
            <a:extLst>
              <a:ext uri="{FF2B5EF4-FFF2-40B4-BE49-F238E27FC236}">
                <a16:creationId xmlns:a16="http://schemas.microsoft.com/office/drawing/2014/main" id="{3E7C0621-FCF2-8644-99D8-AD83C68224A7}"/>
              </a:ext>
            </a:extLst>
          </p:cNvPr>
          <p:cNvCxnSpPr>
            <a:cxnSpLocks/>
            <a:stCxn id="29" idx="4"/>
            <a:endCxn id="166" idx="0"/>
          </p:cNvCxnSpPr>
          <p:nvPr/>
        </p:nvCxnSpPr>
        <p:spPr>
          <a:xfrm flipH="1">
            <a:off x="6111589" y="3976655"/>
            <a:ext cx="5024" cy="239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Connecteur droit 200">
            <a:extLst>
              <a:ext uri="{FF2B5EF4-FFF2-40B4-BE49-F238E27FC236}">
                <a16:creationId xmlns:a16="http://schemas.microsoft.com/office/drawing/2014/main" id="{04D3B993-47DD-8249-AB5F-65EA89E032DB}"/>
              </a:ext>
            </a:extLst>
          </p:cNvPr>
          <p:cNvCxnSpPr>
            <a:cxnSpLocks/>
            <a:stCxn id="30" idx="4"/>
            <a:endCxn id="167" idx="0"/>
          </p:cNvCxnSpPr>
          <p:nvPr/>
        </p:nvCxnSpPr>
        <p:spPr>
          <a:xfrm flipH="1">
            <a:off x="6578671" y="3977089"/>
            <a:ext cx="5024" cy="239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Connecteur droit 201">
            <a:extLst>
              <a:ext uri="{FF2B5EF4-FFF2-40B4-BE49-F238E27FC236}">
                <a16:creationId xmlns:a16="http://schemas.microsoft.com/office/drawing/2014/main" id="{7130EDF5-4984-494C-A6E6-7600D5E59112}"/>
              </a:ext>
            </a:extLst>
          </p:cNvPr>
          <p:cNvCxnSpPr>
            <a:cxnSpLocks/>
            <a:stCxn id="31" idx="4"/>
            <a:endCxn id="168" idx="0"/>
          </p:cNvCxnSpPr>
          <p:nvPr/>
        </p:nvCxnSpPr>
        <p:spPr>
          <a:xfrm flipH="1">
            <a:off x="7046923" y="3976801"/>
            <a:ext cx="5024" cy="239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Connecteur droit 202">
            <a:extLst>
              <a:ext uri="{FF2B5EF4-FFF2-40B4-BE49-F238E27FC236}">
                <a16:creationId xmlns:a16="http://schemas.microsoft.com/office/drawing/2014/main" id="{04020A2A-010C-B348-BC4A-DC8C3A7C71C4}"/>
              </a:ext>
            </a:extLst>
          </p:cNvPr>
          <p:cNvCxnSpPr>
            <a:cxnSpLocks/>
            <a:stCxn id="32" idx="4"/>
            <a:endCxn id="169" idx="0"/>
          </p:cNvCxnSpPr>
          <p:nvPr/>
        </p:nvCxnSpPr>
        <p:spPr>
          <a:xfrm flipH="1">
            <a:off x="7484837" y="3976801"/>
            <a:ext cx="5024" cy="239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Connecteur droit 203">
            <a:extLst>
              <a:ext uri="{FF2B5EF4-FFF2-40B4-BE49-F238E27FC236}">
                <a16:creationId xmlns:a16="http://schemas.microsoft.com/office/drawing/2014/main" id="{3AF60CB5-95A1-9948-AA6B-43030A0DBDCE}"/>
              </a:ext>
            </a:extLst>
          </p:cNvPr>
          <p:cNvCxnSpPr>
            <a:cxnSpLocks/>
            <a:stCxn id="33" idx="4"/>
            <a:endCxn id="170" idx="0"/>
          </p:cNvCxnSpPr>
          <p:nvPr/>
        </p:nvCxnSpPr>
        <p:spPr>
          <a:xfrm flipH="1">
            <a:off x="7956078" y="3974203"/>
            <a:ext cx="5024" cy="239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Connecteur droit 204">
            <a:extLst>
              <a:ext uri="{FF2B5EF4-FFF2-40B4-BE49-F238E27FC236}">
                <a16:creationId xmlns:a16="http://schemas.microsoft.com/office/drawing/2014/main" id="{E5253C17-90D1-3D48-84DA-E71A272B2480}"/>
              </a:ext>
            </a:extLst>
          </p:cNvPr>
          <p:cNvCxnSpPr>
            <a:cxnSpLocks/>
            <a:stCxn id="34" idx="4"/>
            <a:endCxn id="171" idx="0"/>
          </p:cNvCxnSpPr>
          <p:nvPr/>
        </p:nvCxnSpPr>
        <p:spPr>
          <a:xfrm flipH="1">
            <a:off x="8442498" y="3973781"/>
            <a:ext cx="5024" cy="239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Connecteur droit 205">
            <a:extLst>
              <a:ext uri="{FF2B5EF4-FFF2-40B4-BE49-F238E27FC236}">
                <a16:creationId xmlns:a16="http://schemas.microsoft.com/office/drawing/2014/main" id="{8DE11735-F5C5-0349-860C-14017AA0E5CF}"/>
              </a:ext>
            </a:extLst>
          </p:cNvPr>
          <p:cNvCxnSpPr>
            <a:cxnSpLocks/>
            <a:stCxn id="35" idx="4"/>
            <a:endCxn id="172" idx="0"/>
          </p:cNvCxnSpPr>
          <p:nvPr/>
        </p:nvCxnSpPr>
        <p:spPr>
          <a:xfrm flipH="1">
            <a:off x="8938355" y="3971507"/>
            <a:ext cx="5024" cy="239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Connecteur droit 206">
            <a:extLst>
              <a:ext uri="{FF2B5EF4-FFF2-40B4-BE49-F238E27FC236}">
                <a16:creationId xmlns:a16="http://schemas.microsoft.com/office/drawing/2014/main" id="{7A7E0089-20B8-2443-8C11-AFEDAD463925}"/>
              </a:ext>
            </a:extLst>
          </p:cNvPr>
          <p:cNvCxnSpPr>
            <a:cxnSpLocks/>
            <a:stCxn id="150" idx="4"/>
            <a:endCxn id="181" idx="0"/>
          </p:cNvCxnSpPr>
          <p:nvPr/>
        </p:nvCxnSpPr>
        <p:spPr>
          <a:xfrm flipH="1">
            <a:off x="9447924" y="3973781"/>
            <a:ext cx="5024" cy="239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Connecteur droit 207">
            <a:extLst>
              <a:ext uri="{FF2B5EF4-FFF2-40B4-BE49-F238E27FC236}">
                <a16:creationId xmlns:a16="http://schemas.microsoft.com/office/drawing/2014/main" id="{EC3AD806-A172-5A45-8BFC-4E50B175AB01}"/>
              </a:ext>
            </a:extLst>
          </p:cNvPr>
          <p:cNvCxnSpPr>
            <a:cxnSpLocks/>
            <a:stCxn id="181" idx="4"/>
            <a:endCxn id="198" idx="0"/>
          </p:cNvCxnSpPr>
          <p:nvPr/>
        </p:nvCxnSpPr>
        <p:spPr>
          <a:xfrm flipH="1">
            <a:off x="9447923" y="4347212"/>
            <a:ext cx="1" cy="253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Connecteur droit 208">
            <a:extLst>
              <a:ext uri="{FF2B5EF4-FFF2-40B4-BE49-F238E27FC236}">
                <a16:creationId xmlns:a16="http://schemas.microsoft.com/office/drawing/2014/main" id="{9424EF46-FCCB-8044-87DA-52FF69359BFC}"/>
              </a:ext>
            </a:extLst>
          </p:cNvPr>
          <p:cNvCxnSpPr>
            <a:cxnSpLocks/>
            <a:stCxn id="172" idx="4"/>
            <a:endCxn id="189" idx="0"/>
          </p:cNvCxnSpPr>
          <p:nvPr/>
        </p:nvCxnSpPr>
        <p:spPr>
          <a:xfrm flipH="1">
            <a:off x="8938354" y="4344937"/>
            <a:ext cx="1" cy="253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Connecteur droit 209">
            <a:extLst>
              <a:ext uri="{FF2B5EF4-FFF2-40B4-BE49-F238E27FC236}">
                <a16:creationId xmlns:a16="http://schemas.microsoft.com/office/drawing/2014/main" id="{F2630101-7D27-FD42-8E8E-BB67AC72812F}"/>
              </a:ext>
            </a:extLst>
          </p:cNvPr>
          <p:cNvCxnSpPr>
            <a:cxnSpLocks/>
            <a:stCxn id="171" idx="4"/>
            <a:endCxn id="188" idx="0"/>
          </p:cNvCxnSpPr>
          <p:nvPr/>
        </p:nvCxnSpPr>
        <p:spPr>
          <a:xfrm flipH="1">
            <a:off x="8442497" y="4347212"/>
            <a:ext cx="1" cy="253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Connecteur droit 210">
            <a:extLst>
              <a:ext uri="{FF2B5EF4-FFF2-40B4-BE49-F238E27FC236}">
                <a16:creationId xmlns:a16="http://schemas.microsoft.com/office/drawing/2014/main" id="{955263BF-D7C9-5C42-98C9-F4A6390CA660}"/>
              </a:ext>
            </a:extLst>
          </p:cNvPr>
          <p:cNvCxnSpPr>
            <a:cxnSpLocks/>
            <a:stCxn id="170" idx="4"/>
            <a:endCxn id="187" idx="0"/>
          </p:cNvCxnSpPr>
          <p:nvPr/>
        </p:nvCxnSpPr>
        <p:spPr>
          <a:xfrm flipH="1">
            <a:off x="7956077" y="4347634"/>
            <a:ext cx="1" cy="253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Connecteur droit 211">
            <a:extLst>
              <a:ext uri="{FF2B5EF4-FFF2-40B4-BE49-F238E27FC236}">
                <a16:creationId xmlns:a16="http://schemas.microsoft.com/office/drawing/2014/main" id="{DDCC1CB5-E3FF-FB42-A2B3-33B5DFD64520}"/>
              </a:ext>
            </a:extLst>
          </p:cNvPr>
          <p:cNvCxnSpPr>
            <a:cxnSpLocks/>
            <a:stCxn id="169" idx="4"/>
            <a:endCxn id="186" idx="0"/>
          </p:cNvCxnSpPr>
          <p:nvPr/>
        </p:nvCxnSpPr>
        <p:spPr>
          <a:xfrm flipH="1">
            <a:off x="7484836" y="4350233"/>
            <a:ext cx="1" cy="253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Connecteur droit 212">
            <a:extLst>
              <a:ext uri="{FF2B5EF4-FFF2-40B4-BE49-F238E27FC236}">
                <a16:creationId xmlns:a16="http://schemas.microsoft.com/office/drawing/2014/main" id="{A7BE19E4-E09D-7C4F-AA19-177C91340044}"/>
              </a:ext>
            </a:extLst>
          </p:cNvPr>
          <p:cNvCxnSpPr>
            <a:cxnSpLocks/>
            <a:stCxn id="168" idx="4"/>
            <a:endCxn id="185" idx="0"/>
          </p:cNvCxnSpPr>
          <p:nvPr/>
        </p:nvCxnSpPr>
        <p:spPr>
          <a:xfrm flipH="1">
            <a:off x="7046922" y="4350233"/>
            <a:ext cx="1" cy="253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Connecteur droit 213">
            <a:extLst>
              <a:ext uri="{FF2B5EF4-FFF2-40B4-BE49-F238E27FC236}">
                <a16:creationId xmlns:a16="http://schemas.microsoft.com/office/drawing/2014/main" id="{AA01CF74-13ED-374C-A72A-7C82D678C148}"/>
              </a:ext>
            </a:extLst>
          </p:cNvPr>
          <p:cNvCxnSpPr>
            <a:cxnSpLocks/>
            <a:stCxn id="167" idx="4"/>
            <a:endCxn id="184" idx="0"/>
          </p:cNvCxnSpPr>
          <p:nvPr/>
        </p:nvCxnSpPr>
        <p:spPr>
          <a:xfrm flipH="1">
            <a:off x="6578670" y="4350520"/>
            <a:ext cx="1" cy="253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Connecteur droit 214">
            <a:extLst>
              <a:ext uri="{FF2B5EF4-FFF2-40B4-BE49-F238E27FC236}">
                <a16:creationId xmlns:a16="http://schemas.microsoft.com/office/drawing/2014/main" id="{8BC93882-BD64-0A41-B6C2-881FC7CA87AD}"/>
              </a:ext>
            </a:extLst>
          </p:cNvPr>
          <p:cNvCxnSpPr>
            <a:cxnSpLocks/>
            <a:stCxn id="166" idx="4"/>
            <a:endCxn id="183" idx="0"/>
          </p:cNvCxnSpPr>
          <p:nvPr/>
        </p:nvCxnSpPr>
        <p:spPr>
          <a:xfrm flipH="1">
            <a:off x="6111588" y="4350086"/>
            <a:ext cx="1" cy="253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Ellipse 215">
            <a:extLst>
              <a:ext uri="{FF2B5EF4-FFF2-40B4-BE49-F238E27FC236}">
                <a16:creationId xmlns:a16="http://schemas.microsoft.com/office/drawing/2014/main" id="{59EF9F58-E976-E94F-9F22-F500B45334F0}"/>
              </a:ext>
            </a:extLst>
          </p:cNvPr>
          <p:cNvSpPr/>
          <p:nvPr/>
        </p:nvSpPr>
        <p:spPr>
          <a:xfrm>
            <a:off x="9884412" y="2635710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Ellipse 216">
            <a:extLst>
              <a:ext uri="{FF2B5EF4-FFF2-40B4-BE49-F238E27FC236}">
                <a16:creationId xmlns:a16="http://schemas.microsoft.com/office/drawing/2014/main" id="{60B31A2A-FAA9-CB49-89F9-6717DC1E100F}"/>
              </a:ext>
            </a:extLst>
          </p:cNvPr>
          <p:cNvSpPr/>
          <p:nvPr/>
        </p:nvSpPr>
        <p:spPr>
          <a:xfrm>
            <a:off x="9882403" y="3065762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Ellipse 217">
            <a:extLst>
              <a:ext uri="{FF2B5EF4-FFF2-40B4-BE49-F238E27FC236}">
                <a16:creationId xmlns:a16="http://schemas.microsoft.com/office/drawing/2014/main" id="{E7925AFA-E9CA-ED43-992F-BB592A5AD550}"/>
              </a:ext>
            </a:extLst>
          </p:cNvPr>
          <p:cNvSpPr/>
          <p:nvPr/>
        </p:nvSpPr>
        <p:spPr>
          <a:xfrm>
            <a:off x="9880396" y="3470117"/>
            <a:ext cx="156617" cy="133642"/>
          </a:xfrm>
          <a:prstGeom prst="ellipse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Ellipse 218">
            <a:extLst>
              <a:ext uri="{FF2B5EF4-FFF2-40B4-BE49-F238E27FC236}">
                <a16:creationId xmlns:a16="http://schemas.microsoft.com/office/drawing/2014/main" id="{5B960CEB-93E3-554E-A1F7-DC681245E807}"/>
              </a:ext>
            </a:extLst>
          </p:cNvPr>
          <p:cNvSpPr/>
          <p:nvPr/>
        </p:nvSpPr>
        <p:spPr>
          <a:xfrm>
            <a:off x="9878386" y="3838489"/>
            <a:ext cx="156617" cy="133642"/>
          </a:xfrm>
          <a:prstGeom prst="ellipse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0" name="Connecteur droit 219">
            <a:extLst>
              <a:ext uri="{FF2B5EF4-FFF2-40B4-BE49-F238E27FC236}">
                <a16:creationId xmlns:a16="http://schemas.microsoft.com/office/drawing/2014/main" id="{8D317351-FCBD-7440-A68E-AC58053DFAAF}"/>
              </a:ext>
            </a:extLst>
          </p:cNvPr>
          <p:cNvCxnSpPr>
            <a:cxnSpLocks/>
            <a:stCxn id="218" idx="4"/>
            <a:endCxn id="219" idx="0"/>
          </p:cNvCxnSpPr>
          <p:nvPr/>
        </p:nvCxnSpPr>
        <p:spPr>
          <a:xfrm flipH="1">
            <a:off x="9956695" y="3603758"/>
            <a:ext cx="2009" cy="234731"/>
          </a:xfrm>
          <a:prstGeom prst="line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Connecteur droit 220">
            <a:extLst>
              <a:ext uri="{FF2B5EF4-FFF2-40B4-BE49-F238E27FC236}">
                <a16:creationId xmlns:a16="http://schemas.microsoft.com/office/drawing/2014/main" id="{16ED2DBC-0AD8-3C44-811C-7C04C6EFB070}"/>
              </a:ext>
            </a:extLst>
          </p:cNvPr>
          <p:cNvCxnSpPr>
            <a:cxnSpLocks/>
            <a:stCxn id="217" idx="4"/>
            <a:endCxn id="218" idx="0"/>
          </p:cNvCxnSpPr>
          <p:nvPr/>
        </p:nvCxnSpPr>
        <p:spPr>
          <a:xfrm flipH="1">
            <a:off x="9958705" y="3199405"/>
            <a:ext cx="2007" cy="270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Connecteur droit 221">
            <a:extLst>
              <a:ext uri="{FF2B5EF4-FFF2-40B4-BE49-F238E27FC236}">
                <a16:creationId xmlns:a16="http://schemas.microsoft.com/office/drawing/2014/main" id="{D28AEF4A-EDB0-0A4D-BB83-564EEEFC439B}"/>
              </a:ext>
            </a:extLst>
          </p:cNvPr>
          <p:cNvCxnSpPr>
            <a:cxnSpLocks/>
            <a:stCxn id="216" idx="4"/>
            <a:endCxn id="217" idx="0"/>
          </p:cNvCxnSpPr>
          <p:nvPr/>
        </p:nvCxnSpPr>
        <p:spPr>
          <a:xfrm flipH="1">
            <a:off x="9960712" y="2769352"/>
            <a:ext cx="2008" cy="2964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Ellipse 224">
            <a:extLst>
              <a:ext uri="{FF2B5EF4-FFF2-40B4-BE49-F238E27FC236}">
                <a16:creationId xmlns:a16="http://schemas.microsoft.com/office/drawing/2014/main" id="{13866036-E3ED-E046-939D-06B88A5E1AA6}"/>
              </a:ext>
            </a:extLst>
          </p:cNvPr>
          <p:cNvSpPr/>
          <p:nvPr/>
        </p:nvSpPr>
        <p:spPr>
          <a:xfrm>
            <a:off x="9878385" y="2223106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6" name="Connecteur droit 225">
            <a:extLst>
              <a:ext uri="{FF2B5EF4-FFF2-40B4-BE49-F238E27FC236}">
                <a16:creationId xmlns:a16="http://schemas.microsoft.com/office/drawing/2014/main" id="{3AFD507B-FE5B-5247-93A5-9A1F7BE344A6}"/>
              </a:ext>
            </a:extLst>
          </p:cNvPr>
          <p:cNvCxnSpPr>
            <a:cxnSpLocks/>
            <a:endCxn id="216" idx="0"/>
          </p:cNvCxnSpPr>
          <p:nvPr/>
        </p:nvCxnSpPr>
        <p:spPr>
          <a:xfrm>
            <a:off x="9958703" y="2348800"/>
            <a:ext cx="4018" cy="2869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Ellipse 226">
            <a:extLst>
              <a:ext uri="{FF2B5EF4-FFF2-40B4-BE49-F238E27FC236}">
                <a16:creationId xmlns:a16="http://schemas.microsoft.com/office/drawing/2014/main" id="{38926D3C-7504-9B41-B014-A122EDBCBE15}"/>
              </a:ext>
            </a:extLst>
          </p:cNvPr>
          <p:cNvSpPr/>
          <p:nvPr/>
        </p:nvSpPr>
        <p:spPr>
          <a:xfrm>
            <a:off x="9882403" y="1811825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8" name="Connecteur droit 227">
            <a:extLst>
              <a:ext uri="{FF2B5EF4-FFF2-40B4-BE49-F238E27FC236}">
                <a16:creationId xmlns:a16="http://schemas.microsoft.com/office/drawing/2014/main" id="{8557A6B6-4672-404E-8B25-45C61940AF74}"/>
              </a:ext>
            </a:extLst>
          </p:cNvPr>
          <p:cNvCxnSpPr>
            <a:cxnSpLocks/>
            <a:stCxn id="227" idx="4"/>
            <a:endCxn id="225" idx="0"/>
          </p:cNvCxnSpPr>
          <p:nvPr/>
        </p:nvCxnSpPr>
        <p:spPr>
          <a:xfrm flipH="1">
            <a:off x="9956695" y="1945467"/>
            <a:ext cx="4019" cy="277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Ellipse 228">
            <a:extLst>
              <a:ext uri="{FF2B5EF4-FFF2-40B4-BE49-F238E27FC236}">
                <a16:creationId xmlns:a16="http://schemas.microsoft.com/office/drawing/2014/main" id="{9D078C65-D736-974D-809D-6AC548EF7FC6}"/>
              </a:ext>
            </a:extLst>
          </p:cNvPr>
          <p:cNvSpPr/>
          <p:nvPr/>
        </p:nvSpPr>
        <p:spPr>
          <a:xfrm>
            <a:off x="9873362" y="421192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Ellipse 229">
            <a:extLst>
              <a:ext uri="{FF2B5EF4-FFF2-40B4-BE49-F238E27FC236}">
                <a16:creationId xmlns:a16="http://schemas.microsoft.com/office/drawing/2014/main" id="{36D7F40C-D1FB-194A-B6AC-DACD4B1D057F}"/>
              </a:ext>
            </a:extLst>
          </p:cNvPr>
          <p:cNvSpPr/>
          <p:nvPr/>
        </p:nvSpPr>
        <p:spPr>
          <a:xfrm>
            <a:off x="9873361" y="459871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1" name="Connecteur droit 230">
            <a:extLst>
              <a:ext uri="{FF2B5EF4-FFF2-40B4-BE49-F238E27FC236}">
                <a16:creationId xmlns:a16="http://schemas.microsoft.com/office/drawing/2014/main" id="{A0461D3E-64D1-F047-BF81-7F84D1AF6038}"/>
              </a:ext>
            </a:extLst>
          </p:cNvPr>
          <p:cNvCxnSpPr>
            <a:cxnSpLocks/>
            <a:stCxn id="219" idx="4"/>
            <a:endCxn id="229" idx="0"/>
          </p:cNvCxnSpPr>
          <p:nvPr/>
        </p:nvCxnSpPr>
        <p:spPr>
          <a:xfrm flipH="1">
            <a:off x="9951671" y="3972131"/>
            <a:ext cx="5024" cy="239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Connecteur droit 231">
            <a:extLst>
              <a:ext uri="{FF2B5EF4-FFF2-40B4-BE49-F238E27FC236}">
                <a16:creationId xmlns:a16="http://schemas.microsoft.com/office/drawing/2014/main" id="{39C456E5-4EEB-784A-BDCE-0D8ECAE7F80A}"/>
              </a:ext>
            </a:extLst>
          </p:cNvPr>
          <p:cNvCxnSpPr>
            <a:cxnSpLocks/>
            <a:stCxn id="229" idx="4"/>
            <a:endCxn id="230" idx="0"/>
          </p:cNvCxnSpPr>
          <p:nvPr/>
        </p:nvCxnSpPr>
        <p:spPr>
          <a:xfrm flipH="1">
            <a:off x="9951670" y="4345562"/>
            <a:ext cx="1" cy="253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Connecteur droit 232">
            <a:extLst>
              <a:ext uri="{FF2B5EF4-FFF2-40B4-BE49-F238E27FC236}">
                <a16:creationId xmlns:a16="http://schemas.microsoft.com/office/drawing/2014/main" id="{E225CFA5-5991-A845-A9AF-E26D138502BB}"/>
              </a:ext>
            </a:extLst>
          </p:cNvPr>
          <p:cNvCxnSpPr>
            <a:cxnSpLocks/>
            <a:stCxn id="158" idx="6"/>
            <a:endCxn id="227" idx="2"/>
          </p:cNvCxnSpPr>
          <p:nvPr/>
        </p:nvCxnSpPr>
        <p:spPr>
          <a:xfrm flipV="1">
            <a:off x="9535273" y="1878646"/>
            <a:ext cx="347130" cy="1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Ellipse 233">
            <a:extLst>
              <a:ext uri="{FF2B5EF4-FFF2-40B4-BE49-F238E27FC236}">
                <a16:creationId xmlns:a16="http://schemas.microsoft.com/office/drawing/2014/main" id="{7372DFFD-5E97-5E48-A7D6-560C8FD39A44}"/>
              </a:ext>
            </a:extLst>
          </p:cNvPr>
          <p:cNvSpPr/>
          <p:nvPr/>
        </p:nvSpPr>
        <p:spPr>
          <a:xfrm>
            <a:off x="10388238" y="2631357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Ellipse 234">
            <a:extLst>
              <a:ext uri="{FF2B5EF4-FFF2-40B4-BE49-F238E27FC236}">
                <a16:creationId xmlns:a16="http://schemas.microsoft.com/office/drawing/2014/main" id="{4FD9A2B8-1F8F-E74D-AC52-A8C6FCCA64DB}"/>
              </a:ext>
            </a:extLst>
          </p:cNvPr>
          <p:cNvSpPr/>
          <p:nvPr/>
        </p:nvSpPr>
        <p:spPr>
          <a:xfrm>
            <a:off x="10386229" y="3061410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Ellipse 235">
            <a:extLst>
              <a:ext uri="{FF2B5EF4-FFF2-40B4-BE49-F238E27FC236}">
                <a16:creationId xmlns:a16="http://schemas.microsoft.com/office/drawing/2014/main" id="{B27C4780-2BEA-9E45-9257-F2D84CBCAF38}"/>
              </a:ext>
            </a:extLst>
          </p:cNvPr>
          <p:cNvSpPr/>
          <p:nvPr/>
        </p:nvSpPr>
        <p:spPr>
          <a:xfrm>
            <a:off x="10384221" y="3465764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Ellipse 236">
            <a:extLst>
              <a:ext uri="{FF2B5EF4-FFF2-40B4-BE49-F238E27FC236}">
                <a16:creationId xmlns:a16="http://schemas.microsoft.com/office/drawing/2014/main" id="{1E48CE64-FD9D-1A47-BE13-D08E7A083460}"/>
              </a:ext>
            </a:extLst>
          </p:cNvPr>
          <p:cNvSpPr/>
          <p:nvPr/>
        </p:nvSpPr>
        <p:spPr>
          <a:xfrm>
            <a:off x="10382212" y="3834137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8" name="Connecteur droit 237">
            <a:extLst>
              <a:ext uri="{FF2B5EF4-FFF2-40B4-BE49-F238E27FC236}">
                <a16:creationId xmlns:a16="http://schemas.microsoft.com/office/drawing/2014/main" id="{47AB8F58-6E0B-5243-8C11-A4E35F204E6F}"/>
              </a:ext>
            </a:extLst>
          </p:cNvPr>
          <p:cNvCxnSpPr>
            <a:cxnSpLocks/>
            <a:stCxn id="236" idx="4"/>
            <a:endCxn id="237" idx="0"/>
          </p:cNvCxnSpPr>
          <p:nvPr/>
        </p:nvCxnSpPr>
        <p:spPr>
          <a:xfrm flipH="1">
            <a:off x="10460520" y="3599406"/>
            <a:ext cx="2009" cy="234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Connecteur droit 238">
            <a:extLst>
              <a:ext uri="{FF2B5EF4-FFF2-40B4-BE49-F238E27FC236}">
                <a16:creationId xmlns:a16="http://schemas.microsoft.com/office/drawing/2014/main" id="{F698848B-AD9F-FD48-9401-AEFD1EE93C8E}"/>
              </a:ext>
            </a:extLst>
          </p:cNvPr>
          <p:cNvCxnSpPr>
            <a:cxnSpLocks/>
            <a:stCxn id="235" idx="4"/>
            <a:endCxn id="236" idx="0"/>
          </p:cNvCxnSpPr>
          <p:nvPr/>
        </p:nvCxnSpPr>
        <p:spPr>
          <a:xfrm flipH="1">
            <a:off x="10462530" y="3195052"/>
            <a:ext cx="2007" cy="270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Connecteur droit 239">
            <a:extLst>
              <a:ext uri="{FF2B5EF4-FFF2-40B4-BE49-F238E27FC236}">
                <a16:creationId xmlns:a16="http://schemas.microsoft.com/office/drawing/2014/main" id="{CE2B2DC8-1AF6-B640-924F-0C3F969A4BEF}"/>
              </a:ext>
            </a:extLst>
          </p:cNvPr>
          <p:cNvCxnSpPr>
            <a:cxnSpLocks/>
            <a:stCxn id="234" idx="4"/>
            <a:endCxn id="235" idx="0"/>
          </p:cNvCxnSpPr>
          <p:nvPr/>
        </p:nvCxnSpPr>
        <p:spPr>
          <a:xfrm flipH="1">
            <a:off x="10464537" y="2765000"/>
            <a:ext cx="2008" cy="2964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Ellipse 242">
            <a:extLst>
              <a:ext uri="{FF2B5EF4-FFF2-40B4-BE49-F238E27FC236}">
                <a16:creationId xmlns:a16="http://schemas.microsoft.com/office/drawing/2014/main" id="{FF080417-296A-B64E-A368-BC574B9232AE}"/>
              </a:ext>
            </a:extLst>
          </p:cNvPr>
          <p:cNvSpPr/>
          <p:nvPr/>
        </p:nvSpPr>
        <p:spPr>
          <a:xfrm>
            <a:off x="10382210" y="2218754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4" name="Connecteur droit 243">
            <a:extLst>
              <a:ext uri="{FF2B5EF4-FFF2-40B4-BE49-F238E27FC236}">
                <a16:creationId xmlns:a16="http://schemas.microsoft.com/office/drawing/2014/main" id="{E01333E4-D609-A846-B57E-929CB5BEB3EF}"/>
              </a:ext>
            </a:extLst>
          </p:cNvPr>
          <p:cNvCxnSpPr>
            <a:cxnSpLocks/>
            <a:endCxn id="234" idx="0"/>
          </p:cNvCxnSpPr>
          <p:nvPr/>
        </p:nvCxnSpPr>
        <p:spPr>
          <a:xfrm>
            <a:off x="10462528" y="2344447"/>
            <a:ext cx="4018" cy="2869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" name="Ellipse 244">
            <a:extLst>
              <a:ext uri="{FF2B5EF4-FFF2-40B4-BE49-F238E27FC236}">
                <a16:creationId xmlns:a16="http://schemas.microsoft.com/office/drawing/2014/main" id="{85B1A8A1-60B5-294E-8C73-11C44099ADA7}"/>
              </a:ext>
            </a:extLst>
          </p:cNvPr>
          <p:cNvSpPr/>
          <p:nvPr/>
        </p:nvSpPr>
        <p:spPr>
          <a:xfrm>
            <a:off x="10386229" y="1807472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6" name="Connecteur droit 245">
            <a:extLst>
              <a:ext uri="{FF2B5EF4-FFF2-40B4-BE49-F238E27FC236}">
                <a16:creationId xmlns:a16="http://schemas.microsoft.com/office/drawing/2014/main" id="{99674273-5385-ED4E-95E3-AE1E95D64B3F}"/>
              </a:ext>
            </a:extLst>
          </p:cNvPr>
          <p:cNvCxnSpPr>
            <a:cxnSpLocks/>
            <a:stCxn id="245" idx="4"/>
            <a:endCxn id="243" idx="0"/>
          </p:cNvCxnSpPr>
          <p:nvPr/>
        </p:nvCxnSpPr>
        <p:spPr>
          <a:xfrm flipH="1">
            <a:off x="10460520" y="1941114"/>
            <a:ext cx="4019" cy="277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7" name="Ellipse 246">
            <a:extLst>
              <a:ext uri="{FF2B5EF4-FFF2-40B4-BE49-F238E27FC236}">
                <a16:creationId xmlns:a16="http://schemas.microsoft.com/office/drawing/2014/main" id="{9D43DD78-D6B2-7F46-81C7-EE0F9B148099}"/>
              </a:ext>
            </a:extLst>
          </p:cNvPr>
          <p:cNvSpPr/>
          <p:nvPr/>
        </p:nvSpPr>
        <p:spPr>
          <a:xfrm>
            <a:off x="10377187" y="4207568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Ellipse 247">
            <a:extLst>
              <a:ext uri="{FF2B5EF4-FFF2-40B4-BE49-F238E27FC236}">
                <a16:creationId xmlns:a16="http://schemas.microsoft.com/office/drawing/2014/main" id="{FF4342A6-EF9C-7B44-A1D1-DA67CEAF6989}"/>
              </a:ext>
            </a:extLst>
          </p:cNvPr>
          <p:cNvSpPr/>
          <p:nvPr/>
        </p:nvSpPr>
        <p:spPr>
          <a:xfrm>
            <a:off x="10377186" y="4594358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9" name="Connecteur droit 248">
            <a:extLst>
              <a:ext uri="{FF2B5EF4-FFF2-40B4-BE49-F238E27FC236}">
                <a16:creationId xmlns:a16="http://schemas.microsoft.com/office/drawing/2014/main" id="{567927F9-ACD5-CB4B-BDC1-751F6D3794E9}"/>
              </a:ext>
            </a:extLst>
          </p:cNvPr>
          <p:cNvCxnSpPr>
            <a:cxnSpLocks/>
            <a:stCxn id="237" idx="4"/>
            <a:endCxn id="247" idx="0"/>
          </p:cNvCxnSpPr>
          <p:nvPr/>
        </p:nvCxnSpPr>
        <p:spPr>
          <a:xfrm flipH="1">
            <a:off x="10455497" y="3967778"/>
            <a:ext cx="5024" cy="239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Connecteur droit 249">
            <a:extLst>
              <a:ext uri="{FF2B5EF4-FFF2-40B4-BE49-F238E27FC236}">
                <a16:creationId xmlns:a16="http://schemas.microsoft.com/office/drawing/2014/main" id="{6CA74E02-285F-AF47-8E04-34CEE57C0CDC}"/>
              </a:ext>
            </a:extLst>
          </p:cNvPr>
          <p:cNvCxnSpPr>
            <a:cxnSpLocks/>
            <a:stCxn id="247" idx="4"/>
            <a:endCxn id="248" idx="0"/>
          </p:cNvCxnSpPr>
          <p:nvPr/>
        </p:nvCxnSpPr>
        <p:spPr>
          <a:xfrm flipH="1">
            <a:off x="10455495" y="4341209"/>
            <a:ext cx="1" cy="253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Connecteur droit 250">
            <a:extLst>
              <a:ext uri="{FF2B5EF4-FFF2-40B4-BE49-F238E27FC236}">
                <a16:creationId xmlns:a16="http://schemas.microsoft.com/office/drawing/2014/main" id="{702AE04F-8608-444B-9AA7-3018DECDE5E6}"/>
              </a:ext>
            </a:extLst>
          </p:cNvPr>
          <p:cNvCxnSpPr>
            <a:cxnSpLocks/>
            <a:stCxn id="227" idx="6"/>
            <a:endCxn id="245" idx="2"/>
          </p:cNvCxnSpPr>
          <p:nvPr/>
        </p:nvCxnSpPr>
        <p:spPr>
          <a:xfrm flipV="1">
            <a:off x="10039022" y="1874294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Connecteur droit 251">
            <a:extLst>
              <a:ext uri="{FF2B5EF4-FFF2-40B4-BE49-F238E27FC236}">
                <a16:creationId xmlns:a16="http://schemas.microsoft.com/office/drawing/2014/main" id="{87B072B7-3A7F-A74A-81F2-BBE3FD6A8CBD}"/>
              </a:ext>
            </a:extLst>
          </p:cNvPr>
          <p:cNvCxnSpPr>
            <a:cxnSpLocks/>
            <a:stCxn id="156" idx="6"/>
            <a:endCxn id="225" idx="2"/>
          </p:cNvCxnSpPr>
          <p:nvPr/>
        </p:nvCxnSpPr>
        <p:spPr>
          <a:xfrm flipV="1">
            <a:off x="9531255" y="2289928"/>
            <a:ext cx="347130" cy="1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Connecteur droit 252">
            <a:extLst>
              <a:ext uri="{FF2B5EF4-FFF2-40B4-BE49-F238E27FC236}">
                <a16:creationId xmlns:a16="http://schemas.microsoft.com/office/drawing/2014/main" id="{12BCBF45-8155-2745-BCCF-A27AF29AE0C7}"/>
              </a:ext>
            </a:extLst>
          </p:cNvPr>
          <p:cNvCxnSpPr>
            <a:cxnSpLocks/>
            <a:stCxn id="225" idx="6"/>
            <a:endCxn id="243" idx="2"/>
          </p:cNvCxnSpPr>
          <p:nvPr/>
        </p:nvCxnSpPr>
        <p:spPr>
          <a:xfrm flipV="1">
            <a:off x="10035002" y="2285575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Connecteur droit 253">
            <a:extLst>
              <a:ext uri="{FF2B5EF4-FFF2-40B4-BE49-F238E27FC236}">
                <a16:creationId xmlns:a16="http://schemas.microsoft.com/office/drawing/2014/main" id="{9E309FA0-D6AD-BA47-8523-031437AE95D1}"/>
              </a:ext>
            </a:extLst>
          </p:cNvPr>
          <p:cNvCxnSpPr>
            <a:cxnSpLocks/>
            <a:stCxn id="216" idx="6"/>
            <a:endCxn id="234" idx="2"/>
          </p:cNvCxnSpPr>
          <p:nvPr/>
        </p:nvCxnSpPr>
        <p:spPr>
          <a:xfrm flipV="1">
            <a:off x="10041030" y="2698178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Connecteur droit 254">
            <a:extLst>
              <a:ext uri="{FF2B5EF4-FFF2-40B4-BE49-F238E27FC236}">
                <a16:creationId xmlns:a16="http://schemas.microsoft.com/office/drawing/2014/main" id="{ECCC33DB-BAAB-ED4B-BC3F-9CB747517E5D}"/>
              </a:ext>
            </a:extLst>
          </p:cNvPr>
          <p:cNvCxnSpPr>
            <a:cxnSpLocks/>
            <a:stCxn id="147" idx="6"/>
            <a:endCxn id="216" idx="2"/>
          </p:cNvCxnSpPr>
          <p:nvPr/>
        </p:nvCxnSpPr>
        <p:spPr>
          <a:xfrm flipV="1">
            <a:off x="9537283" y="2702531"/>
            <a:ext cx="347130" cy="1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Connecteur droit 255">
            <a:extLst>
              <a:ext uri="{FF2B5EF4-FFF2-40B4-BE49-F238E27FC236}">
                <a16:creationId xmlns:a16="http://schemas.microsoft.com/office/drawing/2014/main" id="{90ECEADF-8BBC-2441-89A7-470DF6A47A60}"/>
              </a:ext>
            </a:extLst>
          </p:cNvPr>
          <p:cNvCxnSpPr>
            <a:cxnSpLocks/>
            <a:stCxn id="148" idx="6"/>
            <a:endCxn id="217" idx="2"/>
          </p:cNvCxnSpPr>
          <p:nvPr/>
        </p:nvCxnSpPr>
        <p:spPr>
          <a:xfrm flipV="1">
            <a:off x="9535273" y="3132584"/>
            <a:ext cx="347130" cy="1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Connecteur droit 256">
            <a:extLst>
              <a:ext uri="{FF2B5EF4-FFF2-40B4-BE49-F238E27FC236}">
                <a16:creationId xmlns:a16="http://schemas.microsoft.com/office/drawing/2014/main" id="{C1389B01-8214-254E-AEEE-FCC3D937CF5B}"/>
              </a:ext>
            </a:extLst>
          </p:cNvPr>
          <p:cNvCxnSpPr>
            <a:cxnSpLocks/>
            <a:stCxn id="217" idx="6"/>
            <a:endCxn id="235" idx="2"/>
          </p:cNvCxnSpPr>
          <p:nvPr/>
        </p:nvCxnSpPr>
        <p:spPr>
          <a:xfrm flipV="1">
            <a:off x="10039022" y="3128231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Connecteur droit 257">
            <a:extLst>
              <a:ext uri="{FF2B5EF4-FFF2-40B4-BE49-F238E27FC236}">
                <a16:creationId xmlns:a16="http://schemas.microsoft.com/office/drawing/2014/main" id="{7E172B04-2241-534C-9370-23D4F6A4D6B7}"/>
              </a:ext>
            </a:extLst>
          </p:cNvPr>
          <p:cNvCxnSpPr>
            <a:cxnSpLocks/>
            <a:stCxn id="218" idx="6"/>
            <a:endCxn id="236" idx="2"/>
          </p:cNvCxnSpPr>
          <p:nvPr/>
        </p:nvCxnSpPr>
        <p:spPr>
          <a:xfrm flipV="1">
            <a:off x="10037013" y="3532586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Connecteur droit 258">
            <a:extLst>
              <a:ext uri="{FF2B5EF4-FFF2-40B4-BE49-F238E27FC236}">
                <a16:creationId xmlns:a16="http://schemas.microsoft.com/office/drawing/2014/main" id="{D8161886-F55A-DF43-BE15-02AC240DB295}"/>
              </a:ext>
            </a:extLst>
          </p:cNvPr>
          <p:cNvCxnSpPr>
            <a:cxnSpLocks/>
            <a:stCxn id="149" idx="6"/>
            <a:endCxn id="218" idx="2"/>
          </p:cNvCxnSpPr>
          <p:nvPr/>
        </p:nvCxnSpPr>
        <p:spPr>
          <a:xfrm flipV="1">
            <a:off x="9533265" y="3536938"/>
            <a:ext cx="347130" cy="1650"/>
          </a:xfrm>
          <a:prstGeom prst="line">
            <a:avLst/>
          </a:prstGeom>
          <a:ln w="28575">
            <a:solidFill>
              <a:schemeClr val="tx1"/>
            </a:solidFill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Connecteur droit 259">
            <a:extLst>
              <a:ext uri="{FF2B5EF4-FFF2-40B4-BE49-F238E27FC236}">
                <a16:creationId xmlns:a16="http://schemas.microsoft.com/office/drawing/2014/main" id="{26DC1726-17ED-CD40-8F9A-62B0E3C09DFC}"/>
              </a:ext>
            </a:extLst>
          </p:cNvPr>
          <p:cNvCxnSpPr>
            <a:cxnSpLocks/>
            <a:stCxn id="219" idx="6"/>
            <a:endCxn id="237" idx="2"/>
          </p:cNvCxnSpPr>
          <p:nvPr/>
        </p:nvCxnSpPr>
        <p:spPr>
          <a:xfrm flipV="1">
            <a:off x="10035003" y="3900958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Connecteur droit 260">
            <a:extLst>
              <a:ext uri="{FF2B5EF4-FFF2-40B4-BE49-F238E27FC236}">
                <a16:creationId xmlns:a16="http://schemas.microsoft.com/office/drawing/2014/main" id="{D55F17A1-C84C-5E42-8980-F7DD7046364C}"/>
              </a:ext>
            </a:extLst>
          </p:cNvPr>
          <p:cNvCxnSpPr>
            <a:cxnSpLocks/>
            <a:stCxn id="150" idx="6"/>
            <a:endCxn id="219" idx="2"/>
          </p:cNvCxnSpPr>
          <p:nvPr/>
        </p:nvCxnSpPr>
        <p:spPr>
          <a:xfrm flipV="1">
            <a:off x="9531256" y="3905311"/>
            <a:ext cx="347130" cy="1650"/>
          </a:xfrm>
          <a:prstGeom prst="line">
            <a:avLst/>
          </a:prstGeom>
          <a:ln w="28575">
            <a:solidFill>
              <a:schemeClr val="tx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Connecteur droit 261">
            <a:extLst>
              <a:ext uri="{FF2B5EF4-FFF2-40B4-BE49-F238E27FC236}">
                <a16:creationId xmlns:a16="http://schemas.microsoft.com/office/drawing/2014/main" id="{0CA94A92-4E1E-C549-81C2-35806BEA36AF}"/>
              </a:ext>
            </a:extLst>
          </p:cNvPr>
          <p:cNvCxnSpPr>
            <a:cxnSpLocks/>
            <a:stCxn id="181" idx="6"/>
            <a:endCxn id="229" idx="2"/>
          </p:cNvCxnSpPr>
          <p:nvPr/>
        </p:nvCxnSpPr>
        <p:spPr>
          <a:xfrm flipV="1">
            <a:off x="9526231" y="4278741"/>
            <a:ext cx="347130" cy="1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Connecteur droit 262">
            <a:extLst>
              <a:ext uri="{FF2B5EF4-FFF2-40B4-BE49-F238E27FC236}">
                <a16:creationId xmlns:a16="http://schemas.microsoft.com/office/drawing/2014/main" id="{207F257D-4620-B643-84D3-2D59FD11B631}"/>
              </a:ext>
            </a:extLst>
          </p:cNvPr>
          <p:cNvCxnSpPr>
            <a:cxnSpLocks/>
            <a:stCxn id="229" idx="6"/>
            <a:endCxn id="247" idx="2"/>
          </p:cNvCxnSpPr>
          <p:nvPr/>
        </p:nvCxnSpPr>
        <p:spPr>
          <a:xfrm flipV="1">
            <a:off x="10029980" y="4274389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Connecteur droit 263">
            <a:extLst>
              <a:ext uri="{FF2B5EF4-FFF2-40B4-BE49-F238E27FC236}">
                <a16:creationId xmlns:a16="http://schemas.microsoft.com/office/drawing/2014/main" id="{C4B317B5-82D4-0E48-8A7F-31C840BDF488}"/>
              </a:ext>
            </a:extLst>
          </p:cNvPr>
          <p:cNvCxnSpPr>
            <a:cxnSpLocks/>
            <a:stCxn id="230" idx="6"/>
            <a:endCxn id="248" idx="2"/>
          </p:cNvCxnSpPr>
          <p:nvPr/>
        </p:nvCxnSpPr>
        <p:spPr>
          <a:xfrm flipV="1">
            <a:off x="10029979" y="4661180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Connecteur droit 264">
            <a:extLst>
              <a:ext uri="{FF2B5EF4-FFF2-40B4-BE49-F238E27FC236}">
                <a16:creationId xmlns:a16="http://schemas.microsoft.com/office/drawing/2014/main" id="{5B797385-AAEB-6A49-B73C-9B3D154C6381}"/>
              </a:ext>
            </a:extLst>
          </p:cNvPr>
          <p:cNvCxnSpPr>
            <a:cxnSpLocks/>
            <a:stCxn id="198" idx="6"/>
            <a:endCxn id="230" idx="2"/>
          </p:cNvCxnSpPr>
          <p:nvPr/>
        </p:nvCxnSpPr>
        <p:spPr>
          <a:xfrm flipV="1">
            <a:off x="9526230" y="4665532"/>
            <a:ext cx="347130" cy="1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" name="Ellipse 265">
            <a:extLst>
              <a:ext uri="{FF2B5EF4-FFF2-40B4-BE49-F238E27FC236}">
                <a16:creationId xmlns:a16="http://schemas.microsoft.com/office/drawing/2014/main" id="{59E5036B-9C96-4A4C-A20C-8A0282AA0476}"/>
              </a:ext>
            </a:extLst>
          </p:cNvPr>
          <p:cNvSpPr/>
          <p:nvPr/>
        </p:nvSpPr>
        <p:spPr>
          <a:xfrm>
            <a:off x="6029913" y="4994889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Ellipse 266">
            <a:extLst>
              <a:ext uri="{FF2B5EF4-FFF2-40B4-BE49-F238E27FC236}">
                <a16:creationId xmlns:a16="http://schemas.microsoft.com/office/drawing/2014/main" id="{B6C3CCA6-54DE-EA44-999A-22B8ACEE77B3}"/>
              </a:ext>
            </a:extLst>
          </p:cNvPr>
          <p:cNvSpPr/>
          <p:nvPr/>
        </p:nvSpPr>
        <p:spPr>
          <a:xfrm>
            <a:off x="6496996" y="4995323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Ellipse 267">
            <a:extLst>
              <a:ext uri="{FF2B5EF4-FFF2-40B4-BE49-F238E27FC236}">
                <a16:creationId xmlns:a16="http://schemas.microsoft.com/office/drawing/2014/main" id="{59442527-8AE4-2F43-B840-C0D8DFD2821B}"/>
              </a:ext>
            </a:extLst>
          </p:cNvPr>
          <p:cNvSpPr/>
          <p:nvPr/>
        </p:nvSpPr>
        <p:spPr>
          <a:xfrm>
            <a:off x="6965247" y="4995036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Ellipse 268">
            <a:extLst>
              <a:ext uri="{FF2B5EF4-FFF2-40B4-BE49-F238E27FC236}">
                <a16:creationId xmlns:a16="http://schemas.microsoft.com/office/drawing/2014/main" id="{5122DA19-FFC8-DB45-99AF-8C0B2B264DCB}"/>
              </a:ext>
            </a:extLst>
          </p:cNvPr>
          <p:cNvSpPr/>
          <p:nvPr/>
        </p:nvSpPr>
        <p:spPr>
          <a:xfrm>
            <a:off x="7403162" y="4995036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Ellipse 269">
            <a:extLst>
              <a:ext uri="{FF2B5EF4-FFF2-40B4-BE49-F238E27FC236}">
                <a16:creationId xmlns:a16="http://schemas.microsoft.com/office/drawing/2014/main" id="{72BA715B-F4EC-5B41-A05D-2B8581E97DAF}"/>
              </a:ext>
            </a:extLst>
          </p:cNvPr>
          <p:cNvSpPr/>
          <p:nvPr/>
        </p:nvSpPr>
        <p:spPr>
          <a:xfrm>
            <a:off x="7874402" y="4992436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Ellipse 270">
            <a:extLst>
              <a:ext uri="{FF2B5EF4-FFF2-40B4-BE49-F238E27FC236}">
                <a16:creationId xmlns:a16="http://schemas.microsoft.com/office/drawing/2014/main" id="{E2FD5B40-846E-4E43-B83E-BB83C58AC61F}"/>
              </a:ext>
            </a:extLst>
          </p:cNvPr>
          <p:cNvSpPr/>
          <p:nvPr/>
        </p:nvSpPr>
        <p:spPr>
          <a:xfrm>
            <a:off x="8360823" y="4992014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Ellipse 271">
            <a:extLst>
              <a:ext uri="{FF2B5EF4-FFF2-40B4-BE49-F238E27FC236}">
                <a16:creationId xmlns:a16="http://schemas.microsoft.com/office/drawing/2014/main" id="{EF54D3E9-FC09-8648-9890-B169ECD7A15E}"/>
              </a:ext>
            </a:extLst>
          </p:cNvPr>
          <p:cNvSpPr/>
          <p:nvPr/>
        </p:nvSpPr>
        <p:spPr>
          <a:xfrm>
            <a:off x="8856679" y="498974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3" name="Connecteur droit 272">
            <a:extLst>
              <a:ext uri="{FF2B5EF4-FFF2-40B4-BE49-F238E27FC236}">
                <a16:creationId xmlns:a16="http://schemas.microsoft.com/office/drawing/2014/main" id="{4DDB7737-09F6-7E4A-B311-53BA080D6C7B}"/>
              </a:ext>
            </a:extLst>
          </p:cNvPr>
          <p:cNvCxnSpPr>
            <a:cxnSpLocks/>
            <a:stCxn id="266" idx="6"/>
            <a:endCxn id="267" idx="2"/>
          </p:cNvCxnSpPr>
          <p:nvPr/>
        </p:nvCxnSpPr>
        <p:spPr>
          <a:xfrm>
            <a:off x="6186531" y="5061710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Connecteur droit 273">
            <a:extLst>
              <a:ext uri="{FF2B5EF4-FFF2-40B4-BE49-F238E27FC236}">
                <a16:creationId xmlns:a16="http://schemas.microsoft.com/office/drawing/2014/main" id="{E20559D8-6810-C447-9A5C-94AF978F7417}"/>
              </a:ext>
            </a:extLst>
          </p:cNvPr>
          <p:cNvCxnSpPr>
            <a:cxnSpLocks/>
            <a:stCxn id="271" idx="6"/>
            <a:endCxn id="272" idx="2"/>
          </p:cNvCxnSpPr>
          <p:nvPr/>
        </p:nvCxnSpPr>
        <p:spPr>
          <a:xfrm flipV="1">
            <a:off x="8517439" y="5056561"/>
            <a:ext cx="33924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Connecteur droit 274">
            <a:extLst>
              <a:ext uri="{FF2B5EF4-FFF2-40B4-BE49-F238E27FC236}">
                <a16:creationId xmlns:a16="http://schemas.microsoft.com/office/drawing/2014/main" id="{CED81388-313C-D141-BDFB-0D076EAA2B37}"/>
              </a:ext>
            </a:extLst>
          </p:cNvPr>
          <p:cNvCxnSpPr>
            <a:cxnSpLocks/>
            <a:stCxn id="270" idx="6"/>
            <a:endCxn id="271" idx="2"/>
          </p:cNvCxnSpPr>
          <p:nvPr/>
        </p:nvCxnSpPr>
        <p:spPr>
          <a:xfrm flipV="1">
            <a:off x="8031020" y="5058836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Connecteur droit 275">
            <a:extLst>
              <a:ext uri="{FF2B5EF4-FFF2-40B4-BE49-F238E27FC236}">
                <a16:creationId xmlns:a16="http://schemas.microsoft.com/office/drawing/2014/main" id="{DAAC7198-5296-094E-83F1-9CD71022E07D}"/>
              </a:ext>
            </a:extLst>
          </p:cNvPr>
          <p:cNvCxnSpPr>
            <a:cxnSpLocks/>
            <a:stCxn id="269" idx="6"/>
            <a:endCxn id="270" idx="2"/>
          </p:cNvCxnSpPr>
          <p:nvPr/>
        </p:nvCxnSpPr>
        <p:spPr>
          <a:xfrm flipV="1">
            <a:off x="7559780" y="5059257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Connecteur droit 276">
            <a:extLst>
              <a:ext uri="{FF2B5EF4-FFF2-40B4-BE49-F238E27FC236}">
                <a16:creationId xmlns:a16="http://schemas.microsoft.com/office/drawing/2014/main" id="{D8CCED75-EFDE-FA45-A47B-88CD7324DA3B}"/>
              </a:ext>
            </a:extLst>
          </p:cNvPr>
          <p:cNvCxnSpPr>
            <a:cxnSpLocks/>
            <a:stCxn id="268" idx="6"/>
            <a:endCxn id="269" idx="2"/>
          </p:cNvCxnSpPr>
          <p:nvPr/>
        </p:nvCxnSpPr>
        <p:spPr>
          <a:xfrm>
            <a:off x="7121864" y="5061856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Connecteur droit 277">
            <a:extLst>
              <a:ext uri="{FF2B5EF4-FFF2-40B4-BE49-F238E27FC236}">
                <a16:creationId xmlns:a16="http://schemas.microsoft.com/office/drawing/2014/main" id="{B5EDDE64-E0D4-D247-8D3D-5F81B44B1F3A}"/>
              </a:ext>
            </a:extLst>
          </p:cNvPr>
          <p:cNvCxnSpPr>
            <a:cxnSpLocks/>
            <a:stCxn id="267" idx="6"/>
            <a:endCxn id="268" idx="2"/>
          </p:cNvCxnSpPr>
          <p:nvPr/>
        </p:nvCxnSpPr>
        <p:spPr>
          <a:xfrm flipV="1">
            <a:off x="6653614" y="5061856"/>
            <a:ext cx="311633" cy="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1" name="Ellipse 280">
            <a:extLst>
              <a:ext uri="{FF2B5EF4-FFF2-40B4-BE49-F238E27FC236}">
                <a16:creationId xmlns:a16="http://schemas.microsoft.com/office/drawing/2014/main" id="{EF5834A9-A6F3-DA42-96E8-0C64F8D00F95}"/>
              </a:ext>
            </a:extLst>
          </p:cNvPr>
          <p:cNvSpPr/>
          <p:nvPr/>
        </p:nvSpPr>
        <p:spPr>
          <a:xfrm>
            <a:off x="9366248" y="4992014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2" name="Connecteur droit 281">
            <a:extLst>
              <a:ext uri="{FF2B5EF4-FFF2-40B4-BE49-F238E27FC236}">
                <a16:creationId xmlns:a16="http://schemas.microsoft.com/office/drawing/2014/main" id="{4E9D7C31-CC56-AD44-8194-2C70278DB906}"/>
              </a:ext>
            </a:extLst>
          </p:cNvPr>
          <p:cNvCxnSpPr>
            <a:cxnSpLocks/>
            <a:stCxn id="272" idx="6"/>
            <a:endCxn id="281" idx="2"/>
          </p:cNvCxnSpPr>
          <p:nvPr/>
        </p:nvCxnSpPr>
        <p:spPr>
          <a:xfrm>
            <a:off x="9013298" y="5056561"/>
            <a:ext cx="35295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Ellipse 282">
            <a:extLst>
              <a:ext uri="{FF2B5EF4-FFF2-40B4-BE49-F238E27FC236}">
                <a16:creationId xmlns:a16="http://schemas.microsoft.com/office/drawing/2014/main" id="{0F79CE45-ABFB-E04A-8CF5-F7A1654D72D6}"/>
              </a:ext>
            </a:extLst>
          </p:cNvPr>
          <p:cNvSpPr/>
          <p:nvPr/>
        </p:nvSpPr>
        <p:spPr>
          <a:xfrm>
            <a:off x="9869997" y="4990365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Ellipse 283">
            <a:extLst>
              <a:ext uri="{FF2B5EF4-FFF2-40B4-BE49-F238E27FC236}">
                <a16:creationId xmlns:a16="http://schemas.microsoft.com/office/drawing/2014/main" id="{BFCF8C61-AE9C-6345-8D05-B2DB2D7673C1}"/>
              </a:ext>
            </a:extLst>
          </p:cNvPr>
          <p:cNvSpPr/>
          <p:nvPr/>
        </p:nvSpPr>
        <p:spPr>
          <a:xfrm>
            <a:off x="10373821" y="4986011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5" name="Connecteur droit 284">
            <a:extLst>
              <a:ext uri="{FF2B5EF4-FFF2-40B4-BE49-F238E27FC236}">
                <a16:creationId xmlns:a16="http://schemas.microsoft.com/office/drawing/2014/main" id="{73C9A50B-C013-754B-B7E2-37EA57901279}"/>
              </a:ext>
            </a:extLst>
          </p:cNvPr>
          <p:cNvCxnSpPr>
            <a:cxnSpLocks/>
            <a:stCxn id="283" idx="6"/>
            <a:endCxn id="284" idx="2"/>
          </p:cNvCxnSpPr>
          <p:nvPr/>
        </p:nvCxnSpPr>
        <p:spPr>
          <a:xfrm flipV="1">
            <a:off x="10026614" y="5052834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Connecteur droit 285">
            <a:extLst>
              <a:ext uri="{FF2B5EF4-FFF2-40B4-BE49-F238E27FC236}">
                <a16:creationId xmlns:a16="http://schemas.microsoft.com/office/drawing/2014/main" id="{FCCC6E9D-0CF0-AA40-9909-B515504D23FB}"/>
              </a:ext>
            </a:extLst>
          </p:cNvPr>
          <p:cNvCxnSpPr>
            <a:cxnSpLocks/>
            <a:stCxn id="281" idx="6"/>
            <a:endCxn id="283" idx="2"/>
          </p:cNvCxnSpPr>
          <p:nvPr/>
        </p:nvCxnSpPr>
        <p:spPr>
          <a:xfrm flipV="1">
            <a:off x="9522865" y="5057186"/>
            <a:ext cx="347130" cy="1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Connecteur droit 286">
            <a:extLst>
              <a:ext uri="{FF2B5EF4-FFF2-40B4-BE49-F238E27FC236}">
                <a16:creationId xmlns:a16="http://schemas.microsoft.com/office/drawing/2014/main" id="{A1AA19C3-CA2C-E84D-9B9E-EB6DB9FCBECF}"/>
              </a:ext>
            </a:extLst>
          </p:cNvPr>
          <p:cNvCxnSpPr>
            <a:cxnSpLocks/>
            <a:stCxn id="183" idx="4"/>
            <a:endCxn id="266" idx="0"/>
          </p:cNvCxnSpPr>
          <p:nvPr/>
        </p:nvCxnSpPr>
        <p:spPr>
          <a:xfrm flipH="1">
            <a:off x="6108223" y="4736877"/>
            <a:ext cx="3365" cy="258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8" name="Ellipse 287">
            <a:extLst>
              <a:ext uri="{FF2B5EF4-FFF2-40B4-BE49-F238E27FC236}">
                <a16:creationId xmlns:a16="http://schemas.microsoft.com/office/drawing/2014/main" id="{6395F3F4-00FA-4643-ADAC-856E6A3F565F}"/>
              </a:ext>
            </a:extLst>
          </p:cNvPr>
          <p:cNvSpPr/>
          <p:nvPr/>
        </p:nvSpPr>
        <p:spPr>
          <a:xfrm>
            <a:off x="6033932" y="5360102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Ellipse 288">
            <a:extLst>
              <a:ext uri="{FF2B5EF4-FFF2-40B4-BE49-F238E27FC236}">
                <a16:creationId xmlns:a16="http://schemas.microsoft.com/office/drawing/2014/main" id="{6358D9CD-A965-CB48-947E-BD33AB4A3D0F}"/>
              </a:ext>
            </a:extLst>
          </p:cNvPr>
          <p:cNvSpPr/>
          <p:nvPr/>
        </p:nvSpPr>
        <p:spPr>
          <a:xfrm>
            <a:off x="6501015" y="5360535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Ellipse 289">
            <a:extLst>
              <a:ext uri="{FF2B5EF4-FFF2-40B4-BE49-F238E27FC236}">
                <a16:creationId xmlns:a16="http://schemas.microsoft.com/office/drawing/2014/main" id="{D5FC85BC-799D-FC48-A2B7-33C9A109B5EF}"/>
              </a:ext>
            </a:extLst>
          </p:cNvPr>
          <p:cNvSpPr/>
          <p:nvPr/>
        </p:nvSpPr>
        <p:spPr>
          <a:xfrm>
            <a:off x="6969266" y="5360249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Ellipse 290">
            <a:extLst>
              <a:ext uri="{FF2B5EF4-FFF2-40B4-BE49-F238E27FC236}">
                <a16:creationId xmlns:a16="http://schemas.microsoft.com/office/drawing/2014/main" id="{EF0DE8CB-275B-D749-B1D4-5F2DA058666F}"/>
              </a:ext>
            </a:extLst>
          </p:cNvPr>
          <p:cNvSpPr/>
          <p:nvPr/>
        </p:nvSpPr>
        <p:spPr>
          <a:xfrm>
            <a:off x="7407181" y="5360249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Ellipse 291">
            <a:extLst>
              <a:ext uri="{FF2B5EF4-FFF2-40B4-BE49-F238E27FC236}">
                <a16:creationId xmlns:a16="http://schemas.microsoft.com/office/drawing/2014/main" id="{042C2C12-5B17-4240-A0A2-9B1E763F6213}"/>
              </a:ext>
            </a:extLst>
          </p:cNvPr>
          <p:cNvSpPr/>
          <p:nvPr/>
        </p:nvSpPr>
        <p:spPr>
          <a:xfrm>
            <a:off x="7878421" y="5357649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Ellipse 292">
            <a:extLst>
              <a:ext uri="{FF2B5EF4-FFF2-40B4-BE49-F238E27FC236}">
                <a16:creationId xmlns:a16="http://schemas.microsoft.com/office/drawing/2014/main" id="{60B65043-3C41-624A-8725-CCB3D481382A}"/>
              </a:ext>
            </a:extLst>
          </p:cNvPr>
          <p:cNvSpPr/>
          <p:nvPr/>
        </p:nvSpPr>
        <p:spPr>
          <a:xfrm>
            <a:off x="8364842" y="5357227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Ellipse 293">
            <a:extLst>
              <a:ext uri="{FF2B5EF4-FFF2-40B4-BE49-F238E27FC236}">
                <a16:creationId xmlns:a16="http://schemas.microsoft.com/office/drawing/2014/main" id="{EEDD4A07-478A-D342-BE23-68762996160A}"/>
              </a:ext>
            </a:extLst>
          </p:cNvPr>
          <p:cNvSpPr/>
          <p:nvPr/>
        </p:nvSpPr>
        <p:spPr>
          <a:xfrm>
            <a:off x="8860698" y="5354953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5" name="Connecteur droit 294">
            <a:extLst>
              <a:ext uri="{FF2B5EF4-FFF2-40B4-BE49-F238E27FC236}">
                <a16:creationId xmlns:a16="http://schemas.microsoft.com/office/drawing/2014/main" id="{EAEE35F4-E6E5-BC42-B8ED-87A8B7CAC5C6}"/>
              </a:ext>
            </a:extLst>
          </p:cNvPr>
          <p:cNvCxnSpPr>
            <a:cxnSpLocks/>
            <a:stCxn id="288" idx="6"/>
            <a:endCxn id="289" idx="2"/>
          </p:cNvCxnSpPr>
          <p:nvPr/>
        </p:nvCxnSpPr>
        <p:spPr>
          <a:xfrm>
            <a:off x="6190549" y="5426923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Connecteur droit 295">
            <a:extLst>
              <a:ext uri="{FF2B5EF4-FFF2-40B4-BE49-F238E27FC236}">
                <a16:creationId xmlns:a16="http://schemas.microsoft.com/office/drawing/2014/main" id="{63E311B8-0527-0345-92A0-7FCF3BB3EE64}"/>
              </a:ext>
            </a:extLst>
          </p:cNvPr>
          <p:cNvCxnSpPr>
            <a:cxnSpLocks/>
            <a:stCxn id="293" idx="6"/>
            <a:endCxn id="294" idx="2"/>
          </p:cNvCxnSpPr>
          <p:nvPr/>
        </p:nvCxnSpPr>
        <p:spPr>
          <a:xfrm flipV="1">
            <a:off x="8521458" y="5421774"/>
            <a:ext cx="33924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Connecteur droit 296">
            <a:extLst>
              <a:ext uri="{FF2B5EF4-FFF2-40B4-BE49-F238E27FC236}">
                <a16:creationId xmlns:a16="http://schemas.microsoft.com/office/drawing/2014/main" id="{5B84CB6C-DA80-5544-AD41-D551F9EB1A79}"/>
              </a:ext>
            </a:extLst>
          </p:cNvPr>
          <p:cNvCxnSpPr>
            <a:cxnSpLocks/>
            <a:stCxn id="292" idx="6"/>
            <a:endCxn id="293" idx="2"/>
          </p:cNvCxnSpPr>
          <p:nvPr/>
        </p:nvCxnSpPr>
        <p:spPr>
          <a:xfrm flipV="1">
            <a:off x="8035039" y="5424049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Connecteur droit 297">
            <a:extLst>
              <a:ext uri="{FF2B5EF4-FFF2-40B4-BE49-F238E27FC236}">
                <a16:creationId xmlns:a16="http://schemas.microsoft.com/office/drawing/2014/main" id="{4DC68E8A-99EE-6844-9067-AF2F043B4C63}"/>
              </a:ext>
            </a:extLst>
          </p:cNvPr>
          <p:cNvCxnSpPr>
            <a:cxnSpLocks/>
            <a:stCxn id="291" idx="6"/>
            <a:endCxn id="292" idx="2"/>
          </p:cNvCxnSpPr>
          <p:nvPr/>
        </p:nvCxnSpPr>
        <p:spPr>
          <a:xfrm flipV="1">
            <a:off x="7563799" y="5424470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Connecteur droit 298">
            <a:extLst>
              <a:ext uri="{FF2B5EF4-FFF2-40B4-BE49-F238E27FC236}">
                <a16:creationId xmlns:a16="http://schemas.microsoft.com/office/drawing/2014/main" id="{325403B4-7FD3-6D44-9C27-16B5F215C736}"/>
              </a:ext>
            </a:extLst>
          </p:cNvPr>
          <p:cNvCxnSpPr>
            <a:cxnSpLocks/>
            <a:stCxn id="290" idx="6"/>
            <a:endCxn id="291" idx="2"/>
          </p:cNvCxnSpPr>
          <p:nvPr/>
        </p:nvCxnSpPr>
        <p:spPr>
          <a:xfrm>
            <a:off x="7125882" y="5427069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Connecteur droit 299">
            <a:extLst>
              <a:ext uri="{FF2B5EF4-FFF2-40B4-BE49-F238E27FC236}">
                <a16:creationId xmlns:a16="http://schemas.microsoft.com/office/drawing/2014/main" id="{CE8E5D55-1E16-6548-9B8C-296861167454}"/>
              </a:ext>
            </a:extLst>
          </p:cNvPr>
          <p:cNvCxnSpPr>
            <a:cxnSpLocks/>
            <a:stCxn id="289" idx="6"/>
            <a:endCxn id="290" idx="2"/>
          </p:cNvCxnSpPr>
          <p:nvPr/>
        </p:nvCxnSpPr>
        <p:spPr>
          <a:xfrm flipV="1">
            <a:off x="6657633" y="5427069"/>
            <a:ext cx="311633" cy="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3" name="Ellipse 302">
            <a:extLst>
              <a:ext uri="{FF2B5EF4-FFF2-40B4-BE49-F238E27FC236}">
                <a16:creationId xmlns:a16="http://schemas.microsoft.com/office/drawing/2014/main" id="{01226481-4A26-0443-B60D-E8E3431B24F9}"/>
              </a:ext>
            </a:extLst>
          </p:cNvPr>
          <p:cNvSpPr/>
          <p:nvPr/>
        </p:nvSpPr>
        <p:spPr>
          <a:xfrm>
            <a:off x="9370267" y="5357227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4" name="Connecteur droit 303">
            <a:extLst>
              <a:ext uri="{FF2B5EF4-FFF2-40B4-BE49-F238E27FC236}">
                <a16:creationId xmlns:a16="http://schemas.microsoft.com/office/drawing/2014/main" id="{49F1F2DF-5802-944F-B4E3-8741B7A55364}"/>
              </a:ext>
            </a:extLst>
          </p:cNvPr>
          <p:cNvCxnSpPr>
            <a:cxnSpLocks/>
            <a:stCxn id="294" idx="6"/>
            <a:endCxn id="303" idx="2"/>
          </p:cNvCxnSpPr>
          <p:nvPr/>
        </p:nvCxnSpPr>
        <p:spPr>
          <a:xfrm>
            <a:off x="9017316" y="5421774"/>
            <a:ext cx="35295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5" name="Ellipse 304">
            <a:extLst>
              <a:ext uri="{FF2B5EF4-FFF2-40B4-BE49-F238E27FC236}">
                <a16:creationId xmlns:a16="http://schemas.microsoft.com/office/drawing/2014/main" id="{2A9A3F0E-6B24-BD45-B55A-A291FDD44C94}"/>
              </a:ext>
            </a:extLst>
          </p:cNvPr>
          <p:cNvSpPr/>
          <p:nvPr/>
        </p:nvSpPr>
        <p:spPr>
          <a:xfrm>
            <a:off x="9874015" y="5355577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Ellipse 305">
            <a:extLst>
              <a:ext uri="{FF2B5EF4-FFF2-40B4-BE49-F238E27FC236}">
                <a16:creationId xmlns:a16="http://schemas.microsoft.com/office/drawing/2014/main" id="{50BC34C8-C48A-A240-8773-DE746E827391}"/>
              </a:ext>
            </a:extLst>
          </p:cNvPr>
          <p:cNvSpPr/>
          <p:nvPr/>
        </p:nvSpPr>
        <p:spPr>
          <a:xfrm>
            <a:off x="10377840" y="5351224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7" name="Connecteur droit 306">
            <a:extLst>
              <a:ext uri="{FF2B5EF4-FFF2-40B4-BE49-F238E27FC236}">
                <a16:creationId xmlns:a16="http://schemas.microsoft.com/office/drawing/2014/main" id="{C56E4DE5-917C-DA4D-B8D1-CB7C5320CEC9}"/>
              </a:ext>
            </a:extLst>
          </p:cNvPr>
          <p:cNvCxnSpPr>
            <a:cxnSpLocks/>
            <a:stCxn id="305" idx="6"/>
            <a:endCxn id="306" idx="2"/>
          </p:cNvCxnSpPr>
          <p:nvPr/>
        </p:nvCxnSpPr>
        <p:spPr>
          <a:xfrm flipV="1">
            <a:off x="10030632" y="5418046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Connecteur droit 307">
            <a:extLst>
              <a:ext uri="{FF2B5EF4-FFF2-40B4-BE49-F238E27FC236}">
                <a16:creationId xmlns:a16="http://schemas.microsoft.com/office/drawing/2014/main" id="{0C13884B-7554-AC48-AC64-B4E3577F6A5A}"/>
              </a:ext>
            </a:extLst>
          </p:cNvPr>
          <p:cNvCxnSpPr>
            <a:cxnSpLocks/>
            <a:stCxn id="303" idx="6"/>
            <a:endCxn id="305" idx="2"/>
          </p:cNvCxnSpPr>
          <p:nvPr/>
        </p:nvCxnSpPr>
        <p:spPr>
          <a:xfrm flipV="1">
            <a:off x="9526884" y="5422399"/>
            <a:ext cx="347130" cy="1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Connecteur droit 308">
            <a:extLst>
              <a:ext uri="{FF2B5EF4-FFF2-40B4-BE49-F238E27FC236}">
                <a16:creationId xmlns:a16="http://schemas.microsoft.com/office/drawing/2014/main" id="{1117C758-CB49-5244-813D-CCDDD3277937}"/>
              </a:ext>
            </a:extLst>
          </p:cNvPr>
          <p:cNvCxnSpPr>
            <a:cxnSpLocks/>
            <a:stCxn id="266" idx="4"/>
            <a:endCxn id="288" idx="0"/>
          </p:cNvCxnSpPr>
          <p:nvPr/>
        </p:nvCxnSpPr>
        <p:spPr>
          <a:xfrm>
            <a:off x="6108223" y="5128531"/>
            <a:ext cx="4019" cy="2315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Connecteur droit 309">
            <a:extLst>
              <a:ext uri="{FF2B5EF4-FFF2-40B4-BE49-F238E27FC236}">
                <a16:creationId xmlns:a16="http://schemas.microsoft.com/office/drawing/2014/main" id="{0467861D-F467-DF4D-BAFC-D447FC451841}"/>
              </a:ext>
            </a:extLst>
          </p:cNvPr>
          <p:cNvCxnSpPr>
            <a:cxnSpLocks/>
            <a:stCxn id="184" idx="4"/>
            <a:endCxn id="267" idx="0"/>
          </p:cNvCxnSpPr>
          <p:nvPr/>
        </p:nvCxnSpPr>
        <p:spPr>
          <a:xfrm flipH="1">
            <a:off x="6575305" y="4737310"/>
            <a:ext cx="3365" cy="258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Connecteur droit 310">
            <a:extLst>
              <a:ext uri="{FF2B5EF4-FFF2-40B4-BE49-F238E27FC236}">
                <a16:creationId xmlns:a16="http://schemas.microsoft.com/office/drawing/2014/main" id="{A1336958-6722-054C-B4CE-B9AC08B2FE02}"/>
              </a:ext>
            </a:extLst>
          </p:cNvPr>
          <p:cNvCxnSpPr>
            <a:cxnSpLocks/>
            <a:stCxn id="185" idx="4"/>
            <a:endCxn id="268" idx="0"/>
          </p:cNvCxnSpPr>
          <p:nvPr/>
        </p:nvCxnSpPr>
        <p:spPr>
          <a:xfrm flipH="1">
            <a:off x="7043556" y="4737023"/>
            <a:ext cx="3365" cy="258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Connecteur droit 311">
            <a:extLst>
              <a:ext uri="{FF2B5EF4-FFF2-40B4-BE49-F238E27FC236}">
                <a16:creationId xmlns:a16="http://schemas.microsoft.com/office/drawing/2014/main" id="{34CF52C7-E750-134F-9157-80E5E71E5CD0}"/>
              </a:ext>
            </a:extLst>
          </p:cNvPr>
          <p:cNvCxnSpPr>
            <a:cxnSpLocks/>
            <a:stCxn id="186" idx="4"/>
            <a:endCxn id="269" idx="0"/>
          </p:cNvCxnSpPr>
          <p:nvPr/>
        </p:nvCxnSpPr>
        <p:spPr>
          <a:xfrm flipH="1">
            <a:off x="7481471" y="4737023"/>
            <a:ext cx="3365" cy="258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Connecteur droit 312">
            <a:extLst>
              <a:ext uri="{FF2B5EF4-FFF2-40B4-BE49-F238E27FC236}">
                <a16:creationId xmlns:a16="http://schemas.microsoft.com/office/drawing/2014/main" id="{0B985A70-D11C-CC44-B87C-4BC6138C72AE}"/>
              </a:ext>
            </a:extLst>
          </p:cNvPr>
          <p:cNvCxnSpPr>
            <a:cxnSpLocks/>
            <a:stCxn id="187" idx="4"/>
            <a:endCxn id="270" idx="0"/>
          </p:cNvCxnSpPr>
          <p:nvPr/>
        </p:nvCxnSpPr>
        <p:spPr>
          <a:xfrm flipH="1">
            <a:off x="7952711" y="4734425"/>
            <a:ext cx="3365" cy="258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Connecteur droit 313">
            <a:extLst>
              <a:ext uri="{FF2B5EF4-FFF2-40B4-BE49-F238E27FC236}">
                <a16:creationId xmlns:a16="http://schemas.microsoft.com/office/drawing/2014/main" id="{858B4C73-DEE4-FC4A-82EF-2A1E3B2D5CCB}"/>
              </a:ext>
            </a:extLst>
          </p:cNvPr>
          <p:cNvCxnSpPr>
            <a:cxnSpLocks/>
            <a:stCxn id="188" idx="4"/>
            <a:endCxn id="271" idx="0"/>
          </p:cNvCxnSpPr>
          <p:nvPr/>
        </p:nvCxnSpPr>
        <p:spPr>
          <a:xfrm flipH="1">
            <a:off x="8439132" y="4734002"/>
            <a:ext cx="3365" cy="258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Connecteur droit 314">
            <a:extLst>
              <a:ext uri="{FF2B5EF4-FFF2-40B4-BE49-F238E27FC236}">
                <a16:creationId xmlns:a16="http://schemas.microsoft.com/office/drawing/2014/main" id="{8505872A-2CED-994B-8528-D7313012B2A6}"/>
              </a:ext>
            </a:extLst>
          </p:cNvPr>
          <p:cNvCxnSpPr>
            <a:cxnSpLocks/>
            <a:stCxn id="189" idx="4"/>
            <a:endCxn id="272" idx="0"/>
          </p:cNvCxnSpPr>
          <p:nvPr/>
        </p:nvCxnSpPr>
        <p:spPr>
          <a:xfrm flipH="1">
            <a:off x="8934988" y="4731729"/>
            <a:ext cx="3365" cy="258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Connecteur droit 315">
            <a:extLst>
              <a:ext uri="{FF2B5EF4-FFF2-40B4-BE49-F238E27FC236}">
                <a16:creationId xmlns:a16="http://schemas.microsoft.com/office/drawing/2014/main" id="{2236DEAC-C22B-B54E-AC6D-D4131A382155}"/>
              </a:ext>
            </a:extLst>
          </p:cNvPr>
          <p:cNvCxnSpPr>
            <a:cxnSpLocks/>
            <a:stCxn id="198" idx="4"/>
            <a:endCxn id="281" idx="0"/>
          </p:cNvCxnSpPr>
          <p:nvPr/>
        </p:nvCxnSpPr>
        <p:spPr>
          <a:xfrm flipH="1">
            <a:off x="9444557" y="4734002"/>
            <a:ext cx="3365" cy="258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Connecteur droit 316">
            <a:extLst>
              <a:ext uri="{FF2B5EF4-FFF2-40B4-BE49-F238E27FC236}">
                <a16:creationId xmlns:a16="http://schemas.microsoft.com/office/drawing/2014/main" id="{10E74317-46B8-C744-864E-074531C2C3B5}"/>
              </a:ext>
            </a:extLst>
          </p:cNvPr>
          <p:cNvCxnSpPr>
            <a:cxnSpLocks/>
            <a:stCxn id="230" idx="4"/>
            <a:endCxn id="283" idx="0"/>
          </p:cNvCxnSpPr>
          <p:nvPr/>
        </p:nvCxnSpPr>
        <p:spPr>
          <a:xfrm flipH="1">
            <a:off x="9948305" y="4732352"/>
            <a:ext cx="3365" cy="258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Connecteur droit 317">
            <a:extLst>
              <a:ext uri="{FF2B5EF4-FFF2-40B4-BE49-F238E27FC236}">
                <a16:creationId xmlns:a16="http://schemas.microsoft.com/office/drawing/2014/main" id="{4A113CC1-C99B-2A46-86B1-3EEF57EBF462}"/>
              </a:ext>
            </a:extLst>
          </p:cNvPr>
          <p:cNvCxnSpPr>
            <a:cxnSpLocks/>
            <a:stCxn id="248" idx="4"/>
            <a:endCxn id="284" idx="0"/>
          </p:cNvCxnSpPr>
          <p:nvPr/>
        </p:nvCxnSpPr>
        <p:spPr>
          <a:xfrm flipH="1">
            <a:off x="10452130" y="4728000"/>
            <a:ext cx="3365" cy="258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Connecteur droit 318">
            <a:extLst>
              <a:ext uri="{FF2B5EF4-FFF2-40B4-BE49-F238E27FC236}">
                <a16:creationId xmlns:a16="http://schemas.microsoft.com/office/drawing/2014/main" id="{FBB106F4-CB50-B244-BC5D-C1D8DDE8DC71}"/>
              </a:ext>
            </a:extLst>
          </p:cNvPr>
          <p:cNvCxnSpPr>
            <a:cxnSpLocks/>
            <a:stCxn id="267" idx="4"/>
            <a:endCxn id="289" idx="0"/>
          </p:cNvCxnSpPr>
          <p:nvPr/>
        </p:nvCxnSpPr>
        <p:spPr>
          <a:xfrm>
            <a:off x="6575305" y="5128965"/>
            <a:ext cx="4019" cy="2315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Connecteur droit 319">
            <a:extLst>
              <a:ext uri="{FF2B5EF4-FFF2-40B4-BE49-F238E27FC236}">
                <a16:creationId xmlns:a16="http://schemas.microsoft.com/office/drawing/2014/main" id="{624D600B-2F59-F348-A0C2-44245298ED12}"/>
              </a:ext>
            </a:extLst>
          </p:cNvPr>
          <p:cNvCxnSpPr>
            <a:cxnSpLocks/>
            <a:stCxn id="268" idx="4"/>
            <a:endCxn id="290" idx="0"/>
          </p:cNvCxnSpPr>
          <p:nvPr/>
        </p:nvCxnSpPr>
        <p:spPr>
          <a:xfrm>
            <a:off x="7043556" y="5128678"/>
            <a:ext cx="4019" cy="2315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Connecteur droit 320">
            <a:extLst>
              <a:ext uri="{FF2B5EF4-FFF2-40B4-BE49-F238E27FC236}">
                <a16:creationId xmlns:a16="http://schemas.microsoft.com/office/drawing/2014/main" id="{4386E6FE-D99F-194E-BE8A-EFE519F19C07}"/>
              </a:ext>
            </a:extLst>
          </p:cNvPr>
          <p:cNvCxnSpPr>
            <a:cxnSpLocks/>
            <a:stCxn id="269" idx="4"/>
            <a:endCxn id="291" idx="0"/>
          </p:cNvCxnSpPr>
          <p:nvPr/>
        </p:nvCxnSpPr>
        <p:spPr>
          <a:xfrm>
            <a:off x="7481471" y="5128678"/>
            <a:ext cx="4019" cy="2315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Connecteur droit 321">
            <a:extLst>
              <a:ext uri="{FF2B5EF4-FFF2-40B4-BE49-F238E27FC236}">
                <a16:creationId xmlns:a16="http://schemas.microsoft.com/office/drawing/2014/main" id="{8240A558-11F2-BA42-9AF9-DD5ABCC196A1}"/>
              </a:ext>
            </a:extLst>
          </p:cNvPr>
          <p:cNvCxnSpPr>
            <a:cxnSpLocks/>
            <a:stCxn id="270" idx="4"/>
            <a:endCxn id="292" idx="0"/>
          </p:cNvCxnSpPr>
          <p:nvPr/>
        </p:nvCxnSpPr>
        <p:spPr>
          <a:xfrm>
            <a:off x="7952711" y="5126078"/>
            <a:ext cx="4019" cy="2315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Connecteur droit 322">
            <a:extLst>
              <a:ext uri="{FF2B5EF4-FFF2-40B4-BE49-F238E27FC236}">
                <a16:creationId xmlns:a16="http://schemas.microsoft.com/office/drawing/2014/main" id="{794D7885-A7E0-4E43-8C2C-6EF0F4E56F66}"/>
              </a:ext>
            </a:extLst>
          </p:cNvPr>
          <p:cNvCxnSpPr>
            <a:cxnSpLocks/>
            <a:stCxn id="271" idx="4"/>
            <a:endCxn id="293" idx="0"/>
          </p:cNvCxnSpPr>
          <p:nvPr/>
        </p:nvCxnSpPr>
        <p:spPr>
          <a:xfrm>
            <a:off x="8439132" y="5125656"/>
            <a:ext cx="4019" cy="2315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Connecteur droit 323">
            <a:extLst>
              <a:ext uri="{FF2B5EF4-FFF2-40B4-BE49-F238E27FC236}">
                <a16:creationId xmlns:a16="http://schemas.microsoft.com/office/drawing/2014/main" id="{9DAB063E-7D52-8B4E-9A5C-E59717FB680D}"/>
              </a:ext>
            </a:extLst>
          </p:cNvPr>
          <p:cNvCxnSpPr>
            <a:cxnSpLocks/>
            <a:stCxn id="272" idx="4"/>
            <a:endCxn id="294" idx="0"/>
          </p:cNvCxnSpPr>
          <p:nvPr/>
        </p:nvCxnSpPr>
        <p:spPr>
          <a:xfrm>
            <a:off x="8934988" y="5123382"/>
            <a:ext cx="4019" cy="2315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Connecteur droit 324">
            <a:extLst>
              <a:ext uri="{FF2B5EF4-FFF2-40B4-BE49-F238E27FC236}">
                <a16:creationId xmlns:a16="http://schemas.microsoft.com/office/drawing/2014/main" id="{773F8792-9F18-EC40-9321-D95B1603A4C2}"/>
              </a:ext>
            </a:extLst>
          </p:cNvPr>
          <p:cNvCxnSpPr>
            <a:cxnSpLocks/>
            <a:stCxn id="281" idx="4"/>
            <a:endCxn id="303" idx="0"/>
          </p:cNvCxnSpPr>
          <p:nvPr/>
        </p:nvCxnSpPr>
        <p:spPr>
          <a:xfrm>
            <a:off x="9444557" y="5125656"/>
            <a:ext cx="4019" cy="2315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Connecteur droit 325">
            <a:extLst>
              <a:ext uri="{FF2B5EF4-FFF2-40B4-BE49-F238E27FC236}">
                <a16:creationId xmlns:a16="http://schemas.microsoft.com/office/drawing/2014/main" id="{F1B17973-2954-084D-8522-452C4648694B}"/>
              </a:ext>
            </a:extLst>
          </p:cNvPr>
          <p:cNvCxnSpPr>
            <a:cxnSpLocks/>
            <a:stCxn id="283" idx="4"/>
            <a:endCxn id="305" idx="0"/>
          </p:cNvCxnSpPr>
          <p:nvPr/>
        </p:nvCxnSpPr>
        <p:spPr>
          <a:xfrm>
            <a:off x="9948305" y="5124006"/>
            <a:ext cx="4019" cy="2315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Connecteur droit 326">
            <a:extLst>
              <a:ext uri="{FF2B5EF4-FFF2-40B4-BE49-F238E27FC236}">
                <a16:creationId xmlns:a16="http://schemas.microsoft.com/office/drawing/2014/main" id="{33D510EB-694B-8D46-8A5B-57956C5BC8DB}"/>
              </a:ext>
            </a:extLst>
          </p:cNvPr>
          <p:cNvCxnSpPr>
            <a:cxnSpLocks/>
            <a:stCxn id="284" idx="4"/>
            <a:endCxn id="306" idx="0"/>
          </p:cNvCxnSpPr>
          <p:nvPr/>
        </p:nvCxnSpPr>
        <p:spPr>
          <a:xfrm>
            <a:off x="10452130" y="5119653"/>
            <a:ext cx="4019" cy="2315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8" name="Ellipse 327">
            <a:extLst>
              <a:ext uri="{FF2B5EF4-FFF2-40B4-BE49-F238E27FC236}">
                <a16:creationId xmlns:a16="http://schemas.microsoft.com/office/drawing/2014/main" id="{2B83CFCB-B249-4541-8A8E-E7A3AA31322E}"/>
              </a:ext>
            </a:extLst>
          </p:cNvPr>
          <p:cNvSpPr/>
          <p:nvPr/>
        </p:nvSpPr>
        <p:spPr>
          <a:xfrm>
            <a:off x="6033932" y="5726066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Ellipse 328">
            <a:extLst>
              <a:ext uri="{FF2B5EF4-FFF2-40B4-BE49-F238E27FC236}">
                <a16:creationId xmlns:a16="http://schemas.microsoft.com/office/drawing/2014/main" id="{3D910DBD-5841-BB49-920A-BC30B94C5E15}"/>
              </a:ext>
            </a:extLst>
          </p:cNvPr>
          <p:cNvSpPr/>
          <p:nvPr/>
        </p:nvSpPr>
        <p:spPr>
          <a:xfrm>
            <a:off x="6501015" y="5726499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Ellipse 329">
            <a:extLst>
              <a:ext uri="{FF2B5EF4-FFF2-40B4-BE49-F238E27FC236}">
                <a16:creationId xmlns:a16="http://schemas.microsoft.com/office/drawing/2014/main" id="{93275F59-4805-D746-8CD5-73DDF0D94195}"/>
              </a:ext>
            </a:extLst>
          </p:cNvPr>
          <p:cNvSpPr/>
          <p:nvPr/>
        </p:nvSpPr>
        <p:spPr>
          <a:xfrm>
            <a:off x="6969266" y="5726212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Ellipse 330">
            <a:extLst>
              <a:ext uri="{FF2B5EF4-FFF2-40B4-BE49-F238E27FC236}">
                <a16:creationId xmlns:a16="http://schemas.microsoft.com/office/drawing/2014/main" id="{6E2C9B84-2E00-EF4D-974B-A16B073C1556}"/>
              </a:ext>
            </a:extLst>
          </p:cNvPr>
          <p:cNvSpPr/>
          <p:nvPr/>
        </p:nvSpPr>
        <p:spPr>
          <a:xfrm>
            <a:off x="7407181" y="5726212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Ellipse 331">
            <a:extLst>
              <a:ext uri="{FF2B5EF4-FFF2-40B4-BE49-F238E27FC236}">
                <a16:creationId xmlns:a16="http://schemas.microsoft.com/office/drawing/2014/main" id="{699A39C8-95CA-0841-822C-140F8B53500B}"/>
              </a:ext>
            </a:extLst>
          </p:cNvPr>
          <p:cNvSpPr/>
          <p:nvPr/>
        </p:nvSpPr>
        <p:spPr>
          <a:xfrm>
            <a:off x="7878421" y="5723613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Ellipse 332">
            <a:extLst>
              <a:ext uri="{FF2B5EF4-FFF2-40B4-BE49-F238E27FC236}">
                <a16:creationId xmlns:a16="http://schemas.microsoft.com/office/drawing/2014/main" id="{4B92F2E0-7335-D44D-B9C2-BD446DA13A10}"/>
              </a:ext>
            </a:extLst>
          </p:cNvPr>
          <p:cNvSpPr/>
          <p:nvPr/>
        </p:nvSpPr>
        <p:spPr>
          <a:xfrm>
            <a:off x="8364842" y="5723191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Ellipse 333">
            <a:extLst>
              <a:ext uri="{FF2B5EF4-FFF2-40B4-BE49-F238E27FC236}">
                <a16:creationId xmlns:a16="http://schemas.microsoft.com/office/drawing/2014/main" id="{5354A90E-E09F-EE4A-8130-CE53336BC6D0}"/>
              </a:ext>
            </a:extLst>
          </p:cNvPr>
          <p:cNvSpPr/>
          <p:nvPr/>
        </p:nvSpPr>
        <p:spPr>
          <a:xfrm>
            <a:off x="8860698" y="5720917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5" name="Connecteur droit 334">
            <a:extLst>
              <a:ext uri="{FF2B5EF4-FFF2-40B4-BE49-F238E27FC236}">
                <a16:creationId xmlns:a16="http://schemas.microsoft.com/office/drawing/2014/main" id="{D92BDEBE-63C9-914A-8FB7-60325090377D}"/>
              </a:ext>
            </a:extLst>
          </p:cNvPr>
          <p:cNvCxnSpPr>
            <a:cxnSpLocks/>
            <a:stCxn id="328" idx="6"/>
            <a:endCxn id="329" idx="2"/>
          </p:cNvCxnSpPr>
          <p:nvPr/>
        </p:nvCxnSpPr>
        <p:spPr>
          <a:xfrm>
            <a:off x="6190549" y="5792887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Connecteur droit 335">
            <a:extLst>
              <a:ext uri="{FF2B5EF4-FFF2-40B4-BE49-F238E27FC236}">
                <a16:creationId xmlns:a16="http://schemas.microsoft.com/office/drawing/2014/main" id="{FBD20B56-0709-CE4D-A95A-1CE4D43B8D90}"/>
              </a:ext>
            </a:extLst>
          </p:cNvPr>
          <p:cNvCxnSpPr>
            <a:cxnSpLocks/>
            <a:stCxn id="333" idx="6"/>
            <a:endCxn id="334" idx="2"/>
          </p:cNvCxnSpPr>
          <p:nvPr/>
        </p:nvCxnSpPr>
        <p:spPr>
          <a:xfrm flipV="1">
            <a:off x="8521458" y="5787738"/>
            <a:ext cx="33924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Connecteur droit 336">
            <a:extLst>
              <a:ext uri="{FF2B5EF4-FFF2-40B4-BE49-F238E27FC236}">
                <a16:creationId xmlns:a16="http://schemas.microsoft.com/office/drawing/2014/main" id="{1579B5AA-6CF0-1649-9D59-AD43E73E8080}"/>
              </a:ext>
            </a:extLst>
          </p:cNvPr>
          <p:cNvCxnSpPr>
            <a:cxnSpLocks/>
            <a:stCxn id="332" idx="6"/>
            <a:endCxn id="333" idx="2"/>
          </p:cNvCxnSpPr>
          <p:nvPr/>
        </p:nvCxnSpPr>
        <p:spPr>
          <a:xfrm flipV="1">
            <a:off x="8035039" y="5790013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Connecteur droit 337">
            <a:extLst>
              <a:ext uri="{FF2B5EF4-FFF2-40B4-BE49-F238E27FC236}">
                <a16:creationId xmlns:a16="http://schemas.microsoft.com/office/drawing/2014/main" id="{CC542B10-8E68-514E-BC86-4D14E4A1200A}"/>
              </a:ext>
            </a:extLst>
          </p:cNvPr>
          <p:cNvCxnSpPr>
            <a:cxnSpLocks/>
            <a:stCxn id="331" idx="6"/>
            <a:endCxn id="332" idx="2"/>
          </p:cNvCxnSpPr>
          <p:nvPr/>
        </p:nvCxnSpPr>
        <p:spPr>
          <a:xfrm flipV="1">
            <a:off x="7563799" y="5790434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Connecteur droit 338">
            <a:extLst>
              <a:ext uri="{FF2B5EF4-FFF2-40B4-BE49-F238E27FC236}">
                <a16:creationId xmlns:a16="http://schemas.microsoft.com/office/drawing/2014/main" id="{3912E300-DA9B-854C-A2A5-67983516E4DD}"/>
              </a:ext>
            </a:extLst>
          </p:cNvPr>
          <p:cNvCxnSpPr>
            <a:cxnSpLocks/>
            <a:stCxn id="330" idx="6"/>
            <a:endCxn id="331" idx="2"/>
          </p:cNvCxnSpPr>
          <p:nvPr/>
        </p:nvCxnSpPr>
        <p:spPr>
          <a:xfrm>
            <a:off x="7125882" y="5793033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Connecteur droit 339">
            <a:extLst>
              <a:ext uri="{FF2B5EF4-FFF2-40B4-BE49-F238E27FC236}">
                <a16:creationId xmlns:a16="http://schemas.microsoft.com/office/drawing/2014/main" id="{5047CEA9-D5B8-C941-9666-1BA80A1DE04E}"/>
              </a:ext>
            </a:extLst>
          </p:cNvPr>
          <p:cNvCxnSpPr>
            <a:cxnSpLocks/>
            <a:stCxn id="329" idx="6"/>
            <a:endCxn id="330" idx="2"/>
          </p:cNvCxnSpPr>
          <p:nvPr/>
        </p:nvCxnSpPr>
        <p:spPr>
          <a:xfrm flipV="1">
            <a:off x="6657633" y="5793033"/>
            <a:ext cx="311633" cy="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3" name="Ellipse 342">
            <a:extLst>
              <a:ext uri="{FF2B5EF4-FFF2-40B4-BE49-F238E27FC236}">
                <a16:creationId xmlns:a16="http://schemas.microsoft.com/office/drawing/2014/main" id="{4E0C0980-2E31-6342-ACFB-3BF54DCA9EE3}"/>
              </a:ext>
            </a:extLst>
          </p:cNvPr>
          <p:cNvSpPr/>
          <p:nvPr/>
        </p:nvSpPr>
        <p:spPr>
          <a:xfrm>
            <a:off x="9370267" y="5723191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4" name="Connecteur droit 343">
            <a:extLst>
              <a:ext uri="{FF2B5EF4-FFF2-40B4-BE49-F238E27FC236}">
                <a16:creationId xmlns:a16="http://schemas.microsoft.com/office/drawing/2014/main" id="{53AA73A1-CC26-154C-B62E-01FD8078C785}"/>
              </a:ext>
            </a:extLst>
          </p:cNvPr>
          <p:cNvCxnSpPr>
            <a:cxnSpLocks/>
            <a:stCxn id="334" idx="6"/>
            <a:endCxn id="343" idx="2"/>
          </p:cNvCxnSpPr>
          <p:nvPr/>
        </p:nvCxnSpPr>
        <p:spPr>
          <a:xfrm>
            <a:off x="9017316" y="5787738"/>
            <a:ext cx="35295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5" name="Ellipse 344">
            <a:extLst>
              <a:ext uri="{FF2B5EF4-FFF2-40B4-BE49-F238E27FC236}">
                <a16:creationId xmlns:a16="http://schemas.microsoft.com/office/drawing/2014/main" id="{103B7A2D-0615-F141-8C1B-973615F19A8A}"/>
              </a:ext>
            </a:extLst>
          </p:cNvPr>
          <p:cNvSpPr/>
          <p:nvPr/>
        </p:nvSpPr>
        <p:spPr>
          <a:xfrm>
            <a:off x="9874015" y="5721541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Ellipse 345">
            <a:extLst>
              <a:ext uri="{FF2B5EF4-FFF2-40B4-BE49-F238E27FC236}">
                <a16:creationId xmlns:a16="http://schemas.microsoft.com/office/drawing/2014/main" id="{9CB973CB-3900-4B44-B6D3-AA58978C7368}"/>
              </a:ext>
            </a:extLst>
          </p:cNvPr>
          <p:cNvSpPr/>
          <p:nvPr/>
        </p:nvSpPr>
        <p:spPr>
          <a:xfrm>
            <a:off x="10377840" y="5717188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7" name="Connecteur droit 346">
            <a:extLst>
              <a:ext uri="{FF2B5EF4-FFF2-40B4-BE49-F238E27FC236}">
                <a16:creationId xmlns:a16="http://schemas.microsoft.com/office/drawing/2014/main" id="{FDFF6EC7-8F02-9645-BD41-01C1F1CD3BF3}"/>
              </a:ext>
            </a:extLst>
          </p:cNvPr>
          <p:cNvCxnSpPr>
            <a:cxnSpLocks/>
            <a:stCxn id="345" idx="6"/>
            <a:endCxn id="346" idx="2"/>
          </p:cNvCxnSpPr>
          <p:nvPr/>
        </p:nvCxnSpPr>
        <p:spPr>
          <a:xfrm flipV="1">
            <a:off x="10030632" y="5784010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" name="Connecteur droit 347">
            <a:extLst>
              <a:ext uri="{FF2B5EF4-FFF2-40B4-BE49-F238E27FC236}">
                <a16:creationId xmlns:a16="http://schemas.microsoft.com/office/drawing/2014/main" id="{9F27CFFA-481A-8D4D-816F-8178D8E8AAAB}"/>
              </a:ext>
            </a:extLst>
          </p:cNvPr>
          <p:cNvCxnSpPr>
            <a:cxnSpLocks/>
            <a:stCxn id="343" idx="6"/>
            <a:endCxn id="345" idx="2"/>
          </p:cNvCxnSpPr>
          <p:nvPr/>
        </p:nvCxnSpPr>
        <p:spPr>
          <a:xfrm flipV="1">
            <a:off x="9526884" y="5788363"/>
            <a:ext cx="347130" cy="1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Connecteur droit 348">
            <a:extLst>
              <a:ext uri="{FF2B5EF4-FFF2-40B4-BE49-F238E27FC236}">
                <a16:creationId xmlns:a16="http://schemas.microsoft.com/office/drawing/2014/main" id="{FCECCEE0-8569-FE49-A709-6D6B7AA11BE5}"/>
              </a:ext>
            </a:extLst>
          </p:cNvPr>
          <p:cNvCxnSpPr>
            <a:cxnSpLocks/>
            <a:stCxn id="288" idx="4"/>
            <a:endCxn id="328" idx="0"/>
          </p:cNvCxnSpPr>
          <p:nvPr/>
        </p:nvCxnSpPr>
        <p:spPr>
          <a:xfrm>
            <a:off x="6112242" y="5493744"/>
            <a:ext cx="0" cy="232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0" name="Connecteur droit 349">
            <a:extLst>
              <a:ext uri="{FF2B5EF4-FFF2-40B4-BE49-F238E27FC236}">
                <a16:creationId xmlns:a16="http://schemas.microsoft.com/office/drawing/2014/main" id="{34866AE5-FC0B-764F-8141-E13022B16F19}"/>
              </a:ext>
            </a:extLst>
          </p:cNvPr>
          <p:cNvCxnSpPr>
            <a:cxnSpLocks/>
            <a:stCxn id="289" idx="4"/>
            <a:endCxn id="329" idx="0"/>
          </p:cNvCxnSpPr>
          <p:nvPr/>
        </p:nvCxnSpPr>
        <p:spPr>
          <a:xfrm>
            <a:off x="6579324" y="5494177"/>
            <a:ext cx="0" cy="232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1" name="Connecteur droit 350">
            <a:extLst>
              <a:ext uri="{FF2B5EF4-FFF2-40B4-BE49-F238E27FC236}">
                <a16:creationId xmlns:a16="http://schemas.microsoft.com/office/drawing/2014/main" id="{57AA450B-A712-4D49-B3E8-591016A6C55A}"/>
              </a:ext>
            </a:extLst>
          </p:cNvPr>
          <p:cNvCxnSpPr>
            <a:cxnSpLocks/>
            <a:stCxn id="290" idx="4"/>
            <a:endCxn id="330" idx="0"/>
          </p:cNvCxnSpPr>
          <p:nvPr/>
        </p:nvCxnSpPr>
        <p:spPr>
          <a:xfrm>
            <a:off x="7047575" y="5493891"/>
            <a:ext cx="0" cy="232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" name="Connecteur droit 351">
            <a:extLst>
              <a:ext uri="{FF2B5EF4-FFF2-40B4-BE49-F238E27FC236}">
                <a16:creationId xmlns:a16="http://schemas.microsoft.com/office/drawing/2014/main" id="{D178F4C6-10EF-3947-8A3E-DB8B9CD83700}"/>
              </a:ext>
            </a:extLst>
          </p:cNvPr>
          <p:cNvCxnSpPr>
            <a:cxnSpLocks/>
            <a:stCxn id="291" idx="4"/>
            <a:endCxn id="331" idx="0"/>
          </p:cNvCxnSpPr>
          <p:nvPr/>
        </p:nvCxnSpPr>
        <p:spPr>
          <a:xfrm>
            <a:off x="7485490" y="5493891"/>
            <a:ext cx="0" cy="232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Connecteur droit 352">
            <a:extLst>
              <a:ext uri="{FF2B5EF4-FFF2-40B4-BE49-F238E27FC236}">
                <a16:creationId xmlns:a16="http://schemas.microsoft.com/office/drawing/2014/main" id="{A74541C5-59A5-B14C-BC53-B1DB9FA9C8D9}"/>
              </a:ext>
            </a:extLst>
          </p:cNvPr>
          <p:cNvCxnSpPr>
            <a:cxnSpLocks/>
            <a:stCxn id="292" idx="4"/>
            <a:endCxn id="332" idx="0"/>
          </p:cNvCxnSpPr>
          <p:nvPr/>
        </p:nvCxnSpPr>
        <p:spPr>
          <a:xfrm>
            <a:off x="7956730" y="5491291"/>
            <a:ext cx="0" cy="232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" name="Connecteur droit 353">
            <a:extLst>
              <a:ext uri="{FF2B5EF4-FFF2-40B4-BE49-F238E27FC236}">
                <a16:creationId xmlns:a16="http://schemas.microsoft.com/office/drawing/2014/main" id="{AEB4538B-BDC0-D446-83B5-54CB29F0849C}"/>
              </a:ext>
            </a:extLst>
          </p:cNvPr>
          <p:cNvCxnSpPr>
            <a:cxnSpLocks/>
            <a:stCxn id="293" idx="4"/>
            <a:endCxn id="333" idx="0"/>
          </p:cNvCxnSpPr>
          <p:nvPr/>
        </p:nvCxnSpPr>
        <p:spPr>
          <a:xfrm>
            <a:off x="8443151" y="5490869"/>
            <a:ext cx="0" cy="232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Connecteur droit 354">
            <a:extLst>
              <a:ext uri="{FF2B5EF4-FFF2-40B4-BE49-F238E27FC236}">
                <a16:creationId xmlns:a16="http://schemas.microsoft.com/office/drawing/2014/main" id="{6D694A5A-6AB5-C743-B0D6-F0E05150A48B}"/>
              </a:ext>
            </a:extLst>
          </p:cNvPr>
          <p:cNvCxnSpPr>
            <a:cxnSpLocks/>
            <a:stCxn id="294" idx="4"/>
            <a:endCxn id="334" idx="0"/>
          </p:cNvCxnSpPr>
          <p:nvPr/>
        </p:nvCxnSpPr>
        <p:spPr>
          <a:xfrm>
            <a:off x="8939008" y="5488595"/>
            <a:ext cx="0" cy="232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" name="Connecteur droit 355">
            <a:extLst>
              <a:ext uri="{FF2B5EF4-FFF2-40B4-BE49-F238E27FC236}">
                <a16:creationId xmlns:a16="http://schemas.microsoft.com/office/drawing/2014/main" id="{E0B239CD-B1D4-A542-8F25-3D61B8BD9C56}"/>
              </a:ext>
            </a:extLst>
          </p:cNvPr>
          <p:cNvCxnSpPr>
            <a:cxnSpLocks/>
            <a:stCxn id="303" idx="4"/>
            <a:endCxn id="343" idx="0"/>
          </p:cNvCxnSpPr>
          <p:nvPr/>
        </p:nvCxnSpPr>
        <p:spPr>
          <a:xfrm>
            <a:off x="9448576" y="5490869"/>
            <a:ext cx="0" cy="232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" name="Connecteur droit 356">
            <a:extLst>
              <a:ext uri="{FF2B5EF4-FFF2-40B4-BE49-F238E27FC236}">
                <a16:creationId xmlns:a16="http://schemas.microsoft.com/office/drawing/2014/main" id="{67938D5D-388A-E646-8D8B-52AABBA97B27}"/>
              </a:ext>
            </a:extLst>
          </p:cNvPr>
          <p:cNvCxnSpPr>
            <a:cxnSpLocks/>
            <a:stCxn id="305" idx="4"/>
            <a:endCxn id="345" idx="0"/>
          </p:cNvCxnSpPr>
          <p:nvPr/>
        </p:nvCxnSpPr>
        <p:spPr>
          <a:xfrm>
            <a:off x="9952324" y="5489219"/>
            <a:ext cx="0" cy="232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Connecteur droit 357">
            <a:extLst>
              <a:ext uri="{FF2B5EF4-FFF2-40B4-BE49-F238E27FC236}">
                <a16:creationId xmlns:a16="http://schemas.microsoft.com/office/drawing/2014/main" id="{50E24557-F263-AA4F-9A73-BD498A2C52E8}"/>
              </a:ext>
            </a:extLst>
          </p:cNvPr>
          <p:cNvCxnSpPr>
            <a:cxnSpLocks/>
            <a:stCxn id="306" idx="4"/>
            <a:endCxn id="346" idx="0"/>
          </p:cNvCxnSpPr>
          <p:nvPr/>
        </p:nvCxnSpPr>
        <p:spPr>
          <a:xfrm>
            <a:off x="10456149" y="5484866"/>
            <a:ext cx="0" cy="232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1" name="Ellipse 360">
            <a:extLst>
              <a:ext uri="{FF2B5EF4-FFF2-40B4-BE49-F238E27FC236}">
                <a16:creationId xmlns:a16="http://schemas.microsoft.com/office/drawing/2014/main" id="{6826098B-5719-1842-A036-6F38F723F789}"/>
              </a:ext>
            </a:extLst>
          </p:cNvPr>
          <p:cNvSpPr/>
          <p:nvPr/>
        </p:nvSpPr>
        <p:spPr>
          <a:xfrm>
            <a:off x="9759853" y="3990889"/>
            <a:ext cx="156617" cy="133642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2" name="Groupe 361">
            <a:extLst>
              <a:ext uri="{FF2B5EF4-FFF2-40B4-BE49-F238E27FC236}">
                <a16:creationId xmlns:a16="http://schemas.microsoft.com/office/drawing/2014/main" id="{6351D92B-3269-C949-9336-5EAA3ED16BB9}"/>
              </a:ext>
            </a:extLst>
          </p:cNvPr>
          <p:cNvGrpSpPr/>
          <p:nvPr/>
        </p:nvGrpSpPr>
        <p:grpSpPr>
          <a:xfrm rot="10800000">
            <a:off x="1585972" y="4192948"/>
            <a:ext cx="1247655" cy="1294466"/>
            <a:chOff x="1157576" y="5180443"/>
            <a:chExt cx="1247655" cy="1294466"/>
          </a:xfrm>
        </p:grpSpPr>
        <p:sp>
          <p:nvSpPr>
            <p:cNvPr id="363" name="Ellipse 362">
              <a:extLst>
                <a:ext uri="{FF2B5EF4-FFF2-40B4-BE49-F238E27FC236}">
                  <a16:creationId xmlns:a16="http://schemas.microsoft.com/office/drawing/2014/main" id="{3E803CB8-2A0D-0941-AEB2-87656A130196}"/>
                </a:ext>
              </a:extLst>
            </p:cNvPr>
            <p:cNvSpPr/>
            <p:nvPr/>
          </p:nvSpPr>
          <p:spPr>
            <a:xfrm>
              <a:off x="1672577" y="5180443"/>
              <a:ext cx="183345" cy="178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364" name="Ellipse 363">
              <a:extLst>
                <a:ext uri="{FF2B5EF4-FFF2-40B4-BE49-F238E27FC236}">
                  <a16:creationId xmlns:a16="http://schemas.microsoft.com/office/drawing/2014/main" id="{12CA803B-4DD6-D240-B688-BC348DAB2A90}"/>
                </a:ext>
              </a:extLst>
            </p:cNvPr>
            <p:cNvSpPr/>
            <p:nvPr/>
          </p:nvSpPr>
          <p:spPr>
            <a:xfrm>
              <a:off x="1157576" y="5755506"/>
              <a:ext cx="183345" cy="178705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Ellipse 364">
              <a:extLst>
                <a:ext uri="{FF2B5EF4-FFF2-40B4-BE49-F238E27FC236}">
                  <a16:creationId xmlns:a16="http://schemas.microsoft.com/office/drawing/2014/main" id="{AE9DCDB5-6F14-6D4C-A344-48EE42ED2413}"/>
                </a:ext>
              </a:extLst>
            </p:cNvPr>
            <p:cNvSpPr/>
            <p:nvPr/>
          </p:nvSpPr>
          <p:spPr>
            <a:xfrm>
              <a:off x="1670226" y="5755506"/>
              <a:ext cx="183345" cy="178705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366" name="Ellipse 365">
              <a:extLst>
                <a:ext uri="{FF2B5EF4-FFF2-40B4-BE49-F238E27FC236}">
                  <a16:creationId xmlns:a16="http://schemas.microsoft.com/office/drawing/2014/main" id="{025BD5F1-3A88-F140-8BB5-4D8F75985D2A}"/>
                </a:ext>
              </a:extLst>
            </p:cNvPr>
            <p:cNvSpPr/>
            <p:nvPr/>
          </p:nvSpPr>
          <p:spPr>
            <a:xfrm>
              <a:off x="2221886" y="575202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Ellipse 366">
              <a:extLst>
                <a:ext uri="{FF2B5EF4-FFF2-40B4-BE49-F238E27FC236}">
                  <a16:creationId xmlns:a16="http://schemas.microsoft.com/office/drawing/2014/main" id="{29C26766-3D22-CA41-8AEC-3FF4128C9649}"/>
                </a:ext>
              </a:extLst>
            </p:cNvPr>
            <p:cNvSpPr/>
            <p:nvPr/>
          </p:nvSpPr>
          <p:spPr>
            <a:xfrm>
              <a:off x="1667874" y="6296204"/>
              <a:ext cx="183345" cy="17870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8" name="Connecteur droit 367">
              <a:extLst>
                <a:ext uri="{FF2B5EF4-FFF2-40B4-BE49-F238E27FC236}">
                  <a16:creationId xmlns:a16="http://schemas.microsoft.com/office/drawing/2014/main" id="{B83C9C22-2A23-7844-8AE3-590CAE77AE26}"/>
                </a:ext>
              </a:extLst>
            </p:cNvPr>
            <p:cNvCxnSpPr>
              <a:cxnSpLocks/>
              <a:stCxn id="365" idx="6"/>
              <a:endCxn id="366" idx="2"/>
            </p:cNvCxnSpPr>
            <p:nvPr/>
          </p:nvCxnSpPr>
          <p:spPr>
            <a:xfrm flipV="1">
              <a:off x="1853570" y="5841383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Connecteur droit 368">
              <a:extLst>
                <a:ext uri="{FF2B5EF4-FFF2-40B4-BE49-F238E27FC236}">
                  <a16:creationId xmlns:a16="http://schemas.microsoft.com/office/drawing/2014/main" id="{E78373D6-F016-F14F-BAFA-7CA7093B162D}"/>
                </a:ext>
              </a:extLst>
            </p:cNvPr>
            <p:cNvCxnSpPr>
              <a:cxnSpLocks/>
              <a:stCxn id="364" idx="6"/>
              <a:endCxn id="365" idx="2"/>
            </p:cNvCxnSpPr>
            <p:nvPr/>
          </p:nvCxnSpPr>
          <p:spPr>
            <a:xfrm>
              <a:off x="1340921" y="5844858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Connecteur droit 369">
              <a:extLst>
                <a:ext uri="{FF2B5EF4-FFF2-40B4-BE49-F238E27FC236}">
                  <a16:creationId xmlns:a16="http://schemas.microsoft.com/office/drawing/2014/main" id="{5CCC95B4-E83C-0A45-B380-F5B60058BC80}"/>
                </a:ext>
              </a:extLst>
            </p:cNvPr>
            <p:cNvCxnSpPr>
              <a:cxnSpLocks/>
              <a:stCxn id="363" idx="4"/>
              <a:endCxn id="365" idx="0"/>
            </p:cNvCxnSpPr>
            <p:nvPr/>
          </p:nvCxnSpPr>
          <p:spPr>
            <a:xfrm flipH="1">
              <a:off x="1761897" y="5359147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Connecteur droit 370">
              <a:extLst>
                <a:ext uri="{FF2B5EF4-FFF2-40B4-BE49-F238E27FC236}">
                  <a16:creationId xmlns:a16="http://schemas.microsoft.com/office/drawing/2014/main" id="{77E1E711-CBD8-B948-ABF5-9AAAB3D89F44}"/>
                </a:ext>
              </a:extLst>
            </p:cNvPr>
            <p:cNvCxnSpPr>
              <a:cxnSpLocks/>
              <a:stCxn id="365" idx="4"/>
              <a:endCxn id="367" idx="0"/>
            </p:cNvCxnSpPr>
            <p:nvPr/>
          </p:nvCxnSpPr>
          <p:spPr>
            <a:xfrm flipH="1">
              <a:off x="1759546" y="5934211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2" name="Groupe 371">
            <a:extLst>
              <a:ext uri="{FF2B5EF4-FFF2-40B4-BE49-F238E27FC236}">
                <a16:creationId xmlns:a16="http://schemas.microsoft.com/office/drawing/2014/main" id="{C6BD96EA-DB15-7B4A-99E2-97122F9714A4}"/>
              </a:ext>
            </a:extLst>
          </p:cNvPr>
          <p:cNvGrpSpPr/>
          <p:nvPr/>
        </p:nvGrpSpPr>
        <p:grpSpPr>
          <a:xfrm rot="10800000">
            <a:off x="3088657" y="4192947"/>
            <a:ext cx="1247655" cy="1294466"/>
            <a:chOff x="1157576" y="5180443"/>
            <a:chExt cx="1247655" cy="1294466"/>
          </a:xfrm>
        </p:grpSpPr>
        <p:sp>
          <p:nvSpPr>
            <p:cNvPr id="373" name="Ellipse 372">
              <a:extLst>
                <a:ext uri="{FF2B5EF4-FFF2-40B4-BE49-F238E27FC236}">
                  <a16:creationId xmlns:a16="http://schemas.microsoft.com/office/drawing/2014/main" id="{4D05C40C-8AED-1D4B-B2DA-93742D505132}"/>
                </a:ext>
              </a:extLst>
            </p:cNvPr>
            <p:cNvSpPr/>
            <p:nvPr/>
          </p:nvSpPr>
          <p:spPr>
            <a:xfrm>
              <a:off x="1672577" y="5180443"/>
              <a:ext cx="183345" cy="178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374" name="Ellipse 373">
              <a:extLst>
                <a:ext uri="{FF2B5EF4-FFF2-40B4-BE49-F238E27FC236}">
                  <a16:creationId xmlns:a16="http://schemas.microsoft.com/office/drawing/2014/main" id="{601B64A1-8A1B-6048-A74C-675E454C14EE}"/>
                </a:ext>
              </a:extLst>
            </p:cNvPr>
            <p:cNvSpPr/>
            <p:nvPr/>
          </p:nvSpPr>
          <p:spPr>
            <a:xfrm>
              <a:off x="1157576" y="5755506"/>
              <a:ext cx="183345" cy="17870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Ellipse 374">
              <a:extLst>
                <a:ext uri="{FF2B5EF4-FFF2-40B4-BE49-F238E27FC236}">
                  <a16:creationId xmlns:a16="http://schemas.microsoft.com/office/drawing/2014/main" id="{B1CAC818-5E62-064D-8105-FC7447BC532F}"/>
                </a:ext>
              </a:extLst>
            </p:cNvPr>
            <p:cNvSpPr/>
            <p:nvPr/>
          </p:nvSpPr>
          <p:spPr>
            <a:xfrm>
              <a:off x="1670226" y="5755506"/>
              <a:ext cx="183345" cy="178705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376" name="Ellipse 375">
              <a:extLst>
                <a:ext uri="{FF2B5EF4-FFF2-40B4-BE49-F238E27FC236}">
                  <a16:creationId xmlns:a16="http://schemas.microsoft.com/office/drawing/2014/main" id="{BCF83F43-63A6-9C4C-9A2C-738CD38766B9}"/>
                </a:ext>
              </a:extLst>
            </p:cNvPr>
            <p:cNvSpPr/>
            <p:nvPr/>
          </p:nvSpPr>
          <p:spPr>
            <a:xfrm>
              <a:off x="2221886" y="575202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7" name="Ellipse 376">
              <a:extLst>
                <a:ext uri="{FF2B5EF4-FFF2-40B4-BE49-F238E27FC236}">
                  <a16:creationId xmlns:a16="http://schemas.microsoft.com/office/drawing/2014/main" id="{4F3E9BC7-E430-3444-A109-C8EF25A5C944}"/>
                </a:ext>
              </a:extLst>
            </p:cNvPr>
            <p:cNvSpPr/>
            <p:nvPr/>
          </p:nvSpPr>
          <p:spPr>
            <a:xfrm>
              <a:off x="1667874" y="6296204"/>
              <a:ext cx="183345" cy="17870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78" name="Connecteur droit 377">
              <a:extLst>
                <a:ext uri="{FF2B5EF4-FFF2-40B4-BE49-F238E27FC236}">
                  <a16:creationId xmlns:a16="http://schemas.microsoft.com/office/drawing/2014/main" id="{5C271665-0F8E-B343-B97C-084EC2555546}"/>
                </a:ext>
              </a:extLst>
            </p:cNvPr>
            <p:cNvCxnSpPr>
              <a:cxnSpLocks/>
              <a:stCxn id="375" idx="6"/>
              <a:endCxn id="376" idx="2"/>
            </p:cNvCxnSpPr>
            <p:nvPr/>
          </p:nvCxnSpPr>
          <p:spPr>
            <a:xfrm flipV="1">
              <a:off x="1853570" y="5841383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Connecteur droit 378">
              <a:extLst>
                <a:ext uri="{FF2B5EF4-FFF2-40B4-BE49-F238E27FC236}">
                  <a16:creationId xmlns:a16="http://schemas.microsoft.com/office/drawing/2014/main" id="{27A72236-80CC-694A-837F-1030B7D7D58D}"/>
                </a:ext>
              </a:extLst>
            </p:cNvPr>
            <p:cNvCxnSpPr>
              <a:cxnSpLocks/>
              <a:stCxn id="374" idx="6"/>
              <a:endCxn id="375" idx="2"/>
            </p:cNvCxnSpPr>
            <p:nvPr/>
          </p:nvCxnSpPr>
          <p:spPr>
            <a:xfrm>
              <a:off x="1340921" y="5844858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Connecteur droit 379">
              <a:extLst>
                <a:ext uri="{FF2B5EF4-FFF2-40B4-BE49-F238E27FC236}">
                  <a16:creationId xmlns:a16="http://schemas.microsoft.com/office/drawing/2014/main" id="{7C534538-0E18-5745-9017-D236FC59ADF5}"/>
                </a:ext>
              </a:extLst>
            </p:cNvPr>
            <p:cNvCxnSpPr>
              <a:cxnSpLocks/>
              <a:stCxn id="373" idx="4"/>
              <a:endCxn id="375" idx="0"/>
            </p:cNvCxnSpPr>
            <p:nvPr/>
          </p:nvCxnSpPr>
          <p:spPr>
            <a:xfrm flipH="1">
              <a:off x="1761897" y="5359147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Connecteur droit 380">
              <a:extLst>
                <a:ext uri="{FF2B5EF4-FFF2-40B4-BE49-F238E27FC236}">
                  <a16:creationId xmlns:a16="http://schemas.microsoft.com/office/drawing/2014/main" id="{56DD45E8-C443-2841-8384-67E68A0C2D16}"/>
                </a:ext>
              </a:extLst>
            </p:cNvPr>
            <p:cNvCxnSpPr>
              <a:cxnSpLocks/>
              <a:stCxn id="375" idx="4"/>
              <a:endCxn id="377" idx="0"/>
            </p:cNvCxnSpPr>
            <p:nvPr/>
          </p:nvCxnSpPr>
          <p:spPr>
            <a:xfrm flipH="1">
              <a:off x="1759546" y="5934211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4" name="Groupe 443">
            <a:extLst>
              <a:ext uri="{FF2B5EF4-FFF2-40B4-BE49-F238E27FC236}">
                <a16:creationId xmlns:a16="http://schemas.microsoft.com/office/drawing/2014/main" id="{98EC0ADB-22D1-A948-9E05-3DAA9EE934F0}"/>
              </a:ext>
            </a:extLst>
          </p:cNvPr>
          <p:cNvGrpSpPr/>
          <p:nvPr/>
        </p:nvGrpSpPr>
        <p:grpSpPr>
          <a:xfrm rot="10800000">
            <a:off x="1597139" y="2601215"/>
            <a:ext cx="1247655" cy="1294466"/>
            <a:chOff x="1157576" y="5180443"/>
            <a:chExt cx="1247655" cy="1294466"/>
          </a:xfrm>
        </p:grpSpPr>
        <p:sp>
          <p:nvSpPr>
            <p:cNvPr id="445" name="Ellipse 444">
              <a:extLst>
                <a:ext uri="{FF2B5EF4-FFF2-40B4-BE49-F238E27FC236}">
                  <a16:creationId xmlns:a16="http://schemas.microsoft.com/office/drawing/2014/main" id="{A90B7937-032E-104A-80F9-7BC855F05730}"/>
                </a:ext>
              </a:extLst>
            </p:cNvPr>
            <p:cNvSpPr/>
            <p:nvPr/>
          </p:nvSpPr>
          <p:spPr>
            <a:xfrm>
              <a:off x="1672577" y="5180443"/>
              <a:ext cx="183345" cy="178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446" name="Ellipse 445">
              <a:extLst>
                <a:ext uri="{FF2B5EF4-FFF2-40B4-BE49-F238E27FC236}">
                  <a16:creationId xmlns:a16="http://schemas.microsoft.com/office/drawing/2014/main" id="{B71ABB41-1882-094E-BB99-D9217C2D3677}"/>
                </a:ext>
              </a:extLst>
            </p:cNvPr>
            <p:cNvSpPr/>
            <p:nvPr/>
          </p:nvSpPr>
          <p:spPr>
            <a:xfrm>
              <a:off x="1157576" y="5755506"/>
              <a:ext cx="183345" cy="17870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Ellipse 446">
              <a:extLst>
                <a:ext uri="{FF2B5EF4-FFF2-40B4-BE49-F238E27FC236}">
                  <a16:creationId xmlns:a16="http://schemas.microsoft.com/office/drawing/2014/main" id="{F951589A-A101-5544-86CC-6611BA7FB2F7}"/>
                </a:ext>
              </a:extLst>
            </p:cNvPr>
            <p:cNvSpPr/>
            <p:nvPr/>
          </p:nvSpPr>
          <p:spPr>
            <a:xfrm>
              <a:off x="1670226" y="5755506"/>
              <a:ext cx="183345" cy="178705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448" name="Ellipse 447">
              <a:extLst>
                <a:ext uri="{FF2B5EF4-FFF2-40B4-BE49-F238E27FC236}">
                  <a16:creationId xmlns:a16="http://schemas.microsoft.com/office/drawing/2014/main" id="{1B6F5BDF-D581-CC4F-94C5-9DE3F430B258}"/>
                </a:ext>
              </a:extLst>
            </p:cNvPr>
            <p:cNvSpPr/>
            <p:nvPr/>
          </p:nvSpPr>
          <p:spPr>
            <a:xfrm>
              <a:off x="2221886" y="575202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Ellipse 448">
              <a:extLst>
                <a:ext uri="{FF2B5EF4-FFF2-40B4-BE49-F238E27FC236}">
                  <a16:creationId xmlns:a16="http://schemas.microsoft.com/office/drawing/2014/main" id="{B2916D5D-19AB-BE46-833C-D045AFDE810C}"/>
                </a:ext>
              </a:extLst>
            </p:cNvPr>
            <p:cNvSpPr/>
            <p:nvPr/>
          </p:nvSpPr>
          <p:spPr>
            <a:xfrm>
              <a:off x="1667874" y="6296204"/>
              <a:ext cx="183345" cy="178705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0" name="Connecteur droit 449">
              <a:extLst>
                <a:ext uri="{FF2B5EF4-FFF2-40B4-BE49-F238E27FC236}">
                  <a16:creationId xmlns:a16="http://schemas.microsoft.com/office/drawing/2014/main" id="{B5560B02-3445-D84C-AC1F-146AB4F9B12B}"/>
                </a:ext>
              </a:extLst>
            </p:cNvPr>
            <p:cNvCxnSpPr>
              <a:cxnSpLocks/>
              <a:stCxn id="447" idx="6"/>
              <a:endCxn id="448" idx="2"/>
            </p:cNvCxnSpPr>
            <p:nvPr/>
          </p:nvCxnSpPr>
          <p:spPr>
            <a:xfrm flipV="1">
              <a:off x="1853570" y="5841383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Connecteur droit 450">
              <a:extLst>
                <a:ext uri="{FF2B5EF4-FFF2-40B4-BE49-F238E27FC236}">
                  <a16:creationId xmlns:a16="http://schemas.microsoft.com/office/drawing/2014/main" id="{DE14CAD6-4C7D-6E4F-9B29-71F56575E312}"/>
                </a:ext>
              </a:extLst>
            </p:cNvPr>
            <p:cNvCxnSpPr>
              <a:cxnSpLocks/>
              <a:stCxn id="446" idx="6"/>
              <a:endCxn id="447" idx="2"/>
            </p:cNvCxnSpPr>
            <p:nvPr/>
          </p:nvCxnSpPr>
          <p:spPr>
            <a:xfrm>
              <a:off x="1340921" y="5844858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2" name="Connecteur droit 451">
              <a:extLst>
                <a:ext uri="{FF2B5EF4-FFF2-40B4-BE49-F238E27FC236}">
                  <a16:creationId xmlns:a16="http://schemas.microsoft.com/office/drawing/2014/main" id="{0E82421E-E8B2-184B-AC68-85D8B662D0D9}"/>
                </a:ext>
              </a:extLst>
            </p:cNvPr>
            <p:cNvCxnSpPr>
              <a:cxnSpLocks/>
              <a:stCxn id="445" idx="4"/>
              <a:endCxn id="447" idx="0"/>
            </p:cNvCxnSpPr>
            <p:nvPr/>
          </p:nvCxnSpPr>
          <p:spPr>
            <a:xfrm flipH="1">
              <a:off x="1761897" y="5359147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3" name="Connecteur droit 452">
              <a:extLst>
                <a:ext uri="{FF2B5EF4-FFF2-40B4-BE49-F238E27FC236}">
                  <a16:creationId xmlns:a16="http://schemas.microsoft.com/office/drawing/2014/main" id="{60A0FA0C-D5C7-554F-ACA2-F9CC01091B9A}"/>
                </a:ext>
              </a:extLst>
            </p:cNvPr>
            <p:cNvCxnSpPr>
              <a:cxnSpLocks/>
              <a:stCxn id="447" idx="4"/>
              <a:endCxn id="449" idx="0"/>
            </p:cNvCxnSpPr>
            <p:nvPr/>
          </p:nvCxnSpPr>
          <p:spPr>
            <a:xfrm flipH="1">
              <a:off x="1759546" y="5934211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4" name="Groupe 453">
            <a:extLst>
              <a:ext uri="{FF2B5EF4-FFF2-40B4-BE49-F238E27FC236}">
                <a16:creationId xmlns:a16="http://schemas.microsoft.com/office/drawing/2014/main" id="{AFDED108-3AC1-584C-89BB-D72ACC5D495E}"/>
              </a:ext>
            </a:extLst>
          </p:cNvPr>
          <p:cNvGrpSpPr/>
          <p:nvPr/>
        </p:nvGrpSpPr>
        <p:grpSpPr>
          <a:xfrm rot="10800000">
            <a:off x="3096354" y="2610220"/>
            <a:ext cx="1247655" cy="1294466"/>
            <a:chOff x="1157576" y="5180443"/>
            <a:chExt cx="1247655" cy="1294466"/>
          </a:xfrm>
        </p:grpSpPr>
        <p:sp>
          <p:nvSpPr>
            <p:cNvPr id="455" name="Ellipse 454">
              <a:extLst>
                <a:ext uri="{FF2B5EF4-FFF2-40B4-BE49-F238E27FC236}">
                  <a16:creationId xmlns:a16="http://schemas.microsoft.com/office/drawing/2014/main" id="{1EE9972D-F5A2-7A46-8AE8-3F5119A28B90}"/>
                </a:ext>
              </a:extLst>
            </p:cNvPr>
            <p:cNvSpPr/>
            <p:nvPr/>
          </p:nvSpPr>
          <p:spPr>
            <a:xfrm>
              <a:off x="1672577" y="5180443"/>
              <a:ext cx="183345" cy="178705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456" name="Ellipse 455">
              <a:extLst>
                <a:ext uri="{FF2B5EF4-FFF2-40B4-BE49-F238E27FC236}">
                  <a16:creationId xmlns:a16="http://schemas.microsoft.com/office/drawing/2014/main" id="{4C930D92-857D-F94C-8D67-3F8CFBAC44F2}"/>
                </a:ext>
              </a:extLst>
            </p:cNvPr>
            <p:cNvSpPr/>
            <p:nvPr/>
          </p:nvSpPr>
          <p:spPr>
            <a:xfrm>
              <a:off x="1157576" y="5755506"/>
              <a:ext cx="183345" cy="17870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7" name="Ellipse 456">
              <a:extLst>
                <a:ext uri="{FF2B5EF4-FFF2-40B4-BE49-F238E27FC236}">
                  <a16:creationId xmlns:a16="http://schemas.microsoft.com/office/drawing/2014/main" id="{9A1F61CF-502E-4144-9642-70518612DB0D}"/>
                </a:ext>
              </a:extLst>
            </p:cNvPr>
            <p:cNvSpPr/>
            <p:nvPr/>
          </p:nvSpPr>
          <p:spPr>
            <a:xfrm>
              <a:off x="1670226" y="5755506"/>
              <a:ext cx="183345" cy="17870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458" name="Ellipse 457">
              <a:extLst>
                <a:ext uri="{FF2B5EF4-FFF2-40B4-BE49-F238E27FC236}">
                  <a16:creationId xmlns:a16="http://schemas.microsoft.com/office/drawing/2014/main" id="{4C96B082-AE81-A74E-84FB-4421B2B674DA}"/>
                </a:ext>
              </a:extLst>
            </p:cNvPr>
            <p:cNvSpPr/>
            <p:nvPr/>
          </p:nvSpPr>
          <p:spPr>
            <a:xfrm>
              <a:off x="2221886" y="575202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Ellipse 458">
              <a:extLst>
                <a:ext uri="{FF2B5EF4-FFF2-40B4-BE49-F238E27FC236}">
                  <a16:creationId xmlns:a16="http://schemas.microsoft.com/office/drawing/2014/main" id="{7BBA2F0A-22B1-FD4F-936A-BBFE76122C64}"/>
                </a:ext>
              </a:extLst>
            </p:cNvPr>
            <p:cNvSpPr/>
            <p:nvPr/>
          </p:nvSpPr>
          <p:spPr>
            <a:xfrm>
              <a:off x="1667874" y="629620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0" name="Connecteur droit 459">
              <a:extLst>
                <a:ext uri="{FF2B5EF4-FFF2-40B4-BE49-F238E27FC236}">
                  <a16:creationId xmlns:a16="http://schemas.microsoft.com/office/drawing/2014/main" id="{ED2D596D-EBD4-5241-933D-F087D5AB774A}"/>
                </a:ext>
              </a:extLst>
            </p:cNvPr>
            <p:cNvCxnSpPr>
              <a:cxnSpLocks/>
              <a:stCxn id="457" idx="6"/>
              <a:endCxn id="458" idx="2"/>
            </p:cNvCxnSpPr>
            <p:nvPr/>
          </p:nvCxnSpPr>
          <p:spPr>
            <a:xfrm flipV="1">
              <a:off x="1853570" y="5841383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1" name="Connecteur droit 460">
              <a:extLst>
                <a:ext uri="{FF2B5EF4-FFF2-40B4-BE49-F238E27FC236}">
                  <a16:creationId xmlns:a16="http://schemas.microsoft.com/office/drawing/2014/main" id="{05A6AF00-1F82-E84C-BFCE-F281E4A2477E}"/>
                </a:ext>
              </a:extLst>
            </p:cNvPr>
            <p:cNvCxnSpPr>
              <a:cxnSpLocks/>
              <a:stCxn id="456" idx="6"/>
              <a:endCxn id="457" idx="2"/>
            </p:cNvCxnSpPr>
            <p:nvPr/>
          </p:nvCxnSpPr>
          <p:spPr>
            <a:xfrm>
              <a:off x="1340921" y="5844858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2" name="Connecteur droit 461">
              <a:extLst>
                <a:ext uri="{FF2B5EF4-FFF2-40B4-BE49-F238E27FC236}">
                  <a16:creationId xmlns:a16="http://schemas.microsoft.com/office/drawing/2014/main" id="{D86B3F3D-90C2-8041-A605-9326E2CF17F8}"/>
                </a:ext>
              </a:extLst>
            </p:cNvPr>
            <p:cNvCxnSpPr>
              <a:cxnSpLocks/>
              <a:stCxn id="455" idx="4"/>
              <a:endCxn id="457" idx="0"/>
            </p:cNvCxnSpPr>
            <p:nvPr/>
          </p:nvCxnSpPr>
          <p:spPr>
            <a:xfrm flipH="1">
              <a:off x="1761897" y="5359147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3" name="Connecteur droit 462">
              <a:extLst>
                <a:ext uri="{FF2B5EF4-FFF2-40B4-BE49-F238E27FC236}">
                  <a16:creationId xmlns:a16="http://schemas.microsoft.com/office/drawing/2014/main" id="{0664D4EC-050A-2646-AFBA-9A8E19C633EB}"/>
                </a:ext>
              </a:extLst>
            </p:cNvPr>
            <p:cNvCxnSpPr>
              <a:cxnSpLocks/>
              <a:stCxn id="457" idx="4"/>
              <a:endCxn id="459" idx="0"/>
            </p:cNvCxnSpPr>
            <p:nvPr/>
          </p:nvCxnSpPr>
          <p:spPr>
            <a:xfrm flipH="1">
              <a:off x="1759546" y="5934211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4" name="Ellipse 463">
            <a:extLst>
              <a:ext uri="{FF2B5EF4-FFF2-40B4-BE49-F238E27FC236}">
                <a16:creationId xmlns:a16="http://schemas.microsoft.com/office/drawing/2014/main" id="{A793627D-6E94-C54D-8F64-9C6E2BF778B8}"/>
              </a:ext>
            </a:extLst>
          </p:cNvPr>
          <p:cNvSpPr/>
          <p:nvPr/>
        </p:nvSpPr>
        <p:spPr>
          <a:xfrm rot="10800000">
            <a:off x="1955289" y="3303318"/>
            <a:ext cx="183345" cy="178705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65" name="Ellipse 464">
            <a:extLst>
              <a:ext uri="{FF2B5EF4-FFF2-40B4-BE49-F238E27FC236}">
                <a16:creationId xmlns:a16="http://schemas.microsoft.com/office/drawing/2014/main" id="{8456D950-73E8-6444-9E8B-348E664512CF}"/>
              </a:ext>
            </a:extLst>
          </p:cNvPr>
          <p:cNvSpPr/>
          <p:nvPr/>
        </p:nvSpPr>
        <p:spPr>
          <a:xfrm rot="10800000">
            <a:off x="3479287" y="3308757"/>
            <a:ext cx="183345" cy="178705"/>
          </a:xfrm>
          <a:prstGeom prst="ellipse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9658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82773C-74F9-A742-937D-3A240FEF0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First Solution: range 1, 2 robots, 3 </a:t>
            </a:r>
            <a:r>
              <a:rPr lang="fr-FR" dirty="0" err="1"/>
              <a:t>colors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D25BBED-2ADD-1746-865F-54B66DD0A3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14800" cy="4351338"/>
          </a:xfrm>
        </p:spPr>
        <p:txBody>
          <a:bodyPr/>
          <a:lstStyle/>
          <a:p>
            <a:r>
              <a:rPr lang="fr-FR" dirty="0"/>
              <a:t>Move </a:t>
            </a:r>
            <a:r>
              <a:rPr lang="fr-FR" dirty="0" err="1"/>
              <a:t>toward</a:t>
            </a:r>
            <a:r>
              <a:rPr lang="fr-FR" dirty="0"/>
              <a:t> a </a:t>
            </a:r>
            <a:r>
              <a:rPr lang="fr-FR" dirty="0" err="1"/>
              <a:t>wall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8E0104-0C84-2445-8BE5-4E462C171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GRASTA'2022, Porquerolles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D2F04C1D-CC7C-1E42-9CFA-7650C5A633F2}"/>
              </a:ext>
            </a:extLst>
          </p:cNvPr>
          <p:cNvSpPr/>
          <p:nvPr/>
        </p:nvSpPr>
        <p:spPr>
          <a:xfrm>
            <a:off x="6044331" y="2640234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8C2ECC02-B8B9-894B-B7DE-90346C7E59B8}"/>
              </a:ext>
            </a:extLst>
          </p:cNvPr>
          <p:cNvSpPr/>
          <p:nvPr/>
        </p:nvSpPr>
        <p:spPr>
          <a:xfrm>
            <a:off x="6511414" y="2640668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BE5544C0-C9BC-9547-AB50-17F93F0D5F5A}"/>
              </a:ext>
            </a:extLst>
          </p:cNvPr>
          <p:cNvSpPr/>
          <p:nvPr/>
        </p:nvSpPr>
        <p:spPr>
          <a:xfrm>
            <a:off x="6979664" y="264038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3DFAE6C4-221D-9E42-A3E3-9334DAE4EF75}"/>
              </a:ext>
            </a:extLst>
          </p:cNvPr>
          <p:cNvSpPr/>
          <p:nvPr/>
        </p:nvSpPr>
        <p:spPr>
          <a:xfrm>
            <a:off x="7417579" y="264038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825F6F16-98B5-5144-84BE-DBDC275E9BED}"/>
              </a:ext>
            </a:extLst>
          </p:cNvPr>
          <p:cNvSpPr/>
          <p:nvPr/>
        </p:nvSpPr>
        <p:spPr>
          <a:xfrm>
            <a:off x="7888820" y="2637782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D122411D-44AF-0143-BC4D-C35F69B680B7}"/>
              </a:ext>
            </a:extLst>
          </p:cNvPr>
          <p:cNvSpPr/>
          <p:nvPr/>
        </p:nvSpPr>
        <p:spPr>
          <a:xfrm>
            <a:off x="8375240" y="2637360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2D2750D-ED7C-C64A-895B-EEABBE4A2B47}"/>
              </a:ext>
            </a:extLst>
          </p:cNvPr>
          <p:cNvSpPr/>
          <p:nvPr/>
        </p:nvSpPr>
        <p:spPr>
          <a:xfrm>
            <a:off x="8871097" y="2635086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0422526F-AC65-FE4B-8C2D-67C155A45BD0}"/>
              </a:ext>
            </a:extLst>
          </p:cNvPr>
          <p:cNvSpPr/>
          <p:nvPr/>
        </p:nvSpPr>
        <p:spPr>
          <a:xfrm>
            <a:off x="6042321" y="3070287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B8DDA689-DDEC-E744-874A-328E01BDECD5}"/>
              </a:ext>
            </a:extLst>
          </p:cNvPr>
          <p:cNvSpPr/>
          <p:nvPr/>
        </p:nvSpPr>
        <p:spPr>
          <a:xfrm>
            <a:off x="6509406" y="3070720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49C2EFD7-E4BB-9944-BCEB-13D1D60C3C76}"/>
              </a:ext>
            </a:extLst>
          </p:cNvPr>
          <p:cNvSpPr/>
          <p:nvPr/>
        </p:nvSpPr>
        <p:spPr>
          <a:xfrm>
            <a:off x="6977654" y="3070434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17ADF381-C50F-7A4B-9BFC-FFEC7DA00CF7}"/>
              </a:ext>
            </a:extLst>
          </p:cNvPr>
          <p:cNvSpPr/>
          <p:nvPr/>
        </p:nvSpPr>
        <p:spPr>
          <a:xfrm>
            <a:off x="7415571" y="3070434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9DB92AF6-3C9A-F54E-BB38-9BA1B78996DB}"/>
              </a:ext>
            </a:extLst>
          </p:cNvPr>
          <p:cNvSpPr/>
          <p:nvPr/>
        </p:nvSpPr>
        <p:spPr>
          <a:xfrm>
            <a:off x="7886811" y="3067834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E656E57A-BEC5-6E40-96A9-718372D5015C}"/>
              </a:ext>
            </a:extLst>
          </p:cNvPr>
          <p:cNvSpPr/>
          <p:nvPr/>
        </p:nvSpPr>
        <p:spPr>
          <a:xfrm>
            <a:off x="8373230" y="3067413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2D050"/>
              </a:solidFill>
              <a:highlight>
                <a:srgbClr val="00FF00"/>
              </a:highlight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474A581E-73A6-F943-B00A-4DE26F9C6239}"/>
              </a:ext>
            </a:extLst>
          </p:cNvPr>
          <p:cNvSpPr/>
          <p:nvPr/>
        </p:nvSpPr>
        <p:spPr>
          <a:xfrm>
            <a:off x="8869087" y="3065138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4D2F8EC8-B363-274A-821F-AD40CF179787}"/>
              </a:ext>
            </a:extLst>
          </p:cNvPr>
          <p:cNvSpPr/>
          <p:nvPr/>
        </p:nvSpPr>
        <p:spPr>
          <a:xfrm>
            <a:off x="6040314" y="3474641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8E00D9A3-8D14-1C4B-B383-85F0BDC362A6}"/>
              </a:ext>
            </a:extLst>
          </p:cNvPr>
          <p:cNvSpPr/>
          <p:nvPr/>
        </p:nvSpPr>
        <p:spPr>
          <a:xfrm>
            <a:off x="6507396" y="3475074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AB98DE39-C7CB-A744-9A86-59656F617D87}"/>
              </a:ext>
            </a:extLst>
          </p:cNvPr>
          <p:cNvSpPr/>
          <p:nvPr/>
        </p:nvSpPr>
        <p:spPr>
          <a:xfrm>
            <a:off x="6975647" y="3474787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277AA20E-2E34-5944-BFD7-DB6C8AD09B99}"/>
              </a:ext>
            </a:extLst>
          </p:cNvPr>
          <p:cNvSpPr/>
          <p:nvPr/>
        </p:nvSpPr>
        <p:spPr>
          <a:xfrm>
            <a:off x="7413562" y="3474787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44BDC2DB-91AD-7847-9857-3D45162CAF1A}"/>
              </a:ext>
            </a:extLst>
          </p:cNvPr>
          <p:cNvSpPr/>
          <p:nvPr/>
        </p:nvSpPr>
        <p:spPr>
          <a:xfrm>
            <a:off x="7884802" y="3472188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E42F2A2A-C4DD-FA49-8CED-1734562E4060}"/>
              </a:ext>
            </a:extLst>
          </p:cNvPr>
          <p:cNvSpPr/>
          <p:nvPr/>
        </p:nvSpPr>
        <p:spPr>
          <a:xfrm>
            <a:off x="8371223" y="3471767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4AA796D1-11C3-3842-B4BF-DF1FFB65A6BC}"/>
              </a:ext>
            </a:extLst>
          </p:cNvPr>
          <p:cNvSpPr/>
          <p:nvPr/>
        </p:nvSpPr>
        <p:spPr>
          <a:xfrm>
            <a:off x="8867080" y="3469493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C68320C8-0C55-204C-BABC-5E2834D092F3}"/>
              </a:ext>
            </a:extLst>
          </p:cNvPr>
          <p:cNvSpPr/>
          <p:nvPr/>
        </p:nvSpPr>
        <p:spPr>
          <a:xfrm>
            <a:off x="6038304" y="3843014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A741BD98-CEB2-3348-9F06-C4EF3F44D325}"/>
              </a:ext>
            </a:extLst>
          </p:cNvPr>
          <p:cNvSpPr/>
          <p:nvPr/>
        </p:nvSpPr>
        <p:spPr>
          <a:xfrm>
            <a:off x="6505386" y="3843448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7AB45941-2946-B548-BAD8-B1BF9796325B}"/>
              </a:ext>
            </a:extLst>
          </p:cNvPr>
          <p:cNvSpPr/>
          <p:nvPr/>
        </p:nvSpPr>
        <p:spPr>
          <a:xfrm>
            <a:off x="6973638" y="384316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00168076-543F-2248-8865-052F26352CCE}"/>
              </a:ext>
            </a:extLst>
          </p:cNvPr>
          <p:cNvSpPr/>
          <p:nvPr/>
        </p:nvSpPr>
        <p:spPr>
          <a:xfrm>
            <a:off x="7411552" y="384316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8412FA26-6EB0-0D40-A2D3-F32E29D83A91}"/>
              </a:ext>
            </a:extLst>
          </p:cNvPr>
          <p:cNvSpPr/>
          <p:nvPr/>
        </p:nvSpPr>
        <p:spPr>
          <a:xfrm>
            <a:off x="7882793" y="3840562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DD08BB4D-B771-0D4A-BAC2-DB94DBE6F20D}"/>
              </a:ext>
            </a:extLst>
          </p:cNvPr>
          <p:cNvSpPr/>
          <p:nvPr/>
        </p:nvSpPr>
        <p:spPr>
          <a:xfrm>
            <a:off x="8369213" y="3840139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16553944-06F9-5F49-B339-FEAAB25D7CF8}"/>
              </a:ext>
            </a:extLst>
          </p:cNvPr>
          <p:cNvSpPr/>
          <p:nvPr/>
        </p:nvSpPr>
        <p:spPr>
          <a:xfrm>
            <a:off x="8865070" y="3837865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7D821058-DC93-1343-9BA0-AB10BDE917CA}"/>
              </a:ext>
            </a:extLst>
          </p:cNvPr>
          <p:cNvCxnSpPr>
            <a:stCxn id="8" idx="6"/>
            <a:endCxn id="9" idx="2"/>
          </p:cNvCxnSpPr>
          <p:nvPr/>
        </p:nvCxnSpPr>
        <p:spPr>
          <a:xfrm>
            <a:off x="6200948" y="2707055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1DE48BF6-A55F-EC4B-B4F9-6085224C4FEA}"/>
              </a:ext>
            </a:extLst>
          </p:cNvPr>
          <p:cNvCxnSpPr>
            <a:cxnSpLocks/>
            <a:stCxn id="15" idx="6"/>
            <a:endCxn id="16" idx="2"/>
          </p:cNvCxnSpPr>
          <p:nvPr/>
        </p:nvCxnSpPr>
        <p:spPr>
          <a:xfrm>
            <a:off x="6198939" y="3137108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ECF36D57-D346-8645-90F6-89D191D6DE7A}"/>
              </a:ext>
            </a:extLst>
          </p:cNvPr>
          <p:cNvCxnSpPr>
            <a:cxnSpLocks/>
            <a:stCxn id="22" idx="6"/>
            <a:endCxn id="23" idx="2"/>
          </p:cNvCxnSpPr>
          <p:nvPr/>
        </p:nvCxnSpPr>
        <p:spPr>
          <a:xfrm>
            <a:off x="6196931" y="3541462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72510673-1BE5-594F-9697-44293E0D1015}"/>
              </a:ext>
            </a:extLst>
          </p:cNvPr>
          <p:cNvCxnSpPr>
            <a:cxnSpLocks/>
            <a:stCxn id="29" idx="6"/>
            <a:endCxn id="30" idx="2"/>
          </p:cNvCxnSpPr>
          <p:nvPr/>
        </p:nvCxnSpPr>
        <p:spPr>
          <a:xfrm>
            <a:off x="6194921" y="3909835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F1E37BBF-60CA-0841-8698-BBFEC905AE4B}"/>
              </a:ext>
            </a:extLst>
          </p:cNvPr>
          <p:cNvCxnSpPr>
            <a:cxnSpLocks/>
            <a:stCxn id="9" idx="6"/>
            <a:endCxn id="10" idx="2"/>
          </p:cNvCxnSpPr>
          <p:nvPr/>
        </p:nvCxnSpPr>
        <p:spPr>
          <a:xfrm flipV="1">
            <a:off x="6668030" y="2707202"/>
            <a:ext cx="311633" cy="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FF2A659C-BAAC-9740-99CC-E67280FBA97A}"/>
              </a:ext>
            </a:extLst>
          </p:cNvPr>
          <p:cNvCxnSpPr>
            <a:cxnSpLocks/>
            <a:stCxn id="10" idx="6"/>
            <a:endCxn id="11" idx="2"/>
          </p:cNvCxnSpPr>
          <p:nvPr/>
        </p:nvCxnSpPr>
        <p:spPr>
          <a:xfrm>
            <a:off x="7136280" y="2707202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D6DA17AD-C77F-2348-B07A-00A5245A6B0B}"/>
              </a:ext>
            </a:extLst>
          </p:cNvPr>
          <p:cNvCxnSpPr>
            <a:cxnSpLocks/>
            <a:stCxn id="11" idx="6"/>
            <a:endCxn id="12" idx="2"/>
          </p:cNvCxnSpPr>
          <p:nvPr/>
        </p:nvCxnSpPr>
        <p:spPr>
          <a:xfrm flipV="1">
            <a:off x="7574195" y="2704602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0DF2B42B-D3A5-FB42-B71A-69305CDC9D87}"/>
              </a:ext>
            </a:extLst>
          </p:cNvPr>
          <p:cNvCxnSpPr>
            <a:cxnSpLocks/>
            <a:stCxn id="12" idx="6"/>
            <a:endCxn id="13" idx="2"/>
          </p:cNvCxnSpPr>
          <p:nvPr/>
        </p:nvCxnSpPr>
        <p:spPr>
          <a:xfrm flipV="1">
            <a:off x="8045436" y="2704181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618EF9A7-9E7A-6C41-B2C6-CA6D26D37370}"/>
              </a:ext>
            </a:extLst>
          </p:cNvPr>
          <p:cNvCxnSpPr>
            <a:cxnSpLocks/>
            <a:stCxn id="13" idx="6"/>
            <a:endCxn id="14" idx="2"/>
          </p:cNvCxnSpPr>
          <p:nvPr/>
        </p:nvCxnSpPr>
        <p:spPr>
          <a:xfrm flipV="1">
            <a:off x="8531856" y="2701907"/>
            <a:ext cx="33924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6BDBE53E-72B5-E34C-86B8-68CDA31EEAE1}"/>
              </a:ext>
            </a:extLst>
          </p:cNvPr>
          <p:cNvCxnSpPr>
            <a:cxnSpLocks/>
            <a:stCxn id="20" idx="6"/>
            <a:endCxn id="21" idx="2"/>
          </p:cNvCxnSpPr>
          <p:nvPr/>
        </p:nvCxnSpPr>
        <p:spPr>
          <a:xfrm flipV="1">
            <a:off x="8529848" y="3131959"/>
            <a:ext cx="33924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F16FA411-210B-3349-B3FC-571235D8D91F}"/>
              </a:ext>
            </a:extLst>
          </p:cNvPr>
          <p:cNvCxnSpPr>
            <a:cxnSpLocks/>
            <a:stCxn id="27" idx="6"/>
            <a:endCxn id="28" idx="2"/>
          </p:cNvCxnSpPr>
          <p:nvPr/>
        </p:nvCxnSpPr>
        <p:spPr>
          <a:xfrm flipV="1">
            <a:off x="8527838" y="3536313"/>
            <a:ext cx="33924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6E19C673-410C-DB43-B72F-5FDEB1E52AFD}"/>
              </a:ext>
            </a:extLst>
          </p:cNvPr>
          <p:cNvCxnSpPr>
            <a:cxnSpLocks/>
            <a:stCxn id="34" idx="6"/>
            <a:endCxn id="35" idx="2"/>
          </p:cNvCxnSpPr>
          <p:nvPr/>
        </p:nvCxnSpPr>
        <p:spPr>
          <a:xfrm flipV="1">
            <a:off x="8525830" y="3904686"/>
            <a:ext cx="33924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DFF065D3-62CF-F845-B149-9539B2E713EE}"/>
              </a:ext>
            </a:extLst>
          </p:cNvPr>
          <p:cNvCxnSpPr>
            <a:cxnSpLocks/>
            <a:stCxn id="19" idx="6"/>
            <a:endCxn id="20" idx="2"/>
          </p:cNvCxnSpPr>
          <p:nvPr/>
        </p:nvCxnSpPr>
        <p:spPr>
          <a:xfrm flipV="1">
            <a:off x="8043429" y="3134233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8D387B16-B1DB-9549-8277-E922F1B65805}"/>
              </a:ext>
            </a:extLst>
          </p:cNvPr>
          <p:cNvCxnSpPr>
            <a:cxnSpLocks/>
            <a:stCxn id="26" idx="6"/>
            <a:endCxn id="27" idx="2"/>
          </p:cNvCxnSpPr>
          <p:nvPr/>
        </p:nvCxnSpPr>
        <p:spPr>
          <a:xfrm flipV="1">
            <a:off x="8041420" y="3538587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2750A98F-30C6-D04A-BF8E-2D061428983F}"/>
              </a:ext>
            </a:extLst>
          </p:cNvPr>
          <p:cNvCxnSpPr>
            <a:cxnSpLocks/>
            <a:stCxn id="33" idx="6"/>
            <a:endCxn id="34" idx="2"/>
          </p:cNvCxnSpPr>
          <p:nvPr/>
        </p:nvCxnSpPr>
        <p:spPr>
          <a:xfrm flipV="1">
            <a:off x="8039410" y="3906961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D37DAA90-F6C9-E34F-A2B3-C1F3E215D56B}"/>
              </a:ext>
            </a:extLst>
          </p:cNvPr>
          <p:cNvCxnSpPr>
            <a:cxnSpLocks/>
            <a:stCxn id="32" idx="6"/>
            <a:endCxn id="33" idx="2"/>
          </p:cNvCxnSpPr>
          <p:nvPr/>
        </p:nvCxnSpPr>
        <p:spPr>
          <a:xfrm flipV="1">
            <a:off x="7568169" y="3907382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0AB943FE-5784-6647-86E2-D444953811F5}"/>
              </a:ext>
            </a:extLst>
          </p:cNvPr>
          <p:cNvCxnSpPr>
            <a:cxnSpLocks/>
            <a:stCxn id="31" idx="6"/>
            <a:endCxn id="32" idx="2"/>
          </p:cNvCxnSpPr>
          <p:nvPr/>
        </p:nvCxnSpPr>
        <p:spPr>
          <a:xfrm>
            <a:off x="7130253" y="3909981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A3238E2D-0DA0-024F-816F-49AF0984922F}"/>
              </a:ext>
            </a:extLst>
          </p:cNvPr>
          <p:cNvCxnSpPr>
            <a:cxnSpLocks/>
            <a:stCxn id="30" idx="6"/>
            <a:endCxn id="31" idx="2"/>
          </p:cNvCxnSpPr>
          <p:nvPr/>
        </p:nvCxnSpPr>
        <p:spPr>
          <a:xfrm flipV="1">
            <a:off x="6662004" y="3909981"/>
            <a:ext cx="311633" cy="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9480797F-8070-AB45-A341-5B1989FAA4CB}"/>
              </a:ext>
            </a:extLst>
          </p:cNvPr>
          <p:cNvCxnSpPr>
            <a:cxnSpLocks/>
            <a:stCxn id="23" idx="6"/>
            <a:endCxn id="24" idx="2"/>
          </p:cNvCxnSpPr>
          <p:nvPr/>
        </p:nvCxnSpPr>
        <p:spPr>
          <a:xfrm flipV="1">
            <a:off x="6664014" y="3541609"/>
            <a:ext cx="311633" cy="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3CA4D54D-3CDA-9440-BC0F-9192B3502331}"/>
              </a:ext>
            </a:extLst>
          </p:cNvPr>
          <p:cNvCxnSpPr>
            <a:cxnSpLocks/>
            <a:stCxn id="24" idx="6"/>
            <a:endCxn id="25" idx="2"/>
          </p:cNvCxnSpPr>
          <p:nvPr/>
        </p:nvCxnSpPr>
        <p:spPr>
          <a:xfrm>
            <a:off x="7132263" y="3541609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89CAA5FE-5574-764B-AC86-C96E1A2BC280}"/>
              </a:ext>
            </a:extLst>
          </p:cNvPr>
          <p:cNvCxnSpPr>
            <a:cxnSpLocks/>
            <a:stCxn id="25" idx="6"/>
            <a:endCxn id="26" idx="2"/>
          </p:cNvCxnSpPr>
          <p:nvPr/>
        </p:nvCxnSpPr>
        <p:spPr>
          <a:xfrm flipV="1">
            <a:off x="7570180" y="3539009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>
            <a:extLst>
              <a:ext uri="{FF2B5EF4-FFF2-40B4-BE49-F238E27FC236}">
                <a16:creationId xmlns:a16="http://schemas.microsoft.com/office/drawing/2014/main" id="{407363E3-088E-B14E-B58F-E0D02DD34DBD}"/>
              </a:ext>
            </a:extLst>
          </p:cNvPr>
          <p:cNvCxnSpPr>
            <a:cxnSpLocks/>
            <a:stCxn id="18" idx="6"/>
            <a:endCxn id="19" idx="2"/>
          </p:cNvCxnSpPr>
          <p:nvPr/>
        </p:nvCxnSpPr>
        <p:spPr>
          <a:xfrm flipV="1">
            <a:off x="7572187" y="3134656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F3996DFA-3134-8B43-9EE0-5BF0678CE999}"/>
              </a:ext>
            </a:extLst>
          </p:cNvPr>
          <p:cNvCxnSpPr>
            <a:cxnSpLocks/>
            <a:stCxn id="17" idx="6"/>
            <a:endCxn id="18" idx="2"/>
          </p:cNvCxnSpPr>
          <p:nvPr/>
        </p:nvCxnSpPr>
        <p:spPr>
          <a:xfrm>
            <a:off x="7134271" y="3137255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>
            <a:extLst>
              <a:ext uri="{FF2B5EF4-FFF2-40B4-BE49-F238E27FC236}">
                <a16:creationId xmlns:a16="http://schemas.microsoft.com/office/drawing/2014/main" id="{89A3C8BF-3A86-F847-8495-6BDC78A44BDC}"/>
              </a:ext>
            </a:extLst>
          </p:cNvPr>
          <p:cNvCxnSpPr>
            <a:cxnSpLocks/>
            <a:stCxn id="16" idx="6"/>
            <a:endCxn id="17" idx="2"/>
          </p:cNvCxnSpPr>
          <p:nvPr/>
        </p:nvCxnSpPr>
        <p:spPr>
          <a:xfrm flipV="1">
            <a:off x="6666020" y="3137255"/>
            <a:ext cx="311633" cy="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EF352282-C3B9-1E43-BB3C-FBDD6CBB9056}"/>
              </a:ext>
            </a:extLst>
          </p:cNvPr>
          <p:cNvCxnSpPr>
            <a:cxnSpLocks/>
            <a:stCxn id="8" idx="4"/>
            <a:endCxn id="15" idx="0"/>
          </p:cNvCxnSpPr>
          <p:nvPr/>
        </p:nvCxnSpPr>
        <p:spPr>
          <a:xfrm flipH="1">
            <a:off x="6120630" y="2773877"/>
            <a:ext cx="2008" cy="2964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>
            <a:extLst>
              <a:ext uri="{FF2B5EF4-FFF2-40B4-BE49-F238E27FC236}">
                <a16:creationId xmlns:a16="http://schemas.microsoft.com/office/drawing/2014/main" id="{81EA2200-9944-BF42-B720-5DEF25F9A6E2}"/>
              </a:ext>
            </a:extLst>
          </p:cNvPr>
          <p:cNvCxnSpPr>
            <a:cxnSpLocks/>
            <a:stCxn id="15" idx="4"/>
            <a:endCxn id="22" idx="0"/>
          </p:cNvCxnSpPr>
          <p:nvPr/>
        </p:nvCxnSpPr>
        <p:spPr>
          <a:xfrm flipH="1">
            <a:off x="6118624" y="3203929"/>
            <a:ext cx="2007" cy="270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A2790B54-5AE7-1845-AE46-768AAEDFEBAD}"/>
              </a:ext>
            </a:extLst>
          </p:cNvPr>
          <p:cNvCxnSpPr>
            <a:cxnSpLocks/>
            <a:stCxn id="22" idx="4"/>
            <a:endCxn id="29" idx="0"/>
          </p:cNvCxnSpPr>
          <p:nvPr/>
        </p:nvCxnSpPr>
        <p:spPr>
          <a:xfrm flipH="1">
            <a:off x="6116613" y="3608283"/>
            <a:ext cx="2009" cy="234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>
            <a:extLst>
              <a:ext uri="{FF2B5EF4-FFF2-40B4-BE49-F238E27FC236}">
                <a16:creationId xmlns:a16="http://schemas.microsoft.com/office/drawing/2014/main" id="{CEF8BDB5-8447-1849-9BFF-F2FCDA6FDC01}"/>
              </a:ext>
            </a:extLst>
          </p:cNvPr>
          <p:cNvCxnSpPr>
            <a:cxnSpLocks/>
            <a:stCxn id="9" idx="4"/>
            <a:endCxn id="16" idx="0"/>
          </p:cNvCxnSpPr>
          <p:nvPr/>
        </p:nvCxnSpPr>
        <p:spPr>
          <a:xfrm flipH="1">
            <a:off x="6587713" y="2774310"/>
            <a:ext cx="2008" cy="2964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77385004-1CF6-2C4C-99F8-11EF7CF62375}"/>
              </a:ext>
            </a:extLst>
          </p:cNvPr>
          <p:cNvCxnSpPr>
            <a:cxnSpLocks/>
            <a:stCxn id="16" idx="4"/>
            <a:endCxn id="23" idx="0"/>
          </p:cNvCxnSpPr>
          <p:nvPr/>
        </p:nvCxnSpPr>
        <p:spPr>
          <a:xfrm flipH="1">
            <a:off x="6585706" y="3204363"/>
            <a:ext cx="2007" cy="270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>
            <a:extLst>
              <a:ext uri="{FF2B5EF4-FFF2-40B4-BE49-F238E27FC236}">
                <a16:creationId xmlns:a16="http://schemas.microsoft.com/office/drawing/2014/main" id="{F943BF94-C48F-5E45-AA5F-2735B0198753}"/>
              </a:ext>
            </a:extLst>
          </p:cNvPr>
          <p:cNvCxnSpPr>
            <a:cxnSpLocks/>
            <a:stCxn id="23" idx="4"/>
            <a:endCxn id="30" idx="0"/>
          </p:cNvCxnSpPr>
          <p:nvPr/>
        </p:nvCxnSpPr>
        <p:spPr>
          <a:xfrm flipH="1">
            <a:off x="6583695" y="3608717"/>
            <a:ext cx="2009" cy="234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17ABEDD4-DA65-C343-82AF-0E703B10705A}"/>
              </a:ext>
            </a:extLst>
          </p:cNvPr>
          <p:cNvCxnSpPr>
            <a:cxnSpLocks/>
            <a:stCxn id="24" idx="4"/>
            <a:endCxn id="31" idx="0"/>
          </p:cNvCxnSpPr>
          <p:nvPr/>
        </p:nvCxnSpPr>
        <p:spPr>
          <a:xfrm flipH="1">
            <a:off x="7051945" y="3608430"/>
            <a:ext cx="2009" cy="234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>
            <a:extLst>
              <a:ext uri="{FF2B5EF4-FFF2-40B4-BE49-F238E27FC236}">
                <a16:creationId xmlns:a16="http://schemas.microsoft.com/office/drawing/2014/main" id="{99858DE4-C2C7-2346-8F8C-6645E7585E81}"/>
              </a:ext>
            </a:extLst>
          </p:cNvPr>
          <p:cNvCxnSpPr>
            <a:cxnSpLocks/>
            <a:stCxn id="17" idx="4"/>
            <a:endCxn id="24" idx="0"/>
          </p:cNvCxnSpPr>
          <p:nvPr/>
        </p:nvCxnSpPr>
        <p:spPr>
          <a:xfrm flipH="1">
            <a:off x="7053955" y="3204076"/>
            <a:ext cx="2007" cy="270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>
            <a:extLst>
              <a:ext uri="{FF2B5EF4-FFF2-40B4-BE49-F238E27FC236}">
                <a16:creationId xmlns:a16="http://schemas.microsoft.com/office/drawing/2014/main" id="{FFD15316-677A-F44D-B99B-C2B8B902D8B0}"/>
              </a:ext>
            </a:extLst>
          </p:cNvPr>
          <p:cNvCxnSpPr>
            <a:cxnSpLocks/>
            <a:stCxn id="10" idx="4"/>
            <a:endCxn id="17" idx="0"/>
          </p:cNvCxnSpPr>
          <p:nvPr/>
        </p:nvCxnSpPr>
        <p:spPr>
          <a:xfrm flipH="1">
            <a:off x="7055964" y="2774023"/>
            <a:ext cx="2008" cy="2964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>
            <a:extLst>
              <a:ext uri="{FF2B5EF4-FFF2-40B4-BE49-F238E27FC236}">
                <a16:creationId xmlns:a16="http://schemas.microsoft.com/office/drawing/2014/main" id="{70DBBE37-24CE-914B-A647-31EBD2AEB59F}"/>
              </a:ext>
            </a:extLst>
          </p:cNvPr>
          <p:cNvCxnSpPr>
            <a:cxnSpLocks/>
            <a:stCxn id="11" idx="4"/>
            <a:endCxn id="18" idx="0"/>
          </p:cNvCxnSpPr>
          <p:nvPr/>
        </p:nvCxnSpPr>
        <p:spPr>
          <a:xfrm flipH="1">
            <a:off x="7493878" y="2774023"/>
            <a:ext cx="2008" cy="2964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>
            <a:extLst>
              <a:ext uri="{FF2B5EF4-FFF2-40B4-BE49-F238E27FC236}">
                <a16:creationId xmlns:a16="http://schemas.microsoft.com/office/drawing/2014/main" id="{F73DB2B6-0110-564E-8956-AE34194F0E6F}"/>
              </a:ext>
            </a:extLst>
          </p:cNvPr>
          <p:cNvCxnSpPr>
            <a:cxnSpLocks/>
            <a:stCxn id="18" idx="4"/>
            <a:endCxn id="25" idx="0"/>
          </p:cNvCxnSpPr>
          <p:nvPr/>
        </p:nvCxnSpPr>
        <p:spPr>
          <a:xfrm flipH="1">
            <a:off x="7491870" y="3204076"/>
            <a:ext cx="2007" cy="270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>
            <a:extLst>
              <a:ext uri="{FF2B5EF4-FFF2-40B4-BE49-F238E27FC236}">
                <a16:creationId xmlns:a16="http://schemas.microsoft.com/office/drawing/2014/main" id="{0BB16776-9B7E-CD4B-83AA-5AE7C808D7AC}"/>
              </a:ext>
            </a:extLst>
          </p:cNvPr>
          <p:cNvCxnSpPr>
            <a:cxnSpLocks/>
            <a:stCxn id="25" idx="4"/>
            <a:endCxn id="32" idx="0"/>
          </p:cNvCxnSpPr>
          <p:nvPr/>
        </p:nvCxnSpPr>
        <p:spPr>
          <a:xfrm flipH="1">
            <a:off x="7489862" y="3608430"/>
            <a:ext cx="2009" cy="234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>
            <a:extLst>
              <a:ext uri="{FF2B5EF4-FFF2-40B4-BE49-F238E27FC236}">
                <a16:creationId xmlns:a16="http://schemas.microsoft.com/office/drawing/2014/main" id="{533F6FCA-2DB7-3544-BD31-FF326FB1F284}"/>
              </a:ext>
            </a:extLst>
          </p:cNvPr>
          <p:cNvCxnSpPr>
            <a:cxnSpLocks/>
            <a:stCxn id="26" idx="4"/>
            <a:endCxn id="33" idx="0"/>
          </p:cNvCxnSpPr>
          <p:nvPr/>
        </p:nvCxnSpPr>
        <p:spPr>
          <a:xfrm flipH="1">
            <a:off x="7961102" y="3605830"/>
            <a:ext cx="2009" cy="234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id="{474D1281-BF9E-E74D-AD10-6622C9FDA142}"/>
              </a:ext>
            </a:extLst>
          </p:cNvPr>
          <p:cNvCxnSpPr>
            <a:cxnSpLocks/>
            <a:stCxn id="19" idx="4"/>
            <a:endCxn id="26" idx="0"/>
          </p:cNvCxnSpPr>
          <p:nvPr/>
        </p:nvCxnSpPr>
        <p:spPr>
          <a:xfrm flipH="1">
            <a:off x="7963111" y="3201476"/>
            <a:ext cx="2007" cy="270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>
            <a:extLst>
              <a:ext uri="{FF2B5EF4-FFF2-40B4-BE49-F238E27FC236}">
                <a16:creationId xmlns:a16="http://schemas.microsoft.com/office/drawing/2014/main" id="{C3FED2B8-822A-074F-9EF6-A341A21FF0E3}"/>
              </a:ext>
            </a:extLst>
          </p:cNvPr>
          <p:cNvCxnSpPr>
            <a:cxnSpLocks/>
            <a:stCxn id="12" idx="4"/>
            <a:endCxn id="19" idx="0"/>
          </p:cNvCxnSpPr>
          <p:nvPr/>
        </p:nvCxnSpPr>
        <p:spPr>
          <a:xfrm flipH="1">
            <a:off x="7965120" y="2771424"/>
            <a:ext cx="2008" cy="2964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E30BBC02-331C-FC41-8D87-296A1A6A9024}"/>
              </a:ext>
            </a:extLst>
          </p:cNvPr>
          <p:cNvCxnSpPr>
            <a:cxnSpLocks/>
            <a:stCxn id="13" idx="4"/>
            <a:endCxn id="20" idx="0"/>
          </p:cNvCxnSpPr>
          <p:nvPr/>
        </p:nvCxnSpPr>
        <p:spPr>
          <a:xfrm flipH="1">
            <a:off x="8451539" y="2771002"/>
            <a:ext cx="2008" cy="2964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>
            <a:extLst>
              <a:ext uri="{FF2B5EF4-FFF2-40B4-BE49-F238E27FC236}">
                <a16:creationId xmlns:a16="http://schemas.microsoft.com/office/drawing/2014/main" id="{F39CBADF-285B-DB4F-B038-09C87DDCCE1C}"/>
              </a:ext>
            </a:extLst>
          </p:cNvPr>
          <p:cNvCxnSpPr>
            <a:cxnSpLocks/>
            <a:stCxn id="20" idx="4"/>
            <a:endCxn id="27" idx="0"/>
          </p:cNvCxnSpPr>
          <p:nvPr/>
        </p:nvCxnSpPr>
        <p:spPr>
          <a:xfrm flipH="1">
            <a:off x="8449531" y="3201055"/>
            <a:ext cx="2007" cy="270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A7D65F4E-07E5-4C4B-893B-A59B1CBEB3D7}"/>
              </a:ext>
            </a:extLst>
          </p:cNvPr>
          <p:cNvCxnSpPr>
            <a:cxnSpLocks/>
            <a:stCxn id="27" idx="4"/>
            <a:endCxn id="34" idx="0"/>
          </p:cNvCxnSpPr>
          <p:nvPr/>
        </p:nvCxnSpPr>
        <p:spPr>
          <a:xfrm flipH="1">
            <a:off x="8447521" y="3605409"/>
            <a:ext cx="2009" cy="234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5CAD2F70-B93E-704F-9470-8651CA6D2AA4}"/>
              </a:ext>
            </a:extLst>
          </p:cNvPr>
          <p:cNvCxnSpPr>
            <a:cxnSpLocks/>
            <a:stCxn id="28" idx="4"/>
            <a:endCxn id="35" idx="0"/>
          </p:cNvCxnSpPr>
          <p:nvPr/>
        </p:nvCxnSpPr>
        <p:spPr>
          <a:xfrm flipH="1">
            <a:off x="8943378" y="3603134"/>
            <a:ext cx="2009" cy="234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78">
            <a:extLst>
              <a:ext uri="{FF2B5EF4-FFF2-40B4-BE49-F238E27FC236}">
                <a16:creationId xmlns:a16="http://schemas.microsoft.com/office/drawing/2014/main" id="{6843E885-4DE7-AD4A-921C-899A41617D42}"/>
              </a:ext>
            </a:extLst>
          </p:cNvPr>
          <p:cNvCxnSpPr>
            <a:cxnSpLocks/>
            <a:stCxn id="21" idx="4"/>
            <a:endCxn id="28" idx="0"/>
          </p:cNvCxnSpPr>
          <p:nvPr/>
        </p:nvCxnSpPr>
        <p:spPr>
          <a:xfrm flipH="1">
            <a:off x="8945389" y="3198780"/>
            <a:ext cx="2007" cy="270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>
            <a:extLst>
              <a:ext uri="{FF2B5EF4-FFF2-40B4-BE49-F238E27FC236}">
                <a16:creationId xmlns:a16="http://schemas.microsoft.com/office/drawing/2014/main" id="{B24A4794-7EDE-874E-BB4B-6F7538096AFA}"/>
              </a:ext>
            </a:extLst>
          </p:cNvPr>
          <p:cNvCxnSpPr>
            <a:cxnSpLocks/>
            <a:stCxn id="14" idx="4"/>
            <a:endCxn id="21" idx="0"/>
          </p:cNvCxnSpPr>
          <p:nvPr/>
        </p:nvCxnSpPr>
        <p:spPr>
          <a:xfrm flipH="1">
            <a:off x="8947396" y="2768727"/>
            <a:ext cx="2008" cy="2964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Ellipse 102">
            <a:extLst>
              <a:ext uri="{FF2B5EF4-FFF2-40B4-BE49-F238E27FC236}">
                <a16:creationId xmlns:a16="http://schemas.microsoft.com/office/drawing/2014/main" id="{35376B81-36D9-3848-B50B-D8C2674F9F49}"/>
              </a:ext>
            </a:extLst>
          </p:cNvPr>
          <p:cNvSpPr/>
          <p:nvPr/>
        </p:nvSpPr>
        <p:spPr>
          <a:xfrm>
            <a:off x="6038304" y="2227631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Ellipse 103">
            <a:extLst>
              <a:ext uri="{FF2B5EF4-FFF2-40B4-BE49-F238E27FC236}">
                <a16:creationId xmlns:a16="http://schemas.microsoft.com/office/drawing/2014/main" id="{EDA059CF-2C22-1844-BDAE-1C4974F121F1}"/>
              </a:ext>
            </a:extLst>
          </p:cNvPr>
          <p:cNvSpPr/>
          <p:nvPr/>
        </p:nvSpPr>
        <p:spPr>
          <a:xfrm>
            <a:off x="6505386" y="2228064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Ellipse 104">
            <a:extLst>
              <a:ext uri="{FF2B5EF4-FFF2-40B4-BE49-F238E27FC236}">
                <a16:creationId xmlns:a16="http://schemas.microsoft.com/office/drawing/2014/main" id="{CD27312A-F439-D84C-8143-B8822FB0986B}"/>
              </a:ext>
            </a:extLst>
          </p:cNvPr>
          <p:cNvSpPr/>
          <p:nvPr/>
        </p:nvSpPr>
        <p:spPr>
          <a:xfrm>
            <a:off x="6973637" y="2227777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Ellipse 105">
            <a:extLst>
              <a:ext uri="{FF2B5EF4-FFF2-40B4-BE49-F238E27FC236}">
                <a16:creationId xmlns:a16="http://schemas.microsoft.com/office/drawing/2014/main" id="{FC43C8E9-0268-9F40-8494-3F7A31B32CB0}"/>
              </a:ext>
            </a:extLst>
          </p:cNvPr>
          <p:cNvSpPr/>
          <p:nvPr/>
        </p:nvSpPr>
        <p:spPr>
          <a:xfrm>
            <a:off x="7411552" y="2227777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07" name="Ellipse 106">
            <a:extLst>
              <a:ext uri="{FF2B5EF4-FFF2-40B4-BE49-F238E27FC236}">
                <a16:creationId xmlns:a16="http://schemas.microsoft.com/office/drawing/2014/main" id="{8F55145E-793C-F14B-8B17-8618BC5058FC}"/>
              </a:ext>
            </a:extLst>
          </p:cNvPr>
          <p:cNvSpPr/>
          <p:nvPr/>
        </p:nvSpPr>
        <p:spPr>
          <a:xfrm>
            <a:off x="7882793" y="2225178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Ellipse 107">
            <a:extLst>
              <a:ext uri="{FF2B5EF4-FFF2-40B4-BE49-F238E27FC236}">
                <a16:creationId xmlns:a16="http://schemas.microsoft.com/office/drawing/2014/main" id="{781DEF2D-9E4D-A449-91DC-33A8178CF125}"/>
              </a:ext>
            </a:extLst>
          </p:cNvPr>
          <p:cNvSpPr/>
          <p:nvPr/>
        </p:nvSpPr>
        <p:spPr>
          <a:xfrm>
            <a:off x="8369212" y="2224756"/>
            <a:ext cx="156617" cy="13364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Ellipse 108">
            <a:extLst>
              <a:ext uri="{FF2B5EF4-FFF2-40B4-BE49-F238E27FC236}">
                <a16:creationId xmlns:a16="http://schemas.microsoft.com/office/drawing/2014/main" id="{0C19B8B8-D2B3-D74B-9076-972D72E2E4B9}"/>
              </a:ext>
            </a:extLst>
          </p:cNvPr>
          <p:cNvSpPr/>
          <p:nvPr/>
        </p:nvSpPr>
        <p:spPr>
          <a:xfrm>
            <a:off x="8865070" y="2222482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0" name="Connecteur droit 109">
            <a:extLst>
              <a:ext uri="{FF2B5EF4-FFF2-40B4-BE49-F238E27FC236}">
                <a16:creationId xmlns:a16="http://schemas.microsoft.com/office/drawing/2014/main" id="{546B1304-E712-1A49-9D9D-571A6EA848BB}"/>
              </a:ext>
            </a:extLst>
          </p:cNvPr>
          <p:cNvCxnSpPr>
            <a:stCxn id="103" idx="6"/>
            <a:endCxn id="104" idx="2"/>
          </p:cNvCxnSpPr>
          <p:nvPr/>
        </p:nvCxnSpPr>
        <p:spPr>
          <a:xfrm>
            <a:off x="6194921" y="2294452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eur droit 110">
            <a:extLst>
              <a:ext uri="{FF2B5EF4-FFF2-40B4-BE49-F238E27FC236}">
                <a16:creationId xmlns:a16="http://schemas.microsoft.com/office/drawing/2014/main" id="{85A1119C-6FC4-9D45-92CA-91C7AB7B6CF7}"/>
              </a:ext>
            </a:extLst>
          </p:cNvPr>
          <p:cNvCxnSpPr>
            <a:cxnSpLocks/>
            <a:stCxn id="104" idx="6"/>
            <a:endCxn id="105" idx="2"/>
          </p:cNvCxnSpPr>
          <p:nvPr/>
        </p:nvCxnSpPr>
        <p:spPr>
          <a:xfrm flipV="1">
            <a:off x="6662003" y="2294598"/>
            <a:ext cx="311633" cy="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necteur droit 111">
            <a:extLst>
              <a:ext uri="{FF2B5EF4-FFF2-40B4-BE49-F238E27FC236}">
                <a16:creationId xmlns:a16="http://schemas.microsoft.com/office/drawing/2014/main" id="{BCE2EA09-37CA-4B49-9AC8-463859E8F8E1}"/>
              </a:ext>
            </a:extLst>
          </p:cNvPr>
          <p:cNvCxnSpPr>
            <a:cxnSpLocks/>
            <a:stCxn id="105" idx="6"/>
            <a:endCxn id="106" idx="2"/>
          </p:cNvCxnSpPr>
          <p:nvPr/>
        </p:nvCxnSpPr>
        <p:spPr>
          <a:xfrm>
            <a:off x="7130253" y="2294598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cteur droit 112">
            <a:extLst>
              <a:ext uri="{FF2B5EF4-FFF2-40B4-BE49-F238E27FC236}">
                <a16:creationId xmlns:a16="http://schemas.microsoft.com/office/drawing/2014/main" id="{4DCAC123-9BC6-054B-84BE-7FDB4E95A9F2}"/>
              </a:ext>
            </a:extLst>
          </p:cNvPr>
          <p:cNvCxnSpPr>
            <a:cxnSpLocks/>
            <a:stCxn id="106" idx="6"/>
            <a:endCxn id="107" idx="2"/>
          </p:cNvCxnSpPr>
          <p:nvPr/>
        </p:nvCxnSpPr>
        <p:spPr>
          <a:xfrm flipV="1">
            <a:off x="7568168" y="2292000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cteur droit 113">
            <a:extLst>
              <a:ext uri="{FF2B5EF4-FFF2-40B4-BE49-F238E27FC236}">
                <a16:creationId xmlns:a16="http://schemas.microsoft.com/office/drawing/2014/main" id="{D2ED0E71-E2F4-4A40-B77E-EE293F959767}"/>
              </a:ext>
            </a:extLst>
          </p:cNvPr>
          <p:cNvCxnSpPr>
            <a:cxnSpLocks/>
            <a:stCxn id="107" idx="6"/>
            <a:endCxn id="108" idx="2"/>
          </p:cNvCxnSpPr>
          <p:nvPr/>
        </p:nvCxnSpPr>
        <p:spPr>
          <a:xfrm flipV="1">
            <a:off x="8039410" y="2291578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cteur droit 114">
            <a:extLst>
              <a:ext uri="{FF2B5EF4-FFF2-40B4-BE49-F238E27FC236}">
                <a16:creationId xmlns:a16="http://schemas.microsoft.com/office/drawing/2014/main" id="{3EC1A458-77FD-DD44-B4AC-CED2BC3FE32E}"/>
              </a:ext>
            </a:extLst>
          </p:cNvPr>
          <p:cNvCxnSpPr>
            <a:cxnSpLocks/>
            <a:stCxn id="108" idx="6"/>
            <a:endCxn id="109" idx="2"/>
          </p:cNvCxnSpPr>
          <p:nvPr/>
        </p:nvCxnSpPr>
        <p:spPr>
          <a:xfrm flipV="1">
            <a:off x="8525830" y="2289302"/>
            <a:ext cx="33924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cteur droit 117">
            <a:extLst>
              <a:ext uri="{FF2B5EF4-FFF2-40B4-BE49-F238E27FC236}">
                <a16:creationId xmlns:a16="http://schemas.microsoft.com/office/drawing/2014/main" id="{B2C80645-E805-4D4F-B32E-873FFD7273EB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8945387" y="2348176"/>
            <a:ext cx="4018" cy="2869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cteur droit 118">
            <a:extLst>
              <a:ext uri="{FF2B5EF4-FFF2-40B4-BE49-F238E27FC236}">
                <a16:creationId xmlns:a16="http://schemas.microsoft.com/office/drawing/2014/main" id="{42349C26-2B38-4845-A096-5970A4ACA6F1}"/>
              </a:ext>
            </a:extLst>
          </p:cNvPr>
          <p:cNvCxnSpPr>
            <a:cxnSpLocks/>
            <a:stCxn id="108" idx="4"/>
            <a:endCxn id="13" idx="0"/>
          </p:cNvCxnSpPr>
          <p:nvPr/>
        </p:nvCxnSpPr>
        <p:spPr>
          <a:xfrm>
            <a:off x="8447520" y="2358398"/>
            <a:ext cx="6027" cy="2789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cteur droit 119">
            <a:extLst>
              <a:ext uri="{FF2B5EF4-FFF2-40B4-BE49-F238E27FC236}">
                <a16:creationId xmlns:a16="http://schemas.microsoft.com/office/drawing/2014/main" id="{E383CF73-5184-B244-860D-337EE0342737}"/>
              </a:ext>
            </a:extLst>
          </p:cNvPr>
          <p:cNvCxnSpPr>
            <a:cxnSpLocks/>
            <a:stCxn id="107" idx="4"/>
            <a:endCxn id="12" idx="0"/>
          </p:cNvCxnSpPr>
          <p:nvPr/>
        </p:nvCxnSpPr>
        <p:spPr>
          <a:xfrm>
            <a:off x="7961102" y="2358820"/>
            <a:ext cx="6027" cy="2789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cteur droit 120">
            <a:extLst>
              <a:ext uri="{FF2B5EF4-FFF2-40B4-BE49-F238E27FC236}">
                <a16:creationId xmlns:a16="http://schemas.microsoft.com/office/drawing/2014/main" id="{13F971B3-2C92-1548-89CC-DBEA0A9EAD13}"/>
              </a:ext>
            </a:extLst>
          </p:cNvPr>
          <p:cNvCxnSpPr>
            <a:cxnSpLocks/>
            <a:stCxn id="106" idx="4"/>
            <a:endCxn id="11" idx="0"/>
          </p:cNvCxnSpPr>
          <p:nvPr/>
        </p:nvCxnSpPr>
        <p:spPr>
          <a:xfrm>
            <a:off x="7489862" y="2361419"/>
            <a:ext cx="6027" cy="2789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cteur droit 121">
            <a:extLst>
              <a:ext uri="{FF2B5EF4-FFF2-40B4-BE49-F238E27FC236}">
                <a16:creationId xmlns:a16="http://schemas.microsoft.com/office/drawing/2014/main" id="{44653B65-6796-264B-86AE-A2018DDF6B9A}"/>
              </a:ext>
            </a:extLst>
          </p:cNvPr>
          <p:cNvCxnSpPr>
            <a:cxnSpLocks/>
            <a:stCxn id="105" idx="4"/>
            <a:endCxn id="10" idx="0"/>
          </p:cNvCxnSpPr>
          <p:nvPr/>
        </p:nvCxnSpPr>
        <p:spPr>
          <a:xfrm>
            <a:off x="7051945" y="2361419"/>
            <a:ext cx="6027" cy="2789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necteur droit 122">
            <a:extLst>
              <a:ext uri="{FF2B5EF4-FFF2-40B4-BE49-F238E27FC236}">
                <a16:creationId xmlns:a16="http://schemas.microsoft.com/office/drawing/2014/main" id="{BF675F79-5628-D94F-8330-D09E3F76484F}"/>
              </a:ext>
            </a:extLst>
          </p:cNvPr>
          <p:cNvCxnSpPr>
            <a:cxnSpLocks/>
            <a:stCxn id="104" idx="4"/>
            <a:endCxn id="9" idx="0"/>
          </p:cNvCxnSpPr>
          <p:nvPr/>
        </p:nvCxnSpPr>
        <p:spPr>
          <a:xfrm>
            <a:off x="6583695" y="2361706"/>
            <a:ext cx="6027" cy="2789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necteur droit 123">
            <a:extLst>
              <a:ext uri="{FF2B5EF4-FFF2-40B4-BE49-F238E27FC236}">
                <a16:creationId xmlns:a16="http://schemas.microsoft.com/office/drawing/2014/main" id="{5D666ACC-6E09-A24D-B683-CBCFCF71DB46}"/>
              </a:ext>
            </a:extLst>
          </p:cNvPr>
          <p:cNvCxnSpPr>
            <a:cxnSpLocks/>
            <a:stCxn id="103" idx="4"/>
            <a:endCxn id="8" idx="0"/>
          </p:cNvCxnSpPr>
          <p:nvPr/>
        </p:nvCxnSpPr>
        <p:spPr>
          <a:xfrm>
            <a:off x="6116612" y="2361273"/>
            <a:ext cx="6027" cy="2789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Ellipse 124">
            <a:extLst>
              <a:ext uri="{FF2B5EF4-FFF2-40B4-BE49-F238E27FC236}">
                <a16:creationId xmlns:a16="http://schemas.microsoft.com/office/drawing/2014/main" id="{F0E851B8-65A6-5F4B-A96A-218B92E45B74}"/>
              </a:ext>
            </a:extLst>
          </p:cNvPr>
          <p:cNvSpPr/>
          <p:nvPr/>
        </p:nvSpPr>
        <p:spPr>
          <a:xfrm>
            <a:off x="6042321" y="1816350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Ellipse 125">
            <a:extLst>
              <a:ext uri="{FF2B5EF4-FFF2-40B4-BE49-F238E27FC236}">
                <a16:creationId xmlns:a16="http://schemas.microsoft.com/office/drawing/2014/main" id="{3CB67B24-B573-9848-B5B8-82843C717E95}"/>
              </a:ext>
            </a:extLst>
          </p:cNvPr>
          <p:cNvSpPr/>
          <p:nvPr/>
        </p:nvSpPr>
        <p:spPr>
          <a:xfrm>
            <a:off x="6509406" y="1816784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Ellipse 126">
            <a:extLst>
              <a:ext uri="{FF2B5EF4-FFF2-40B4-BE49-F238E27FC236}">
                <a16:creationId xmlns:a16="http://schemas.microsoft.com/office/drawing/2014/main" id="{9074FB32-DCD3-C94C-A1EA-C7424F2DA5D8}"/>
              </a:ext>
            </a:extLst>
          </p:cNvPr>
          <p:cNvSpPr/>
          <p:nvPr/>
        </p:nvSpPr>
        <p:spPr>
          <a:xfrm>
            <a:off x="6977654" y="1816497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Ellipse 127">
            <a:extLst>
              <a:ext uri="{FF2B5EF4-FFF2-40B4-BE49-F238E27FC236}">
                <a16:creationId xmlns:a16="http://schemas.microsoft.com/office/drawing/2014/main" id="{31230461-1C24-074A-A0C5-6658EF16EE27}"/>
              </a:ext>
            </a:extLst>
          </p:cNvPr>
          <p:cNvSpPr/>
          <p:nvPr/>
        </p:nvSpPr>
        <p:spPr>
          <a:xfrm>
            <a:off x="7415571" y="1816497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29" name="Ellipse 128">
            <a:extLst>
              <a:ext uri="{FF2B5EF4-FFF2-40B4-BE49-F238E27FC236}">
                <a16:creationId xmlns:a16="http://schemas.microsoft.com/office/drawing/2014/main" id="{D6CEDA18-0DA8-3147-B23F-CF4FE479595D}"/>
              </a:ext>
            </a:extLst>
          </p:cNvPr>
          <p:cNvSpPr/>
          <p:nvPr/>
        </p:nvSpPr>
        <p:spPr>
          <a:xfrm>
            <a:off x="7886811" y="1813897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Ellipse 129">
            <a:extLst>
              <a:ext uri="{FF2B5EF4-FFF2-40B4-BE49-F238E27FC236}">
                <a16:creationId xmlns:a16="http://schemas.microsoft.com/office/drawing/2014/main" id="{C508B796-8199-3D4F-8C53-4CF9D0AD0E08}"/>
              </a:ext>
            </a:extLst>
          </p:cNvPr>
          <p:cNvSpPr/>
          <p:nvPr/>
        </p:nvSpPr>
        <p:spPr>
          <a:xfrm>
            <a:off x="8373230" y="1813475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Ellipse 130">
            <a:extLst>
              <a:ext uri="{FF2B5EF4-FFF2-40B4-BE49-F238E27FC236}">
                <a16:creationId xmlns:a16="http://schemas.microsoft.com/office/drawing/2014/main" id="{3BC2DD92-6792-E546-982E-10AD1A9E3075}"/>
              </a:ext>
            </a:extLst>
          </p:cNvPr>
          <p:cNvSpPr/>
          <p:nvPr/>
        </p:nvSpPr>
        <p:spPr>
          <a:xfrm>
            <a:off x="8869087" y="1811200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2" name="Connecteur droit 131">
            <a:extLst>
              <a:ext uri="{FF2B5EF4-FFF2-40B4-BE49-F238E27FC236}">
                <a16:creationId xmlns:a16="http://schemas.microsoft.com/office/drawing/2014/main" id="{FCDF1A29-F0D4-354C-BBBE-89AC6B2FC0B7}"/>
              </a:ext>
            </a:extLst>
          </p:cNvPr>
          <p:cNvCxnSpPr>
            <a:stCxn id="125" idx="6"/>
            <a:endCxn id="126" idx="2"/>
          </p:cNvCxnSpPr>
          <p:nvPr/>
        </p:nvCxnSpPr>
        <p:spPr>
          <a:xfrm>
            <a:off x="6198939" y="1883171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necteur droit 132">
            <a:extLst>
              <a:ext uri="{FF2B5EF4-FFF2-40B4-BE49-F238E27FC236}">
                <a16:creationId xmlns:a16="http://schemas.microsoft.com/office/drawing/2014/main" id="{7D5E5613-07FF-A440-A5D4-125F2B5DCC58}"/>
              </a:ext>
            </a:extLst>
          </p:cNvPr>
          <p:cNvCxnSpPr>
            <a:cxnSpLocks/>
            <a:stCxn id="126" idx="6"/>
            <a:endCxn id="127" idx="2"/>
          </p:cNvCxnSpPr>
          <p:nvPr/>
        </p:nvCxnSpPr>
        <p:spPr>
          <a:xfrm flipV="1">
            <a:off x="6666020" y="1883317"/>
            <a:ext cx="311633" cy="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necteur droit 133">
            <a:extLst>
              <a:ext uri="{FF2B5EF4-FFF2-40B4-BE49-F238E27FC236}">
                <a16:creationId xmlns:a16="http://schemas.microsoft.com/office/drawing/2014/main" id="{08131964-787C-A941-88EB-AB3D592ABD51}"/>
              </a:ext>
            </a:extLst>
          </p:cNvPr>
          <p:cNvCxnSpPr>
            <a:cxnSpLocks/>
            <a:stCxn id="127" idx="6"/>
            <a:endCxn id="128" idx="2"/>
          </p:cNvCxnSpPr>
          <p:nvPr/>
        </p:nvCxnSpPr>
        <p:spPr>
          <a:xfrm>
            <a:off x="7134271" y="1883317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onnecteur droit 134">
            <a:extLst>
              <a:ext uri="{FF2B5EF4-FFF2-40B4-BE49-F238E27FC236}">
                <a16:creationId xmlns:a16="http://schemas.microsoft.com/office/drawing/2014/main" id="{F23DE3CC-1531-094C-9787-348B67A89FF6}"/>
              </a:ext>
            </a:extLst>
          </p:cNvPr>
          <p:cNvCxnSpPr>
            <a:cxnSpLocks/>
            <a:stCxn id="128" idx="6"/>
            <a:endCxn id="129" idx="2"/>
          </p:cNvCxnSpPr>
          <p:nvPr/>
        </p:nvCxnSpPr>
        <p:spPr>
          <a:xfrm flipV="1">
            <a:off x="7572187" y="1880718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Connecteur droit 135">
            <a:extLst>
              <a:ext uri="{FF2B5EF4-FFF2-40B4-BE49-F238E27FC236}">
                <a16:creationId xmlns:a16="http://schemas.microsoft.com/office/drawing/2014/main" id="{34EBBAE2-823B-5E4A-82D9-6E75794A44BB}"/>
              </a:ext>
            </a:extLst>
          </p:cNvPr>
          <p:cNvCxnSpPr>
            <a:cxnSpLocks/>
            <a:stCxn id="129" idx="6"/>
            <a:endCxn id="130" idx="2"/>
          </p:cNvCxnSpPr>
          <p:nvPr/>
        </p:nvCxnSpPr>
        <p:spPr>
          <a:xfrm flipV="1">
            <a:off x="8043429" y="1880296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onnecteur droit 136">
            <a:extLst>
              <a:ext uri="{FF2B5EF4-FFF2-40B4-BE49-F238E27FC236}">
                <a16:creationId xmlns:a16="http://schemas.microsoft.com/office/drawing/2014/main" id="{CEBA366C-E488-964D-9C91-4920FDF47707}"/>
              </a:ext>
            </a:extLst>
          </p:cNvPr>
          <p:cNvCxnSpPr>
            <a:cxnSpLocks/>
            <a:stCxn id="131" idx="6"/>
            <a:endCxn id="158" idx="2"/>
          </p:cNvCxnSpPr>
          <p:nvPr/>
        </p:nvCxnSpPr>
        <p:spPr>
          <a:xfrm>
            <a:off x="9025705" y="1878022"/>
            <a:ext cx="35295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necteur droit 139">
            <a:extLst>
              <a:ext uri="{FF2B5EF4-FFF2-40B4-BE49-F238E27FC236}">
                <a16:creationId xmlns:a16="http://schemas.microsoft.com/office/drawing/2014/main" id="{E052BA63-485D-664E-A28D-85C60E8C6AB1}"/>
              </a:ext>
            </a:extLst>
          </p:cNvPr>
          <p:cNvCxnSpPr>
            <a:cxnSpLocks/>
            <a:stCxn id="131" idx="4"/>
            <a:endCxn id="109" idx="0"/>
          </p:cNvCxnSpPr>
          <p:nvPr/>
        </p:nvCxnSpPr>
        <p:spPr>
          <a:xfrm flipH="1">
            <a:off x="8943378" y="1944842"/>
            <a:ext cx="4019" cy="277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Connecteur droit 140">
            <a:extLst>
              <a:ext uri="{FF2B5EF4-FFF2-40B4-BE49-F238E27FC236}">
                <a16:creationId xmlns:a16="http://schemas.microsoft.com/office/drawing/2014/main" id="{8E3FCB41-24A6-7E4A-AFEF-7A353B77948B}"/>
              </a:ext>
            </a:extLst>
          </p:cNvPr>
          <p:cNvCxnSpPr>
            <a:cxnSpLocks/>
            <a:stCxn id="130" idx="4"/>
            <a:endCxn id="108" idx="0"/>
          </p:cNvCxnSpPr>
          <p:nvPr/>
        </p:nvCxnSpPr>
        <p:spPr>
          <a:xfrm flipH="1">
            <a:off x="8447520" y="1947117"/>
            <a:ext cx="4019" cy="277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onnecteur droit 141">
            <a:extLst>
              <a:ext uri="{FF2B5EF4-FFF2-40B4-BE49-F238E27FC236}">
                <a16:creationId xmlns:a16="http://schemas.microsoft.com/office/drawing/2014/main" id="{A2B13FBC-B27A-224C-9704-EAB8F0770D32}"/>
              </a:ext>
            </a:extLst>
          </p:cNvPr>
          <p:cNvCxnSpPr>
            <a:cxnSpLocks/>
            <a:stCxn id="129" idx="4"/>
            <a:endCxn id="107" idx="0"/>
          </p:cNvCxnSpPr>
          <p:nvPr/>
        </p:nvCxnSpPr>
        <p:spPr>
          <a:xfrm flipH="1">
            <a:off x="7961102" y="1947538"/>
            <a:ext cx="4019" cy="277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necteur droit 142">
            <a:extLst>
              <a:ext uri="{FF2B5EF4-FFF2-40B4-BE49-F238E27FC236}">
                <a16:creationId xmlns:a16="http://schemas.microsoft.com/office/drawing/2014/main" id="{0D860B97-03D4-5349-BD0B-BC02573E87B4}"/>
              </a:ext>
            </a:extLst>
          </p:cNvPr>
          <p:cNvCxnSpPr>
            <a:cxnSpLocks/>
            <a:stCxn id="128" idx="4"/>
            <a:endCxn id="106" idx="0"/>
          </p:cNvCxnSpPr>
          <p:nvPr/>
        </p:nvCxnSpPr>
        <p:spPr>
          <a:xfrm flipH="1">
            <a:off x="7489862" y="1950138"/>
            <a:ext cx="4019" cy="277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onnecteur droit 143">
            <a:extLst>
              <a:ext uri="{FF2B5EF4-FFF2-40B4-BE49-F238E27FC236}">
                <a16:creationId xmlns:a16="http://schemas.microsoft.com/office/drawing/2014/main" id="{388973F6-1E01-DC43-A390-783E537B0647}"/>
              </a:ext>
            </a:extLst>
          </p:cNvPr>
          <p:cNvCxnSpPr>
            <a:cxnSpLocks/>
            <a:stCxn id="127" idx="4"/>
            <a:endCxn id="105" idx="0"/>
          </p:cNvCxnSpPr>
          <p:nvPr/>
        </p:nvCxnSpPr>
        <p:spPr>
          <a:xfrm flipH="1">
            <a:off x="7051945" y="1950138"/>
            <a:ext cx="4019" cy="277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necteur droit 144">
            <a:extLst>
              <a:ext uri="{FF2B5EF4-FFF2-40B4-BE49-F238E27FC236}">
                <a16:creationId xmlns:a16="http://schemas.microsoft.com/office/drawing/2014/main" id="{922D0C27-7165-FB41-A40B-538EBFE52B0C}"/>
              </a:ext>
            </a:extLst>
          </p:cNvPr>
          <p:cNvCxnSpPr>
            <a:cxnSpLocks/>
            <a:stCxn id="126" idx="4"/>
            <a:endCxn id="104" idx="0"/>
          </p:cNvCxnSpPr>
          <p:nvPr/>
        </p:nvCxnSpPr>
        <p:spPr>
          <a:xfrm flipH="1">
            <a:off x="6583695" y="1950425"/>
            <a:ext cx="4019" cy="277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necteur droit 145">
            <a:extLst>
              <a:ext uri="{FF2B5EF4-FFF2-40B4-BE49-F238E27FC236}">
                <a16:creationId xmlns:a16="http://schemas.microsoft.com/office/drawing/2014/main" id="{0AF31DBA-B81F-F64A-8887-0D822476DDF3}"/>
              </a:ext>
            </a:extLst>
          </p:cNvPr>
          <p:cNvCxnSpPr>
            <a:cxnSpLocks/>
            <a:stCxn id="125" idx="4"/>
            <a:endCxn id="103" idx="0"/>
          </p:cNvCxnSpPr>
          <p:nvPr/>
        </p:nvCxnSpPr>
        <p:spPr>
          <a:xfrm flipH="1">
            <a:off x="6116612" y="1949991"/>
            <a:ext cx="4019" cy="277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Ellipse 146">
            <a:extLst>
              <a:ext uri="{FF2B5EF4-FFF2-40B4-BE49-F238E27FC236}">
                <a16:creationId xmlns:a16="http://schemas.microsoft.com/office/drawing/2014/main" id="{94C574CF-56E7-A94F-B7C7-C8544E430872}"/>
              </a:ext>
            </a:extLst>
          </p:cNvPr>
          <p:cNvSpPr/>
          <p:nvPr/>
        </p:nvSpPr>
        <p:spPr>
          <a:xfrm>
            <a:off x="9380665" y="2637360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Ellipse 147">
            <a:extLst>
              <a:ext uri="{FF2B5EF4-FFF2-40B4-BE49-F238E27FC236}">
                <a16:creationId xmlns:a16="http://schemas.microsoft.com/office/drawing/2014/main" id="{E5FE1757-9989-9F4F-9FB0-3F111F059822}"/>
              </a:ext>
            </a:extLst>
          </p:cNvPr>
          <p:cNvSpPr/>
          <p:nvPr/>
        </p:nvSpPr>
        <p:spPr>
          <a:xfrm>
            <a:off x="9378655" y="3067412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Ellipse 148">
            <a:extLst>
              <a:ext uri="{FF2B5EF4-FFF2-40B4-BE49-F238E27FC236}">
                <a16:creationId xmlns:a16="http://schemas.microsoft.com/office/drawing/2014/main" id="{8FAFF294-1EB4-0240-81C6-34F5DE263BAE}"/>
              </a:ext>
            </a:extLst>
          </p:cNvPr>
          <p:cNvSpPr/>
          <p:nvPr/>
        </p:nvSpPr>
        <p:spPr>
          <a:xfrm>
            <a:off x="9376648" y="3471767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Ellipse 149">
            <a:extLst>
              <a:ext uri="{FF2B5EF4-FFF2-40B4-BE49-F238E27FC236}">
                <a16:creationId xmlns:a16="http://schemas.microsoft.com/office/drawing/2014/main" id="{8C362319-008C-034A-B0E8-F126BDFE390C}"/>
              </a:ext>
            </a:extLst>
          </p:cNvPr>
          <p:cNvSpPr/>
          <p:nvPr/>
        </p:nvSpPr>
        <p:spPr>
          <a:xfrm>
            <a:off x="9374638" y="3840139"/>
            <a:ext cx="156617" cy="133642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1" name="Connecteur droit 150">
            <a:extLst>
              <a:ext uri="{FF2B5EF4-FFF2-40B4-BE49-F238E27FC236}">
                <a16:creationId xmlns:a16="http://schemas.microsoft.com/office/drawing/2014/main" id="{D8CD6F5D-C680-5947-A23A-9696B202EEB7}"/>
              </a:ext>
            </a:extLst>
          </p:cNvPr>
          <p:cNvCxnSpPr>
            <a:cxnSpLocks/>
            <a:stCxn id="149" idx="4"/>
            <a:endCxn id="150" idx="0"/>
          </p:cNvCxnSpPr>
          <p:nvPr/>
        </p:nvCxnSpPr>
        <p:spPr>
          <a:xfrm flipH="1">
            <a:off x="9452946" y="3605409"/>
            <a:ext cx="2009" cy="234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onnecteur droit 151">
            <a:extLst>
              <a:ext uri="{FF2B5EF4-FFF2-40B4-BE49-F238E27FC236}">
                <a16:creationId xmlns:a16="http://schemas.microsoft.com/office/drawing/2014/main" id="{76CFBADE-2E00-E143-9360-5D536BC3D701}"/>
              </a:ext>
            </a:extLst>
          </p:cNvPr>
          <p:cNvCxnSpPr>
            <a:cxnSpLocks/>
            <a:stCxn id="148" idx="4"/>
            <a:endCxn id="149" idx="0"/>
          </p:cNvCxnSpPr>
          <p:nvPr/>
        </p:nvCxnSpPr>
        <p:spPr>
          <a:xfrm flipH="1">
            <a:off x="9454957" y="3201055"/>
            <a:ext cx="2007" cy="270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Connecteur droit 152">
            <a:extLst>
              <a:ext uri="{FF2B5EF4-FFF2-40B4-BE49-F238E27FC236}">
                <a16:creationId xmlns:a16="http://schemas.microsoft.com/office/drawing/2014/main" id="{9A845A9C-D133-904C-820C-0020A4724654}"/>
              </a:ext>
            </a:extLst>
          </p:cNvPr>
          <p:cNvCxnSpPr>
            <a:cxnSpLocks/>
            <a:stCxn id="147" idx="4"/>
            <a:endCxn id="148" idx="0"/>
          </p:cNvCxnSpPr>
          <p:nvPr/>
        </p:nvCxnSpPr>
        <p:spPr>
          <a:xfrm flipH="1">
            <a:off x="9456965" y="2771002"/>
            <a:ext cx="2008" cy="2964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Ellipse 155">
            <a:extLst>
              <a:ext uri="{FF2B5EF4-FFF2-40B4-BE49-F238E27FC236}">
                <a16:creationId xmlns:a16="http://schemas.microsoft.com/office/drawing/2014/main" id="{53B38DE4-5813-7E4A-BB4F-A90295190165}"/>
              </a:ext>
            </a:extLst>
          </p:cNvPr>
          <p:cNvSpPr/>
          <p:nvPr/>
        </p:nvSpPr>
        <p:spPr>
          <a:xfrm>
            <a:off x="9374637" y="2224756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7" name="Connecteur droit 156">
            <a:extLst>
              <a:ext uri="{FF2B5EF4-FFF2-40B4-BE49-F238E27FC236}">
                <a16:creationId xmlns:a16="http://schemas.microsoft.com/office/drawing/2014/main" id="{CDC46804-5EFD-834D-AFB4-3EC783F076B4}"/>
              </a:ext>
            </a:extLst>
          </p:cNvPr>
          <p:cNvCxnSpPr>
            <a:cxnSpLocks/>
            <a:endCxn id="147" idx="0"/>
          </p:cNvCxnSpPr>
          <p:nvPr/>
        </p:nvCxnSpPr>
        <p:spPr>
          <a:xfrm>
            <a:off x="9454955" y="2350450"/>
            <a:ext cx="4018" cy="2869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Ellipse 157">
            <a:extLst>
              <a:ext uri="{FF2B5EF4-FFF2-40B4-BE49-F238E27FC236}">
                <a16:creationId xmlns:a16="http://schemas.microsoft.com/office/drawing/2014/main" id="{75340A6A-8EC1-4141-92EA-B5DE13C87052}"/>
              </a:ext>
            </a:extLst>
          </p:cNvPr>
          <p:cNvSpPr/>
          <p:nvPr/>
        </p:nvSpPr>
        <p:spPr>
          <a:xfrm>
            <a:off x="9378655" y="1813475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9" name="Connecteur droit 158">
            <a:extLst>
              <a:ext uri="{FF2B5EF4-FFF2-40B4-BE49-F238E27FC236}">
                <a16:creationId xmlns:a16="http://schemas.microsoft.com/office/drawing/2014/main" id="{E80B6A57-36A3-D649-B742-0EA494E63513}"/>
              </a:ext>
            </a:extLst>
          </p:cNvPr>
          <p:cNvCxnSpPr>
            <a:cxnSpLocks/>
            <a:stCxn id="158" idx="4"/>
            <a:endCxn id="156" idx="0"/>
          </p:cNvCxnSpPr>
          <p:nvPr/>
        </p:nvCxnSpPr>
        <p:spPr>
          <a:xfrm flipH="1">
            <a:off x="9452946" y="1947117"/>
            <a:ext cx="4019" cy="277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Connecteur droit 159">
            <a:extLst>
              <a:ext uri="{FF2B5EF4-FFF2-40B4-BE49-F238E27FC236}">
                <a16:creationId xmlns:a16="http://schemas.microsoft.com/office/drawing/2014/main" id="{F844BCA1-9E99-CA4D-9D57-298179077610}"/>
              </a:ext>
            </a:extLst>
          </p:cNvPr>
          <p:cNvCxnSpPr>
            <a:cxnSpLocks/>
            <a:stCxn id="130" idx="6"/>
            <a:endCxn id="131" idx="2"/>
          </p:cNvCxnSpPr>
          <p:nvPr/>
        </p:nvCxnSpPr>
        <p:spPr>
          <a:xfrm flipV="1">
            <a:off x="8529848" y="1878022"/>
            <a:ext cx="33924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necteur droit 160">
            <a:extLst>
              <a:ext uri="{FF2B5EF4-FFF2-40B4-BE49-F238E27FC236}">
                <a16:creationId xmlns:a16="http://schemas.microsoft.com/office/drawing/2014/main" id="{8FBFBC7E-3334-234B-821B-46E8C792BABA}"/>
              </a:ext>
            </a:extLst>
          </p:cNvPr>
          <p:cNvCxnSpPr>
            <a:cxnSpLocks/>
            <a:stCxn id="109" idx="6"/>
            <a:endCxn id="156" idx="2"/>
          </p:cNvCxnSpPr>
          <p:nvPr/>
        </p:nvCxnSpPr>
        <p:spPr>
          <a:xfrm>
            <a:off x="9021686" y="2289302"/>
            <a:ext cx="35295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Connecteur droit 161">
            <a:extLst>
              <a:ext uri="{FF2B5EF4-FFF2-40B4-BE49-F238E27FC236}">
                <a16:creationId xmlns:a16="http://schemas.microsoft.com/office/drawing/2014/main" id="{B7552376-A5EF-0D4D-AC30-EDEB03CBFBAB}"/>
              </a:ext>
            </a:extLst>
          </p:cNvPr>
          <p:cNvCxnSpPr>
            <a:cxnSpLocks/>
            <a:stCxn id="14" idx="6"/>
            <a:endCxn id="147" idx="2"/>
          </p:cNvCxnSpPr>
          <p:nvPr/>
        </p:nvCxnSpPr>
        <p:spPr>
          <a:xfrm>
            <a:off x="9027713" y="2701907"/>
            <a:ext cx="35295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Connecteur droit 162">
            <a:extLst>
              <a:ext uri="{FF2B5EF4-FFF2-40B4-BE49-F238E27FC236}">
                <a16:creationId xmlns:a16="http://schemas.microsoft.com/office/drawing/2014/main" id="{97A1B021-1CA3-CF40-A6D4-D171E05A66B0}"/>
              </a:ext>
            </a:extLst>
          </p:cNvPr>
          <p:cNvCxnSpPr>
            <a:cxnSpLocks/>
            <a:stCxn id="21" idx="6"/>
            <a:endCxn id="148" idx="2"/>
          </p:cNvCxnSpPr>
          <p:nvPr/>
        </p:nvCxnSpPr>
        <p:spPr>
          <a:xfrm>
            <a:off x="9025705" y="3131958"/>
            <a:ext cx="35295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Connecteur droit 163">
            <a:extLst>
              <a:ext uri="{FF2B5EF4-FFF2-40B4-BE49-F238E27FC236}">
                <a16:creationId xmlns:a16="http://schemas.microsoft.com/office/drawing/2014/main" id="{021457A4-6F7D-AC41-9648-6CFB76B49ACC}"/>
              </a:ext>
            </a:extLst>
          </p:cNvPr>
          <p:cNvCxnSpPr>
            <a:cxnSpLocks/>
            <a:stCxn id="28" idx="6"/>
            <a:endCxn id="149" idx="2"/>
          </p:cNvCxnSpPr>
          <p:nvPr/>
        </p:nvCxnSpPr>
        <p:spPr>
          <a:xfrm>
            <a:off x="9023697" y="3536313"/>
            <a:ext cx="35295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Connecteur droit 164">
            <a:extLst>
              <a:ext uri="{FF2B5EF4-FFF2-40B4-BE49-F238E27FC236}">
                <a16:creationId xmlns:a16="http://schemas.microsoft.com/office/drawing/2014/main" id="{4424E1C1-CABD-2143-AD07-572245909466}"/>
              </a:ext>
            </a:extLst>
          </p:cNvPr>
          <p:cNvCxnSpPr>
            <a:cxnSpLocks/>
            <a:stCxn id="35" idx="6"/>
            <a:endCxn id="150" idx="2"/>
          </p:cNvCxnSpPr>
          <p:nvPr/>
        </p:nvCxnSpPr>
        <p:spPr>
          <a:xfrm>
            <a:off x="9021688" y="3904686"/>
            <a:ext cx="352951" cy="2274"/>
          </a:xfrm>
          <a:prstGeom prst="line">
            <a:avLst/>
          </a:prstGeom>
          <a:ln w="28575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Ellipse 165">
            <a:extLst>
              <a:ext uri="{FF2B5EF4-FFF2-40B4-BE49-F238E27FC236}">
                <a16:creationId xmlns:a16="http://schemas.microsoft.com/office/drawing/2014/main" id="{C8DBBE1A-EFB1-C245-9A7D-56EF984E4419}"/>
              </a:ext>
            </a:extLst>
          </p:cNvPr>
          <p:cNvSpPr/>
          <p:nvPr/>
        </p:nvSpPr>
        <p:spPr>
          <a:xfrm>
            <a:off x="6033280" y="4216444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Ellipse 166">
            <a:extLst>
              <a:ext uri="{FF2B5EF4-FFF2-40B4-BE49-F238E27FC236}">
                <a16:creationId xmlns:a16="http://schemas.microsoft.com/office/drawing/2014/main" id="{E7647B77-4732-FA4A-BE6C-1080623E872C}"/>
              </a:ext>
            </a:extLst>
          </p:cNvPr>
          <p:cNvSpPr/>
          <p:nvPr/>
        </p:nvSpPr>
        <p:spPr>
          <a:xfrm>
            <a:off x="6500362" y="4216879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Ellipse 167">
            <a:extLst>
              <a:ext uri="{FF2B5EF4-FFF2-40B4-BE49-F238E27FC236}">
                <a16:creationId xmlns:a16="http://schemas.microsoft.com/office/drawing/2014/main" id="{B6256DCF-E54B-AB45-81D5-4A3A4FEE4637}"/>
              </a:ext>
            </a:extLst>
          </p:cNvPr>
          <p:cNvSpPr/>
          <p:nvPr/>
        </p:nvSpPr>
        <p:spPr>
          <a:xfrm>
            <a:off x="6968613" y="421659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Ellipse 168">
            <a:extLst>
              <a:ext uri="{FF2B5EF4-FFF2-40B4-BE49-F238E27FC236}">
                <a16:creationId xmlns:a16="http://schemas.microsoft.com/office/drawing/2014/main" id="{333E7FF9-2C67-8244-B9E1-4751288AD2BF}"/>
              </a:ext>
            </a:extLst>
          </p:cNvPr>
          <p:cNvSpPr/>
          <p:nvPr/>
        </p:nvSpPr>
        <p:spPr>
          <a:xfrm>
            <a:off x="7406528" y="421659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Ellipse 169">
            <a:extLst>
              <a:ext uri="{FF2B5EF4-FFF2-40B4-BE49-F238E27FC236}">
                <a16:creationId xmlns:a16="http://schemas.microsoft.com/office/drawing/2014/main" id="{E3D84638-FC1B-9A47-AC22-B79CFD71FE41}"/>
              </a:ext>
            </a:extLst>
          </p:cNvPr>
          <p:cNvSpPr/>
          <p:nvPr/>
        </p:nvSpPr>
        <p:spPr>
          <a:xfrm>
            <a:off x="7877769" y="4213992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Ellipse 170">
            <a:extLst>
              <a:ext uri="{FF2B5EF4-FFF2-40B4-BE49-F238E27FC236}">
                <a16:creationId xmlns:a16="http://schemas.microsoft.com/office/drawing/2014/main" id="{A7F28E84-5D7D-F344-948B-C3EAAC993C53}"/>
              </a:ext>
            </a:extLst>
          </p:cNvPr>
          <p:cNvSpPr/>
          <p:nvPr/>
        </p:nvSpPr>
        <p:spPr>
          <a:xfrm>
            <a:off x="8364189" y="4213570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Ellipse 171">
            <a:extLst>
              <a:ext uri="{FF2B5EF4-FFF2-40B4-BE49-F238E27FC236}">
                <a16:creationId xmlns:a16="http://schemas.microsoft.com/office/drawing/2014/main" id="{C92B7711-9D85-394A-BFA2-B3FDB9A12745}"/>
              </a:ext>
            </a:extLst>
          </p:cNvPr>
          <p:cNvSpPr/>
          <p:nvPr/>
        </p:nvSpPr>
        <p:spPr>
          <a:xfrm>
            <a:off x="8860045" y="4211296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3" name="Connecteur droit 172">
            <a:extLst>
              <a:ext uri="{FF2B5EF4-FFF2-40B4-BE49-F238E27FC236}">
                <a16:creationId xmlns:a16="http://schemas.microsoft.com/office/drawing/2014/main" id="{A319136B-E879-5248-B243-14367DED34A7}"/>
              </a:ext>
            </a:extLst>
          </p:cNvPr>
          <p:cNvCxnSpPr>
            <a:cxnSpLocks/>
            <a:stCxn id="166" idx="6"/>
            <a:endCxn id="167" idx="2"/>
          </p:cNvCxnSpPr>
          <p:nvPr/>
        </p:nvCxnSpPr>
        <p:spPr>
          <a:xfrm>
            <a:off x="6189896" y="4283266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Connecteur droit 173">
            <a:extLst>
              <a:ext uri="{FF2B5EF4-FFF2-40B4-BE49-F238E27FC236}">
                <a16:creationId xmlns:a16="http://schemas.microsoft.com/office/drawing/2014/main" id="{B91C0C6B-533F-5C4C-A8D0-EA588E17832B}"/>
              </a:ext>
            </a:extLst>
          </p:cNvPr>
          <p:cNvCxnSpPr>
            <a:cxnSpLocks/>
            <a:stCxn id="171" idx="6"/>
            <a:endCxn id="172" idx="2"/>
          </p:cNvCxnSpPr>
          <p:nvPr/>
        </p:nvCxnSpPr>
        <p:spPr>
          <a:xfrm flipV="1">
            <a:off x="8520805" y="4278116"/>
            <a:ext cx="33924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Connecteur droit 174">
            <a:extLst>
              <a:ext uri="{FF2B5EF4-FFF2-40B4-BE49-F238E27FC236}">
                <a16:creationId xmlns:a16="http://schemas.microsoft.com/office/drawing/2014/main" id="{AC03C44D-8478-1A40-8C55-4A03301D1EDA}"/>
              </a:ext>
            </a:extLst>
          </p:cNvPr>
          <p:cNvCxnSpPr>
            <a:cxnSpLocks/>
            <a:stCxn id="170" idx="6"/>
            <a:endCxn id="171" idx="2"/>
          </p:cNvCxnSpPr>
          <p:nvPr/>
        </p:nvCxnSpPr>
        <p:spPr>
          <a:xfrm flipV="1">
            <a:off x="8034386" y="4280391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Connecteur droit 175">
            <a:extLst>
              <a:ext uri="{FF2B5EF4-FFF2-40B4-BE49-F238E27FC236}">
                <a16:creationId xmlns:a16="http://schemas.microsoft.com/office/drawing/2014/main" id="{88F0BA12-A2A6-FA4E-9536-E757000493BF}"/>
              </a:ext>
            </a:extLst>
          </p:cNvPr>
          <p:cNvCxnSpPr>
            <a:cxnSpLocks/>
            <a:stCxn id="169" idx="6"/>
            <a:endCxn id="170" idx="2"/>
          </p:cNvCxnSpPr>
          <p:nvPr/>
        </p:nvCxnSpPr>
        <p:spPr>
          <a:xfrm flipV="1">
            <a:off x="7563145" y="4280813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Connecteur droit 176">
            <a:extLst>
              <a:ext uri="{FF2B5EF4-FFF2-40B4-BE49-F238E27FC236}">
                <a16:creationId xmlns:a16="http://schemas.microsoft.com/office/drawing/2014/main" id="{C4BEE146-1F4C-8349-B82E-68697F76080D}"/>
              </a:ext>
            </a:extLst>
          </p:cNvPr>
          <p:cNvCxnSpPr>
            <a:cxnSpLocks/>
            <a:stCxn id="168" idx="6"/>
            <a:endCxn id="169" idx="2"/>
          </p:cNvCxnSpPr>
          <p:nvPr/>
        </p:nvCxnSpPr>
        <p:spPr>
          <a:xfrm>
            <a:off x="7125229" y="4283412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Connecteur droit 177">
            <a:extLst>
              <a:ext uri="{FF2B5EF4-FFF2-40B4-BE49-F238E27FC236}">
                <a16:creationId xmlns:a16="http://schemas.microsoft.com/office/drawing/2014/main" id="{C44829C1-97E3-C34E-A845-2BB0AD6807E1}"/>
              </a:ext>
            </a:extLst>
          </p:cNvPr>
          <p:cNvCxnSpPr>
            <a:cxnSpLocks/>
            <a:stCxn id="167" idx="6"/>
            <a:endCxn id="168" idx="2"/>
          </p:cNvCxnSpPr>
          <p:nvPr/>
        </p:nvCxnSpPr>
        <p:spPr>
          <a:xfrm flipV="1">
            <a:off x="6656979" y="4283412"/>
            <a:ext cx="311633" cy="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Ellipse 180">
            <a:extLst>
              <a:ext uri="{FF2B5EF4-FFF2-40B4-BE49-F238E27FC236}">
                <a16:creationId xmlns:a16="http://schemas.microsoft.com/office/drawing/2014/main" id="{FBC278DF-4C09-8448-B39D-967B13614AEE}"/>
              </a:ext>
            </a:extLst>
          </p:cNvPr>
          <p:cNvSpPr/>
          <p:nvPr/>
        </p:nvSpPr>
        <p:spPr>
          <a:xfrm>
            <a:off x="9369614" y="4213570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2" name="Connecteur droit 181">
            <a:extLst>
              <a:ext uri="{FF2B5EF4-FFF2-40B4-BE49-F238E27FC236}">
                <a16:creationId xmlns:a16="http://schemas.microsoft.com/office/drawing/2014/main" id="{C081E2C6-CC5C-FE4C-84E4-D5FC8A6AD057}"/>
              </a:ext>
            </a:extLst>
          </p:cNvPr>
          <p:cNvCxnSpPr>
            <a:cxnSpLocks/>
            <a:stCxn id="172" idx="6"/>
            <a:endCxn id="181" idx="2"/>
          </p:cNvCxnSpPr>
          <p:nvPr/>
        </p:nvCxnSpPr>
        <p:spPr>
          <a:xfrm>
            <a:off x="9016663" y="4278116"/>
            <a:ext cx="35295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Ellipse 182">
            <a:extLst>
              <a:ext uri="{FF2B5EF4-FFF2-40B4-BE49-F238E27FC236}">
                <a16:creationId xmlns:a16="http://schemas.microsoft.com/office/drawing/2014/main" id="{BADFA816-63AF-8E41-96D9-B079E5371F6A}"/>
              </a:ext>
            </a:extLst>
          </p:cNvPr>
          <p:cNvSpPr/>
          <p:nvPr/>
        </p:nvSpPr>
        <p:spPr>
          <a:xfrm>
            <a:off x="6033279" y="4603235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Ellipse 183">
            <a:extLst>
              <a:ext uri="{FF2B5EF4-FFF2-40B4-BE49-F238E27FC236}">
                <a16:creationId xmlns:a16="http://schemas.microsoft.com/office/drawing/2014/main" id="{0DB660F3-B1D9-6F4B-B3B1-1AB194973D0C}"/>
              </a:ext>
            </a:extLst>
          </p:cNvPr>
          <p:cNvSpPr/>
          <p:nvPr/>
        </p:nvSpPr>
        <p:spPr>
          <a:xfrm>
            <a:off x="6500361" y="4603669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Ellipse 184">
            <a:extLst>
              <a:ext uri="{FF2B5EF4-FFF2-40B4-BE49-F238E27FC236}">
                <a16:creationId xmlns:a16="http://schemas.microsoft.com/office/drawing/2014/main" id="{E9BD26A1-16D0-B64B-9546-2ACA53CCF871}"/>
              </a:ext>
            </a:extLst>
          </p:cNvPr>
          <p:cNvSpPr/>
          <p:nvPr/>
        </p:nvSpPr>
        <p:spPr>
          <a:xfrm>
            <a:off x="6968612" y="4603382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Ellipse 185">
            <a:extLst>
              <a:ext uri="{FF2B5EF4-FFF2-40B4-BE49-F238E27FC236}">
                <a16:creationId xmlns:a16="http://schemas.microsoft.com/office/drawing/2014/main" id="{6D4B719D-5F26-0444-A9A0-780DCC8EF9C1}"/>
              </a:ext>
            </a:extLst>
          </p:cNvPr>
          <p:cNvSpPr/>
          <p:nvPr/>
        </p:nvSpPr>
        <p:spPr>
          <a:xfrm>
            <a:off x="7406527" y="4603382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Ellipse 186">
            <a:extLst>
              <a:ext uri="{FF2B5EF4-FFF2-40B4-BE49-F238E27FC236}">
                <a16:creationId xmlns:a16="http://schemas.microsoft.com/office/drawing/2014/main" id="{157F11C6-48D0-AE47-89E8-C56C1A2A58DA}"/>
              </a:ext>
            </a:extLst>
          </p:cNvPr>
          <p:cNvSpPr/>
          <p:nvPr/>
        </p:nvSpPr>
        <p:spPr>
          <a:xfrm>
            <a:off x="7877768" y="4600783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Ellipse 187">
            <a:extLst>
              <a:ext uri="{FF2B5EF4-FFF2-40B4-BE49-F238E27FC236}">
                <a16:creationId xmlns:a16="http://schemas.microsoft.com/office/drawing/2014/main" id="{B8DCAAEF-2D22-5447-B9D0-42FC97E80DE3}"/>
              </a:ext>
            </a:extLst>
          </p:cNvPr>
          <p:cNvSpPr/>
          <p:nvPr/>
        </p:nvSpPr>
        <p:spPr>
          <a:xfrm>
            <a:off x="8364188" y="460036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Ellipse 188">
            <a:extLst>
              <a:ext uri="{FF2B5EF4-FFF2-40B4-BE49-F238E27FC236}">
                <a16:creationId xmlns:a16="http://schemas.microsoft.com/office/drawing/2014/main" id="{0B382011-1637-9C47-8B9B-15192CB8DA00}"/>
              </a:ext>
            </a:extLst>
          </p:cNvPr>
          <p:cNvSpPr/>
          <p:nvPr/>
        </p:nvSpPr>
        <p:spPr>
          <a:xfrm>
            <a:off x="8860044" y="4598087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0" name="Connecteur droit 189">
            <a:extLst>
              <a:ext uri="{FF2B5EF4-FFF2-40B4-BE49-F238E27FC236}">
                <a16:creationId xmlns:a16="http://schemas.microsoft.com/office/drawing/2014/main" id="{454D27AA-797B-9D43-AA88-6F434BF4280D}"/>
              </a:ext>
            </a:extLst>
          </p:cNvPr>
          <p:cNvCxnSpPr>
            <a:cxnSpLocks/>
            <a:stCxn id="183" idx="6"/>
            <a:endCxn id="184" idx="2"/>
          </p:cNvCxnSpPr>
          <p:nvPr/>
        </p:nvCxnSpPr>
        <p:spPr>
          <a:xfrm>
            <a:off x="6189896" y="4670056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Connecteur droit 190">
            <a:extLst>
              <a:ext uri="{FF2B5EF4-FFF2-40B4-BE49-F238E27FC236}">
                <a16:creationId xmlns:a16="http://schemas.microsoft.com/office/drawing/2014/main" id="{EACF3CEA-4F0B-B241-8A06-79FAF3596149}"/>
              </a:ext>
            </a:extLst>
          </p:cNvPr>
          <p:cNvCxnSpPr>
            <a:cxnSpLocks/>
            <a:stCxn id="188" idx="6"/>
            <a:endCxn id="189" idx="2"/>
          </p:cNvCxnSpPr>
          <p:nvPr/>
        </p:nvCxnSpPr>
        <p:spPr>
          <a:xfrm flipV="1">
            <a:off x="8520804" y="4664907"/>
            <a:ext cx="33924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Connecteur droit 191">
            <a:extLst>
              <a:ext uri="{FF2B5EF4-FFF2-40B4-BE49-F238E27FC236}">
                <a16:creationId xmlns:a16="http://schemas.microsoft.com/office/drawing/2014/main" id="{42A8A2D5-2090-5642-A2AB-DC7AD8BEE834}"/>
              </a:ext>
            </a:extLst>
          </p:cNvPr>
          <p:cNvCxnSpPr>
            <a:cxnSpLocks/>
            <a:stCxn id="187" idx="6"/>
            <a:endCxn id="188" idx="2"/>
          </p:cNvCxnSpPr>
          <p:nvPr/>
        </p:nvCxnSpPr>
        <p:spPr>
          <a:xfrm flipV="1">
            <a:off x="8034385" y="4667182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Connecteur droit 192">
            <a:extLst>
              <a:ext uri="{FF2B5EF4-FFF2-40B4-BE49-F238E27FC236}">
                <a16:creationId xmlns:a16="http://schemas.microsoft.com/office/drawing/2014/main" id="{5EA0D8CF-698F-8642-90B8-93240E3CB681}"/>
              </a:ext>
            </a:extLst>
          </p:cNvPr>
          <p:cNvCxnSpPr>
            <a:cxnSpLocks/>
            <a:stCxn id="186" idx="6"/>
            <a:endCxn id="187" idx="2"/>
          </p:cNvCxnSpPr>
          <p:nvPr/>
        </p:nvCxnSpPr>
        <p:spPr>
          <a:xfrm flipV="1">
            <a:off x="7563145" y="4667603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Connecteur droit 193">
            <a:extLst>
              <a:ext uri="{FF2B5EF4-FFF2-40B4-BE49-F238E27FC236}">
                <a16:creationId xmlns:a16="http://schemas.microsoft.com/office/drawing/2014/main" id="{21D74460-4986-914D-99FD-3F135AD852FB}"/>
              </a:ext>
            </a:extLst>
          </p:cNvPr>
          <p:cNvCxnSpPr>
            <a:cxnSpLocks/>
            <a:stCxn id="185" idx="6"/>
            <a:endCxn id="186" idx="2"/>
          </p:cNvCxnSpPr>
          <p:nvPr/>
        </p:nvCxnSpPr>
        <p:spPr>
          <a:xfrm>
            <a:off x="7125228" y="4670203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Connecteur droit 194">
            <a:extLst>
              <a:ext uri="{FF2B5EF4-FFF2-40B4-BE49-F238E27FC236}">
                <a16:creationId xmlns:a16="http://schemas.microsoft.com/office/drawing/2014/main" id="{D97EE875-90BE-C847-AAFA-3C319513AE1E}"/>
              </a:ext>
            </a:extLst>
          </p:cNvPr>
          <p:cNvCxnSpPr>
            <a:cxnSpLocks/>
            <a:stCxn id="184" idx="6"/>
            <a:endCxn id="185" idx="2"/>
          </p:cNvCxnSpPr>
          <p:nvPr/>
        </p:nvCxnSpPr>
        <p:spPr>
          <a:xfrm flipV="1">
            <a:off x="6656979" y="4670203"/>
            <a:ext cx="311633" cy="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Ellipse 197">
            <a:extLst>
              <a:ext uri="{FF2B5EF4-FFF2-40B4-BE49-F238E27FC236}">
                <a16:creationId xmlns:a16="http://schemas.microsoft.com/office/drawing/2014/main" id="{0C647352-A15E-474C-A5CE-9444198DF00E}"/>
              </a:ext>
            </a:extLst>
          </p:cNvPr>
          <p:cNvSpPr/>
          <p:nvPr/>
        </p:nvSpPr>
        <p:spPr>
          <a:xfrm>
            <a:off x="9369613" y="460036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9" name="Connecteur droit 198">
            <a:extLst>
              <a:ext uri="{FF2B5EF4-FFF2-40B4-BE49-F238E27FC236}">
                <a16:creationId xmlns:a16="http://schemas.microsoft.com/office/drawing/2014/main" id="{08417897-87CC-2E44-A5DB-35A54EE42CEA}"/>
              </a:ext>
            </a:extLst>
          </p:cNvPr>
          <p:cNvCxnSpPr>
            <a:cxnSpLocks/>
            <a:stCxn id="189" idx="6"/>
            <a:endCxn id="198" idx="2"/>
          </p:cNvCxnSpPr>
          <p:nvPr/>
        </p:nvCxnSpPr>
        <p:spPr>
          <a:xfrm>
            <a:off x="9016662" y="4664907"/>
            <a:ext cx="35295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Connecteur droit 199">
            <a:extLst>
              <a:ext uri="{FF2B5EF4-FFF2-40B4-BE49-F238E27FC236}">
                <a16:creationId xmlns:a16="http://schemas.microsoft.com/office/drawing/2014/main" id="{3E7C0621-FCF2-8644-99D8-AD83C68224A7}"/>
              </a:ext>
            </a:extLst>
          </p:cNvPr>
          <p:cNvCxnSpPr>
            <a:cxnSpLocks/>
            <a:stCxn id="29" idx="4"/>
            <a:endCxn id="166" idx="0"/>
          </p:cNvCxnSpPr>
          <p:nvPr/>
        </p:nvCxnSpPr>
        <p:spPr>
          <a:xfrm flipH="1">
            <a:off x="6111589" y="3976655"/>
            <a:ext cx="5024" cy="239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Connecteur droit 200">
            <a:extLst>
              <a:ext uri="{FF2B5EF4-FFF2-40B4-BE49-F238E27FC236}">
                <a16:creationId xmlns:a16="http://schemas.microsoft.com/office/drawing/2014/main" id="{04D3B993-47DD-8249-AB5F-65EA89E032DB}"/>
              </a:ext>
            </a:extLst>
          </p:cNvPr>
          <p:cNvCxnSpPr>
            <a:cxnSpLocks/>
            <a:stCxn id="30" idx="4"/>
            <a:endCxn id="167" idx="0"/>
          </p:cNvCxnSpPr>
          <p:nvPr/>
        </p:nvCxnSpPr>
        <p:spPr>
          <a:xfrm flipH="1">
            <a:off x="6578671" y="3977089"/>
            <a:ext cx="5024" cy="239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Connecteur droit 201">
            <a:extLst>
              <a:ext uri="{FF2B5EF4-FFF2-40B4-BE49-F238E27FC236}">
                <a16:creationId xmlns:a16="http://schemas.microsoft.com/office/drawing/2014/main" id="{7130EDF5-4984-494C-A6E6-7600D5E59112}"/>
              </a:ext>
            </a:extLst>
          </p:cNvPr>
          <p:cNvCxnSpPr>
            <a:cxnSpLocks/>
            <a:stCxn id="31" idx="4"/>
            <a:endCxn id="168" idx="0"/>
          </p:cNvCxnSpPr>
          <p:nvPr/>
        </p:nvCxnSpPr>
        <p:spPr>
          <a:xfrm flipH="1">
            <a:off x="7046923" y="3976801"/>
            <a:ext cx="5024" cy="239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Connecteur droit 202">
            <a:extLst>
              <a:ext uri="{FF2B5EF4-FFF2-40B4-BE49-F238E27FC236}">
                <a16:creationId xmlns:a16="http://schemas.microsoft.com/office/drawing/2014/main" id="{04020A2A-010C-B348-BC4A-DC8C3A7C71C4}"/>
              </a:ext>
            </a:extLst>
          </p:cNvPr>
          <p:cNvCxnSpPr>
            <a:cxnSpLocks/>
            <a:stCxn id="32" idx="4"/>
            <a:endCxn id="169" idx="0"/>
          </p:cNvCxnSpPr>
          <p:nvPr/>
        </p:nvCxnSpPr>
        <p:spPr>
          <a:xfrm flipH="1">
            <a:off x="7484837" y="3976801"/>
            <a:ext cx="5024" cy="239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Connecteur droit 203">
            <a:extLst>
              <a:ext uri="{FF2B5EF4-FFF2-40B4-BE49-F238E27FC236}">
                <a16:creationId xmlns:a16="http://schemas.microsoft.com/office/drawing/2014/main" id="{3AF60CB5-95A1-9948-AA6B-43030A0DBDCE}"/>
              </a:ext>
            </a:extLst>
          </p:cNvPr>
          <p:cNvCxnSpPr>
            <a:cxnSpLocks/>
            <a:stCxn id="33" idx="4"/>
            <a:endCxn id="170" idx="0"/>
          </p:cNvCxnSpPr>
          <p:nvPr/>
        </p:nvCxnSpPr>
        <p:spPr>
          <a:xfrm flipH="1">
            <a:off x="7956078" y="3974203"/>
            <a:ext cx="5024" cy="239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Connecteur droit 204">
            <a:extLst>
              <a:ext uri="{FF2B5EF4-FFF2-40B4-BE49-F238E27FC236}">
                <a16:creationId xmlns:a16="http://schemas.microsoft.com/office/drawing/2014/main" id="{E5253C17-90D1-3D48-84DA-E71A272B2480}"/>
              </a:ext>
            </a:extLst>
          </p:cNvPr>
          <p:cNvCxnSpPr>
            <a:cxnSpLocks/>
            <a:stCxn id="34" idx="4"/>
            <a:endCxn id="171" idx="0"/>
          </p:cNvCxnSpPr>
          <p:nvPr/>
        </p:nvCxnSpPr>
        <p:spPr>
          <a:xfrm flipH="1">
            <a:off x="8442498" y="3973781"/>
            <a:ext cx="5024" cy="239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Connecteur droit 205">
            <a:extLst>
              <a:ext uri="{FF2B5EF4-FFF2-40B4-BE49-F238E27FC236}">
                <a16:creationId xmlns:a16="http://schemas.microsoft.com/office/drawing/2014/main" id="{8DE11735-F5C5-0349-860C-14017AA0E5CF}"/>
              </a:ext>
            </a:extLst>
          </p:cNvPr>
          <p:cNvCxnSpPr>
            <a:cxnSpLocks/>
            <a:stCxn id="35" idx="4"/>
            <a:endCxn id="172" idx="0"/>
          </p:cNvCxnSpPr>
          <p:nvPr/>
        </p:nvCxnSpPr>
        <p:spPr>
          <a:xfrm flipH="1">
            <a:off x="8938355" y="3971507"/>
            <a:ext cx="5024" cy="239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Connecteur droit 206">
            <a:extLst>
              <a:ext uri="{FF2B5EF4-FFF2-40B4-BE49-F238E27FC236}">
                <a16:creationId xmlns:a16="http://schemas.microsoft.com/office/drawing/2014/main" id="{7A7E0089-20B8-2443-8C11-AFEDAD463925}"/>
              </a:ext>
            </a:extLst>
          </p:cNvPr>
          <p:cNvCxnSpPr>
            <a:cxnSpLocks/>
            <a:stCxn id="150" idx="4"/>
            <a:endCxn id="181" idx="0"/>
          </p:cNvCxnSpPr>
          <p:nvPr/>
        </p:nvCxnSpPr>
        <p:spPr>
          <a:xfrm flipH="1">
            <a:off x="9447924" y="3973781"/>
            <a:ext cx="5024" cy="239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Connecteur droit 207">
            <a:extLst>
              <a:ext uri="{FF2B5EF4-FFF2-40B4-BE49-F238E27FC236}">
                <a16:creationId xmlns:a16="http://schemas.microsoft.com/office/drawing/2014/main" id="{EC3AD806-A172-5A45-8BFC-4E50B175AB01}"/>
              </a:ext>
            </a:extLst>
          </p:cNvPr>
          <p:cNvCxnSpPr>
            <a:cxnSpLocks/>
            <a:stCxn id="181" idx="4"/>
            <a:endCxn id="198" idx="0"/>
          </p:cNvCxnSpPr>
          <p:nvPr/>
        </p:nvCxnSpPr>
        <p:spPr>
          <a:xfrm flipH="1">
            <a:off x="9447923" y="4347212"/>
            <a:ext cx="1" cy="253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Connecteur droit 208">
            <a:extLst>
              <a:ext uri="{FF2B5EF4-FFF2-40B4-BE49-F238E27FC236}">
                <a16:creationId xmlns:a16="http://schemas.microsoft.com/office/drawing/2014/main" id="{9424EF46-FCCB-8044-87DA-52FF69359BFC}"/>
              </a:ext>
            </a:extLst>
          </p:cNvPr>
          <p:cNvCxnSpPr>
            <a:cxnSpLocks/>
            <a:stCxn id="172" idx="4"/>
            <a:endCxn id="189" idx="0"/>
          </p:cNvCxnSpPr>
          <p:nvPr/>
        </p:nvCxnSpPr>
        <p:spPr>
          <a:xfrm flipH="1">
            <a:off x="8938354" y="4344937"/>
            <a:ext cx="1" cy="253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Connecteur droit 209">
            <a:extLst>
              <a:ext uri="{FF2B5EF4-FFF2-40B4-BE49-F238E27FC236}">
                <a16:creationId xmlns:a16="http://schemas.microsoft.com/office/drawing/2014/main" id="{F2630101-7D27-FD42-8E8E-BB67AC72812F}"/>
              </a:ext>
            </a:extLst>
          </p:cNvPr>
          <p:cNvCxnSpPr>
            <a:cxnSpLocks/>
            <a:stCxn id="171" idx="4"/>
            <a:endCxn id="188" idx="0"/>
          </p:cNvCxnSpPr>
          <p:nvPr/>
        </p:nvCxnSpPr>
        <p:spPr>
          <a:xfrm flipH="1">
            <a:off x="8442497" y="4347212"/>
            <a:ext cx="1" cy="253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Connecteur droit 210">
            <a:extLst>
              <a:ext uri="{FF2B5EF4-FFF2-40B4-BE49-F238E27FC236}">
                <a16:creationId xmlns:a16="http://schemas.microsoft.com/office/drawing/2014/main" id="{955263BF-D7C9-5C42-98C9-F4A6390CA660}"/>
              </a:ext>
            </a:extLst>
          </p:cNvPr>
          <p:cNvCxnSpPr>
            <a:cxnSpLocks/>
            <a:stCxn id="170" idx="4"/>
            <a:endCxn id="187" idx="0"/>
          </p:cNvCxnSpPr>
          <p:nvPr/>
        </p:nvCxnSpPr>
        <p:spPr>
          <a:xfrm flipH="1">
            <a:off x="7956077" y="4347634"/>
            <a:ext cx="1" cy="253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Connecteur droit 211">
            <a:extLst>
              <a:ext uri="{FF2B5EF4-FFF2-40B4-BE49-F238E27FC236}">
                <a16:creationId xmlns:a16="http://schemas.microsoft.com/office/drawing/2014/main" id="{DDCC1CB5-E3FF-FB42-A2B3-33B5DFD64520}"/>
              </a:ext>
            </a:extLst>
          </p:cNvPr>
          <p:cNvCxnSpPr>
            <a:cxnSpLocks/>
            <a:stCxn id="169" idx="4"/>
            <a:endCxn id="186" idx="0"/>
          </p:cNvCxnSpPr>
          <p:nvPr/>
        </p:nvCxnSpPr>
        <p:spPr>
          <a:xfrm flipH="1">
            <a:off x="7484836" y="4350233"/>
            <a:ext cx="1" cy="253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Connecteur droit 212">
            <a:extLst>
              <a:ext uri="{FF2B5EF4-FFF2-40B4-BE49-F238E27FC236}">
                <a16:creationId xmlns:a16="http://schemas.microsoft.com/office/drawing/2014/main" id="{A7BE19E4-E09D-7C4F-AA19-177C91340044}"/>
              </a:ext>
            </a:extLst>
          </p:cNvPr>
          <p:cNvCxnSpPr>
            <a:cxnSpLocks/>
            <a:stCxn id="168" idx="4"/>
            <a:endCxn id="185" idx="0"/>
          </p:cNvCxnSpPr>
          <p:nvPr/>
        </p:nvCxnSpPr>
        <p:spPr>
          <a:xfrm flipH="1">
            <a:off x="7046922" y="4350233"/>
            <a:ext cx="1" cy="253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Connecteur droit 213">
            <a:extLst>
              <a:ext uri="{FF2B5EF4-FFF2-40B4-BE49-F238E27FC236}">
                <a16:creationId xmlns:a16="http://schemas.microsoft.com/office/drawing/2014/main" id="{AA01CF74-13ED-374C-A72A-7C82D678C148}"/>
              </a:ext>
            </a:extLst>
          </p:cNvPr>
          <p:cNvCxnSpPr>
            <a:cxnSpLocks/>
            <a:stCxn id="167" idx="4"/>
            <a:endCxn id="184" idx="0"/>
          </p:cNvCxnSpPr>
          <p:nvPr/>
        </p:nvCxnSpPr>
        <p:spPr>
          <a:xfrm flipH="1">
            <a:off x="6578670" y="4350520"/>
            <a:ext cx="1" cy="253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Connecteur droit 214">
            <a:extLst>
              <a:ext uri="{FF2B5EF4-FFF2-40B4-BE49-F238E27FC236}">
                <a16:creationId xmlns:a16="http://schemas.microsoft.com/office/drawing/2014/main" id="{8BC93882-BD64-0A41-B6C2-881FC7CA87AD}"/>
              </a:ext>
            </a:extLst>
          </p:cNvPr>
          <p:cNvCxnSpPr>
            <a:cxnSpLocks/>
            <a:stCxn id="166" idx="4"/>
            <a:endCxn id="183" idx="0"/>
          </p:cNvCxnSpPr>
          <p:nvPr/>
        </p:nvCxnSpPr>
        <p:spPr>
          <a:xfrm flipH="1">
            <a:off x="6111588" y="4350086"/>
            <a:ext cx="1" cy="253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Ellipse 215">
            <a:extLst>
              <a:ext uri="{FF2B5EF4-FFF2-40B4-BE49-F238E27FC236}">
                <a16:creationId xmlns:a16="http://schemas.microsoft.com/office/drawing/2014/main" id="{59EF9F58-E976-E94F-9F22-F500B45334F0}"/>
              </a:ext>
            </a:extLst>
          </p:cNvPr>
          <p:cNvSpPr/>
          <p:nvPr/>
        </p:nvSpPr>
        <p:spPr>
          <a:xfrm>
            <a:off x="9884412" y="2635710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Ellipse 216">
            <a:extLst>
              <a:ext uri="{FF2B5EF4-FFF2-40B4-BE49-F238E27FC236}">
                <a16:creationId xmlns:a16="http://schemas.microsoft.com/office/drawing/2014/main" id="{60B31A2A-FAA9-CB49-89F9-6717DC1E100F}"/>
              </a:ext>
            </a:extLst>
          </p:cNvPr>
          <p:cNvSpPr/>
          <p:nvPr/>
        </p:nvSpPr>
        <p:spPr>
          <a:xfrm>
            <a:off x="9882403" y="3065762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Ellipse 217">
            <a:extLst>
              <a:ext uri="{FF2B5EF4-FFF2-40B4-BE49-F238E27FC236}">
                <a16:creationId xmlns:a16="http://schemas.microsoft.com/office/drawing/2014/main" id="{E7925AFA-E9CA-ED43-992F-BB592A5AD550}"/>
              </a:ext>
            </a:extLst>
          </p:cNvPr>
          <p:cNvSpPr/>
          <p:nvPr/>
        </p:nvSpPr>
        <p:spPr>
          <a:xfrm>
            <a:off x="9880396" y="3470117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Ellipse 218">
            <a:extLst>
              <a:ext uri="{FF2B5EF4-FFF2-40B4-BE49-F238E27FC236}">
                <a16:creationId xmlns:a16="http://schemas.microsoft.com/office/drawing/2014/main" id="{5B960CEB-93E3-554E-A1F7-DC681245E807}"/>
              </a:ext>
            </a:extLst>
          </p:cNvPr>
          <p:cNvSpPr/>
          <p:nvPr/>
        </p:nvSpPr>
        <p:spPr>
          <a:xfrm>
            <a:off x="9878386" y="3838489"/>
            <a:ext cx="156617" cy="133642"/>
          </a:xfrm>
          <a:prstGeom prst="ellipse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0" name="Connecteur droit 219">
            <a:extLst>
              <a:ext uri="{FF2B5EF4-FFF2-40B4-BE49-F238E27FC236}">
                <a16:creationId xmlns:a16="http://schemas.microsoft.com/office/drawing/2014/main" id="{8D317351-FCBD-7440-A68E-AC58053DFAAF}"/>
              </a:ext>
            </a:extLst>
          </p:cNvPr>
          <p:cNvCxnSpPr>
            <a:cxnSpLocks/>
            <a:stCxn id="218" idx="4"/>
            <a:endCxn id="219" idx="0"/>
          </p:cNvCxnSpPr>
          <p:nvPr/>
        </p:nvCxnSpPr>
        <p:spPr>
          <a:xfrm flipH="1">
            <a:off x="9956695" y="3603758"/>
            <a:ext cx="2009" cy="234731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Connecteur droit 220">
            <a:extLst>
              <a:ext uri="{FF2B5EF4-FFF2-40B4-BE49-F238E27FC236}">
                <a16:creationId xmlns:a16="http://schemas.microsoft.com/office/drawing/2014/main" id="{16ED2DBC-0AD8-3C44-811C-7C04C6EFB070}"/>
              </a:ext>
            </a:extLst>
          </p:cNvPr>
          <p:cNvCxnSpPr>
            <a:cxnSpLocks/>
            <a:stCxn id="217" idx="4"/>
            <a:endCxn id="218" idx="0"/>
          </p:cNvCxnSpPr>
          <p:nvPr/>
        </p:nvCxnSpPr>
        <p:spPr>
          <a:xfrm flipH="1">
            <a:off x="9958705" y="3199405"/>
            <a:ext cx="2007" cy="270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Connecteur droit 221">
            <a:extLst>
              <a:ext uri="{FF2B5EF4-FFF2-40B4-BE49-F238E27FC236}">
                <a16:creationId xmlns:a16="http://schemas.microsoft.com/office/drawing/2014/main" id="{D28AEF4A-EDB0-0A4D-BB83-564EEEFC439B}"/>
              </a:ext>
            </a:extLst>
          </p:cNvPr>
          <p:cNvCxnSpPr>
            <a:cxnSpLocks/>
            <a:stCxn id="216" idx="4"/>
            <a:endCxn id="217" idx="0"/>
          </p:cNvCxnSpPr>
          <p:nvPr/>
        </p:nvCxnSpPr>
        <p:spPr>
          <a:xfrm flipH="1">
            <a:off x="9960712" y="2769352"/>
            <a:ext cx="2008" cy="2964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Ellipse 224">
            <a:extLst>
              <a:ext uri="{FF2B5EF4-FFF2-40B4-BE49-F238E27FC236}">
                <a16:creationId xmlns:a16="http://schemas.microsoft.com/office/drawing/2014/main" id="{13866036-E3ED-E046-939D-06B88A5E1AA6}"/>
              </a:ext>
            </a:extLst>
          </p:cNvPr>
          <p:cNvSpPr/>
          <p:nvPr/>
        </p:nvSpPr>
        <p:spPr>
          <a:xfrm>
            <a:off x="9878385" y="2223106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6" name="Connecteur droit 225">
            <a:extLst>
              <a:ext uri="{FF2B5EF4-FFF2-40B4-BE49-F238E27FC236}">
                <a16:creationId xmlns:a16="http://schemas.microsoft.com/office/drawing/2014/main" id="{3AFD507B-FE5B-5247-93A5-9A1F7BE344A6}"/>
              </a:ext>
            </a:extLst>
          </p:cNvPr>
          <p:cNvCxnSpPr>
            <a:cxnSpLocks/>
            <a:endCxn id="216" idx="0"/>
          </p:cNvCxnSpPr>
          <p:nvPr/>
        </p:nvCxnSpPr>
        <p:spPr>
          <a:xfrm>
            <a:off x="9958703" y="2348800"/>
            <a:ext cx="4018" cy="2869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Ellipse 226">
            <a:extLst>
              <a:ext uri="{FF2B5EF4-FFF2-40B4-BE49-F238E27FC236}">
                <a16:creationId xmlns:a16="http://schemas.microsoft.com/office/drawing/2014/main" id="{38926D3C-7504-9B41-B014-A122EDBCBE15}"/>
              </a:ext>
            </a:extLst>
          </p:cNvPr>
          <p:cNvSpPr/>
          <p:nvPr/>
        </p:nvSpPr>
        <p:spPr>
          <a:xfrm>
            <a:off x="9882403" y="1811825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8" name="Connecteur droit 227">
            <a:extLst>
              <a:ext uri="{FF2B5EF4-FFF2-40B4-BE49-F238E27FC236}">
                <a16:creationId xmlns:a16="http://schemas.microsoft.com/office/drawing/2014/main" id="{8557A6B6-4672-404E-8B25-45C61940AF74}"/>
              </a:ext>
            </a:extLst>
          </p:cNvPr>
          <p:cNvCxnSpPr>
            <a:cxnSpLocks/>
            <a:stCxn id="227" idx="4"/>
            <a:endCxn id="225" idx="0"/>
          </p:cNvCxnSpPr>
          <p:nvPr/>
        </p:nvCxnSpPr>
        <p:spPr>
          <a:xfrm flipH="1">
            <a:off x="9956695" y="1945467"/>
            <a:ext cx="4019" cy="277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Ellipse 228">
            <a:extLst>
              <a:ext uri="{FF2B5EF4-FFF2-40B4-BE49-F238E27FC236}">
                <a16:creationId xmlns:a16="http://schemas.microsoft.com/office/drawing/2014/main" id="{9D078C65-D736-974D-809D-6AC548EF7FC6}"/>
              </a:ext>
            </a:extLst>
          </p:cNvPr>
          <p:cNvSpPr/>
          <p:nvPr/>
        </p:nvSpPr>
        <p:spPr>
          <a:xfrm>
            <a:off x="9873362" y="421192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Ellipse 229">
            <a:extLst>
              <a:ext uri="{FF2B5EF4-FFF2-40B4-BE49-F238E27FC236}">
                <a16:creationId xmlns:a16="http://schemas.microsoft.com/office/drawing/2014/main" id="{36D7F40C-D1FB-194A-B6AC-DACD4B1D057F}"/>
              </a:ext>
            </a:extLst>
          </p:cNvPr>
          <p:cNvSpPr/>
          <p:nvPr/>
        </p:nvSpPr>
        <p:spPr>
          <a:xfrm>
            <a:off x="9873361" y="459871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1" name="Connecteur droit 230">
            <a:extLst>
              <a:ext uri="{FF2B5EF4-FFF2-40B4-BE49-F238E27FC236}">
                <a16:creationId xmlns:a16="http://schemas.microsoft.com/office/drawing/2014/main" id="{A0461D3E-64D1-F047-BF81-7F84D1AF6038}"/>
              </a:ext>
            </a:extLst>
          </p:cNvPr>
          <p:cNvCxnSpPr>
            <a:cxnSpLocks/>
            <a:stCxn id="219" idx="4"/>
            <a:endCxn id="229" idx="0"/>
          </p:cNvCxnSpPr>
          <p:nvPr/>
        </p:nvCxnSpPr>
        <p:spPr>
          <a:xfrm flipH="1">
            <a:off x="9951671" y="3972131"/>
            <a:ext cx="5024" cy="239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Connecteur droit 231">
            <a:extLst>
              <a:ext uri="{FF2B5EF4-FFF2-40B4-BE49-F238E27FC236}">
                <a16:creationId xmlns:a16="http://schemas.microsoft.com/office/drawing/2014/main" id="{39C456E5-4EEB-784A-BDCE-0D8ECAE7F80A}"/>
              </a:ext>
            </a:extLst>
          </p:cNvPr>
          <p:cNvCxnSpPr>
            <a:cxnSpLocks/>
            <a:stCxn id="229" idx="4"/>
            <a:endCxn id="230" idx="0"/>
          </p:cNvCxnSpPr>
          <p:nvPr/>
        </p:nvCxnSpPr>
        <p:spPr>
          <a:xfrm flipH="1">
            <a:off x="9951670" y="4345562"/>
            <a:ext cx="1" cy="253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Connecteur droit 232">
            <a:extLst>
              <a:ext uri="{FF2B5EF4-FFF2-40B4-BE49-F238E27FC236}">
                <a16:creationId xmlns:a16="http://schemas.microsoft.com/office/drawing/2014/main" id="{E225CFA5-5991-A845-A9AF-E26D138502BB}"/>
              </a:ext>
            </a:extLst>
          </p:cNvPr>
          <p:cNvCxnSpPr>
            <a:cxnSpLocks/>
            <a:stCxn id="158" idx="6"/>
            <a:endCxn id="227" idx="2"/>
          </p:cNvCxnSpPr>
          <p:nvPr/>
        </p:nvCxnSpPr>
        <p:spPr>
          <a:xfrm flipV="1">
            <a:off x="9535273" y="1878646"/>
            <a:ext cx="347130" cy="1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Ellipse 233">
            <a:extLst>
              <a:ext uri="{FF2B5EF4-FFF2-40B4-BE49-F238E27FC236}">
                <a16:creationId xmlns:a16="http://schemas.microsoft.com/office/drawing/2014/main" id="{7372DFFD-5E97-5E48-A7D6-560C8FD39A44}"/>
              </a:ext>
            </a:extLst>
          </p:cNvPr>
          <p:cNvSpPr/>
          <p:nvPr/>
        </p:nvSpPr>
        <p:spPr>
          <a:xfrm>
            <a:off x="10388238" y="2631357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Ellipse 234">
            <a:extLst>
              <a:ext uri="{FF2B5EF4-FFF2-40B4-BE49-F238E27FC236}">
                <a16:creationId xmlns:a16="http://schemas.microsoft.com/office/drawing/2014/main" id="{4FD9A2B8-1F8F-E74D-AC52-A8C6FCCA64DB}"/>
              </a:ext>
            </a:extLst>
          </p:cNvPr>
          <p:cNvSpPr/>
          <p:nvPr/>
        </p:nvSpPr>
        <p:spPr>
          <a:xfrm>
            <a:off x="10386229" y="3061410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Ellipse 235">
            <a:extLst>
              <a:ext uri="{FF2B5EF4-FFF2-40B4-BE49-F238E27FC236}">
                <a16:creationId xmlns:a16="http://schemas.microsoft.com/office/drawing/2014/main" id="{B27C4780-2BEA-9E45-9257-F2D84CBCAF38}"/>
              </a:ext>
            </a:extLst>
          </p:cNvPr>
          <p:cNvSpPr/>
          <p:nvPr/>
        </p:nvSpPr>
        <p:spPr>
          <a:xfrm>
            <a:off x="10384221" y="3465764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Ellipse 236">
            <a:extLst>
              <a:ext uri="{FF2B5EF4-FFF2-40B4-BE49-F238E27FC236}">
                <a16:creationId xmlns:a16="http://schemas.microsoft.com/office/drawing/2014/main" id="{1E48CE64-FD9D-1A47-BE13-D08E7A083460}"/>
              </a:ext>
            </a:extLst>
          </p:cNvPr>
          <p:cNvSpPr/>
          <p:nvPr/>
        </p:nvSpPr>
        <p:spPr>
          <a:xfrm>
            <a:off x="10382212" y="3834137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8" name="Connecteur droit 237">
            <a:extLst>
              <a:ext uri="{FF2B5EF4-FFF2-40B4-BE49-F238E27FC236}">
                <a16:creationId xmlns:a16="http://schemas.microsoft.com/office/drawing/2014/main" id="{47AB8F58-6E0B-5243-8C11-A4E35F204E6F}"/>
              </a:ext>
            </a:extLst>
          </p:cNvPr>
          <p:cNvCxnSpPr>
            <a:cxnSpLocks/>
            <a:stCxn id="236" idx="4"/>
            <a:endCxn id="237" idx="0"/>
          </p:cNvCxnSpPr>
          <p:nvPr/>
        </p:nvCxnSpPr>
        <p:spPr>
          <a:xfrm flipH="1">
            <a:off x="10460520" y="3599406"/>
            <a:ext cx="2009" cy="234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Connecteur droit 238">
            <a:extLst>
              <a:ext uri="{FF2B5EF4-FFF2-40B4-BE49-F238E27FC236}">
                <a16:creationId xmlns:a16="http://schemas.microsoft.com/office/drawing/2014/main" id="{F698848B-AD9F-FD48-9401-AEFD1EE93C8E}"/>
              </a:ext>
            </a:extLst>
          </p:cNvPr>
          <p:cNvCxnSpPr>
            <a:cxnSpLocks/>
            <a:stCxn id="235" idx="4"/>
            <a:endCxn id="236" idx="0"/>
          </p:cNvCxnSpPr>
          <p:nvPr/>
        </p:nvCxnSpPr>
        <p:spPr>
          <a:xfrm flipH="1">
            <a:off x="10462530" y="3195052"/>
            <a:ext cx="2007" cy="270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Connecteur droit 239">
            <a:extLst>
              <a:ext uri="{FF2B5EF4-FFF2-40B4-BE49-F238E27FC236}">
                <a16:creationId xmlns:a16="http://schemas.microsoft.com/office/drawing/2014/main" id="{CE2B2DC8-1AF6-B640-924F-0C3F969A4BEF}"/>
              </a:ext>
            </a:extLst>
          </p:cNvPr>
          <p:cNvCxnSpPr>
            <a:cxnSpLocks/>
            <a:stCxn id="234" idx="4"/>
            <a:endCxn id="235" idx="0"/>
          </p:cNvCxnSpPr>
          <p:nvPr/>
        </p:nvCxnSpPr>
        <p:spPr>
          <a:xfrm flipH="1">
            <a:off x="10464537" y="2765000"/>
            <a:ext cx="2008" cy="2964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Ellipse 242">
            <a:extLst>
              <a:ext uri="{FF2B5EF4-FFF2-40B4-BE49-F238E27FC236}">
                <a16:creationId xmlns:a16="http://schemas.microsoft.com/office/drawing/2014/main" id="{FF080417-296A-B64E-A368-BC574B9232AE}"/>
              </a:ext>
            </a:extLst>
          </p:cNvPr>
          <p:cNvSpPr/>
          <p:nvPr/>
        </p:nvSpPr>
        <p:spPr>
          <a:xfrm>
            <a:off x="10382210" y="2218754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4" name="Connecteur droit 243">
            <a:extLst>
              <a:ext uri="{FF2B5EF4-FFF2-40B4-BE49-F238E27FC236}">
                <a16:creationId xmlns:a16="http://schemas.microsoft.com/office/drawing/2014/main" id="{E01333E4-D609-A846-B57E-929CB5BEB3EF}"/>
              </a:ext>
            </a:extLst>
          </p:cNvPr>
          <p:cNvCxnSpPr>
            <a:cxnSpLocks/>
            <a:endCxn id="234" idx="0"/>
          </p:cNvCxnSpPr>
          <p:nvPr/>
        </p:nvCxnSpPr>
        <p:spPr>
          <a:xfrm>
            <a:off x="10462528" y="2344447"/>
            <a:ext cx="4018" cy="2869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" name="Ellipse 244">
            <a:extLst>
              <a:ext uri="{FF2B5EF4-FFF2-40B4-BE49-F238E27FC236}">
                <a16:creationId xmlns:a16="http://schemas.microsoft.com/office/drawing/2014/main" id="{85B1A8A1-60B5-294E-8C73-11C44099ADA7}"/>
              </a:ext>
            </a:extLst>
          </p:cNvPr>
          <p:cNvSpPr/>
          <p:nvPr/>
        </p:nvSpPr>
        <p:spPr>
          <a:xfrm>
            <a:off x="10386229" y="1807472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6" name="Connecteur droit 245">
            <a:extLst>
              <a:ext uri="{FF2B5EF4-FFF2-40B4-BE49-F238E27FC236}">
                <a16:creationId xmlns:a16="http://schemas.microsoft.com/office/drawing/2014/main" id="{99674273-5385-ED4E-95E3-AE1E95D64B3F}"/>
              </a:ext>
            </a:extLst>
          </p:cNvPr>
          <p:cNvCxnSpPr>
            <a:cxnSpLocks/>
            <a:stCxn id="245" idx="4"/>
            <a:endCxn id="243" idx="0"/>
          </p:cNvCxnSpPr>
          <p:nvPr/>
        </p:nvCxnSpPr>
        <p:spPr>
          <a:xfrm flipH="1">
            <a:off x="10460520" y="1941114"/>
            <a:ext cx="4019" cy="277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7" name="Ellipse 246">
            <a:extLst>
              <a:ext uri="{FF2B5EF4-FFF2-40B4-BE49-F238E27FC236}">
                <a16:creationId xmlns:a16="http://schemas.microsoft.com/office/drawing/2014/main" id="{9D43DD78-D6B2-7F46-81C7-EE0F9B148099}"/>
              </a:ext>
            </a:extLst>
          </p:cNvPr>
          <p:cNvSpPr/>
          <p:nvPr/>
        </p:nvSpPr>
        <p:spPr>
          <a:xfrm>
            <a:off x="10377187" y="4207568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Ellipse 247">
            <a:extLst>
              <a:ext uri="{FF2B5EF4-FFF2-40B4-BE49-F238E27FC236}">
                <a16:creationId xmlns:a16="http://schemas.microsoft.com/office/drawing/2014/main" id="{FF4342A6-EF9C-7B44-A1D1-DA67CEAF6989}"/>
              </a:ext>
            </a:extLst>
          </p:cNvPr>
          <p:cNvSpPr/>
          <p:nvPr/>
        </p:nvSpPr>
        <p:spPr>
          <a:xfrm>
            <a:off x="10377186" y="4594358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9" name="Connecteur droit 248">
            <a:extLst>
              <a:ext uri="{FF2B5EF4-FFF2-40B4-BE49-F238E27FC236}">
                <a16:creationId xmlns:a16="http://schemas.microsoft.com/office/drawing/2014/main" id="{567927F9-ACD5-CB4B-BDC1-751F6D3794E9}"/>
              </a:ext>
            </a:extLst>
          </p:cNvPr>
          <p:cNvCxnSpPr>
            <a:cxnSpLocks/>
            <a:stCxn id="237" idx="4"/>
            <a:endCxn id="247" idx="0"/>
          </p:cNvCxnSpPr>
          <p:nvPr/>
        </p:nvCxnSpPr>
        <p:spPr>
          <a:xfrm flipH="1">
            <a:off x="10455497" y="3967778"/>
            <a:ext cx="5024" cy="239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Connecteur droit 249">
            <a:extLst>
              <a:ext uri="{FF2B5EF4-FFF2-40B4-BE49-F238E27FC236}">
                <a16:creationId xmlns:a16="http://schemas.microsoft.com/office/drawing/2014/main" id="{6CA74E02-285F-AF47-8E04-34CEE57C0CDC}"/>
              </a:ext>
            </a:extLst>
          </p:cNvPr>
          <p:cNvCxnSpPr>
            <a:cxnSpLocks/>
            <a:stCxn id="247" idx="4"/>
            <a:endCxn id="248" idx="0"/>
          </p:cNvCxnSpPr>
          <p:nvPr/>
        </p:nvCxnSpPr>
        <p:spPr>
          <a:xfrm flipH="1">
            <a:off x="10455495" y="4341209"/>
            <a:ext cx="1" cy="253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Connecteur droit 250">
            <a:extLst>
              <a:ext uri="{FF2B5EF4-FFF2-40B4-BE49-F238E27FC236}">
                <a16:creationId xmlns:a16="http://schemas.microsoft.com/office/drawing/2014/main" id="{702AE04F-8608-444B-9AA7-3018DECDE5E6}"/>
              </a:ext>
            </a:extLst>
          </p:cNvPr>
          <p:cNvCxnSpPr>
            <a:cxnSpLocks/>
            <a:stCxn id="227" idx="6"/>
            <a:endCxn id="245" idx="2"/>
          </p:cNvCxnSpPr>
          <p:nvPr/>
        </p:nvCxnSpPr>
        <p:spPr>
          <a:xfrm flipV="1">
            <a:off x="10039022" y="1874294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Connecteur droit 251">
            <a:extLst>
              <a:ext uri="{FF2B5EF4-FFF2-40B4-BE49-F238E27FC236}">
                <a16:creationId xmlns:a16="http://schemas.microsoft.com/office/drawing/2014/main" id="{87B072B7-3A7F-A74A-81F2-BBE3FD6A8CBD}"/>
              </a:ext>
            </a:extLst>
          </p:cNvPr>
          <p:cNvCxnSpPr>
            <a:cxnSpLocks/>
            <a:stCxn id="156" idx="6"/>
            <a:endCxn id="225" idx="2"/>
          </p:cNvCxnSpPr>
          <p:nvPr/>
        </p:nvCxnSpPr>
        <p:spPr>
          <a:xfrm flipV="1">
            <a:off x="9531255" y="2289928"/>
            <a:ext cx="347130" cy="1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Connecteur droit 252">
            <a:extLst>
              <a:ext uri="{FF2B5EF4-FFF2-40B4-BE49-F238E27FC236}">
                <a16:creationId xmlns:a16="http://schemas.microsoft.com/office/drawing/2014/main" id="{12BCBF45-8155-2745-BCCF-A27AF29AE0C7}"/>
              </a:ext>
            </a:extLst>
          </p:cNvPr>
          <p:cNvCxnSpPr>
            <a:cxnSpLocks/>
            <a:stCxn id="225" idx="6"/>
            <a:endCxn id="243" idx="2"/>
          </p:cNvCxnSpPr>
          <p:nvPr/>
        </p:nvCxnSpPr>
        <p:spPr>
          <a:xfrm flipV="1">
            <a:off x="10035002" y="2285575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Connecteur droit 253">
            <a:extLst>
              <a:ext uri="{FF2B5EF4-FFF2-40B4-BE49-F238E27FC236}">
                <a16:creationId xmlns:a16="http://schemas.microsoft.com/office/drawing/2014/main" id="{9E309FA0-D6AD-BA47-8523-031437AE95D1}"/>
              </a:ext>
            </a:extLst>
          </p:cNvPr>
          <p:cNvCxnSpPr>
            <a:cxnSpLocks/>
            <a:stCxn id="216" idx="6"/>
            <a:endCxn id="234" idx="2"/>
          </p:cNvCxnSpPr>
          <p:nvPr/>
        </p:nvCxnSpPr>
        <p:spPr>
          <a:xfrm flipV="1">
            <a:off x="10041030" y="2698178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Connecteur droit 254">
            <a:extLst>
              <a:ext uri="{FF2B5EF4-FFF2-40B4-BE49-F238E27FC236}">
                <a16:creationId xmlns:a16="http://schemas.microsoft.com/office/drawing/2014/main" id="{ECCC33DB-BAAB-ED4B-BC3F-9CB747517E5D}"/>
              </a:ext>
            </a:extLst>
          </p:cNvPr>
          <p:cNvCxnSpPr>
            <a:cxnSpLocks/>
            <a:stCxn id="147" idx="6"/>
            <a:endCxn id="216" idx="2"/>
          </p:cNvCxnSpPr>
          <p:nvPr/>
        </p:nvCxnSpPr>
        <p:spPr>
          <a:xfrm flipV="1">
            <a:off x="9537283" y="2702531"/>
            <a:ext cx="347130" cy="1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Connecteur droit 255">
            <a:extLst>
              <a:ext uri="{FF2B5EF4-FFF2-40B4-BE49-F238E27FC236}">
                <a16:creationId xmlns:a16="http://schemas.microsoft.com/office/drawing/2014/main" id="{90ECEADF-8BBC-2441-89A7-470DF6A47A60}"/>
              </a:ext>
            </a:extLst>
          </p:cNvPr>
          <p:cNvCxnSpPr>
            <a:cxnSpLocks/>
            <a:stCxn id="148" idx="6"/>
            <a:endCxn id="217" idx="2"/>
          </p:cNvCxnSpPr>
          <p:nvPr/>
        </p:nvCxnSpPr>
        <p:spPr>
          <a:xfrm flipV="1">
            <a:off x="9535273" y="3132584"/>
            <a:ext cx="347130" cy="1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Connecteur droit 256">
            <a:extLst>
              <a:ext uri="{FF2B5EF4-FFF2-40B4-BE49-F238E27FC236}">
                <a16:creationId xmlns:a16="http://schemas.microsoft.com/office/drawing/2014/main" id="{C1389B01-8214-254E-AEEE-FCC3D937CF5B}"/>
              </a:ext>
            </a:extLst>
          </p:cNvPr>
          <p:cNvCxnSpPr>
            <a:cxnSpLocks/>
            <a:stCxn id="217" idx="6"/>
            <a:endCxn id="235" idx="2"/>
          </p:cNvCxnSpPr>
          <p:nvPr/>
        </p:nvCxnSpPr>
        <p:spPr>
          <a:xfrm flipV="1">
            <a:off x="10039022" y="3128231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Connecteur droit 257">
            <a:extLst>
              <a:ext uri="{FF2B5EF4-FFF2-40B4-BE49-F238E27FC236}">
                <a16:creationId xmlns:a16="http://schemas.microsoft.com/office/drawing/2014/main" id="{7E172B04-2241-534C-9370-23D4F6A4D6B7}"/>
              </a:ext>
            </a:extLst>
          </p:cNvPr>
          <p:cNvCxnSpPr>
            <a:cxnSpLocks/>
            <a:stCxn id="218" idx="6"/>
            <a:endCxn id="236" idx="2"/>
          </p:cNvCxnSpPr>
          <p:nvPr/>
        </p:nvCxnSpPr>
        <p:spPr>
          <a:xfrm flipV="1">
            <a:off x="10037013" y="3532586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Connecteur droit 258">
            <a:extLst>
              <a:ext uri="{FF2B5EF4-FFF2-40B4-BE49-F238E27FC236}">
                <a16:creationId xmlns:a16="http://schemas.microsoft.com/office/drawing/2014/main" id="{D8161886-F55A-DF43-BE15-02AC240DB295}"/>
              </a:ext>
            </a:extLst>
          </p:cNvPr>
          <p:cNvCxnSpPr>
            <a:cxnSpLocks/>
            <a:stCxn id="149" idx="6"/>
            <a:endCxn id="218" idx="2"/>
          </p:cNvCxnSpPr>
          <p:nvPr/>
        </p:nvCxnSpPr>
        <p:spPr>
          <a:xfrm flipV="1">
            <a:off x="9533265" y="3536938"/>
            <a:ext cx="347130" cy="1650"/>
          </a:xfrm>
          <a:prstGeom prst="line">
            <a:avLst/>
          </a:prstGeom>
          <a:ln w="28575">
            <a:solidFill>
              <a:schemeClr val="tx1"/>
            </a:solidFill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Connecteur droit 259">
            <a:extLst>
              <a:ext uri="{FF2B5EF4-FFF2-40B4-BE49-F238E27FC236}">
                <a16:creationId xmlns:a16="http://schemas.microsoft.com/office/drawing/2014/main" id="{26DC1726-17ED-CD40-8F9A-62B0E3C09DFC}"/>
              </a:ext>
            </a:extLst>
          </p:cNvPr>
          <p:cNvCxnSpPr>
            <a:cxnSpLocks/>
            <a:stCxn id="219" idx="6"/>
            <a:endCxn id="237" idx="2"/>
          </p:cNvCxnSpPr>
          <p:nvPr/>
        </p:nvCxnSpPr>
        <p:spPr>
          <a:xfrm flipV="1">
            <a:off x="10035003" y="3900958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Connecteur droit 260">
            <a:extLst>
              <a:ext uri="{FF2B5EF4-FFF2-40B4-BE49-F238E27FC236}">
                <a16:creationId xmlns:a16="http://schemas.microsoft.com/office/drawing/2014/main" id="{D55F17A1-C84C-5E42-8980-F7DD7046364C}"/>
              </a:ext>
            </a:extLst>
          </p:cNvPr>
          <p:cNvCxnSpPr>
            <a:cxnSpLocks/>
            <a:stCxn id="150" idx="6"/>
            <a:endCxn id="219" idx="2"/>
          </p:cNvCxnSpPr>
          <p:nvPr/>
        </p:nvCxnSpPr>
        <p:spPr>
          <a:xfrm flipV="1">
            <a:off x="9531256" y="3905311"/>
            <a:ext cx="347130" cy="1650"/>
          </a:xfrm>
          <a:prstGeom prst="line">
            <a:avLst/>
          </a:prstGeom>
          <a:ln w="28575">
            <a:solidFill>
              <a:schemeClr val="tx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Connecteur droit 261">
            <a:extLst>
              <a:ext uri="{FF2B5EF4-FFF2-40B4-BE49-F238E27FC236}">
                <a16:creationId xmlns:a16="http://schemas.microsoft.com/office/drawing/2014/main" id="{0CA94A92-4E1E-C549-81C2-35806BEA36AF}"/>
              </a:ext>
            </a:extLst>
          </p:cNvPr>
          <p:cNvCxnSpPr>
            <a:cxnSpLocks/>
            <a:stCxn id="181" idx="6"/>
            <a:endCxn id="229" idx="2"/>
          </p:cNvCxnSpPr>
          <p:nvPr/>
        </p:nvCxnSpPr>
        <p:spPr>
          <a:xfrm flipV="1">
            <a:off x="9526231" y="4278741"/>
            <a:ext cx="347130" cy="1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Connecteur droit 262">
            <a:extLst>
              <a:ext uri="{FF2B5EF4-FFF2-40B4-BE49-F238E27FC236}">
                <a16:creationId xmlns:a16="http://schemas.microsoft.com/office/drawing/2014/main" id="{207F257D-4620-B643-84D3-2D59FD11B631}"/>
              </a:ext>
            </a:extLst>
          </p:cNvPr>
          <p:cNvCxnSpPr>
            <a:cxnSpLocks/>
            <a:stCxn id="229" idx="6"/>
            <a:endCxn id="247" idx="2"/>
          </p:cNvCxnSpPr>
          <p:nvPr/>
        </p:nvCxnSpPr>
        <p:spPr>
          <a:xfrm flipV="1">
            <a:off x="10029980" y="4274389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Connecteur droit 263">
            <a:extLst>
              <a:ext uri="{FF2B5EF4-FFF2-40B4-BE49-F238E27FC236}">
                <a16:creationId xmlns:a16="http://schemas.microsoft.com/office/drawing/2014/main" id="{C4B317B5-82D4-0E48-8A7F-31C840BDF488}"/>
              </a:ext>
            </a:extLst>
          </p:cNvPr>
          <p:cNvCxnSpPr>
            <a:cxnSpLocks/>
            <a:stCxn id="230" idx="6"/>
            <a:endCxn id="248" idx="2"/>
          </p:cNvCxnSpPr>
          <p:nvPr/>
        </p:nvCxnSpPr>
        <p:spPr>
          <a:xfrm flipV="1">
            <a:off x="10029979" y="4661180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Connecteur droit 264">
            <a:extLst>
              <a:ext uri="{FF2B5EF4-FFF2-40B4-BE49-F238E27FC236}">
                <a16:creationId xmlns:a16="http://schemas.microsoft.com/office/drawing/2014/main" id="{5B797385-AAEB-6A49-B73C-9B3D154C6381}"/>
              </a:ext>
            </a:extLst>
          </p:cNvPr>
          <p:cNvCxnSpPr>
            <a:cxnSpLocks/>
            <a:stCxn id="198" idx="6"/>
            <a:endCxn id="230" idx="2"/>
          </p:cNvCxnSpPr>
          <p:nvPr/>
        </p:nvCxnSpPr>
        <p:spPr>
          <a:xfrm flipV="1">
            <a:off x="9526230" y="4665532"/>
            <a:ext cx="347130" cy="1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" name="Ellipse 265">
            <a:extLst>
              <a:ext uri="{FF2B5EF4-FFF2-40B4-BE49-F238E27FC236}">
                <a16:creationId xmlns:a16="http://schemas.microsoft.com/office/drawing/2014/main" id="{59E5036B-9C96-4A4C-A20C-8A0282AA0476}"/>
              </a:ext>
            </a:extLst>
          </p:cNvPr>
          <p:cNvSpPr/>
          <p:nvPr/>
        </p:nvSpPr>
        <p:spPr>
          <a:xfrm>
            <a:off x="6029913" y="4994889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Ellipse 266">
            <a:extLst>
              <a:ext uri="{FF2B5EF4-FFF2-40B4-BE49-F238E27FC236}">
                <a16:creationId xmlns:a16="http://schemas.microsoft.com/office/drawing/2014/main" id="{B6C3CCA6-54DE-EA44-999A-22B8ACEE77B3}"/>
              </a:ext>
            </a:extLst>
          </p:cNvPr>
          <p:cNvSpPr/>
          <p:nvPr/>
        </p:nvSpPr>
        <p:spPr>
          <a:xfrm>
            <a:off x="6496996" y="4995323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Ellipse 267">
            <a:extLst>
              <a:ext uri="{FF2B5EF4-FFF2-40B4-BE49-F238E27FC236}">
                <a16:creationId xmlns:a16="http://schemas.microsoft.com/office/drawing/2014/main" id="{59442527-8AE4-2F43-B840-C0D8DFD2821B}"/>
              </a:ext>
            </a:extLst>
          </p:cNvPr>
          <p:cNvSpPr/>
          <p:nvPr/>
        </p:nvSpPr>
        <p:spPr>
          <a:xfrm>
            <a:off x="6965247" y="4995036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Ellipse 268">
            <a:extLst>
              <a:ext uri="{FF2B5EF4-FFF2-40B4-BE49-F238E27FC236}">
                <a16:creationId xmlns:a16="http://schemas.microsoft.com/office/drawing/2014/main" id="{5122DA19-FFC8-DB45-99AF-8C0B2B264DCB}"/>
              </a:ext>
            </a:extLst>
          </p:cNvPr>
          <p:cNvSpPr/>
          <p:nvPr/>
        </p:nvSpPr>
        <p:spPr>
          <a:xfrm>
            <a:off x="7403162" y="4995036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Ellipse 269">
            <a:extLst>
              <a:ext uri="{FF2B5EF4-FFF2-40B4-BE49-F238E27FC236}">
                <a16:creationId xmlns:a16="http://schemas.microsoft.com/office/drawing/2014/main" id="{72BA715B-F4EC-5B41-A05D-2B8581E97DAF}"/>
              </a:ext>
            </a:extLst>
          </p:cNvPr>
          <p:cNvSpPr/>
          <p:nvPr/>
        </p:nvSpPr>
        <p:spPr>
          <a:xfrm>
            <a:off x="7874402" y="4992436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Ellipse 270">
            <a:extLst>
              <a:ext uri="{FF2B5EF4-FFF2-40B4-BE49-F238E27FC236}">
                <a16:creationId xmlns:a16="http://schemas.microsoft.com/office/drawing/2014/main" id="{E2FD5B40-846E-4E43-B83E-BB83C58AC61F}"/>
              </a:ext>
            </a:extLst>
          </p:cNvPr>
          <p:cNvSpPr/>
          <p:nvPr/>
        </p:nvSpPr>
        <p:spPr>
          <a:xfrm>
            <a:off x="8360823" y="4992014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Ellipse 271">
            <a:extLst>
              <a:ext uri="{FF2B5EF4-FFF2-40B4-BE49-F238E27FC236}">
                <a16:creationId xmlns:a16="http://schemas.microsoft.com/office/drawing/2014/main" id="{EF54D3E9-FC09-8648-9890-B169ECD7A15E}"/>
              </a:ext>
            </a:extLst>
          </p:cNvPr>
          <p:cNvSpPr/>
          <p:nvPr/>
        </p:nvSpPr>
        <p:spPr>
          <a:xfrm>
            <a:off x="8856679" y="498974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3" name="Connecteur droit 272">
            <a:extLst>
              <a:ext uri="{FF2B5EF4-FFF2-40B4-BE49-F238E27FC236}">
                <a16:creationId xmlns:a16="http://schemas.microsoft.com/office/drawing/2014/main" id="{4DDB7737-09F6-7E4A-B311-53BA080D6C7B}"/>
              </a:ext>
            </a:extLst>
          </p:cNvPr>
          <p:cNvCxnSpPr>
            <a:cxnSpLocks/>
            <a:stCxn id="266" idx="6"/>
            <a:endCxn id="267" idx="2"/>
          </p:cNvCxnSpPr>
          <p:nvPr/>
        </p:nvCxnSpPr>
        <p:spPr>
          <a:xfrm>
            <a:off x="6186531" y="5061710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Connecteur droit 273">
            <a:extLst>
              <a:ext uri="{FF2B5EF4-FFF2-40B4-BE49-F238E27FC236}">
                <a16:creationId xmlns:a16="http://schemas.microsoft.com/office/drawing/2014/main" id="{E20559D8-6810-C447-9A5C-94AF978F7417}"/>
              </a:ext>
            </a:extLst>
          </p:cNvPr>
          <p:cNvCxnSpPr>
            <a:cxnSpLocks/>
            <a:stCxn id="271" idx="6"/>
            <a:endCxn id="272" idx="2"/>
          </p:cNvCxnSpPr>
          <p:nvPr/>
        </p:nvCxnSpPr>
        <p:spPr>
          <a:xfrm flipV="1">
            <a:off x="8517439" y="5056561"/>
            <a:ext cx="33924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Connecteur droit 274">
            <a:extLst>
              <a:ext uri="{FF2B5EF4-FFF2-40B4-BE49-F238E27FC236}">
                <a16:creationId xmlns:a16="http://schemas.microsoft.com/office/drawing/2014/main" id="{CED81388-313C-D141-BDFB-0D076EAA2B37}"/>
              </a:ext>
            </a:extLst>
          </p:cNvPr>
          <p:cNvCxnSpPr>
            <a:cxnSpLocks/>
            <a:stCxn id="270" idx="6"/>
            <a:endCxn id="271" idx="2"/>
          </p:cNvCxnSpPr>
          <p:nvPr/>
        </p:nvCxnSpPr>
        <p:spPr>
          <a:xfrm flipV="1">
            <a:off x="8031020" y="5058836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Connecteur droit 275">
            <a:extLst>
              <a:ext uri="{FF2B5EF4-FFF2-40B4-BE49-F238E27FC236}">
                <a16:creationId xmlns:a16="http://schemas.microsoft.com/office/drawing/2014/main" id="{DAAC7198-5296-094E-83F1-9CD71022E07D}"/>
              </a:ext>
            </a:extLst>
          </p:cNvPr>
          <p:cNvCxnSpPr>
            <a:cxnSpLocks/>
            <a:stCxn id="269" idx="6"/>
            <a:endCxn id="270" idx="2"/>
          </p:cNvCxnSpPr>
          <p:nvPr/>
        </p:nvCxnSpPr>
        <p:spPr>
          <a:xfrm flipV="1">
            <a:off x="7559780" y="5059257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Connecteur droit 276">
            <a:extLst>
              <a:ext uri="{FF2B5EF4-FFF2-40B4-BE49-F238E27FC236}">
                <a16:creationId xmlns:a16="http://schemas.microsoft.com/office/drawing/2014/main" id="{D8CCED75-EFDE-FA45-A47B-88CD7324DA3B}"/>
              </a:ext>
            </a:extLst>
          </p:cNvPr>
          <p:cNvCxnSpPr>
            <a:cxnSpLocks/>
            <a:stCxn id="268" idx="6"/>
            <a:endCxn id="269" idx="2"/>
          </p:cNvCxnSpPr>
          <p:nvPr/>
        </p:nvCxnSpPr>
        <p:spPr>
          <a:xfrm>
            <a:off x="7121864" y="5061856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Connecteur droit 277">
            <a:extLst>
              <a:ext uri="{FF2B5EF4-FFF2-40B4-BE49-F238E27FC236}">
                <a16:creationId xmlns:a16="http://schemas.microsoft.com/office/drawing/2014/main" id="{B5EDDE64-E0D4-D247-8D3D-5F81B44B1F3A}"/>
              </a:ext>
            </a:extLst>
          </p:cNvPr>
          <p:cNvCxnSpPr>
            <a:cxnSpLocks/>
            <a:stCxn id="267" idx="6"/>
            <a:endCxn id="268" idx="2"/>
          </p:cNvCxnSpPr>
          <p:nvPr/>
        </p:nvCxnSpPr>
        <p:spPr>
          <a:xfrm flipV="1">
            <a:off x="6653614" y="5061856"/>
            <a:ext cx="311633" cy="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1" name="Ellipse 280">
            <a:extLst>
              <a:ext uri="{FF2B5EF4-FFF2-40B4-BE49-F238E27FC236}">
                <a16:creationId xmlns:a16="http://schemas.microsoft.com/office/drawing/2014/main" id="{EF5834A9-A6F3-DA42-96E8-0C64F8D00F95}"/>
              </a:ext>
            </a:extLst>
          </p:cNvPr>
          <p:cNvSpPr/>
          <p:nvPr/>
        </p:nvSpPr>
        <p:spPr>
          <a:xfrm>
            <a:off x="9366248" y="4992014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2" name="Connecteur droit 281">
            <a:extLst>
              <a:ext uri="{FF2B5EF4-FFF2-40B4-BE49-F238E27FC236}">
                <a16:creationId xmlns:a16="http://schemas.microsoft.com/office/drawing/2014/main" id="{4E9D7C31-CC56-AD44-8194-2C70278DB906}"/>
              </a:ext>
            </a:extLst>
          </p:cNvPr>
          <p:cNvCxnSpPr>
            <a:cxnSpLocks/>
            <a:stCxn id="272" idx="6"/>
            <a:endCxn id="281" idx="2"/>
          </p:cNvCxnSpPr>
          <p:nvPr/>
        </p:nvCxnSpPr>
        <p:spPr>
          <a:xfrm>
            <a:off x="9013298" y="5056561"/>
            <a:ext cx="35295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Ellipse 282">
            <a:extLst>
              <a:ext uri="{FF2B5EF4-FFF2-40B4-BE49-F238E27FC236}">
                <a16:creationId xmlns:a16="http://schemas.microsoft.com/office/drawing/2014/main" id="{0F79CE45-ABFB-E04A-8CF5-F7A1654D72D6}"/>
              </a:ext>
            </a:extLst>
          </p:cNvPr>
          <p:cNvSpPr/>
          <p:nvPr/>
        </p:nvSpPr>
        <p:spPr>
          <a:xfrm>
            <a:off x="9869997" y="4990365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Ellipse 283">
            <a:extLst>
              <a:ext uri="{FF2B5EF4-FFF2-40B4-BE49-F238E27FC236}">
                <a16:creationId xmlns:a16="http://schemas.microsoft.com/office/drawing/2014/main" id="{BFCF8C61-AE9C-6345-8D05-B2DB2D7673C1}"/>
              </a:ext>
            </a:extLst>
          </p:cNvPr>
          <p:cNvSpPr/>
          <p:nvPr/>
        </p:nvSpPr>
        <p:spPr>
          <a:xfrm>
            <a:off x="10373821" y="4986011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5" name="Connecteur droit 284">
            <a:extLst>
              <a:ext uri="{FF2B5EF4-FFF2-40B4-BE49-F238E27FC236}">
                <a16:creationId xmlns:a16="http://schemas.microsoft.com/office/drawing/2014/main" id="{73C9A50B-C013-754B-B7E2-37EA57901279}"/>
              </a:ext>
            </a:extLst>
          </p:cNvPr>
          <p:cNvCxnSpPr>
            <a:cxnSpLocks/>
            <a:stCxn id="283" idx="6"/>
            <a:endCxn id="284" idx="2"/>
          </p:cNvCxnSpPr>
          <p:nvPr/>
        </p:nvCxnSpPr>
        <p:spPr>
          <a:xfrm flipV="1">
            <a:off x="10026614" y="5052834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Connecteur droit 285">
            <a:extLst>
              <a:ext uri="{FF2B5EF4-FFF2-40B4-BE49-F238E27FC236}">
                <a16:creationId xmlns:a16="http://schemas.microsoft.com/office/drawing/2014/main" id="{FCCC6E9D-0CF0-AA40-9909-B515504D23FB}"/>
              </a:ext>
            </a:extLst>
          </p:cNvPr>
          <p:cNvCxnSpPr>
            <a:cxnSpLocks/>
            <a:stCxn id="281" idx="6"/>
            <a:endCxn id="283" idx="2"/>
          </p:cNvCxnSpPr>
          <p:nvPr/>
        </p:nvCxnSpPr>
        <p:spPr>
          <a:xfrm flipV="1">
            <a:off x="9522865" y="5057186"/>
            <a:ext cx="347130" cy="1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Connecteur droit 286">
            <a:extLst>
              <a:ext uri="{FF2B5EF4-FFF2-40B4-BE49-F238E27FC236}">
                <a16:creationId xmlns:a16="http://schemas.microsoft.com/office/drawing/2014/main" id="{A1AA19C3-CA2C-E84D-9B9E-EB6DB9FCBECF}"/>
              </a:ext>
            </a:extLst>
          </p:cNvPr>
          <p:cNvCxnSpPr>
            <a:cxnSpLocks/>
            <a:stCxn id="183" idx="4"/>
            <a:endCxn id="266" idx="0"/>
          </p:cNvCxnSpPr>
          <p:nvPr/>
        </p:nvCxnSpPr>
        <p:spPr>
          <a:xfrm flipH="1">
            <a:off x="6108223" y="4736877"/>
            <a:ext cx="3365" cy="258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8" name="Ellipse 287">
            <a:extLst>
              <a:ext uri="{FF2B5EF4-FFF2-40B4-BE49-F238E27FC236}">
                <a16:creationId xmlns:a16="http://schemas.microsoft.com/office/drawing/2014/main" id="{6395F3F4-00FA-4643-ADAC-856E6A3F565F}"/>
              </a:ext>
            </a:extLst>
          </p:cNvPr>
          <p:cNvSpPr/>
          <p:nvPr/>
        </p:nvSpPr>
        <p:spPr>
          <a:xfrm>
            <a:off x="6033932" y="5360102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Ellipse 288">
            <a:extLst>
              <a:ext uri="{FF2B5EF4-FFF2-40B4-BE49-F238E27FC236}">
                <a16:creationId xmlns:a16="http://schemas.microsoft.com/office/drawing/2014/main" id="{6358D9CD-A965-CB48-947E-BD33AB4A3D0F}"/>
              </a:ext>
            </a:extLst>
          </p:cNvPr>
          <p:cNvSpPr/>
          <p:nvPr/>
        </p:nvSpPr>
        <p:spPr>
          <a:xfrm>
            <a:off x="6501015" y="5360535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Ellipse 289">
            <a:extLst>
              <a:ext uri="{FF2B5EF4-FFF2-40B4-BE49-F238E27FC236}">
                <a16:creationId xmlns:a16="http://schemas.microsoft.com/office/drawing/2014/main" id="{D5FC85BC-799D-FC48-A2B7-33C9A109B5EF}"/>
              </a:ext>
            </a:extLst>
          </p:cNvPr>
          <p:cNvSpPr/>
          <p:nvPr/>
        </p:nvSpPr>
        <p:spPr>
          <a:xfrm>
            <a:off x="6969266" y="5360249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Ellipse 290">
            <a:extLst>
              <a:ext uri="{FF2B5EF4-FFF2-40B4-BE49-F238E27FC236}">
                <a16:creationId xmlns:a16="http://schemas.microsoft.com/office/drawing/2014/main" id="{EF0DE8CB-275B-D749-B1D4-5F2DA058666F}"/>
              </a:ext>
            </a:extLst>
          </p:cNvPr>
          <p:cNvSpPr/>
          <p:nvPr/>
        </p:nvSpPr>
        <p:spPr>
          <a:xfrm>
            <a:off x="7407181" y="5360249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Ellipse 291">
            <a:extLst>
              <a:ext uri="{FF2B5EF4-FFF2-40B4-BE49-F238E27FC236}">
                <a16:creationId xmlns:a16="http://schemas.microsoft.com/office/drawing/2014/main" id="{042C2C12-5B17-4240-A0A2-9B1E763F6213}"/>
              </a:ext>
            </a:extLst>
          </p:cNvPr>
          <p:cNvSpPr/>
          <p:nvPr/>
        </p:nvSpPr>
        <p:spPr>
          <a:xfrm>
            <a:off x="7878421" y="5357649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Ellipse 292">
            <a:extLst>
              <a:ext uri="{FF2B5EF4-FFF2-40B4-BE49-F238E27FC236}">
                <a16:creationId xmlns:a16="http://schemas.microsoft.com/office/drawing/2014/main" id="{60B65043-3C41-624A-8725-CCB3D481382A}"/>
              </a:ext>
            </a:extLst>
          </p:cNvPr>
          <p:cNvSpPr/>
          <p:nvPr/>
        </p:nvSpPr>
        <p:spPr>
          <a:xfrm>
            <a:off x="8364842" y="5357227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Ellipse 293">
            <a:extLst>
              <a:ext uri="{FF2B5EF4-FFF2-40B4-BE49-F238E27FC236}">
                <a16:creationId xmlns:a16="http://schemas.microsoft.com/office/drawing/2014/main" id="{EEDD4A07-478A-D342-BE23-68762996160A}"/>
              </a:ext>
            </a:extLst>
          </p:cNvPr>
          <p:cNvSpPr/>
          <p:nvPr/>
        </p:nvSpPr>
        <p:spPr>
          <a:xfrm>
            <a:off x="8860698" y="5354953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5" name="Connecteur droit 294">
            <a:extLst>
              <a:ext uri="{FF2B5EF4-FFF2-40B4-BE49-F238E27FC236}">
                <a16:creationId xmlns:a16="http://schemas.microsoft.com/office/drawing/2014/main" id="{EAEE35F4-E6E5-BC42-B8ED-87A8B7CAC5C6}"/>
              </a:ext>
            </a:extLst>
          </p:cNvPr>
          <p:cNvCxnSpPr>
            <a:cxnSpLocks/>
            <a:stCxn id="288" idx="6"/>
            <a:endCxn id="289" idx="2"/>
          </p:cNvCxnSpPr>
          <p:nvPr/>
        </p:nvCxnSpPr>
        <p:spPr>
          <a:xfrm>
            <a:off x="6190549" y="5426923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Connecteur droit 295">
            <a:extLst>
              <a:ext uri="{FF2B5EF4-FFF2-40B4-BE49-F238E27FC236}">
                <a16:creationId xmlns:a16="http://schemas.microsoft.com/office/drawing/2014/main" id="{63E311B8-0527-0345-92A0-7FCF3BB3EE64}"/>
              </a:ext>
            </a:extLst>
          </p:cNvPr>
          <p:cNvCxnSpPr>
            <a:cxnSpLocks/>
            <a:stCxn id="293" idx="6"/>
            <a:endCxn id="294" idx="2"/>
          </p:cNvCxnSpPr>
          <p:nvPr/>
        </p:nvCxnSpPr>
        <p:spPr>
          <a:xfrm flipV="1">
            <a:off x="8521458" y="5421774"/>
            <a:ext cx="33924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Connecteur droit 296">
            <a:extLst>
              <a:ext uri="{FF2B5EF4-FFF2-40B4-BE49-F238E27FC236}">
                <a16:creationId xmlns:a16="http://schemas.microsoft.com/office/drawing/2014/main" id="{5B84CB6C-DA80-5544-AD41-D551F9EB1A79}"/>
              </a:ext>
            </a:extLst>
          </p:cNvPr>
          <p:cNvCxnSpPr>
            <a:cxnSpLocks/>
            <a:stCxn id="292" idx="6"/>
            <a:endCxn id="293" idx="2"/>
          </p:cNvCxnSpPr>
          <p:nvPr/>
        </p:nvCxnSpPr>
        <p:spPr>
          <a:xfrm flipV="1">
            <a:off x="8035039" y="5424049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Connecteur droit 297">
            <a:extLst>
              <a:ext uri="{FF2B5EF4-FFF2-40B4-BE49-F238E27FC236}">
                <a16:creationId xmlns:a16="http://schemas.microsoft.com/office/drawing/2014/main" id="{4DC68E8A-99EE-6844-9067-AF2F043B4C63}"/>
              </a:ext>
            </a:extLst>
          </p:cNvPr>
          <p:cNvCxnSpPr>
            <a:cxnSpLocks/>
            <a:stCxn id="291" idx="6"/>
            <a:endCxn id="292" idx="2"/>
          </p:cNvCxnSpPr>
          <p:nvPr/>
        </p:nvCxnSpPr>
        <p:spPr>
          <a:xfrm flipV="1">
            <a:off x="7563799" y="5424470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Connecteur droit 298">
            <a:extLst>
              <a:ext uri="{FF2B5EF4-FFF2-40B4-BE49-F238E27FC236}">
                <a16:creationId xmlns:a16="http://schemas.microsoft.com/office/drawing/2014/main" id="{325403B4-7FD3-6D44-9C27-16B5F215C736}"/>
              </a:ext>
            </a:extLst>
          </p:cNvPr>
          <p:cNvCxnSpPr>
            <a:cxnSpLocks/>
            <a:stCxn id="290" idx="6"/>
            <a:endCxn id="291" idx="2"/>
          </p:cNvCxnSpPr>
          <p:nvPr/>
        </p:nvCxnSpPr>
        <p:spPr>
          <a:xfrm>
            <a:off x="7125882" y="5427069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Connecteur droit 299">
            <a:extLst>
              <a:ext uri="{FF2B5EF4-FFF2-40B4-BE49-F238E27FC236}">
                <a16:creationId xmlns:a16="http://schemas.microsoft.com/office/drawing/2014/main" id="{CE8E5D55-1E16-6548-9B8C-296861167454}"/>
              </a:ext>
            </a:extLst>
          </p:cNvPr>
          <p:cNvCxnSpPr>
            <a:cxnSpLocks/>
            <a:stCxn id="289" idx="6"/>
            <a:endCxn id="290" idx="2"/>
          </p:cNvCxnSpPr>
          <p:nvPr/>
        </p:nvCxnSpPr>
        <p:spPr>
          <a:xfrm flipV="1">
            <a:off x="6657633" y="5427069"/>
            <a:ext cx="311633" cy="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3" name="Ellipse 302">
            <a:extLst>
              <a:ext uri="{FF2B5EF4-FFF2-40B4-BE49-F238E27FC236}">
                <a16:creationId xmlns:a16="http://schemas.microsoft.com/office/drawing/2014/main" id="{01226481-4A26-0443-B60D-E8E3431B24F9}"/>
              </a:ext>
            </a:extLst>
          </p:cNvPr>
          <p:cNvSpPr/>
          <p:nvPr/>
        </p:nvSpPr>
        <p:spPr>
          <a:xfrm>
            <a:off x="9370267" y="5357227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4" name="Connecteur droit 303">
            <a:extLst>
              <a:ext uri="{FF2B5EF4-FFF2-40B4-BE49-F238E27FC236}">
                <a16:creationId xmlns:a16="http://schemas.microsoft.com/office/drawing/2014/main" id="{49F1F2DF-5802-944F-B4E3-8741B7A55364}"/>
              </a:ext>
            </a:extLst>
          </p:cNvPr>
          <p:cNvCxnSpPr>
            <a:cxnSpLocks/>
            <a:stCxn id="294" idx="6"/>
            <a:endCxn id="303" idx="2"/>
          </p:cNvCxnSpPr>
          <p:nvPr/>
        </p:nvCxnSpPr>
        <p:spPr>
          <a:xfrm>
            <a:off x="9017316" y="5421774"/>
            <a:ext cx="35295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5" name="Ellipse 304">
            <a:extLst>
              <a:ext uri="{FF2B5EF4-FFF2-40B4-BE49-F238E27FC236}">
                <a16:creationId xmlns:a16="http://schemas.microsoft.com/office/drawing/2014/main" id="{2A9A3F0E-6B24-BD45-B55A-A291FDD44C94}"/>
              </a:ext>
            </a:extLst>
          </p:cNvPr>
          <p:cNvSpPr/>
          <p:nvPr/>
        </p:nvSpPr>
        <p:spPr>
          <a:xfrm>
            <a:off x="9874015" y="5355577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Ellipse 305">
            <a:extLst>
              <a:ext uri="{FF2B5EF4-FFF2-40B4-BE49-F238E27FC236}">
                <a16:creationId xmlns:a16="http://schemas.microsoft.com/office/drawing/2014/main" id="{50BC34C8-C48A-A240-8773-DE746E827391}"/>
              </a:ext>
            </a:extLst>
          </p:cNvPr>
          <p:cNvSpPr/>
          <p:nvPr/>
        </p:nvSpPr>
        <p:spPr>
          <a:xfrm>
            <a:off x="10377840" y="5351224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7" name="Connecteur droit 306">
            <a:extLst>
              <a:ext uri="{FF2B5EF4-FFF2-40B4-BE49-F238E27FC236}">
                <a16:creationId xmlns:a16="http://schemas.microsoft.com/office/drawing/2014/main" id="{C56E4DE5-917C-DA4D-B8D1-CB7C5320CEC9}"/>
              </a:ext>
            </a:extLst>
          </p:cNvPr>
          <p:cNvCxnSpPr>
            <a:cxnSpLocks/>
            <a:stCxn id="305" idx="6"/>
            <a:endCxn id="306" idx="2"/>
          </p:cNvCxnSpPr>
          <p:nvPr/>
        </p:nvCxnSpPr>
        <p:spPr>
          <a:xfrm flipV="1">
            <a:off x="10030632" y="5418046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Connecteur droit 307">
            <a:extLst>
              <a:ext uri="{FF2B5EF4-FFF2-40B4-BE49-F238E27FC236}">
                <a16:creationId xmlns:a16="http://schemas.microsoft.com/office/drawing/2014/main" id="{0C13884B-7554-AC48-AC64-B4E3577F6A5A}"/>
              </a:ext>
            </a:extLst>
          </p:cNvPr>
          <p:cNvCxnSpPr>
            <a:cxnSpLocks/>
            <a:stCxn id="303" idx="6"/>
            <a:endCxn id="305" idx="2"/>
          </p:cNvCxnSpPr>
          <p:nvPr/>
        </p:nvCxnSpPr>
        <p:spPr>
          <a:xfrm flipV="1">
            <a:off x="9526884" y="5422399"/>
            <a:ext cx="347130" cy="1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Connecteur droit 308">
            <a:extLst>
              <a:ext uri="{FF2B5EF4-FFF2-40B4-BE49-F238E27FC236}">
                <a16:creationId xmlns:a16="http://schemas.microsoft.com/office/drawing/2014/main" id="{1117C758-CB49-5244-813D-CCDDD3277937}"/>
              </a:ext>
            </a:extLst>
          </p:cNvPr>
          <p:cNvCxnSpPr>
            <a:cxnSpLocks/>
            <a:stCxn id="266" idx="4"/>
            <a:endCxn id="288" idx="0"/>
          </p:cNvCxnSpPr>
          <p:nvPr/>
        </p:nvCxnSpPr>
        <p:spPr>
          <a:xfrm>
            <a:off x="6108223" y="5128531"/>
            <a:ext cx="4019" cy="2315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Connecteur droit 309">
            <a:extLst>
              <a:ext uri="{FF2B5EF4-FFF2-40B4-BE49-F238E27FC236}">
                <a16:creationId xmlns:a16="http://schemas.microsoft.com/office/drawing/2014/main" id="{0467861D-F467-DF4D-BAFC-D447FC451841}"/>
              </a:ext>
            </a:extLst>
          </p:cNvPr>
          <p:cNvCxnSpPr>
            <a:cxnSpLocks/>
            <a:stCxn id="184" idx="4"/>
            <a:endCxn id="267" idx="0"/>
          </p:cNvCxnSpPr>
          <p:nvPr/>
        </p:nvCxnSpPr>
        <p:spPr>
          <a:xfrm flipH="1">
            <a:off x="6575305" y="4737310"/>
            <a:ext cx="3365" cy="258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Connecteur droit 310">
            <a:extLst>
              <a:ext uri="{FF2B5EF4-FFF2-40B4-BE49-F238E27FC236}">
                <a16:creationId xmlns:a16="http://schemas.microsoft.com/office/drawing/2014/main" id="{A1336958-6722-054C-B4CE-B9AC08B2FE02}"/>
              </a:ext>
            </a:extLst>
          </p:cNvPr>
          <p:cNvCxnSpPr>
            <a:cxnSpLocks/>
            <a:stCxn id="185" idx="4"/>
            <a:endCxn id="268" idx="0"/>
          </p:cNvCxnSpPr>
          <p:nvPr/>
        </p:nvCxnSpPr>
        <p:spPr>
          <a:xfrm flipH="1">
            <a:off x="7043556" y="4737023"/>
            <a:ext cx="3365" cy="258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Connecteur droit 311">
            <a:extLst>
              <a:ext uri="{FF2B5EF4-FFF2-40B4-BE49-F238E27FC236}">
                <a16:creationId xmlns:a16="http://schemas.microsoft.com/office/drawing/2014/main" id="{34CF52C7-E750-134F-9157-80E5E71E5CD0}"/>
              </a:ext>
            </a:extLst>
          </p:cNvPr>
          <p:cNvCxnSpPr>
            <a:cxnSpLocks/>
            <a:stCxn id="186" idx="4"/>
            <a:endCxn id="269" idx="0"/>
          </p:cNvCxnSpPr>
          <p:nvPr/>
        </p:nvCxnSpPr>
        <p:spPr>
          <a:xfrm flipH="1">
            <a:off x="7481471" y="4737023"/>
            <a:ext cx="3365" cy="258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Connecteur droit 312">
            <a:extLst>
              <a:ext uri="{FF2B5EF4-FFF2-40B4-BE49-F238E27FC236}">
                <a16:creationId xmlns:a16="http://schemas.microsoft.com/office/drawing/2014/main" id="{0B985A70-D11C-CC44-B87C-4BC6138C72AE}"/>
              </a:ext>
            </a:extLst>
          </p:cNvPr>
          <p:cNvCxnSpPr>
            <a:cxnSpLocks/>
            <a:stCxn id="187" idx="4"/>
            <a:endCxn id="270" idx="0"/>
          </p:cNvCxnSpPr>
          <p:nvPr/>
        </p:nvCxnSpPr>
        <p:spPr>
          <a:xfrm flipH="1">
            <a:off x="7952711" y="4734425"/>
            <a:ext cx="3365" cy="258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Connecteur droit 313">
            <a:extLst>
              <a:ext uri="{FF2B5EF4-FFF2-40B4-BE49-F238E27FC236}">
                <a16:creationId xmlns:a16="http://schemas.microsoft.com/office/drawing/2014/main" id="{858B4C73-DEE4-FC4A-82EF-2A1E3B2D5CCB}"/>
              </a:ext>
            </a:extLst>
          </p:cNvPr>
          <p:cNvCxnSpPr>
            <a:cxnSpLocks/>
            <a:stCxn id="188" idx="4"/>
            <a:endCxn id="271" idx="0"/>
          </p:cNvCxnSpPr>
          <p:nvPr/>
        </p:nvCxnSpPr>
        <p:spPr>
          <a:xfrm flipH="1">
            <a:off x="8439132" y="4734002"/>
            <a:ext cx="3365" cy="258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Connecteur droit 314">
            <a:extLst>
              <a:ext uri="{FF2B5EF4-FFF2-40B4-BE49-F238E27FC236}">
                <a16:creationId xmlns:a16="http://schemas.microsoft.com/office/drawing/2014/main" id="{8505872A-2CED-994B-8528-D7313012B2A6}"/>
              </a:ext>
            </a:extLst>
          </p:cNvPr>
          <p:cNvCxnSpPr>
            <a:cxnSpLocks/>
            <a:stCxn id="189" idx="4"/>
            <a:endCxn id="272" idx="0"/>
          </p:cNvCxnSpPr>
          <p:nvPr/>
        </p:nvCxnSpPr>
        <p:spPr>
          <a:xfrm flipH="1">
            <a:off x="8934988" y="4731729"/>
            <a:ext cx="3365" cy="258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Connecteur droit 315">
            <a:extLst>
              <a:ext uri="{FF2B5EF4-FFF2-40B4-BE49-F238E27FC236}">
                <a16:creationId xmlns:a16="http://schemas.microsoft.com/office/drawing/2014/main" id="{2236DEAC-C22B-B54E-AC6D-D4131A382155}"/>
              </a:ext>
            </a:extLst>
          </p:cNvPr>
          <p:cNvCxnSpPr>
            <a:cxnSpLocks/>
            <a:stCxn id="198" idx="4"/>
            <a:endCxn id="281" idx="0"/>
          </p:cNvCxnSpPr>
          <p:nvPr/>
        </p:nvCxnSpPr>
        <p:spPr>
          <a:xfrm flipH="1">
            <a:off x="9444557" y="4734002"/>
            <a:ext cx="3365" cy="258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Connecteur droit 316">
            <a:extLst>
              <a:ext uri="{FF2B5EF4-FFF2-40B4-BE49-F238E27FC236}">
                <a16:creationId xmlns:a16="http://schemas.microsoft.com/office/drawing/2014/main" id="{10E74317-46B8-C744-864E-074531C2C3B5}"/>
              </a:ext>
            </a:extLst>
          </p:cNvPr>
          <p:cNvCxnSpPr>
            <a:cxnSpLocks/>
            <a:stCxn id="230" idx="4"/>
            <a:endCxn id="283" idx="0"/>
          </p:cNvCxnSpPr>
          <p:nvPr/>
        </p:nvCxnSpPr>
        <p:spPr>
          <a:xfrm flipH="1">
            <a:off x="9948305" y="4732352"/>
            <a:ext cx="3365" cy="258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Connecteur droit 317">
            <a:extLst>
              <a:ext uri="{FF2B5EF4-FFF2-40B4-BE49-F238E27FC236}">
                <a16:creationId xmlns:a16="http://schemas.microsoft.com/office/drawing/2014/main" id="{4A113CC1-C99B-2A46-86B1-3EEF57EBF462}"/>
              </a:ext>
            </a:extLst>
          </p:cNvPr>
          <p:cNvCxnSpPr>
            <a:cxnSpLocks/>
            <a:stCxn id="248" idx="4"/>
            <a:endCxn id="284" idx="0"/>
          </p:cNvCxnSpPr>
          <p:nvPr/>
        </p:nvCxnSpPr>
        <p:spPr>
          <a:xfrm flipH="1">
            <a:off x="10452130" y="4728000"/>
            <a:ext cx="3365" cy="258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Connecteur droit 318">
            <a:extLst>
              <a:ext uri="{FF2B5EF4-FFF2-40B4-BE49-F238E27FC236}">
                <a16:creationId xmlns:a16="http://schemas.microsoft.com/office/drawing/2014/main" id="{FBB106F4-CB50-B244-BC5D-C1D8DDE8DC71}"/>
              </a:ext>
            </a:extLst>
          </p:cNvPr>
          <p:cNvCxnSpPr>
            <a:cxnSpLocks/>
            <a:stCxn id="267" idx="4"/>
            <a:endCxn id="289" idx="0"/>
          </p:cNvCxnSpPr>
          <p:nvPr/>
        </p:nvCxnSpPr>
        <p:spPr>
          <a:xfrm>
            <a:off x="6575305" y="5128965"/>
            <a:ext cx="4019" cy="2315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Connecteur droit 319">
            <a:extLst>
              <a:ext uri="{FF2B5EF4-FFF2-40B4-BE49-F238E27FC236}">
                <a16:creationId xmlns:a16="http://schemas.microsoft.com/office/drawing/2014/main" id="{624D600B-2F59-F348-A0C2-44245298ED12}"/>
              </a:ext>
            </a:extLst>
          </p:cNvPr>
          <p:cNvCxnSpPr>
            <a:cxnSpLocks/>
            <a:stCxn id="268" idx="4"/>
            <a:endCxn id="290" idx="0"/>
          </p:cNvCxnSpPr>
          <p:nvPr/>
        </p:nvCxnSpPr>
        <p:spPr>
          <a:xfrm>
            <a:off x="7043556" y="5128678"/>
            <a:ext cx="4019" cy="2315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Connecteur droit 320">
            <a:extLst>
              <a:ext uri="{FF2B5EF4-FFF2-40B4-BE49-F238E27FC236}">
                <a16:creationId xmlns:a16="http://schemas.microsoft.com/office/drawing/2014/main" id="{4386E6FE-D99F-194E-BE8A-EFE519F19C07}"/>
              </a:ext>
            </a:extLst>
          </p:cNvPr>
          <p:cNvCxnSpPr>
            <a:cxnSpLocks/>
            <a:stCxn id="269" idx="4"/>
            <a:endCxn id="291" idx="0"/>
          </p:cNvCxnSpPr>
          <p:nvPr/>
        </p:nvCxnSpPr>
        <p:spPr>
          <a:xfrm>
            <a:off x="7481471" y="5128678"/>
            <a:ext cx="4019" cy="2315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Connecteur droit 321">
            <a:extLst>
              <a:ext uri="{FF2B5EF4-FFF2-40B4-BE49-F238E27FC236}">
                <a16:creationId xmlns:a16="http://schemas.microsoft.com/office/drawing/2014/main" id="{8240A558-11F2-BA42-9AF9-DD5ABCC196A1}"/>
              </a:ext>
            </a:extLst>
          </p:cNvPr>
          <p:cNvCxnSpPr>
            <a:cxnSpLocks/>
            <a:stCxn id="270" idx="4"/>
            <a:endCxn id="292" idx="0"/>
          </p:cNvCxnSpPr>
          <p:nvPr/>
        </p:nvCxnSpPr>
        <p:spPr>
          <a:xfrm>
            <a:off x="7952711" y="5126078"/>
            <a:ext cx="4019" cy="2315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Connecteur droit 322">
            <a:extLst>
              <a:ext uri="{FF2B5EF4-FFF2-40B4-BE49-F238E27FC236}">
                <a16:creationId xmlns:a16="http://schemas.microsoft.com/office/drawing/2014/main" id="{794D7885-A7E0-4E43-8C2C-6EF0F4E56F66}"/>
              </a:ext>
            </a:extLst>
          </p:cNvPr>
          <p:cNvCxnSpPr>
            <a:cxnSpLocks/>
            <a:stCxn id="271" idx="4"/>
            <a:endCxn id="293" idx="0"/>
          </p:cNvCxnSpPr>
          <p:nvPr/>
        </p:nvCxnSpPr>
        <p:spPr>
          <a:xfrm>
            <a:off x="8439132" y="5125656"/>
            <a:ext cx="4019" cy="2315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Connecteur droit 323">
            <a:extLst>
              <a:ext uri="{FF2B5EF4-FFF2-40B4-BE49-F238E27FC236}">
                <a16:creationId xmlns:a16="http://schemas.microsoft.com/office/drawing/2014/main" id="{9DAB063E-7D52-8B4E-9A5C-E59717FB680D}"/>
              </a:ext>
            </a:extLst>
          </p:cNvPr>
          <p:cNvCxnSpPr>
            <a:cxnSpLocks/>
            <a:stCxn id="272" idx="4"/>
            <a:endCxn id="294" idx="0"/>
          </p:cNvCxnSpPr>
          <p:nvPr/>
        </p:nvCxnSpPr>
        <p:spPr>
          <a:xfrm>
            <a:off x="8934988" y="5123382"/>
            <a:ext cx="4019" cy="2315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Connecteur droit 324">
            <a:extLst>
              <a:ext uri="{FF2B5EF4-FFF2-40B4-BE49-F238E27FC236}">
                <a16:creationId xmlns:a16="http://schemas.microsoft.com/office/drawing/2014/main" id="{773F8792-9F18-EC40-9321-D95B1603A4C2}"/>
              </a:ext>
            </a:extLst>
          </p:cNvPr>
          <p:cNvCxnSpPr>
            <a:cxnSpLocks/>
            <a:stCxn id="281" idx="4"/>
            <a:endCxn id="303" idx="0"/>
          </p:cNvCxnSpPr>
          <p:nvPr/>
        </p:nvCxnSpPr>
        <p:spPr>
          <a:xfrm>
            <a:off x="9444557" y="5125656"/>
            <a:ext cx="4019" cy="2315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Connecteur droit 325">
            <a:extLst>
              <a:ext uri="{FF2B5EF4-FFF2-40B4-BE49-F238E27FC236}">
                <a16:creationId xmlns:a16="http://schemas.microsoft.com/office/drawing/2014/main" id="{F1B17973-2954-084D-8522-452C4648694B}"/>
              </a:ext>
            </a:extLst>
          </p:cNvPr>
          <p:cNvCxnSpPr>
            <a:cxnSpLocks/>
            <a:stCxn id="283" idx="4"/>
            <a:endCxn id="305" idx="0"/>
          </p:cNvCxnSpPr>
          <p:nvPr/>
        </p:nvCxnSpPr>
        <p:spPr>
          <a:xfrm>
            <a:off x="9948305" y="5124006"/>
            <a:ext cx="4019" cy="2315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Connecteur droit 326">
            <a:extLst>
              <a:ext uri="{FF2B5EF4-FFF2-40B4-BE49-F238E27FC236}">
                <a16:creationId xmlns:a16="http://schemas.microsoft.com/office/drawing/2014/main" id="{33D510EB-694B-8D46-8A5B-57956C5BC8DB}"/>
              </a:ext>
            </a:extLst>
          </p:cNvPr>
          <p:cNvCxnSpPr>
            <a:cxnSpLocks/>
            <a:stCxn id="284" idx="4"/>
            <a:endCxn id="306" idx="0"/>
          </p:cNvCxnSpPr>
          <p:nvPr/>
        </p:nvCxnSpPr>
        <p:spPr>
          <a:xfrm>
            <a:off x="10452130" y="5119653"/>
            <a:ext cx="4019" cy="2315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8" name="Ellipse 327">
            <a:extLst>
              <a:ext uri="{FF2B5EF4-FFF2-40B4-BE49-F238E27FC236}">
                <a16:creationId xmlns:a16="http://schemas.microsoft.com/office/drawing/2014/main" id="{2B83CFCB-B249-4541-8A8E-E7A3AA31322E}"/>
              </a:ext>
            </a:extLst>
          </p:cNvPr>
          <p:cNvSpPr/>
          <p:nvPr/>
        </p:nvSpPr>
        <p:spPr>
          <a:xfrm>
            <a:off x="6033932" y="5726066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Ellipse 328">
            <a:extLst>
              <a:ext uri="{FF2B5EF4-FFF2-40B4-BE49-F238E27FC236}">
                <a16:creationId xmlns:a16="http://schemas.microsoft.com/office/drawing/2014/main" id="{3D910DBD-5841-BB49-920A-BC30B94C5E15}"/>
              </a:ext>
            </a:extLst>
          </p:cNvPr>
          <p:cNvSpPr/>
          <p:nvPr/>
        </p:nvSpPr>
        <p:spPr>
          <a:xfrm>
            <a:off x="6501015" y="5726499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Ellipse 329">
            <a:extLst>
              <a:ext uri="{FF2B5EF4-FFF2-40B4-BE49-F238E27FC236}">
                <a16:creationId xmlns:a16="http://schemas.microsoft.com/office/drawing/2014/main" id="{93275F59-4805-D746-8CD5-73DDF0D94195}"/>
              </a:ext>
            </a:extLst>
          </p:cNvPr>
          <p:cNvSpPr/>
          <p:nvPr/>
        </p:nvSpPr>
        <p:spPr>
          <a:xfrm>
            <a:off x="6969266" y="5726212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Ellipse 330">
            <a:extLst>
              <a:ext uri="{FF2B5EF4-FFF2-40B4-BE49-F238E27FC236}">
                <a16:creationId xmlns:a16="http://schemas.microsoft.com/office/drawing/2014/main" id="{6E2C9B84-2E00-EF4D-974B-A16B073C1556}"/>
              </a:ext>
            </a:extLst>
          </p:cNvPr>
          <p:cNvSpPr/>
          <p:nvPr/>
        </p:nvSpPr>
        <p:spPr>
          <a:xfrm>
            <a:off x="7407181" y="5726212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Ellipse 331">
            <a:extLst>
              <a:ext uri="{FF2B5EF4-FFF2-40B4-BE49-F238E27FC236}">
                <a16:creationId xmlns:a16="http://schemas.microsoft.com/office/drawing/2014/main" id="{699A39C8-95CA-0841-822C-140F8B53500B}"/>
              </a:ext>
            </a:extLst>
          </p:cNvPr>
          <p:cNvSpPr/>
          <p:nvPr/>
        </p:nvSpPr>
        <p:spPr>
          <a:xfrm>
            <a:off x="7878421" y="5723613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Ellipse 332">
            <a:extLst>
              <a:ext uri="{FF2B5EF4-FFF2-40B4-BE49-F238E27FC236}">
                <a16:creationId xmlns:a16="http://schemas.microsoft.com/office/drawing/2014/main" id="{4B92F2E0-7335-D44D-B9C2-BD446DA13A10}"/>
              </a:ext>
            </a:extLst>
          </p:cNvPr>
          <p:cNvSpPr/>
          <p:nvPr/>
        </p:nvSpPr>
        <p:spPr>
          <a:xfrm>
            <a:off x="8364842" y="5723191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Ellipse 333">
            <a:extLst>
              <a:ext uri="{FF2B5EF4-FFF2-40B4-BE49-F238E27FC236}">
                <a16:creationId xmlns:a16="http://schemas.microsoft.com/office/drawing/2014/main" id="{5354A90E-E09F-EE4A-8130-CE53336BC6D0}"/>
              </a:ext>
            </a:extLst>
          </p:cNvPr>
          <p:cNvSpPr/>
          <p:nvPr/>
        </p:nvSpPr>
        <p:spPr>
          <a:xfrm>
            <a:off x="8860698" y="5720917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5" name="Connecteur droit 334">
            <a:extLst>
              <a:ext uri="{FF2B5EF4-FFF2-40B4-BE49-F238E27FC236}">
                <a16:creationId xmlns:a16="http://schemas.microsoft.com/office/drawing/2014/main" id="{D92BDEBE-63C9-914A-8FB7-60325090377D}"/>
              </a:ext>
            </a:extLst>
          </p:cNvPr>
          <p:cNvCxnSpPr>
            <a:cxnSpLocks/>
            <a:stCxn id="328" idx="6"/>
            <a:endCxn id="329" idx="2"/>
          </p:cNvCxnSpPr>
          <p:nvPr/>
        </p:nvCxnSpPr>
        <p:spPr>
          <a:xfrm>
            <a:off x="6190549" y="5792887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Connecteur droit 335">
            <a:extLst>
              <a:ext uri="{FF2B5EF4-FFF2-40B4-BE49-F238E27FC236}">
                <a16:creationId xmlns:a16="http://schemas.microsoft.com/office/drawing/2014/main" id="{FBD20B56-0709-CE4D-A95A-1CE4D43B8D90}"/>
              </a:ext>
            </a:extLst>
          </p:cNvPr>
          <p:cNvCxnSpPr>
            <a:cxnSpLocks/>
            <a:stCxn id="333" idx="6"/>
            <a:endCxn id="334" idx="2"/>
          </p:cNvCxnSpPr>
          <p:nvPr/>
        </p:nvCxnSpPr>
        <p:spPr>
          <a:xfrm flipV="1">
            <a:off x="8521458" y="5787738"/>
            <a:ext cx="33924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Connecteur droit 336">
            <a:extLst>
              <a:ext uri="{FF2B5EF4-FFF2-40B4-BE49-F238E27FC236}">
                <a16:creationId xmlns:a16="http://schemas.microsoft.com/office/drawing/2014/main" id="{1579B5AA-6CF0-1649-9D59-AD43E73E8080}"/>
              </a:ext>
            </a:extLst>
          </p:cNvPr>
          <p:cNvCxnSpPr>
            <a:cxnSpLocks/>
            <a:stCxn id="332" idx="6"/>
            <a:endCxn id="333" idx="2"/>
          </p:cNvCxnSpPr>
          <p:nvPr/>
        </p:nvCxnSpPr>
        <p:spPr>
          <a:xfrm flipV="1">
            <a:off x="8035039" y="5790013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Connecteur droit 337">
            <a:extLst>
              <a:ext uri="{FF2B5EF4-FFF2-40B4-BE49-F238E27FC236}">
                <a16:creationId xmlns:a16="http://schemas.microsoft.com/office/drawing/2014/main" id="{CC542B10-8E68-514E-BC86-4D14E4A1200A}"/>
              </a:ext>
            </a:extLst>
          </p:cNvPr>
          <p:cNvCxnSpPr>
            <a:cxnSpLocks/>
            <a:stCxn id="331" idx="6"/>
            <a:endCxn id="332" idx="2"/>
          </p:cNvCxnSpPr>
          <p:nvPr/>
        </p:nvCxnSpPr>
        <p:spPr>
          <a:xfrm flipV="1">
            <a:off x="7563799" y="5790434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Connecteur droit 338">
            <a:extLst>
              <a:ext uri="{FF2B5EF4-FFF2-40B4-BE49-F238E27FC236}">
                <a16:creationId xmlns:a16="http://schemas.microsoft.com/office/drawing/2014/main" id="{3912E300-DA9B-854C-A2A5-67983516E4DD}"/>
              </a:ext>
            </a:extLst>
          </p:cNvPr>
          <p:cNvCxnSpPr>
            <a:cxnSpLocks/>
            <a:stCxn id="330" idx="6"/>
            <a:endCxn id="331" idx="2"/>
          </p:cNvCxnSpPr>
          <p:nvPr/>
        </p:nvCxnSpPr>
        <p:spPr>
          <a:xfrm>
            <a:off x="7125882" y="5793033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Connecteur droit 339">
            <a:extLst>
              <a:ext uri="{FF2B5EF4-FFF2-40B4-BE49-F238E27FC236}">
                <a16:creationId xmlns:a16="http://schemas.microsoft.com/office/drawing/2014/main" id="{5047CEA9-D5B8-C941-9666-1BA80A1DE04E}"/>
              </a:ext>
            </a:extLst>
          </p:cNvPr>
          <p:cNvCxnSpPr>
            <a:cxnSpLocks/>
            <a:stCxn id="329" idx="6"/>
            <a:endCxn id="330" idx="2"/>
          </p:cNvCxnSpPr>
          <p:nvPr/>
        </p:nvCxnSpPr>
        <p:spPr>
          <a:xfrm flipV="1">
            <a:off x="6657633" y="5793033"/>
            <a:ext cx="311633" cy="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3" name="Ellipse 342">
            <a:extLst>
              <a:ext uri="{FF2B5EF4-FFF2-40B4-BE49-F238E27FC236}">
                <a16:creationId xmlns:a16="http://schemas.microsoft.com/office/drawing/2014/main" id="{4E0C0980-2E31-6342-ACFB-3BF54DCA9EE3}"/>
              </a:ext>
            </a:extLst>
          </p:cNvPr>
          <p:cNvSpPr/>
          <p:nvPr/>
        </p:nvSpPr>
        <p:spPr>
          <a:xfrm>
            <a:off x="9370267" y="5723191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4" name="Connecteur droit 343">
            <a:extLst>
              <a:ext uri="{FF2B5EF4-FFF2-40B4-BE49-F238E27FC236}">
                <a16:creationId xmlns:a16="http://schemas.microsoft.com/office/drawing/2014/main" id="{53AA73A1-CC26-154C-B62E-01FD8078C785}"/>
              </a:ext>
            </a:extLst>
          </p:cNvPr>
          <p:cNvCxnSpPr>
            <a:cxnSpLocks/>
            <a:stCxn id="334" idx="6"/>
            <a:endCxn id="343" idx="2"/>
          </p:cNvCxnSpPr>
          <p:nvPr/>
        </p:nvCxnSpPr>
        <p:spPr>
          <a:xfrm>
            <a:off x="9017316" y="5787738"/>
            <a:ext cx="35295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5" name="Ellipse 344">
            <a:extLst>
              <a:ext uri="{FF2B5EF4-FFF2-40B4-BE49-F238E27FC236}">
                <a16:creationId xmlns:a16="http://schemas.microsoft.com/office/drawing/2014/main" id="{103B7A2D-0615-F141-8C1B-973615F19A8A}"/>
              </a:ext>
            </a:extLst>
          </p:cNvPr>
          <p:cNvSpPr/>
          <p:nvPr/>
        </p:nvSpPr>
        <p:spPr>
          <a:xfrm>
            <a:off x="9874015" y="5721541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Ellipse 345">
            <a:extLst>
              <a:ext uri="{FF2B5EF4-FFF2-40B4-BE49-F238E27FC236}">
                <a16:creationId xmlns:a16="http://schemas.microsoft.com/office/drawing/2014/main" id="{9CB973CB-3900-4B44-B6D3-AA58978C7368}"/>
              </a:ext>
            </a:extLst>
          </p:cNvPr>
          <p:cNvSpPr/>
          <p:nvPr/>
        </p:nvSpPr>
        <p:spPr>
          <a:xfrm>
            <a:off x="10377840" y="5717188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7" name="Connecteur droit 346">
            <a:extLst>
              <a:ext uri="{FF2B5EF4-FFF2-40B4-BE49-F238E27FC236}">
                <a16:creationId xmlns:a16="http://schemas.microsoft.com/office/drawing/2014/main" id="{FDFF6EC7-8F02-9645-BD41-01C1F1CD3BF3}"/>
              </a:ext>
            </a:extLst>
          </p:cNvPr>
          <p:cNvCxnSpPr>
            <a:cxnSpLocks/>
            <a:stCxn id="345" idx="6"/>
            <a:endCxn id="346" idx="2"/>
          </p:cNvCxnSpPr>
          <p:nvPr/>
        </p:nvCxnSpPr>
        <p:spPr>
          <a:xfrm flipV="1">
            <a:off x="10030632" y="5784010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" name="Connecteur droit 347">
            <a:extLst>
              <a:ext uri="{FF2B5EF4-FFF2-40B4-BE49-F238E27FC236}">
                <a16:creationId xmlns:a16="http://schemas.microsoft.com/office/drawing/2014/main" id="{9F27CFFA-481A-8D4D-816F-8178D8E8AAAB}"/>
              </a:ext>
            </a:extLst>
          </p:cNvPr>
          <p:cNvCxnSpPr>
            <a:cxnSpLocks/>
            <a:stCxn id="343" idx="6"/>
            <a:endCxn id="345" idx="2"/>
          </p:cNvCxnSpPr>
          <p:nvPr/>
        </p:nvCxnSpPr>
        <p:spPr>
          <a:xfrm flipV="1">
            <a:off x="9526884" y="5788363"/>
            <a:ext cx="347130" cy="1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Connecteur droit 348">
            <a:extLst>
              <a:ext uri="{FF2B5EF4-FFF2-40B4-BE49-F238E27FC236}">
                <a16:creationId xmlns:a16="http://schemas.microsoft.com/office/drawing/2014/main" id="{FCECCEE0-8569-FE49-A709-6D6B7AA11BE5}"/>
              </a:ext>
            </a:extLst>
          </p:cNvPr>
          <p:cNvCxnSpPr>
            <a:cxnSpLocks/>
            <a:stCxn id="288" idx="4"/>
            <a:endCxn id="328" idx="0"/>
          </p:cNvCxnSpPr>
          <p:nvPr/>
        </p:nvCxnSpPr>
        <p:spPr>
          <a:xfrm>
            <a:off x="6112242" y="5493744"/>
            <a:ext cx="0" cy="232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0" name="Connecteur droit 349">
            <a:extLst>
              <a:ext uri="{FF2B5EF4-FFF2-40B4-BE49-F238E27FC236}">
                <a16:creationId xmlns:a16="http://schemas.microsoft.com/office/drawing/2014/main" id="{34866AE5-FC0B-764F-8141-E13022B16F19}"/>
              </a:ext>
            </a:extLst>
          </p:cNvPr>
          <p:cNvCxnSpPr>
            <a:cxnSpLocks/>
            <a:stCxn id="289" idx="4"/>
            <a:endCxn id="329" idx="0"/>
          </p:cNvCxnSpPr>
          <p:nvPr/>
        </p:nvCxnSpPr>
        <p:spPr>
          <a:xfrm>
            <a:off x="6579324" y="5494177"/>
            <a:ext cx="0" cy="232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1" name="Connecteur droit 350">
            <a:extLst>
              <a:ext uri="{FF2B5EF4-FFF2-40B4-BE49-F238E27FC236}">
                <a16:creationId xmlns:a16="http://schemas.microsoft.com/office/drawing/2014/main" id="{57AA450B-A712-4D49-B3E8-591016A6C55A}"/>
              </a:ext>
            </a:extLst>
          </p:cNvPr>
          <p:cNvCxnSpPr>
            <a:cxnSpLocks/>
            <a:stCxn id="290" idx="4"/>
            <a:endCxn id="330" idx="0"/>
          </p:cNvCxnSpPr>
          <p:nvPr/>
        </p:nvCxnSpPr>
        <p:spPr>
          <a:xfrm>
            <a:off x="7047575" y="5493891"/>
            <a:ext cx="0" cy="232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" name="Connecteur droit 351">
            <a:extLst>
              <a:ext uri="{FF2B5EF4-FFF2-40B4-BE49-F238E27FC236}">
                <a16:creationId xmlns:a16="http://schemas.microsoft.com/office/drawing/2014/main" id="{D178F4C6-10EF-3947-8A3E-DB8B9CD83700}"/>
              </a:ext>
            </a:extLst>
          </p:cNvPr>
          <p:cNvCxnSpPr>
            <a:cxnSpLocks/>
            <a:stCxn id="291" idx="4"/>
            <a:endCxn id="331" idx="0"/>
          </p:cNvCxnSpPr>
          <p:nvPr/>
        </p:nvCxnSpPr>
        <p:spPr>
          <a:xfrm>
            <a:off x="7485490" y="5493891"/>
            <a:ext cx="0" cy="232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Connecteur droit 352">
            <a:extLst>
              <a:ext uri="{FF2B5EF4-FFF2-40B4-BE49-F238E27FC236}">
                <a16:creationId xmlns:a16="http://schemas.microsoft.com/office/drawing/2014/main" id="{A74541C5-59A5-B14C-BC53-B1DB9FA9C8D9}"/>
              </a:ext>
            </a:extLst>
          </p:cNvPr>
          <p:cNvCxnSpPr>
            <a:cxnSpLocks/>
            <a:stCxn id="292" idx="4"/>
            <a:endCxn id="332" idx="0"/>
          </p:cNvCxnSpPr>
          <p:nvPr/>
        </p:nvCxnSpPr>
        <p:spPr>
          <a:xfrm>
            <a:off x="7956730" y="5491291"/>
            <a:ext cx="0" cy="232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" name="Connecteur droit 353">
            <a:extLst>
              <a:ext uri="{FF2B5EF4-FFF2-40B4-BE49-F238E27FC236}">
                <a16:creationId xmlns:a16="http://schemas.microsoft.com/office/drawing/2014/main" id="{AEB4538B-BDC0-D446-83B5-54CB29F0849C}"/>
              </a:ext>
            </a:extLst>
          </p:cNvPr>
          <p:cNvCxnSpPr>
            <a:cxnSpLocks/>
            <a:stCxn id="293" idx="4"/>
            <a:endCxn id="333" idx="0"/>
          </p:cNvCxnSpPr>
          <p:nvPr/>
        </p:nvCxnSpPr>
        <p:spPr>
          <a:xfrm>
            <a:off x="8443151" y="5490869"/>
            <a:ext cx="0" cy="232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Connecteur droit 354">
            <a:extLst>
              <a:ext uri="{FF2B5EF4-FFF2-40B4-BE49-F238E27FC236}">
                <a16:creationId xmlns:a16="http://schemas.microsoft.com/office/drawing/2014/main" id="{6D694A5A-6AB5-C743-B0D6-F0E05150A48B}"/>
              </a:ext>
            </a:extLst>
          </p:cNvPr>
          <p:cNvCxnSpPr>
            <a:cxnSpLocks/>
            <a:stCxn id="294" idx="4"/>
            <a:endCxn id="334" idx="0"/>
          </p:cNvCxnSpPr>
          <p:nvPr/>
        </p:nvCxnSpPr>
        <p:spPr>
          <a:xfrm>
            <a:off x="8939008" y="5488595"/>
            <a:ext cx="0" cy="232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" name="Connecteur droit 355">
            <a:extLst>
              <a:ext uri="{FF2B5EF4-FFF2-40B4-BE49-F238E27FC236}">
                <a16:creationId xmlns:a16="http://schemas.microsoft.com/office/drawing/2014/main" id="{E0B239CD-B1D4-A542-8F25-3D61B8BD9C56}"/>
              </a:ext>
            </a:extLst>
          </p:cNvPr>
          <p:cNvCxnSpPr>
            <a:cxnSpLocks/>
            <a:stCxn id="303" idx="4"/>
            <a:endCxn id="343" idx="0"/>
          </p:cNvCxnSpPr>
          <p:nvPr/>
        </p:nvCxnSpPr>
        <p:spPr>
          <a:xfrm>
            <a:off x="9448576" y="5490869"/>
            <a:ext cx="0" cy="232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" name="Connecteur droit 356">
            <a:extLst>
              <a:ext uri="{FF2B5EF4-FFF2-40B4-BE49-F238E27FC236}">
                <a16:creationId xmlns:a16="http://schemas.microsoft.com/office/drawing/2014/main" id="{67938D5D-388A-E646-8D8B-52AABBA97B27}"/>
              </a:ext>
            </a:extLst>
          </p:cNvPr>
          <p:cNvCxnSpPr>
            <a:cxnSpLocks/>
            <a:stCxn id="305" idx="4"/>
            <a:endCxn id="345" idx="0"/>
          </p:cNvCxnSpPr>
          <p:nvPr/>
        </p:nvCxnSpPr>
        <p:spPr>
          <a:xfrm>
            <a:off x="9952324" y="5489219"/>
            <a:ext cx="0" cy="232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Connecteur droit 357">
            <a:extLst>
              <a:ext uri="{FF2B5EF4-FFF2-40B4-BE49-F238E27FC236}">
                <a16:creationId xmlns:a16="http://schemas.microsoft.com/office/drawing/2014/main" id="{50E24557-F263-AA4F-9A73-BD498A2C52E8}"/>
              </a:ext>
            </a:extLst>
          </p:cNvPr>
          <p:cNvCxnSpPr>
            <a:cxnSpLocks/>
            <a:stCxn id="306" idx="4"/>
            <a:endCxn id="346" idx="0"/>
          </p:cNvCxnSpPr>
          <p:nvPr/>
        </p:nvCxnSpPr>
        <p:spPr>
          <a:xfrm>
            <a:off x="10456149" y="5484866"/>
            <a:ext cx="0" cy="232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4" name="Groupe 383">
            <a:extLst>
              <a:ext uri="{FF2B5EF4-FFF2-40B4-BE49-F238E27FC236}">
                <a16:creationId xmlns:a16="http://schemas.microsoft.com/office/drawing/2014/main" id="{A4795A15-8E6C-264A-85CE-6F041A07264A}"/>
              </a:ext>
            </a:extLst>
          </p:cNvPr>
          <p:cNvGrpSpPr/>
          <p:nvPr/>
        </p:nvGrpSpPr>
        <p:grpSpPr>
          <a:xfrm rot="10800000">
            <a:off x="1597139" y="2601215"/>
            <a:ext cx="1247655" cy="1294466"/>
            <a:chOff x="1157576" y="5180443"/>
            <a:chExt cx="1247655" cy="1294466"/>
          </a:xfrm>
        </p:grpSpPr>
        <p:sp>
          <p:nvSpPr>
            <p:cNvPr id="385" name="Ellipse 384">
              <a:extLst>
                <a:ext uri="{FF2B5EF4-FFF2-40B4-BE49-F238E27FC236}">
                  <a16:creationId xmlns:a16="http://schemas.microsoft.com/office/drawing/2014/main" id="{85B114DE-9D40-3B45-BCFD-C62A1A2A20F3}"/>
                </a:ext>
              </a:extLst>
            </p:cNvPr>
            <p:cNvSpPr/>
            <p:nvPr/>
          </p:nvSpPr>
          <p:spPr>
            <a:xfrm>
              <a:off x="1672577" y="5180443"/>
              <a:ext cx="183345" cy="178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386" name="Ellipse 385">
              <a:extLst>
                <a:ext uri="{FF2B5EF4-FFF2-40B4-BE49-F238E27FC236}">
                  <a16:creationId xmlns:a16="http://schemas.microsoft.com/office/drawing/2014/main" id="{8E37B878-3337-8D47-9FC8-912749D0314B}"/>
                </a:ext>
              </a:extLst>
            </p:cNvPr>
            <p:cNvSpPr/>
            <p:nvPr/>
          </p:nvSpPr>
          <p:spPr>
            <a:xfrm>
              <a:off x="1157576" y="575550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Ellipse 386">
              <a:extLst>
                <a:ext uri="{FF2B5EF4-FFF2-40B4-BE49-F238E27FC236}">
                  <a16:creationId xmlns:a16="http://schemas.microsoft.com/office/drawing/2014/main" id="{8681D955-C135-1D48-9AF2-4B34E0ED11FF}"/>
                </a:ext>
              </a:extLst>
            </p:cNvPr>
            <p:cNvSpPr/>
            <p:nvPr/>
          </p:nvSpPr>
          <p:spPr>
            <a:xfrm>
              <a:off x="1670226" y="5755506"/>
              <a:ext cx="183345" cy="178705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388" name="Ellipse 387">
              <a:extLst>
                <a:ext uri="{FF2B5EF4-FFF2-40B4-BE49-F238E27FC236}">
                  <a16:creationId xmlns:a16="http://schemas.microsoft.com/office/drawing/2014/main" id="{428285B7-8E76-5543-B88D-0DFB51CEAE7A}"/>
                </a:ext>
              </a:extLst>
            </p:cNvPr>
            <p:cNvSpPr/>
            <p:nvPr/>
          </p:nvSpPr>
          <p:spPr>
            <a:xfrm>
              <a:off x="2221886" y="5752029"/>
              <a:ext cx="183345" cy="178705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Ellipse 388">
              <a:extLst>
                <a:ext uri="{FF2B5EF4-FFF2-40B4-BE49-F238E27FC236}">
                  <a16:creationId xmlns:a16="http://schemas.microsoft.com/office/drawing/2014/main" id="{ACD511CB-2C71-A643-993E-6C76253EC86B}"/>
                </a:ext>
              </a:extLst>
            </p:cNvPr>
            <p:cNvSpPr/>
            <p:nvPr/>
          </p:nvSpPr>
          <p:spPr>
            <a:xfrm>
              <a:off x="1667874" y="629620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0" name="Connecteur droit 389">
              <a:extLst>
                <a:ext uri="{FF2B5EF4-FFF2-40B4-BE49-F238E27FC236}">
                  <a16:creationId xmlns:a16="http://schemas.microsoft.com/office/drawing/2014/main" id="{2AE0325A-57C1-EA4E-8315-5B6C5AADD23F}"/>
                </a:ext>
              </a:extLst>
            </p:cNvPr>
            <p:cNvCxnSpPr>
              <a:cxnSpLocks/>
              <a:stCxn id="387" idx="6"/>
              <a:endCxn id="388" idx="2"/>
            </p:cNvCxnSpPr>
            <p:nvPr/>
          </p:nvCxnSpPr>
          <p:spPr>
            <a:xfrm flipV="1">
              <a:off x="1853570" y="5841383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Connecteur droit 390">
              <a:extLst>
                <a:ext uri="{FF2B5EF4-FFF2-40B4-BE49-F238E27FC236}">
                  <a16:creationId xmlns:a16="http://schemas.microsoft.com/office/drawing/2014/main" id="{2CD13CCA-BC73-6246-8579-24A6CF4D2369}"/>
                </a:ext>
              </a:extLst>
            </p:cNvPr>
            <p:cNvCxnSpPr>
              <a:cxnSpLocks/>
              <a:stCxn id="386" idx="6"/>
              <a:endCxn id="387" idx="2"/>
            </p:cNvCxnSpPr>
            <p:nvPr/>
          </p:nvCxnSpPr>
          <p:spPr>
            <a:xfrm>
              <a:off x="1340921" y="5844858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Connecteur droit 391">
              <a:extLst>
                <a:ext uri="{FF2B5EF4-FFF2-40B4-BE49-F238E27FC236}">
                  <a16:creationId xmlns:a16="http://schemas.microsoft.com/office/drawing/2014/main" id="{979CB05A-9DE5-FE4F-96C4-14D9CEE94E1E}"/>
                </a:ext>
              </a:extLst>
            </p:cNvPr>
            <p:cNvCxnSpPr>
              <a:cxnSpLocks/>
              <a:stCxn id="385" idx="4"/>
              <a:endCxn id="387" idx="0"/>
            </p:cNvCxnSpPr>
            <p:nvPr/>
          </p:nvCxnSpPr>
          <p:spPr>
            <a:xfrm flipH="1">
              <a:off x="1761897" y="5359147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Connecteur droit 392">
              <a:extLst>
                <a:ext uri="{FF2B5EF4-FFF2-40B4-BE49-F238E27FC236}">
                  <a16:creationId xmlns:a16="http://schemas.microsoft.com/office/drawing/2014/main" id="{E636AD18-05F3-4940-8335-C834360ADFDD}"/>
                </a:ext>
              </a:extLst>
            </p:cNvPr>
            <p:cNvCxnSpPr>
              <a:cxnSpLocks/>
              <a:stCxn id="387" idx="4"/>
              <a:endCxn id="389" idx="0"/>
            </p:cNvCxnSpPr>
            <p:nvPr/>
          </p:nvCxnSpPr>
          <p:spPr>
            <a:xfrm flipH="1">
              <a:off x="1759546" y="5934211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4" name="Groupe 393">
            <a:extLst>
              <a:ext uri="{FF2B5EF4-FFF2-40B4-BE49-F238E27FC236}">
                <a16:creationId xmlns:a16="http://schemas.microsoft.com/office/drawing/2014/main" id="{F6613555-4FFF-294E-873A-16BCF37D204C}"/>
              </a:ext>
            </a:extLst>
          </p:cNvPr>
          <p:cNvGrpSpPr/>
          <p:nvPr/>
        </p:nvGrpSpPr>
        <p:grpSpPr>
          <a:xfrm rot="10800000">
            <a:off x="3096354" y="2610220"/>
            <a:ext cx="1247655" cy="1294466"/>
            <a:chOff x="1157576" y="5180443"/>
            <a:chExt cx="1247655" cy="1294466"/>
          </a:xfrm>
        </p:grpSpPr>
        <p:sp>
          <p:nvSpPr>
            <p:cNvPr id="395" name="Ellipse 394">
              <a:extLst>
                <a:ext uri="{FF2B5EF4-FFF2-40B4-BE49-F238E27FC236}">
                  <a16:creationId xmlns:a16="http://schemas.microsoft.com/office/drawing/2014/main" id="{D1554037-CD6E-234D-B19E-E117016038F1}"/>
                </a:ext>
              </a:extLst>
            </p:cNvPr>
            <p:cNvSpPr/>
            <p:nvPr/>
          </p:nvSpPr>
          <p:spPr>
            <a:xfrm>
              <a:off x="1672577" y="5180443"/>
              <a:ext cx="183345" cy="178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396" name="Ellipse 395">
              <a:extLst>
                <a:ext uri="{FF2B5EF4-FFF2-40B4-BE49-F238E27FC236}">
                  <a16:creationId xmlns:a16="http://schemas.microsoft.com/office/drawing/2014/main" id="{00784F80-5E93-164C-8A93-036AA7DA610B}"/>
                </a:ext>
              </a:extLst>
            </p:cNvPr>
            <p:cNvSpPr/>
            <p:nvPr/>
          </p:nvSpPr>
          <p:spPr>
            <a:xfrm>
              <a:off x="1157576" y="575550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Ellipse 396">
              <a:extLst>
                <a:ext uri="{FF2B5EF4-FFF2-40B4-BE49-F238E27FC236}">
                  <a16:creationId xmlns:a16="http://schemas.microsoft.com/office/drawing/2014/main" id="{33B65606-2D78-5C41-8520-875E799D50DC}"/>
                </a:ext>
              </a:extLst>
            </p:cNvPr>
            <p:cNvSpPr/>
            <p:nvPr/>
          </p:nvSpPr>
          <p:spPr>
            <a:xfrm>
              <a:off x="1670226" y="5755506"/>
              <a:ext cx="183345" cy="17870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398" name="Ellipse 397">
              <a:extLst>
                <a:ext uri="{FF2B5EF4-FFF2-40B4-BE49-F238E27FC236}">
                  <a16:creationId xmlns:a16="http://schemas.microsoft.com/office/drawing/2014/main" id="{3AF21FC8-AD10-164D-AD92-9A3AE6C4C4A0}"/>
                </a:ext>
              </a:extLst>
            </p:cNvPr>
            <p:cNvSpPr/>
            <p:nvPr/>
          </p:nvSpPr>
          <p:spPr>
            <a:xfrm>
              <a:off x="2221886" y="5752029"/>
              <a:ext cx="183345" cy="178705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Ellipse 406">
              <a:extLst>
                <a:ext uri="{FF2B5EF4-FFF2-40B4-BE49-F238E27FC236}">
                  <a16:creationId xmlns:a16="http://schemas.microsoft.com/office/drawing/2014/main" id="{B34D9C47-1B54-9D43-BB93-B8F75BF4A512}"/>
                </a:ext>
              </a:extLst>
            </p:cNvPr>
            <p:cNvSpPr/>
            <p:nvPr/>
          </p:nvSpPr>
          <p:spPr>
            <a:xfrm>
              <a:off x="1667874" y="629620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8" name="Connecteur droit 407">
              <a:extLst>
                <a:ext uri="{FF2B5EF4-FFF2-40B4-BE49-F238E27FC236}">
                  <a16:creationId xmlns:a16="http://schemas.microsoft.com/office/drawing/2014/main" id="{E9C12228-3ED4-D946-BC86-878E9BBA198E}"/>
                </a:ext>
              </a:extLst>
            </p:cNvPr>
            <p:cNvCxnSpPr>
              <a:cxnSpLocks/>
              <a:stCxn id="397" idx="6"/>
              <a:endCxn id="398" idx="2"/>
            </p:cNvCxnSpPr>
            <p:nvPr/>
          </p:nvCxnSpPr>
          <p:spPr>
            <a:xfrm flipV="1">
              <a:off x="1853570" y="5841383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Connecteur droit 408">
              <a:extLst>
                <a:ext uri="{FF2B5EF4-FFF2-40B4-BE49-F238E27FC236}">
                  <a16:creationId xmlns:a16="http://schemas.microsoft.com/office/drawing/2014/main" id="{EB347672-727F-9440-A4BE-1EDCF9B761DB}"/>
                </a:ext>
              </a:extLst>
            </p:cNvPr>
            <p:cNvCxnSpPr>
              <a:cxnSpLocks/>
              <a:stCxn id="396" idx="6"/>
              <a:endCxn id="397" idx="2"/>
            </p:cNvCxnSpPr>
            <p:nvPr/>
          </p:nvCxnSpPr>
          <p:spPr>
            <a:xfrm>
              <a:off x="1340921" y="5844858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Connecteur droit 409">
              <a:extLst>
                <a:ext uri="{FF2B5EF4-FFF2-40B4-BE49-F238E27FC236}">
                  <a16:creationId xmlns:a16="http://schemas.microsoft.com/office/drawing/2014/main" id="{98BEA4B4-F90E-3649-A63B-D03FBB5BCEDC}"/>
                </a:ext>
              </a:extLst>
            </p:cNvPr>
            <p:cNvCxnSpPr>
              <a:cxnSpLocks/>
              <a:stCxn id="395" idx="4"/>
              <a:endCxn id="397" idx="0"/>
            </p:cNvCxnSpPr>
            <p:nvPr/>
          </p:nvCxnSpPr>
          <p:spPr>
            <a:xfrm flipH="1">
              <a:off x="1761897" y="5359147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Connecteur droit 410">
              <a:extLst>
                <a:ext uri="{FF2B5EF4-FFF2-40B4-BE49-F238E27FC236}">
                  <a16:creationId xmlns:a16="http://schemas.microsoft.com/office/drawing/2014/main" id="{FD423581-8A07-BD4D-BED9-59D31A1C367E}"/>
                </a:ext>
              </a:extLst>
            </p:cNvPr>
            <p:cNvCxnSpPr>
              <a:cxnSpLocks/>
              <a:stCxn id="397" idx="4"/>
              <a:endCxn id="407" idx="0"/>
            </p:cNvCxnSpPr>
            <p:nvPr/>
          </p:nvCxnSpPr>
          <p:spPr>
            <a:xfrm flipH="1">
              <a:off x="1759546" y="5934211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2" name="Groupe 411">
            <a:extLst>
              <a:ext uri="{FF2B5EF4-FFF2-40B4-BE49-F238E27FC236}">
                <a16:creationId xmlns:a16="http://schemas.microsoft.com/office/drawing/2014/main" id="{75E6412B-0E8E-A64C-9971-1CD396579574}"/>
              </a:ext>
            </a:extLst>
          </p:cNvPr>
          <p:cNvGrpSpPr/>
          <p:nvPr/>
        </p:nvGrpSpPr>
        <p:grpSpPr>
          <a:xfrm rot="10800000">
            <a:off x="1585972" y="4192948"/>
            <a:ext cx="1247655" cy="1294466"/>
            <a:chOff x="1157576" y="5180443"/>
            <a:chExt cx="1247655" cy="1294466"/>
          </a:xfrm>
        </p:grpSpPr>
        <p:sp>
          <p:nvSpPr>
            <p:cNvPr id="413" name="Ellipse 412">
              <a:extLst>
                <a:ext uri="{FF2B5EF4-FFF2-40B4-BE49-F238E27FC236}">
                  <a16:creationId xmlns:a16="http://schemas.microsoft.com/office/drawing/2014/main" id="{BB7F2A4A-C08B-A54C-8413-34815548F020}"/>
                </a:ext>
              </a:extLst>
            </p:cNvPr>
            <p:cNvSpPr/>
            <p:nvPr/>
          </p:nvSpPr>
          <p:spPr>
            <a:xfrm>
              <a:off x="1672577" y="5180443"/>
              <a:ext cx="183345" cy="178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414" name="Ellipse 413">
              <a:extLst>
                <a:ext uri="{FF2B5EF4-FFF2-40B4-BE49-F238E27FC236}">
                  <a16:creationId xmlns:a16="http://schemas.microsoft.com/office/drawing/2014/main" id="{2E3D28F5-1DD7-9546-A910-F95797C4EA04}"/>
                </a:ext>
              </a:extLst>
            </p:cNvPr>
            <p:cNvSpPr/>
            <p:nvPr/>
          </p:nvSpPr>
          <p:spPr>
            <a:xfrm>
              <a:off x="1157576" y="5755506"/>
              <a:ext cx="183345" cy="178705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Ellipse 414">
              <a:extLst>
                <a:ext uri="{FF2B5EF4-FFF2-40B4-BE49-F238E27FC236}">
                  <a16:creationId xmlns:a16="http://schemas.microsoft.com/office/drawing/2014/main" id="{0DC21DCE-D670-6B49-8DB4-06A232816098}"/>
                </a:ext>
              </a:extLst>
            </p:cNvPr>
            <p:cNvSpPr/>
            <p:nvPr/>
          </p:nvSpPr>
          <p:spPr>
            <a:xfrm>
              <a:off x="1670226" y="5755506"/>
              <a:ext cx="183345" cy="178705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416" name="Ellipse 415">
              <a:extLst>
                <a:ext uri="{FF2B5EF4-FFF2-40B4-BE49-F238E27FC236}">
                  <a16:creationId xmlns:a16="http://schemas.microsoft.com/office/drawing/2014/main" id="{08903B51-5F5B-664F-950A-327317D8BC87}"/>
                </a:ext>
              </a:extLst>
            </p:cNvPr>
            <p:cNvSpPr/>
            <p:nvPr/>
          </p:nvSpPr>
          <p:spPr>
            <a:xfrm>
              <a:off x="2221886" y="5752029"/>
              <a:ext cx="183345" cy="17870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7" name="Ellipse 426">
              <a:extLst>
                <a:ext uri="{FF2B5EF4-FFF2-40B4-BE49-F238E27FC236}">
                  <a16:creationId xmlns:a16="http://schemas.microsoft.com/office/drawing/2014/main" id="{8A9B19D9-1EB2-3748-81C9-8E1B27D1B33E}"/>
                </a:ext>
              </a:extLst>
            </p:cNvPr>
            <p:cNvSpPr/>
            <p:nvPr/>
          </p:nvSpPr>
          <p:spPr>
            <a:xfrm>
              <a:off x="1667874" y="629620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8" name="Connecteur droit 427">
              <a:extLst>
                <a:ext uri="{FF2B5EF4-FFF2-40B4-BE49-F238E27FC236}">
                  <a16:creationId xmlns:a16="http://schemas.microsoft.com/office/drawing/2014/main" id="{6CAD59EC-119C-5947-B93E-DB950A0701A7}"/>
                </a:ext>
              </a:extLst>
            </p:cNvPr>
            <p:cNvCxnSpPr>
              <a:cxnSpLocks/>
              <a:stCxn id="415" idx="6"/>
              <a:endCxn id="416" idx="2"/>
            </p:cNvCxnSpPr>
            <p:nvPr/>
          </p:nvCxnSpPr>
          <p:spPr>
            <a:xfrm flipV="1">
              <a:off x="1853570" y="5841383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Connecteur droit 428">
              <a:extLst>
                <a:ext uri="{FF2B5EF4-FFF2-40B4-BE49-F238E27FC236}">
                  <a16:creationId xmlns:a16="http://schemas.microsoft.com/office/drawing/2014/main" id="{100F1ED6-2291-674C-B73F-332CE07FC9B2}"/>
                </a:ext>
              </a:extLst>
            </p:cNvPr>
            <p:cNvCxnSpPr>
              <a:cxnSpLocks/>
              <a:stCxn id="414" idx="6"/>
              <a:endCxn id="415" idx="2"/>
            </p:cNvCxnSpPr>
            <p:nvPr/>
          </p:nvCxnSpPr>
          <p:spPr>
            <a:xfrm>
              <a:off x="1340921" y="5844858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Connecteur droit 429">
              <a:extLst>
                <a:ext uri="{FF2B5EF4-FFF2-40B4-BE49-F238E27FC236}">
                  <a16:creationId xmlns:a16="http://schemas.microsoft.com/office/drawing/2014/main" id="{F0F3517F-A479-5945-A07F-7B20C7ECEF3F}"/>
                </a:ext>
              </a:extLst>
            </p:cNvPr>
            <p:cNvCxnSpPr>
              <a:cxnSpLocks/>
              <a:stCxn id="413" idx="4"/>
              <a:endCxn id="415" idx="0"/>
            </p:cNvCxnSpPr>
            <p:nvPr/>
          </p:nvCxnSpPr>
          <p:spPr>
            <a:xfrm flipH="1">
              <a:off x="1761897" y="5359147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Connecteur droit 430">
              <a:extLst>
                <a:ext uri="{FF2B5EF4-FFF2-40B4-BE49-F238E27FC236}">
                  <a16:creationId xmlns:a16="http://schemas.microsoft.com/office/drawing/2014/main" id="{CD22A11D-7AAD-D148-95D8-8B4EAD3B0A67}"/>
                </a:ext>
              </a:extLst>
            </p:cNvPr>
            <p:cNvCxnSpPr>
              <a:cxnSpLocks/>
              <a:stCxn id="415" idx="4"/>
              <a:endCxn id="427" idx="0"/>
            </p:cNvCxnSpPr>
            <p:nvPr/>
          </p:nvCxnSpPr>
          <p:spPr>
            <a:xfrm flipH="1">
              <a:off x="1759546" y="5934211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2" name="Groupe 431">
            <a:extLst>
              <a:ext uri="{FF2B5EF4-FFF2-40B4-BE49-F238E27FC236}">
                <a16:creationId xmlns:a16="http://schemas.microsoft.com/office/drawing/2014/main" id="{0E852728-8D08-584B-92FC-528802EA46BD}"/>
              </a:ext>
            </a:extLst>
          </p:cNvPr>
          <p:cNvGrpSpPr/>
          <p:nvPr/>
        </p:nvGrpSpPr>
        <p:grpSpPr>
          <a:xfrm rot="10800000">
            <a:off x="3088657" y="4192947"/>
            <a:ext cx="1247655" cy="1294466"/>
            <a:chOff x="1157576" y="5180443"/>
            <a:chExt cx="1247655" cy="1294466"/>
          </a:xfrm>
        </p:grpSpPr>
        <p:sp>
          <p:nvSpPr>
            <p:cNvPr id="433" name="Ellipse 432">
              <a:extLst>
                <a:ext uri="{FF2B5EF4-FFF2-40B4-BE49-F238E27FC236}">
                  <a16:creationId xmlns:a16="http://schemas.microsoft.com/office/drawing/2014/main" id="{D163D27B-21A1-294F-9103-AD841AC94761}"/>
                </a:ext>
              </a:extLst>
            </p:cNvPr>
            <p:cNvSpPr/>
            <p:nvPr/>
          </p:nvSpPr>
          <p:spPr>
            <a:xfrm>
              <a:off x="1672577" y="5180443"/>
              <a:ext cx="183345" cy="178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434" name="Ellipse 433">
              <a:extLst>
                <a:ext uri="{FF2B5EF4-FFF2-40B4-BE49-F238E27FC236}">
                  <a16:creationId xmlns:a16="http://schemas.microsoft.com/office/drawing/2014/main" id="{324B94C0-EFB2-8047-B70E-3C2173A4B16B}"/>
                </a:ext>
              </a:extLst>
            </p:cNvPr>
            <p:cNvSpPr/>
            <p:nvPr/>
          </p:nvSpPr>
          <p:spPr>
            <a:xfrm>
              <a:off x="1157576" y="5755506"/>
              <a:ext cx="183345" cy="17870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Ellipse 434">
              <a:extLst>
                <a:ext uri="{FF2B5EF4-FFF2-40B4-BE49-F238E27FC236}">
                  <a16:creationId xmlns:a16="http://schemas.microsoft.com/office/drawing/2014/main" id="{60752D3D-5E9C-1644-993F-16C6E79C5D0B}"/>
                </a:ext>
              </a:extLst>
            </p:cNvPr>
            <p:cNvSpPr/>
            <p:nvPr/>
          </p:nvSpPr>
          <p:spPr>
            <a:xfrm>
              <a:off x="1670226" y="5755506"/>
              <a:ext cx="183345" cy="178705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436" name="Ellipse 435">
              <a:extLst>
                <a:ext uri="{FF2B5EF4-FFF2-40B4-BE49-F238E27FC236}">
                  <a16:creationId xmlns:a16="http://schemas.microsoft.com/office/drawing/2014/main" id="{6FC39302-132D-C243-AB50-76CC26EA06D8}"/>
                </a:ext>
              </a:extLst>
            </p:cNvPr>
            <p:cNvSpPr/>
            <p:nvPr/>
          </p:nvSpPr>
          <p:spPr>
            <a:xfrm>
              <a:off x="2221886" y="5752029"/>
              <a:ext cx="183345" cy="17870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7" name="Ellipse 436">
              <a:extLst>
                <a:ext uri="{FF2B5EF4-FFF2-40B4-BE49-F238E27FC236}">
                  <a16:creationId xmlns:a16="http://schemas.microsoft.com/office/drawing/2014/main" id="{76973610-5529-4747-ABA3-459153A71B7A}"/>
                </a:ext>
              </a:extLst>
            </p:cNvPr>
            <p:cNvSpPr/>
            <p:nvPr/>
          </p:nvSpPr>
          <p:spPr>
            <a:xfrm>
              <a:off x="1667874" y="629620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8" name="Connecteur droit 437">
              <a:extLst>
                <a:ext uri="{FF2B5EF4-FFF2-40B4-BE49-F238E27FC236}">
                  <a16:creationId xmlns:a16="http://schemas.microsoft.com/office/drawing/2014/main" id="{8EF23FF4-0576-754E-9725-DB6E713D7890}"/>
                </a:ext>
              </a:extLst>
            </p:cNvPr>
            <p:cNvCxnSpPr>
              <a:cxnSpLocks/>
              <a:stCxn id="435" idx="6"/>
              <a:endCxn id="436" idx="2"/>
            </p:cNvCxnSpPr>
            <p:nvPr/>
          </p:nvCxnSpPr>
          <p:spPr>
            <a:xfrm flipV="1">
              <a:off x="1853570" y="5841383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9" name="Connecteur droit 438">
              <a:extLst>
                <a:ext uri="{FF2B5EF4-FFF2-40B4-BE49-F238E27FC236}">
                  <a16:creationId xmlns:a16="http://schemas.microsoft.com/office/drawing/2014/main" id="{9A3D8616-6191-D140-86CF-C94640862832}"/>
                </a:ext>
              </a:extLst>
            </p:cNvPr>
            <p:cNvCxnSpPr>
              <a:cxnSpLocks/>
              <a:stCxn id="434" idx="6"/>
              <a:endCxn id="435" idx="2"/>
            </p:cNvCxnSpPr>
            <p:nvPr/>
          </p:nvCxnSpPr>
          <p:spPr>
            <a:xfrm>
              <a:off x="1340921" y="5844858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Connecteur droit 439">
              <a:extLst>
                <a:ext uri="{FF2B5EF4-FFF2-40B4-BE49-F238E27FC236}">
                  <a16:creationId xmlns:a16="http://schemas.microsoft.com/office/drawing/2014/main" id="{6A1C4818-9ED1-9C4F-ACC3-7CC556B6514E}"/>
                </a:ext>
              </a:extLst>
            </p:cNvPr>
            <p:cNvCxnSpPr>
              <a:cxnSpLocks/>
              <a:stCxn id="433" idx="4"/>
              <a:endCxn id="435" idx="0"/>
            </p:cNvCxnSpPr>
            <p:nvPr/>
          </p:nvCxnSpPr>
          <p:spPr>
            <a:xfrm flipH="1">
              <a:off x="1761897" y="5359147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Connecteur droit 440">
              <a:extLst>
                <a:ext uri="{FF2B5EF4-FFF2-40B4-BE49-F238E27FC236}">
                  <a16:creationId xmlns:a16="http://schemas.microsoft.com/office/drawing/2014/main" id="{ED6E48B4-6314-5B47-99F5-2927A026929D}"/>
                </a:ext>
              </a:extLst>
            </p:cNvPr>
            <p:cNvCxnSpPr>
              <a:cxnSpLocks/>
              <a:stCxn id="435" idx="4"/>
              <a:endCxn id="437" idx="0"/>
            </p:cNvCxnSpPr>
            <p:nvPr/>
          </p:nvCxnSpPr>
          <p:spPr>
            <a:xfrm flipH="1">
              <a:off x="1759546" y="5934211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738459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82773C-74F9-A742-937D-3A240FEF0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First Solution: range 1, 2 robots, 3 </a:t>
            </a:r>
            <a:r>
              <a:rPr lang="fr-FR" dirty="0" err="1"/>
              <a:t>colors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D25BBED-2ADD-1746-865F-54B66DD0A3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14800" cy="4351338"/>
          </a:xfrm>
        </p:spPr>
        <p:txBody>
          <a:bodyPr/>
          <a:lstStyle/>
          <a:p>
            <a:r>
              <a:rPr lang="fr-FR" dirty="0" err="1"/>
              <a:t>Turn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8E0104-0C84-2445-8BE5-4E462C171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GRASTA'2022, Porquerolles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D2F04C1D-CC7C-1E42-9CFA-7650C5A633F2}"/>
              </a:ext>
            </a:extLst>
          </p:cNvPr>
          <p:cNvSpPr/>
          <p:nvPr/>
        </p:nvSpPr>
        <p:spPr>
          <a:xfrm>
            <a:off x="6044331" y="2640234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8C2ECC02-B8B9-894B-B7DE-90346C7E59B8}"/>
              </a:ext>
            </a:extLst>
          </p:cNvPr>
          <p:cNvSpPr/>
          <p:nvPr/>
        </p:nvSpPr>
        <p:spPr>
          <a:xfrm>
            <a:off x="6511414" y="2640668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BE5544C0-C9BC-9547-AB50-17F93F0D5F5A}"/>
              </a:ext>
            </a:extLst>
          </p:cNvPr>
          <p:cNvSpPr/>
          <p:nvPr/>
        </p:nvSpPr>
        <p:spPr>
          <a:xfrm>
            <a:off x="6979664" y="264038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3DFAE6C4-221D-9E42-A3E3-9334DAE4EF75}"/>
              </a:ext>
            </a:extLst>
          </p:cNvPr>
          <p:cNvSpPr/>
          <p:nvPr/>
        </p:nvSpPr>
        <p:spPr>
          <a:xfrm>
            <a:off x="7417579" y="264038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825F6F16-98B5-5144-84BE-DBDC275E9BED}"/>
              </a:ext>
            </a:extLst>
          </p:cNvPr>
          <p:cNvSpPr/>
          <p:nvPr/>
        </p:nvSpPr>
        <p:spPr>
          <a:xfrm>
            <a:off x="7888820" y="2637782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D122411D-44AF-0143-BC4D-C35F69B680B7}"/>
              </a:ext>
            </a:extLst>
          </p:cNvPr>
          <p:cNvSpPr/>
          <p:nvPr/>
        </p:nvSpPr>
        <p:spPr>
          <a:xfrm>
            <a:off x="8375240" y="2637360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2D2750D-ED7C-C64A-895B-EEABBE4A2B47}"/>
              </a:ext>
            </a:extLst>
          </p:cNvPr>
          <p:cNvSpPr/>
          <p:nvPr/>
        </p:nvSpPr>
        <p:spPr>
          <a:xfrm>
            <a:off x="8871097" y="2635086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0422526F-AC65-FE4B-8C2D-67C155A45BD0}"/>
              </a:ext>
            </a:extLst>
          </p:cNvPr>
          <p:cNvSpPr/>
          <p:nvPr/>
        </p:nvSpPr>
        <p:spPr>
          <a:xfrm>
            <a:off x="6042321" y="3070287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B8DDA689-DDEC-E744-874A-328E01BDECD5}"/>
              </a:ext>
            </a:extLst>
          </p:cNvPr>
          <p:cNvSpPr/>
          <p:nvPr/>
        </p:nvSpPr>
        <p:spPr>
          <a:xfrm>
            <a:off x="6509406" y="3070720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49C2EFD7-E4BB-9944-BCEB-13D1D60C3C76}"/>
              </a:ext>
            </a:extLst>
          </p:cNvPr>
          <p:cNvSpPr/>
          <p:nvPr/>
        </p:nvSpPr>
        <p:spPr>
          <a:xfrm>
            <a:off x="6977654" y="3070434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17ADF381-C50F-7A4B-9BFC-FFEC7DA00CF7}"/>
              </a:ext>
            </a:extLst>
          </p:cNvPr>
          <p:cNvSpPr/>
          <p:nvPr/>
        </p:nvSpPr>
        <p:spPr>
          <a:xfrm>
            <a:off x="7415571" y="3070434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9DB92AF6-3C9A-F54E-BB38-9BA1B78996DB}"/>
              </a:ext>
            </a:extLst>
          </p:cNvPr>
          <p:cNvSpPr/>
          <p:nvPr/>
        </p:nvSpPr>
        <p:spPr>
          <a:xfrm>
            <a:off x="7886811" y="3067834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E656E57A-BEC5-6E40-96A9-718372D5015C}"/>
              </a:ext>
            </a:extLst>
          </p:cNvPr>
          <p:cNvSpPr/>
          <p:nvPr/>
        </p:nvSpPr>
        <p:spPr>
          <a:xfrm>
            <a:off x="8373230" y="3067413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2D050"/>
              </a:solidFill>
              <a:highlight>
                <a:srgbClr val="00FF00"/>
              </a:highlight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474A581E-73A6-F943-B00A-4DE26F9C6239}"/>
              </a:ext>
            </a:extLst>
          </p:cNvPr>
          <p:cNvSpPr/>
          <p:nvPr/>
        </p:nvSpPr>
        <p:spPr>
          <a:xfrm>
            <a:off x="8869087" y="3065138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4D2F8EC8-B363-274A-821F-AD40CF179787}"/>
              </a:ext>
            </a:extLst>
          </p:cNvPr>
          <p:cNvSpPr/>
          <p:nvPr/>
        </p:nvSpPr>
        <p:spPr>
          <a:xfrm>
            <a:off x="6040314" y="3474641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8E00D9A3-8D14-1C4B-B383-85F0BDC362A6}"/>
              </a:ext>
            </a:extLst>
          </p:cNvPr>
          <p:cNvSpPr/>
          <p:nvPr/>
        </p:nvSpPr>
        <p:spPr>
          <a:xfrm>
            <a:off x="6507396" y="3475074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AB98DE39-C7CB-A744-9A86-59656F617D87}"/>
              </a:ext>
            </a:extLst>
          </p:cNvPr>
          <p:cNvSpPr/>
          <p:nvPr/>
        </p:nvSpPr>
        <p:spPr>
          <a:xfrm>
            <a:off x="6975647" y="3474787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277AA20E-2E34-5944-BFD7-DB6C8AD09B99}"/>
              </a:ext>
            </a:extLst>
          </p:cNvPr>
          <p:cNvSpPr/>
          <p:nvPr/>
        </p:nvSpPr>
        <p:spPr>
          <a:xfrm>
            <a:off x="7413562" y="3474787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44BDC2DB-91AD-7847-9857-3D45162CAF1A}"/>
              </a:ext>
            </a:extLst>
          </p:cNvPr>
          <p:cNvSpPr/>
          <p:nvPr/>
        </p:nvSpPr>
        <p:spPr>
          <a:xfrm>
            <a:off x="7884802" y="3472188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E42F2A2A-C4DD-FA49-8CED-1734562E4060}"/>
              </a:ext>
            </a:extLst>
          </p:cNvPr>
          <p:cNvSpPr/>
          <p:nvPr/>
        </p:nvSpPr>
        <p:spPr>
          <a:xfrm>
            <a:off x="8371223" y="3471767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4AA796D1-11C3-3842-B4BF-DF1FFB65A6BC}"/>
              </a:ext>
            </a:extLst>
          </p:cNvPr>
          <p:cNvSpPr/>
          <p:nvPr/>
        </p:nvSpPr>
        <p:spPr>
          <a:xfrm>
            <a:off x="8867080" y="3469493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C68320C8-0C55-204C-BABC-5E2834D092F3}"/>
              </a:ext>
            </a:extLst>
          </p:cNvPr>
          <p:cNvSpPr/>
          <p:nvPr/>
        </p:nvSpPr>
        <p:spPr>
          <a:xfrm>
            <a:off x="6038304" y="3843014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A741BD98-CEB2-3348-9F06-C4EF3F44D325}"/>
              </a:ext>
            </a:extLst>
          </p:cNvPr>
          <p:cNvSpPr/>
          <p:nvPr/>
        </p:nvSpPr>
        <p:spPr>
          <a:xfrm>
            <a:off x="6505386" y="3843448"/>
            <a:ext cx="156617" cy="133642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7AB45941-2946-B548-BAD8-B1BF9796325B}"/>
              </a:ext>
            </a:extLst>
          </p:cNvPr>
          <p:cNvSpPr/>
          <p:nvPr/>
        </p:nvSpPr>
        <p:spPr>
          <a:xfrm>
            <a:off x="6973638" y="3843161"/>
            <a:ext cx="156617" cy="133642"/>
          </a:xfrm>
          <a:prstGeom prst="ellipse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00168076-543F-2248-8865-052F26352CCE}"/>
              </a:ext>
            </a:extLst>
          </p:cNvPr>
          <p:cNvSpPr/>
          <p:nvPr/>
        </p:nvSpPr>
        <p:spPr>
          <a:xfrm>
            <a:off x="7411552" y="384316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8412FA26-6EB0-0D40-A2D3-F32E29D83A91}"/>
              </a:ext>
            </a:extLst>
          </p:cNvPr>
          <p:cNvSpPr/>
          <p:nvPr/>
        </p:nvSpPr>
        <p:spPr>
          <a:xfrm>
            <a:off x="7882793" y="3840562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DD08BB4D-B771-0D4A-BAC2-DB94DBE6F20D}"/>
              </a:ext>
            </a:extLst>
          </p:cNvPr>
          <p:cNvSpPr/>
          <p:nvPr/>
        </p:nvSpPr>
        <p:spPr>
          <a:xfrm>
            <a:off x="8369213" y="3840139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16553944-06F9-5F49-B339-FEAAB25D7CF8}"/>
              </a:ext>
            </a:extLst>
          </p:cNvPr>
          <p:cNvSpPr/>
          <p:nvPr/>
        </p:nvSpPr>
        <p:spPr>
          <a:xfrm>
            <a:off x="8865070" y="3837865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7D821058-DC93-1343-9BA0-AB10BDE917CA}"/>
              </a:ext>
            </a:extLst>
          </p:cNvPr>
          <p:cNvCxnSpPr>
            <a:stCxn id="8" idx="6"/>
            <a:endCxn id="9" idx="2"/>
          </p:cNvCxnSpPr>
          <p:nvPr/>
        </p:nvCxnSpPr>
        <p:spPr>
          <a:xfrm>
            <a:off x="6200948" y="2707055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1DE48BF6-A55F-EC4B-B4F9-6085224C4FEA}"/>
              </a:ext>
            </a:extLst>
          </p:cNvPr>
          <p:cNvCxnSpPr>
            <a:cxnSpLocks/>
            <a:stCxn id="15" idx="6"/>
            <a:endCxn id="16" idx="2"/>
          </p:cNvCxnSpPr>
          <p:nvPr/>
        </p:nvCxnSpPr>
        <p:spPr>
          <a:xfrm>
            <a:off x="6198939" y="3137108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ECF36D57-D346-8645-90F6-89D191D6DE7A}"/>
              </a:ext>
            </a:extLst>
          </p:cNvPr>
          <p:cNvCxnSpPr>
            <a:cxnSpLocks/>
            <a:stCxn id="22" idx="6"/>
            <a:endCxn id="23" idx="2"/>
          </p:cNvCxnSpPr>
          <p:nvPr/>
        </p:nvCxnSpPr>
        <p:spPr>
          <a:xfrm>
            <a:off x="6196931" y="3541462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72510673-1BE5-594F-9697-44293E0D1015}"/>
              </a:ext>
            </a:extLst>
          </p:cNvPr>
          <p:cNvCxnSpPr>
            <a:cxnSpLocks/>
            <a:stCxn id="29" idx="6"/>
            <a:endCxn id="30" idx="2"/>
          </p:cNvCxnSpPr>
          <p:nvPr/>
        </p:nvCxnSpPr>
        <p:spPr>
          <a:xfrm>
            <a:off x="6194921" y="3909835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F1E37BBF-60CA-0841-8698-BBFEC905AE4B}"/>
              </a:ext>
            </a:extLst>
          </p:cNvPr>
          <p:cNvCxnSpPr>
            <a:cxnSpLocks/>
            <a:stCxn id="9" idx="6"/>
            <a:endCxn id="10" idx="2"/>
          </p:cNvCxnSpPr>
          <p:nvPr/>
        </p:nvCxnSpPr>
        <p:spPr>
          <a:xfrm flipV="1">
            <a:off x="6668030" y="2707202"/>
            <a:ext cx="311633" cy="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FF2A659C-BAAC-9740-99CC-E67280FBA97A}"/>
              </a:ext>
            </a:extLst>
          </p:cNvPr>
          <p:cNvCxnSpPr>
            <a:cxnSpLocks/>
            <a:stCxn id="10" idx="6"/>
            <a:endCxn id="11" idx="2"/>
          </p:cNvCxnSpPr>
          <p:nvPr/>
        </p:nvCxnSpPr>
        <p:spPr>
          <a:xfrm>
            <a:off x="7136280" y="2707202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D6DA17AD-C77F-2348-B07A-00A5245A6B0B}"/>
              </a:ext>
            </a:extLst>
          </p:cNvPr>
          <p:cNvCxnSpPr>
            <a:cxnSpLocks/>
            <a:stCxn id="11" idx="6"/>
            <a:endCxn id="12" idx="2"/>
          </p:cNvCxnSpPr>
          <p:nvPr/>
        </p:nvCxnSpPr>
        <p:spPr>
          <a:xfrm flipV="1">
            <a:off x="7574195" y="2704602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0DF2B42B-D3A5-FB42-B71A-69305CDC9D87}"/>
              </a:ext>
            </a:extLst>
          </p:cNvPr>
          <p:cNvCxnSpPr>
            <a:cxnSpLocks/>
            <a:stCxn id="12" idx="6"/>
            <a:endCxn id="13" idx="2"/>
          </p:cNvCxnSpPr>
          <p:nvPr/>
        </p:nvCxnSpPr>
        <p:spPr>
          <a:xfrm flipV="1">
            <a:off x="8045436" y="2704181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618EF9A7-9E7A-6C41-B2C6-CA6D26D37370}"/>
              </a:ext>
            </a:extLst>
          </p:cNvPr>
          <p:cNvCxnSpPr>
            <a:cxnSpLocks/>
            <a:stCxn id="13" idx="6"/>
            <a:endCxn id="14" idx="2"/>
          </p:cNvCxnSpPr>
          <p:nvPr/>
        </p:nvCxnSpPr>
        <p:spPr>
          <a:xfrm flipV="1">
            <a:off x="8531856" y="2701907"/>
            <a:ext cx="33924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6BDBE53E-72B5-E34C-86B8-68CDA31EEAE1}"/>
              </a:ext>
            </a:extLst>
          </p:cNvPr>
          <p:cNvCxnSpPr>
            <a:cxnSpLocks/>
            <a:stCxn id="20" idx="6"/>
            <a:endCxn id="21" idx="2"/>
          </p:cNvCxnSpPr>
          <p:nvPr/>
        </p:nvCxnSpPr>
        <p:spPr>
          <a:xfrm flipV="1">
            <a:off x="8529848" y="3131959"/>
            <a:ext cx="33924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F16FA411-210B-3349-B3FC-571235D8D91F}"/>
              </a:ext>
            </a:extLst>
          </p:cNvPr>
          <p:cNvCxnSpPr>
            <a:cxnSpLocks/>
            <a:stCxn id="27" idx="6"/>
            <a:endCxn id="28" idx="2"/>
          </p:cNvCxnSpPr>
          <p:nvPr/>
        </p:nvCxnSpPr>
        <p:spPr>
          <a:xfrm flipV="1">
            <a:off x="8527838" y="3536313"/>
            <a:ext cx="33924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6E19C673-410C-DB43-B72F-5FDEB1E52AFD}"/>
              </a:ext>
            </a:extLst>
          </p:cNvPr>
          <p:cNvCxnSpPr>
            <a:cxnSpLocks/>
            <a:stCxn id="34" idx="6"/>
            <a:endCxn id="35" idx="2"/>
          </p:cNvCxnSpPr>
          <p:nvPr/>
        </p:nvCxnSpPr>
        <p:spPr>
          <a:xfrm flipV="1">
            <a:off x="8525830" y="3904686"/>
            <a:ext cx="339241" cy="2274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DFF065D3-62CF-F845-B149-9539B2E713EE}"/>
              </a:ext>
            </a:extLst>
          </p:cNvPr>
          <p:cNvCxnSpPr>
            <a:cxnSpLocks/>
            <a:stCxn id="19" idx="6"/>
            <a:endCxn id="20" idx="2"/>
          </p:cNvCxnSpPr>
          <p:nvPr/>
        </p:nvCxnSpPr>
        <p:spPr>
          <a:xfrm flipV="1">
            <a:off x="8043429" y="3134233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8D387B16-B1DB-9549-8277-E922F1B65805}"/>
              </a:ext>
            </a:extLst>
          </p:cNvPr>
          <p:cNvCxnSpPr>
            <a:cxnSpLocks/>
            <a:stCxn id="26" idx="6"/>
            <a:endCxn id="27" idx="2"/>
          </p:cNvCxnSpPr>
          <p:nvPr/>
        </p:nvCxnSpPr>
        <p:spPr>
          <a:xfrm flipV="1">
            <a:off x="8041420" y="3538587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2750A98F-30C6-D04A-BF8E-2D061428983F}"/>
              </a:ext>
            </a:extLst>
          </p:cNvPr>
          <p:cNvCxnSpPr>
            <a:cxnSpLocks/>
            <a:stCxn id="33" idx="6"/>
            <a:endCxn id="34" idx="2"/>
          </p:cNvCxnSpPr>
          <p:nvPr/>
        </p:nvCxnSpPr>
        <p:spPr>
          <a:xfrm flipV="1">
            <a:off x="8039410" y="3906961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D37DAA90-F6C9-E34F-A2B3-C1F3E215D56B}"/>
              </a:ext>
            </a:extLst>
          </p:cNvPr>
          <p:cNvCxnSpPr>
            <a:cxnSpLocks/>
            <a:stCxn id="32" idx="6"/>
            <a:endCxn id="33" idx="2"/>
          </p:cNvCxnSpPr>
          <p:nvPr/>
        </p:nvCxnSpPr>
        <p:spPr>
          <a:xfrm flipV="1">
            <a:off x="7568169" y="3907382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0AB943FE-5784-6647-86E2-D444953811F5}"/>
              </a:ext>
            </a:extLst>
          </p:cNvPr>
          <p:cNvCxnSpPr>
            <a:cxnSpLocks/>
            <a:stCxn id="31" idx="6"/>
            <a:endCxn id="32" idx="2"/>
          </p:cNvCxnSpPr>
          <p:nvPr/>
        </p:nvCxnSpPr>
        <p:spPr>
          <a:xfrm>
            <a:off x="7130253" y="3909981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A3238E2D-0DA0-024F-816F-49AF0984922F}"/>
              </a:ext>
            </a:extLst>
          </p:cNvPr>
          <p:cNvCxnSpPr>
            <a:cxnSpLocks/>
            <a:stCxn id="30" idx="6"/>
            <a:endCxn id="31" idx="2"/>
          </p:cNvCxnSpPr>
          <p:nvPr/>
        </p:nvCxnSpPr>
        <p:spPr>
          <a:xfrm flipV="1">
            <a:off x="6662004" y="3909981"/>
            <a:ext cx="311633" cy="287"/>
          </a:xfrm>
          <a:prstGeom prst="line">
            <a:avLst/>
          </a:prstGeom>
          <a:ln w="28575">
            <a:solidFill>
              <a:schemeClr val="tx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9480797F-8070-AB45-A341-5B1989FAA4CB}"/>
              </a:ext>
            </a:extLst>
          </p:cNvPr>
          <p:cNvCxnSpPr>
            <a:cxnSpLocks/>
            <a:stCxn id="23" idx="6"/>
            <a:endCxn id="24" idx="2"/>
          </p:cNvCxnSpPr>
          <p:nvPr/>
        </p:nvCxnSpPr>
        <p:spPr>
          <a:xfrm flipV="1">
            <a:off x="6664014" y="3541609"/>
            <a:ext cx="311633" cy="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3CA4D54D-3CDA-9440-BC0F-9192B3502331}"/>
              </a:ext>
            </a:extLst>
          </p:cNvPr>
          <p:cNvCxnSpPr>
            <a:cxnSpLocks/>
            <a:stCxn id="24" idx="6"/>
            <a:endCxn id="25" idx="2"/>
          </p:cNvCxnSpPr>
          <p:nvPr/>
        </p:nvCxnSpPr>
        <p:spPr>
          <a:xfrm>
            <a:off x="7132263" y="3541609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89CAA5FE-5574-764B-AC86-C96E1A2BC280}"/>
              </a:ext>
            </a:extLst>
          </p:cNvPr>
          <p:cNvCxnSpPr>
            <a:cxnSpLocks/>
            <a:stCxn id="25" idx="6"/>
            <a:endCxn id="26" idx="2"/>
          </p:cNvCxnSpPr>
          <p:nvPr/>
        </p:nvCxnSpPr>
        <p:spPr>
          <a:xfrm flipV="1">
            <a:off x="7570180" y="3539009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>
            <a:extLst>
              <a:ext uri="{FF2B5EF4-FFF2-40B4-BE49-F238E27FC236}">
                <a16:creationId xmlns:a16="http://schemas.microsoft.com/office/drawing/2014/main" id="{407363E3-088E-B14E-B58F-E0D02DD34DBD}"/>
              </a:ext>
            </a:extLst>
          </p:cNvPr>
          <p:cNvCxnSpPr>
            <a:cxnSpLocks/>
            <a:stCxn id="18" idx="6"/>
            <a:endCxn id="19" idx="2"/>
          </p:cNvCxnSpPr>
          <p:nvPr/>
        </p:nvCxnSpPr>
        <p:spPr>
          <a:xfrm flipV="1">
            <a:off x="7572187" y="3134656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F3996DFA-3134-8B43-9EE0-5BF0678CE999}"/>
              </a:ext>
            </a:extLst>
          </p:cNvPr>
          <p:cNvCxnSpPr>
            <a:cxnSpLocks/>
            <a:stCxn id="17" idx="6"/>
            <a:endCxn id="18" idx="2"/>
          </p:cNvCxnSpPr>
          <p:nvPr/>
        </p:nvCxnSpPr>
        <p:spPr>
          <a:xfrm>
            <a:off x="7134271" y="3137255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>
            <a:extLst>
              <a:ext uri="{FF2B5EF4-FFF2-40B4-BE49-F238E27FC236}">
                <a16:creationId xmlns:a16="http://schemas.microsoft.com/office/drawing/2014/main" id="{89A3C8BF-3A86-F847-8495-6BDC78A44BDC}"/>
              </a:ext>
            </a:extLst>
          </p:cNvPr>
          <p:cNvCxnSpPr>
            <a:cxnSpLocks/>
            <a:stCxn id="16" idx="6"/>
            <a:endCxn id="17" idx="2"/>
          </p:cNvCxnSpPr>
          <p:nvPr/>
        </p:nvCxnSpPr>
        <p:spPr>
          <a:xfrm flipV="1">
            <a:off x="6666020" y="3137255"/>
            <a:ext cx="311633" cy="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EF352282-C3B9-1E43-BB3C-FBDD6CBB9056}"/>
              </a:ext>
            </a:extLst>
          </p:cNvPr>
          <p:cNvCxnSpPr>
            <a:cxnSpLocks/>
            <a:stCxn id="8" idx="4"/>
            <a:endCxn id="15" idx="0"/>
          </p:cNvCxnSpPr>
          <p:nvPr/>
        </p:nvCxnSpPr>
        <p:spPr>
          <a:xfrm flipH="1">
            <a:off x="6120630" y="2773877"/>
            <a:ext cx="2008" cy="2964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>
            <a:extLst>
              <a:ext uri="{FF2B5EF4-FFF2-40B4-BE49-F238E27FC236}">
                <a16:creationId xmlns:a16="http://schemas.microsoft.com/office/drawing/2014/main" id="{81EA2200-9944-BF42-B720-5DEF25F9A6E2}"/>
              </a:ext>
            </a:extLst>
          </p:cNvPr>
          <p:cNvCxnSpPr>
            <a:cxnSpLocks/>
            <a:stCxn id="15" idx="4"/>
            <a:endCxn id="22" idx="0"/>
          </p:cNvCxnSpPr>
          <p:nvPr/>
        </p:nvCxnSpPr>
        <p:spPr>
          <a:xfrm flipH="1">
            <a:off x="6118624" y="3203929"/>
            <a:ext cx="2007" cy="270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A2790B54-5AE7-1845-AE46-768AAEDFEBAD}"/>
              </a:ext>
            </a:extLst>
          </p:cNvPr>
          <p:cNvCxnSpPr>
            <a:cxnSpLocks/>
            <a:stCxn id="22" idx="4"/>
            <a:endCxn id="29" idx="0"/>
          </p:cNvCxnSpPr>
          <p:nvPr/>
        </p:nvCxnSpPr>
        <p:spPr>
          <a:xfrm flipH="1">
            <a:off x="6116613" y="3608283"/>
            <a:ext cx="2009" cy="234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>
            <a:extLst>
              <a:ext uri="{FF2B5EF4-FFF2-40B4-BE49-F238E27FC236}">
                <a16:creationId xmlns:a16="http://schemas.microsoft.com/office/drawing/2014/main" id="{CEF8BDB5-8447-1849-9BFF-F2FCDA6FDC01}"/>
              </a:ext>
            </a:extLst>
          </p:cNvPr>
          <p:cNvCxnSpPr>
            <a:cxnSpLocks/>
            <a:stCxn id="9" idx="4"/>
            <a:endCxn id="16" idx="0"/>
          </p:cNvCxnSpPr>
          <p:nvPr/>
        </p:nvCxnSpPr>
        <p:spPr>
          <a:xfrm flipH="1">
            <a:off x="6587713" y="2774310"/>
            <a:ext cx="2008" cy="2964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77385004-1CF6-2C4C-99F8-11EF7CF62375}"/>
              </a:ext>
            </a:extLst>
          </p:cNvPr>
          <p:cNvCxnSpPr>
            <a:cxnSpLocks/>
            <a:stCxn id="16" idx="4"/>
            <a:endCxn id="23" idx="0"/>
          </p:cNvCxnSpPr>
          <p:nvPr/>
        </p:nvCxnSpPr>
        <p:spPr>
          <a:xfrm flipH="1">
            <a:off x="6585706" y="3204363"/>
            <a:ext cx="2007" cy="270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>
            <a:extLst>
              <a:ext uri="{FF2B5EF4-FFF2-40B4-BE49-F238E27FC236}">
                <a16:creationId xmlns:a16="http://schemas.microsoft.com/office/drawing/2014/main" id="{F943BF94-C48F-5E45-AA5F-2735B0198753}"/>
              </a:ext>
            </a:extLst>
          </p:cNvPr>
          <p:cNvCxnSpPr>
            <a:cxnSpLocks/>
            <a:stCxn id="23" idx="4"/>
            <a:endCxn id="30" idx="0"/>
          </p:cNvCxnSpPr>
          <p:nvPr/>
        </p:nvCxnSpPr>
        <p:spPr>
          <a:xfrm flipH="1">
            <a:off x="6583695" y="3608717"/>
            <a:ext cx="2009" cy="234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17ABEDD4-DA65-C343-82AF-0E703B10705A}"/>
              </a:ext>
            </a:extLst>
          </p:cNvPr>
          <p:cNvCxnSpPr>
            <a:cxnSpLocks/>
            <a:stCxn id="24" idx="4"/>
            <a:endCxn id="31" idx="0"/>
          </p:cNvCxnSpPr>
          <p:nvPr/>
        </p:nvCxnSpPr>
        <p:spPr>
          <a:xfrm flipH="1">
            <a:off x="7051945" y="3608430"/>
            <a:ext cx="2009" cy="234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>
            <a:extLst>
              <a:ext uri="{FF2B5EF4-FFF2-40B4-BE49-F238E27FC236}">
                <a16:creationId xmlns:a16="http://schemas.microsoft.com/office/drawing/2014/main" id="{99858DE4-C2C7-2346-8F8C-6645E7585E81}"/>
              </a:ext>
            </a:extLst>
          </p:cNvPr>
          <p:cNvCxnSpPr>
            <a:cxnSpLocks/>
            <a:stCxn id="17" idx="4"/>
            <a:endCxn id="24" idx="0"/>
          </p:cNvCxnSpPr>
          <p:nvPr/>
        </p:nvCxnSpPr>
        <p:spPr>
          <a:xfrm flipH="1">
            <a:off x="7053955" y="3204076"/>
            <a:ext cx="2007" cy="270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>
            <a:extLst>
              <a:ext uri="{FF2B5EF4-FFF2-40B4-BE49-F238E27FC236}">
                <a16:creationId xmlns:a16="http://schemas.microsoft.com/office/drawing/2014/main" id="{FFD15316-677A-F44D-B99B-C2B8B902D8B0}"/>
              </a:ext>
            </a:extLst>
          </p:cNvPr>
          <p:cNvCxnSpPr>
            <a:cxnSpLocks/>
            <a:stCxn id="10" idx="4"/>
            <a:endCxn id="17" idx="0"/>
          </p:cNvCxnSpPr>
          <p:nvPr/>
        </p:nvCxnSpPr>
        <p:spPr>
          <a:xfrm flipH="1">
            <a:off x="7055964" y="2774023"/>
            <a:ext cx="2008" cy="2964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>
            <a:extLst>
              <a:ext uri="{FF2B5EF4-FFF2-40B4-BE49-F238E27FC236}">
                <a16:creationId xmlns:a16="http://schemas.microsoft.com/office/drawing/2014/main" id="{70DBBE37-24CE-914B-A647-31EBD2AEB59F}"/>
              </a:ext>
            </a:extLst>
          </p:cNvPr>
          <p:cNvCxnSpPr>
            <a:cxnSpLocks/>
            <a:stCxn id="11" idx="4"/>
            <a:endCxn id="18" idx="0"/>
          </p:cNvCxnSpPr>
          <p:nvPr/>
        </p:nvCxnSpPr>
        <p:spPr>
          <a:xfrm flipH="1">
            <a:off x="7493878" y="2774023"/>
            <a:ext cx="2008" cy="2964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>
            <a:extLst>
              <a:ext uri="{FF2B5EF4-FFF2-40B4-BE49-F238E27FC236}">
                <a16:creationId xmlns:a16="http://schemas.microsoft.com/office/drawing/2014/main" id="{F73DB2B6-0110-564E-8956-AE34194F0E6F}"/>
              </a:ext>
            </a:extLst>
          </p:cNvPr>
          <p:cNvCxnSpPr>
            <a:cxnSpLocks/>
            <a:stCxn id="18" idx="4"/>
            <a:endCxn id="25" idx="0"/>
          </p:cNvCxnSpPr>
          <p:nvPr/>
        </p:nvCxnSpPr>
        <p:spPr>
          <a:xfrm flipH="1">
            <a:off x="7491870" y="3204076"/>
            <a:ext cx="2007" cy="270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>
            <a:extLst>
              <a:ext uri="{FF2B5EF4-FFF2-40B4-BE49-F238E27FC236}">
                <a16:creationId xmlns:a16="http://schemas.microsoft.com/office/drawing/2014/main" id="{0BB16776-9B7E-CD4B-83AA-5AE7C808D7AC}"/>
              </a:ext>
            </a:extLst>
          </p:cNvPr>
          <p:cNvCxnSpPr>
            <a:cxnSpLocks/>
            <a:stCxn id="25" idx="4"/>
            <a:endCxn id="32" idx="0"/>
          </p:cNvCxnSpPr>
          <p:nvPr/>
        </p:nvCxnSpPr>
        <p:spPr>
          <a:xfrm flipH="1">
            <a:off x="7489862" y="3608430"/>
            <a:ext cx="2009" cy="234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>
            <a:extLst>
              <a:ext uri="{FF2B5EF4-FFF2-40B4-BE49-F238E27FC236}">
                <a16:creationId xmlns:a16="http://schemas.microsoft.com/office/drawing/2014/main" id="{533F6FCA-2DB7-3544-BD31-FF326FB1F284}"/>
              </a:ext>
            </a:extLst>
          </p:cNvPr>
          <p:cNvCxnSpPr>
            <a:cxnSpLocks/>
            <a:stCxn id="26" idx="4"/>
            <a:endCxn id="33" idx="0"/>
          </p:cNvCxnSpPr>
          <p:nvPr/>
        </p:nvCxnSpPr>
        <p:spPr>
          <a:xfrm flipH="1">
            <a:off x="7961102" y="3605830"/>
            <a:ext cx="2009" cy="234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id="{474D1281-BF9E-E74D-AD10-6622C9FDA142}"/>
              </a:ext>
            </a:extLst>
          </p:cNvPr>
          <p:cNvCxnSpPr>
            <a:cxnSpLocks/>
            <a:stCxn id="19" idx="4"/>
            <a:endCxn id="26" idx="0"/>
          </p:cNvCxnSpPr>
          <p:nvPr/>
        </p:nvCxnSpPr>
        <p:spPr>
          <a:xfrm flipH="1">
            <a:off x="7963111" y="3201476"/>
            <a:ext cx="2007" cy="270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>
            <a:extLst>
              <a:ext uri="{FF2B5EF4-FFF2-40B4-BE49-F238E27FC236}">
                <a16:creationId xmlns:a16="http://schemas.microsoft.com/office/drawing/2014/main" id="{C3FED2B8-822A-074F-9EF6-A341A21FF0E3}"/>
              </a:ext>
            </a:extLst>
          </p:cNvPr>
          <p:cNvCxnSpPr>
            <a:cxnSpLocks/>
            <a:stCxn id="12" idx="4"/>
            <a:endCxn id="19" idx="0"/>
          </p:cNvCxnSpPr>
          <p:nvPr/>
        </p:nvCxnSpPr>
        <p:spPr>
          <a:xfrm flipH="1">
            <a:off x="7965120" y="2771424"/>
            <a:ext cx="2008" cy="2964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E30BBC02-331C-FC41-8D87-296A1A6A9024}"/>
              </a:ext>
            </a:extLst>
          </p:cNvPr>
          <p:cNvCxnSpPr>
            <a:cxnSpLocks/>
            <a:stCxn id="13" idx="4"/>
            <a:endCxn id="20" idx="0"/>
          </p:cNvCxnSpPr>
          <p:nvPr/>
        </p:nvCxnSpPr>
        <p:spPr>
          <a:xfrm flipH="1">
            <a:off x="8451539" y="2771002"/>
            <a:ext cx="2008" cy="2964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>
            <a:extLst>
              <a:ext uri="{FF2B5EF4-FFF2-40B4-BE49-F238E27FC236}">
                <a16:creationId xmlns:a16="http://schemas.microsoft.com/office/drawing/2014/main" id="{F39CBADF-285B-DB4F-B038-09C87DDCCE1C}"/>
              </a:ext>
            </a:extLst>
          </p:cNvPr>
          <p:cNvCxnSpPr>
            <a:cxnSpLocks/>
            <a:stCxn id="20" idx="4"/>
            <a:endCxn id="27" idx="0"/>
          </p:cNvCxnSpPr>
          <p:nvPr/>
        </p:nvCxnSpPr>
        <p:spPr>
          <a:xfrm flipH="1">
            <a:off x="8449531" y="3201055"/>
            <a:ext cx="2007" cy="270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A7D65F4E-07E5-4C4B-893B-A59B1CBEB3D7}"/>
              </a:ext>
            </a:extLst>
          </p:cNvPr>
          <p:cNvCxnSpPr>
            <a:cxnSpLocks/>
            <a:stCxn id="27" idx="4"/>
            <a:endCxn id="34" idx="0"/>
          </p:cNvCxnSpPr>
          <p:nvPr/>
        </p:nvCxnSpPr>
        <p:spPr>
          <a:xfrm flipH="1">
            <a:off x="8447521" y="3605409"/>
            <a:ext cx="2009" cy="234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5CAD2F70-B93E-704F-9470-8651CA6D2AA4}"/>
              </a:ext>
            </a:extLst>
          </p:cNvPr>
          <p:cNvCxnSpPr>
            <a:cxnSpLocks/>
            <a:stCxn id="28" idx="4"/>
            <a:endCxn id="35" idx="0"/>
          </p:cNvCxnSpPr>
          <p:nvPr/>
        </p:nvCxnSpPr>
        <p:spPr>
          <a:xfrm flipH="1">
            <a:off x="8943378" y="3603134"/>
            <a:ext cx="2009" cy="234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78">
            <a:extLst>
              <a:ext uri="{FF2B5EF4-FFF2-40B4-BE49-F238E27FC236}">
                <a16:creationId xmlns:a16="http://schemas.microsoft.com/office/drawing/2014/main" id="{6843E885-4DE7-AD4A-921C-899A41617D42}"/>
              </a:ext>
            </a:extLst>
          </p:cNvPr>
          <p:cNvCxnSpPr>
            <a:cxnSpLocks/>
            <a:stCxn id="21" idx="4"/>
            <a:endCxn id="28" idx="0"/>
          </p:cNvCxnSpPr>
          <p:nvPr/>
        </p:nvCxnSpPr>
        <p:spPr>
          <a:xfrm flipH="1">
            <a:off x="8945389" y="3198780"/>
            <a:ext cx="2007" cy="270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>
            <a:extLst>
              <a:ext uri="{FF2B5EF4-FFF2-40B4-BE49-F238E27FC236}">
                <a16:creationId xmlns:a16="http://schemas.microsoft.com/office/drawing/2014/main" id="{B24A4794-7EDE-874E-BB4B-6F7538096AFA}"/>
              </a:ext>
            </a:extLst>
          </p:cNvPr>
          <p:cNvCxnSpPr>
            <a:cxnSpLocks/>
            <a:stCxn id="14" idx="4"/>
            <a:endCxn id="21" idx="0"/>
          </p:cNvCxnSpPr>
          <p:nvPr/>
        </p:nvCxnSpPr>
        <p:spPr>
          <a:xfrm flipH="1">
            <a:off x="8947396" y="2768727"/>
            <a:ext cx="2008" cy="2964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Ellipse 102">
            <a:extLst>
              <a:ext uri="{FF2B5EF4-FFF2-40B4-BE49-F238E27FC236}">
                <a16:creationId xmlns:a16="http://schemas.microsoft.com/office/drawing/2014/main" id="{35376B81-36D9-3848-B50B-D8C2674F9F49}"/>
              </a:ext>
            </a:extLst>
          </p:cNvPr>
          <p:cNvSpPr/>
          <p:nvPr/>
        </p:nvSpPr>
        <p:spPr>
          <a:xfrm>
            <a:off x="6038304" y="2227631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Ellipse 103">
            <a:extLst>
              <a:ext uri="{FF2B5EF4-FFF2-40B4-BE49-F238E27FC236}">
                <a16:creationId xmlns:a16="http://schemas.microsoft.com/office/drawing/2014/main" id="{EDA059CF-2C22-1844-BDAE-1C4974F121F1}"/>
              </a:ext>
            </a:extLst>
          </p:cNvPr>
          <p:cNvSpPr/>
          <p:nvPr/>
        </p:nvSpPr>
        <p:spPr>
          <a:xfrm>
            <a:off x="6505386" y="2228064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Ellipse 104">
            <a:extLst>
              <a:ext uri="{FF2B5EF4-FFF2-40B4-BE49-F238E27FC236}">
                <a16:creationId xmlns:a16="http://schemas.microsoft.com/office/drawing/2014/main" id="{CD27312A-F439-D84C-8143-B8822FB0986B}"/>
              </a:ext>
            </a:extLst>
          </p:cNvPr>
          <p:cNvSpPr/>
          <p:nvPr/>
        </p:nvSpPr>
        <p:spPr>
          <a:xfrm>
            <a:off x="6973637" y="2227777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Ellipse 105">
            <a:extLst>
              <a:ext uri="{FF2B5EF4-FFF2-40B4-BE49-F238E27FC236}">
                <a16:creationId xmlns:a16="http://schemas.microsoft.com/office/drawing/2014/main" id="{FC43C8E9-0268-9F40-8494-3F7A31B32CB0}"/>
              </a:ext>
            </a:extLst>
          </p:cNvPr>
          <p:cNvSpPr/>
          <p:nvPr/>
        </p:nvSpPr>
        <p:spPr>
          <a:xfrm>
            <a:off x="7411552" y="2227777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07" name="Ellipse 106">
            <a:extLst>
              <a:ext uri="{FF2B5EF4-FFF2-40B4-BE49-F238E27FC236}">
                <a16:creationId xmlns:a16="http://schemas.microsoft.com/office/drawing/2014/main" id="{8F55145E-793C-F14B-8B17-8618BC5058FC}"/>
              </a:ext>
            </a:extLst>
          </p:cNvPr>
          <p:cNvSpPr/>
          <p:nvPr/>
        </p:nvSpPr>
        <p:spPr>
          <a:xfrm>
            <a:off x="7882793" y="2225178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Ellipse 107">
            <a:extLst>
              <a:ext uri="{FF2B5EF4-FFF2-40B4-BE49-F238E27FC236}">
                <a16:creationId xmlns:a16="http://schemas.microsoft.com/office/drawing/2014/main" id="{781DEF2D-9E4D-A449-91DC-33A8178CF125}"/>
              </a:ext>
            </a:extLst>
          </p:cNvPr>
          <p:cNvSpPr/>
          <p:nvPr/>
        </p:nvSpPr>
        <p:spPr>
          <a:xfrm>
            <a:off x="8369212" y="2224756"/>
            <a:ext cx="156617" cy="13364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Ellipse 108">
            <a:extLst>
              <a:ext uri="{FF2B5EF4-FFF2-40B4-BE49-F238E27FC236}">
                <a16:creationId xmlns:a16="http://schemas.microsoft.com/office/drawing/2014/main" id="{0C19B8B8-D2B3-D74B-9076-972D72E2E4B9}"/>
              </a:ext>
            </a:extLst>
          </p:cNvPr>
          <p:cNvSpPr/>
          <p:nvPr/>
        </p:nvSpPr>
        <p:spPr>
          <a:xfrm>
            <a:off x="8865070" y="2222482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0" name="Connecteur droit 109">
            <a:extLst>
              <a:ext uri="{FF2B5EF4-FFF2-40B4-BE49-F238E27FC236}">
                <a16:creationId xmlns:a16="http://schemas.microsoft.com/office/drawing/2014/main" id="{546B1304-E712-1A49-9D9D-571A6EA848BB}"/>
              </a:ext>
            </a:extLst>
          </p:cNvPr>
          <p:cNvCxnSpPr>
            <a:stCxn id="103" idx="6"/>
            <a:endCxn id="104" idx="2"/>
          </p:cNvCxnSpPr>
          <p:nvPr/>
        </p:nvCxnSpPr>
        <p:spPr>
          <a:xfrm>
            <a:off x="6194921" y="2294452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eur droit 110">
            <a:extLst>
              <a:ext uri="{FF2B5EF4-FFF2-40B4-BE49-F238E27FC236}">
                <a16:creationId xmlns:a16="http://schemas.microsoft.com/office/drawing/2014/main" id="{85A1119C-6FC4-9D45-92CA-91C7AB7B6CF7}"/>
              </a:ext>
            </a:extLst>
          </p:cNvPr>
          <p:cNvCxnSpPr>
            <a:cxnSpLocks/>
            <a:stCxn id="104" idx="6"/>
            <a:endCxn id="105" idx="2"/>
          </p:cNvCxnSpPr>
          <p:nvPr/>
        </p:nvCxnSpPr>
        <p:spPr>
          <a:xfrm flipV="1">
            <a:off x="6662003" y="2294598"/>
            <a:ext cx="311633" cy="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necteur droit 111">
            <a:extLst>
              <a:ext uri="{FF2B5EF4-FFF2-40B4-BE49-F238E27FC236}">
                <a16:creationId xmlns:a16="http://schemas.microsoft.com/office/drawing/2014/main" id="{BCE2EA09-37CA-4B49-9AC8-463859E8F8E1}"/>
              </a:ext>
            </a:extLst>
          </p:cNvPr>
          <p:cNvCxnSpPr>
            <a:cxnSpLocks/>
            <a:stCxn id="105" idx="6"/>
            <a:endCxn id="106" idx="2"/>
          </p:cNvCxnSpPr>
          <p:nvPr/>
        </p:nvCxnSpPr>
        <p:spPr>
          <a:xfrm>
            <a:off x="7130253" y="2294598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cteur droit 112">
            <a:extLst>
              <a:ext uri="{FF2B5EF4-FFF2-40B4-BE49-F238E27FC236}">
                <a16:creationId xmlns:a16="http://schemas.microsoft.com/office/drawing/2014/main" id="{4DCAC123-9BC6-054B-84BE-7FDB4E95A9F2}"/>
              </a:ext>
            </a:extLst>
          </p:cNvPr>
          <p:cNvCxnSpPr>
            <a:cxnSpLocks/>
            <a:stCxn id="106" idx="6"/>
            <a:endCxn id="107" idx="2"/>
          </p:cNvCxnSpPr>
          <p:nvPr/>
        </p:nvCxnSpPr>
        <p:spPr>
          <a:xfrm flipV="1">
            <a:off x="7568168" y="2292000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cteur droit 113">
            <a:extLst>
              <a:ext uri="{FF2B5EF4-FFF2-40B4-BE49-F238E27FC236}">
                <a16:creationId xmlns:a16="http://schemas.microsoft.com/office/drawing/2014/main" id="{D2ED0E71-E2F4-4A40-B77E-EE293F959767}"/>
              </a:ext>
            </a:extLst>
          </p:cNvPr>
          <p:cNvCxnSpPr>
            <a:cxnSpLocks/>
            <a:stCxn id="107" idx="6"/>
            <a:endCxn id="108" idx="2"/>
          </p:cNvCxnSpPr>
          <p:nvPr/>
        </p:nvCxnSpPr>
        <p:spPr>
          <a:xfrm flipV="1">
            <a:off x="8039410" y="2291578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cteur droit 114">
            <a:extLst>
              <a:ext uri="{FF2B5EF4-FFF2-40B4-BE49-F238E27FC236}">
                <a16:creationId xmlns:a16="http://schemas.microsoft.com/office/drawing/2014/main" id="{3EC1A458-77FD-DD44-B4AC-CED2BC3FE32E}"/>
              </a:ext>
            </a:extLst>
          </p:cNvPr>
          <p:cNvCxnSpPr>
            <a:cxnSpLocks/>
            <a:stCxn id="108" idx="6"/>
            <a:endCxn id="109" idx="2"/>
          </p:cNvCxnSpPr>
          <p:nvPr/>
        </p:nvCxnSpPr>
        <p:spPr>
          <a:xfrm flipV="1">
            <a:off x="8525830" y="2289302"/>
            <a:ext cx="33924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cteur droit 117">
            <a:extLst>
              <a:ext uri="{FF2B5EF4-FFF2-40B4-BE49-F238E27FC236}">
                <a16:creationId xmlns:a16="http://schemas.microsoft.com/office/drawing/2014/main" id="{B2C80645-E805-4D4F-B32E-873FFD7273EB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8945387" y="2348176"/>
            <a:ext cx="4018" cy="2869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cteur droit 118">
            <a:extLst>
              <a:ext uri="{FF2B5EF4-FFF2-40B4-BE49-F238E27FC236}">
                <a16:creationId xmlns:a16="http://schemas.microsoft.com/office/drawing/2014/main" id="{42349C26-2B38-4845-A096-5970A4ACA6F1}"/>
              </a:ext>
            </a:extLst>
          </p:cNvPr>
          <p:cNvCxnSpPr>
            <a:cxnSpLocks/>
            <a:stCxn id="108" idx="4"/>
            <a:endCxn id="13" idx="0"/>
          </p:cNvCxnSpPr>
          <p:nvPr/>
        </p:nvCxnSpPr>
        <p:spPr>
          <a:xfrm>
            <a:off x="8447520" y="2358398"/>
            <a:ext cx="6027" cy="2789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cteur droit 119">
            <a:extLst>
              <a:ext uri="{FF2B5EF4-FFF2-40B4-BE49-F238E27FC236}">
                <a16:creationId xmlns:a16="http://schemas.microsoft.com/office/drawing/2014/main" id="{E383CF73-5184-B244-860D-337EE0342737}"/>
              </a:ext>
            </a:extLst>
          </p:cNvPr>
          <p:cNvCxnSpPr>
            <a:cxnSpLocks/>
            <a:stCxn id="107" idx="4"/>
            <a:endCxn id="12" idx="0"/>
          </p:cNvCxnSpPr>
          <p:nvPr/>
        </p:nvCxnSpPr>
        <p:spPr>
          <a:xfrm>
            <a:off x="7961102" y="2358820"/>
            <a:ext cx="6027" cy="2789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cteur droit 120">
            <a:extLst>
              <a:ext uri="{FF2B5EF4-FFF2-40B4-BE49-F238E27FC236}">
                <a16:creationId xmlns:a16="http://schemas.microsoft.com/office/drawing/2014/main" id="{13F971B3-2C92-1548-89CC-DBEA0A9EAD13}"/>
              </a:ext>
            </a:extLst>
          </p:cNvPr>
          <p:cNvCxnSpPr>
            <a:cxnSpLocks/>
            <a:stCxn id="106" idx="4"/>
            <a:endCxn id="11" idx="0"/>
          </p:cNvCxnSpPr>
          <p:nvPr/>
        </p:nvCxnSpPr>
        <p:spPr>
          <a:xfrm>
            <a:off x="7489862" y="2361419"/>
            <a:ext cx="6027" cy="2789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cteur droit 121">
            <a:extLst>
              <a:ext uri="{FF2B5EF4-FFF2-40B4-BE49-F238E27FC236}">
                <a16:creationId xmlns:a16="http://schemas.microsoft.com/office/drawing/2014/main" id="{44653B65-6796-264B-86AE-A2018DDF6B9A}"/>
              </a:ext>
            </a:extLst>
          </p:cNvPr>
          <p:cNvCxnSpPr>
            <a:cxnSpLocks/>
            <a:stCxn id="105" idx="4"/>
            <a:endCxn id="10" idx="0"/>
          </p:cNvCxnSpPr>
          <p:nvPr/>
        </p:nvCxnSpPr>
        <p:spPr>
          <a:xfrm>
            <a:off x="7051945" y="2361419"/>
            <a:ext cx="6027" cy="2789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necteur droit 122">
            <a:extLst>
              <a:ext uri="{FF2B5EF4-FFF2-40B4-BE49-F238E27FC236}">
                <a16:creationId xmlns:a16="http://schemas.microsoft.com/office/drawing/2014/main" id="{BF675F79-5628-D94F-8330-D09E3F76484F}"/>
              </a:ext>
            </a:extLst>
          </p:cNvPr>
          <p:cNvCxnSpPr>
            <a:cxnSpLocks/>
            <a:stCxn id="104" idx="4"/>
            <a:endCxn id="9" idx="0"/>
          </p:cNvCxnSpPr>
          <p:nvPr/>
        </p:nvCxnSpPr>
        <p:spPr>
          <a:xfrm>
            <a:off x="6583695" y="2361706"/>
            <a:ext cx="6027" cy="2789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necteur droit 123">
            <a:extLst>
              <a:ext uri="{FF2B5EF4-FFF2-40B4-BE49-F238E27FC236}">
                <a16:creationId xmlns:a16="http://schemas.microsoft.com/office/drawing/2014/main" id="{5D666ACC-6E09-A24D-B683-CBCFCF71DB46}"/>
              </a:ext>
            </a:extLst>
          </p:cNvPr>
          <p:cNvCxnSpPr>
            <a:cxnSpLocks/>
            <a:stCxn id="103" idx="4"/>
            <a:endCxn id="8" idx="0"/>
          </p:cNvCxnSpPr>
          <p:nvPr/>
        </p:nvCxnSpPr>
        <p:spPr>
          <a:xfrm>
            <a:off x="6116612" y="2361273"/>
            <a:ext cx="6027" cy="2789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Ellipse 124">
            <a:extLst>
              <a:ext uri="{FF2B5EF4-FFF2-40B4-BE49-F238E27FC236}">
                <a16:creationId xmlns:a16="http://schemas.microsoft.com/office/drawing/2014/main" id="{F0E851B8-65A6-5F4B-A96A-218B92E45B74}"/>
              </a:ext>
            </a:extLst>
          </p:cNvPr>
          <p:cNvSpPr/>
          <p:nvPr/>
        </p:nvSpPr>
        <p:spPr>
          <a:xfrm>
            <a:off x="6042321" y="1816350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Ellipse 125">
            <a:extLst>
              <a:ext uri="{FF2B5EF4-FFF2-40B4-BE49-F238E27FC236}">
                <a16:creationId xmlns:a16="http://schemas.microsoft.com/office/drawing/2014/main" id="{3CB67B24-B573-9848-B5B8-82843C717E95}"/>
              </a:ext>
            </a:extLst>
          </p:cNvPr>
          <p:cNvSpPr/>
          <p:nvPr/>
        </p:nvSpPr>
        <p:spPr>
          <a:xfrm>
            <a:off x="6509406" y="1816784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Ellipse 126">
            <a:extLst>
              <a:ext uri="{FF2B5EF4-FFF2-40B4-BE49-F238E27FC236}">
                <a16:creationId xmlns:a16="http://schemas.microsoft.com/office/drawing/2014/main" id="{9074FB32-DCD3-C94C-A1EA-C7424F2DA5D8}"/>
              </a:ext>
            </a:extLst>
          </p:cNvPr>
          <p:cNvSpPr/>
          <p:nvPr/>
        </p:nvSpPr>
        <p:spPr>
          <a:xfrm>
            <a:off x="6977654" y="1816497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Ellipse 127">
            <a:extLst>
              <a:ext uri="{FF2B5EF4-FFF2-40B4-BE49-F238E27FC236}">
                <a16:creationId xmlns:a16="http://schemas.microsoft.com/office/drawing/2014/main" id="{31230461-1C24-074A-A0C5-6658EF16EE27}"/>
              </a:ext>
            </a:extLst>
          </p:cNvPr>
          <p:cNvSpPr/>
          <p:nvPr/>
        </p:nvSpPr>
        <p:spPr>
          <a:xfrm>
            <a:off x="7415571" y="1816497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29" name="Ellipse 128">
            <a:extLst>
              <a:ext uri="{FF2B5EF4-FFF2-40B4-BE49-F238E27FC236}">
                <a16:creationId xmlns:a16="http://schemas.microsoft.com/office/drawing/2014/main" id="{D6CEDA18-0DA8-3147-B23F-CF4FE479595D}"/>
              </a:ext>
            </a:extLst>
          </p:cNvPr>
          <p:cNvSpPr/>
          <p:nvPr/>
        </p:nvSpPr>
        <p:spPr>
          <a:xfrm>
            <a:off x="7886811" y="1813897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Ellipse 129">
            <a:extLst>
              <a:ext uri="{FF2B5EF4-FFF2-40B4-BE49-F238E27FC236}">
                <a16:creationId xmlns:a16="http://schemas.microsoft.com/office/drawing/2014/main" id="{C508B796-8199-3D4F-8C53-4CF9D0AD0E08}"/>
              </a:ext>
            </a:extLst>
          </p:cNvPr>
          <p:cNvSpPr/>
          <p:nvPr/>
        </p:nvSpPr>
        <p:spPr>
          <a:xfrm>
            <a:off x="8373230" y="1813475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Ellipse 130">
            <a:extLst>
              <a:ext uri="{FF2B5EF4-FFF2-40B4-BE49-F238E27FC236}">
                <a16:creationId xmlns:a16="http://schemas.microsoft.com/office/drawing/2014/main" id="{3BC2DD92-6792-E546-982E-10AD1A9E3075}"/>
              </a:ext>
            </a:extLst>
          </p:cNvPr>
          <p:cNvSpPr/>
          <p:nvPr/>
        </p:nvSpPr>
        <p:spPr>
          <a:xfrm>
            <a:off x="8869087" y="1811200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2" name="Connecteur droit 131">
            <a:extLst>
              <a:ext uri="{FF2B5EF4-FFF2-40B4-BE49-F238E27FC236}">
                <a16:creationId xmlns:a16="http://schemas.microsoft.com/office/drawing/2014/main" id="{FCDF1A29-F0D4-354C-BBBE-89AC6B2FC0B7}"/>
              </a:ext>
            </a:extLst>
          </p:cNvPr>
          <p:cNvCxnSpPr>
            <a:stCxn id="125" idx="6"/>
            <a:endCxn id="126" idx="2"/>
          </p:cNvCxnSpPr>
          <p:nvPr/>
        </p:nvCxnSpPr>
        <p:spPr>
          <a:xfrm>
            <a:off x="6198939" y="1883171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necteur droit 132">
            <a:extLst>
              <a:ext uri="{FF2B5EF4-FFF2-40B4-BE49-F238E27FC236}">
                <a16:creationId xmlns:a16="http://schemas.microsoft.com/office/drawing/2014/main" id="{7D5E5613-07FF-A440-A5D4-125F2B5DCC58}"/>
              </a:ext>
            </a:extLst>
          </p:cNvPr>
          <p:cNvCxnSpPr>
            <a:cxnSpLocks/>
            <a:stCxn id="126" idx="6"/>
            <a:endCxn id="127" idx="2"/>
          </p:cNvCxnSpPr>
          <p:nvPr/>
        </p:nvCxnSpPr>
        <p:spPr>
          <a:xfrm flipV="1">
            <a:off x="6666020" y="1883317"/>
            <a:ext cx="311633" cy="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necteur droit 133">
            <a:extLst>
              <a:ext uri="{FF2B5EF4-FFF2-40B4-BE49-F238E27FC236}">
                <a16:creationId xmlns:a16="http://schemas.microsoft.com/office/drawing/2014/main" id="{08131964-787C-A941-88EB-AB3D592ABD51}"/>
              </a:ext>
            </a:extLst>
          </p:cNvPr>
          <p:cNvCxnSpPr>
            <a:cxnSpLocks/>
            <a:stCxn id="127" idx="6"/>
            <a:endCxn id="128" idx="2"/>
          </p:cNvCxnSpPr>
          <p:nvPr/>
        </p:nvCxnSpPr>
        <p:spPr>
          <a:xfrm>
            <a:off x="7134271" y="1883317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onnecteur droit 134">
            <a:extLst>
              <a:ext uri="{FF2B5EF4-FFF2-40B4-BE49-F238E27FC236}">
                <a16:creationId xmlns:a16="http://schemas.microsoft.com/office/drawing/2014/main" id="{F23DE3CC-1531-094C-9787-348B67A89FF6}"/>
              </a:ext>
            </a:extLst>
          </p:cNvPr>
          <p:cNvCxnSpPr>
            <a:cxnSpLocks/>
            <a:stCxn id="128" idx="6"/>
            <a:endCxn id="129" idx="2"/>
          </p:cNvCxnSpPr>
          <p:nvPr/>
        </p:nvCxnSpPr>
        <p:spPr>
          <a:xfrm flipV="1">
            <a:off x="7572187" y="1880718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Connecteur droit 135">
            <a:extLst>
              <a:ext uri="{FF2B5EF4-FFF2-40B4-BE49-F238E27FC236}">
                <a16:creationId xmlns:a16="http://schemas.microsoft.com/office/drawing/2014/main" id="{34EBBAE2-823B-5E4A-82D9-6E75794A44BB}"/>
              </a:ext>
            </a:extLst>
          </p:cNvPr>
          <p:cNvCxnSpPr>
            <a:cxnSpLocks/>
            <a:stCxn id="129" idx="6"/>
            <a:endCxn id="130" idx="2"/>
          </p:cNvCxnSpPr>
          <p:nvPr/>
        </p:nvCxnSpPr>
        <p:spPr>
          <a:xfrm flipV="1">
            <a:off x="8043429" y="1880296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onnecteur droit 136">
            <a:extLst>
              <a:ext uri="{FF2B5EF4-FFF2-40B4-BE49-F238E27FC236}">
                <a16:creationId xmlns:a16="http://schemas.microsoft.com/office/drawing/2014/main" id="{CEBA366C-E488-964D-9C91-4920FDF47707}"/>
              </a:ext>
            </a:extLst>
          </p:cNvPr>
          <p:cNvCxnSpPr>
            <a:cxnSpLocks/>
            <a:stCxn id="131" idx="6"/>
            <a:endCxn id="158" idx="2"/>
          </p:cNvCxnSpPr>
          <p:nvPr/>
        </p:nvCxnSpPr>
        <p:spPr>
          <a:xfrm>
            <a:off x="9025705" y="1878022"/>
            <a:ext cx="35295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necteur droit 139">
            <a:extLst>
              <a:ext uri="{FF2B5EF4-FFF2-40B4-BE49-F238E27FC236}">
                <a16:creationId xmlns:a16="http://schemas.microsoft.com/office/drawing/2014/main" id="{E052BA63-485D-664E-A28D-85C60E8C6AB1}"/>
              </a:ext>
            </a:extLst>
          </p:cNvPr>
          <p:cNvCxnSpPr>
            <a:cxnSpLocks/>
            <a:stCxn id="131" idx="4"/>
            <a:endCxn id="109" idx="0"/>
          </p:cNvCxnSpPr>
          <p:nvPr/>
        </p:nvCxnSpPr>
        <p:spPr>
          <a:xfrm flipH="1">
            <a:off x="8943378" y="1944842"/>
            <a:ext cx="4019" cy="277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Connecteur droit 140">
            <a:extLst>
              <a:ext uri="{FF2B5EF4-FFF2-40B4-BE49-F238E27FC236}">
                <a16:creationId xmlns:a16="http://schemas.microsoft.com/office/drawing/2014/main" id="{8E3FCB41-24A6-7E4A-AFEF-7A353B77948B}"/>
              </a:ext>
            </a:extLst>
          </p:cNvPr>
          <p:cNvCxnSpPr>
            <a:cxnSpLocks/>
            <a:stCxn id="130" idx="4"/>
            <a:endCxn id="108" idx="0"/>
          </p:cNvCxnSpPr>
          <p:nvPr/>
        </p:nvCxnSpPr>
        <p:spPr>
          <a:xfrm flipH="1">
            <a:off x="8447520" y="1947117"/>
            <a:ext cx="4019" cy="277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onnecteur droit 141">
            <a:extLst>
              <a:ext uri="{FF2B5EF4-FFF2-40B4-BE49-F238E27FC236}">
                <a16:creationId xmlns:a16="http://schemas.microsoft.com/office/drawing/2014/main" id="{A2B13FBC-B27A-224C-9704-EAB8F0770D32}"/>
              </a:ext>
            </a:extLst>
          </p:cNvPr>
          <p:cNvCxnSpPr>
            <a:cxnSpLocks/>
            <a:stCxn id="129" idx="4"/>
            <a:endCxn id="107" idx="0"/>
          </p:cNvCxnSpPr>
          <p:nvPr/>
        </p:nvCxnSpPr>
        <p:spPr>
          <a:xfrm flipH="1">
            <a:off x="7961102" y="1947538"/>
            <a:ext cx="4019" cy="277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necteur droit 142">
            <a:extLst>
              <a:ext uri="{FF2B5EF4-FFF2-40B4-BE49-F238E27FC236}">
                <a16:creationId xmlns:a16="http://schemas.microsoft.com/office/drawing/2014/main" id="{0D860B97-03D4-5349-BD0B-BC02573E87B4}"/>
              </a:ext>
            </a:extLst>
          </p:cNvPr>
          <p:cNvCxnSpPr>
            <a:cxnSpLocks/>
            <a:stCxn id="128" idx="4"/>
            <a:endCxn id="106" idx="0"/>
          </p:cNvCxnSpPr>
          <p:nvPr/>
        </p:nvCxnSpPr>
        <p:spPr>
          <a:xfrm flipH="1">
            <a:off x="7489862" y="1950138"/>
            <a:ext cx="4019" cy="277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onnecteur droit 143">
            <a:extLst>
              <a:ext uri="{FF2B5EF4-FFF2-40B4-BE49-F238E27FC236}">
                <a16:creationId xmlns:a16="http://schemas.microsoft.com/office/drawing/2014/main" id="{388973F6-1E01-DC43-A390-783E537B0647}"/>
              </a:ext>
            </a:extLst>
          </p:cNvPr>
          <p:cNvCxnSpPr>
            <a:cxnSpLocks/>
            <a:stCxn id="127" idx="4"/>
            <a:endCxn id="105" idx="0"/>
          </p:cNvCxnSpPr>
          <p:nvPr/>
        </p:nvCxnSpPr>
        <p:spPr>
          <a:xfrm flipH="1">
            <a:off x="7051945" y="1950138"/>
            <a:ext cx="4019" cy="277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necteur droit 144">
            <a:extLst>
              <a:ext uri="{FF2B5EF4-FFF2-40B4-BE49-F238E27FC236}">
                <a16:creationId xmlns:a16="http://schemas.microsoft.com/office/drawing/2014/main" id="{922D0C27-7165-FB41-A40B-538EBFE52B0C}"/>
              </a:ext>
            </a:extLst>
          </p:cNvPr>
          <p:cNvCxnSpPr>
            <a:cxnSpLocks/>
            <a:stCxn id="126" idx="4"/>
            <a:endCxn id="104" idx="0"/>
          </p:cNvCxnSpPr>
          <p:nvPr/>
        </p:nvCxnSpPr>
        <p:spPr>
          <a:xfrm flipH="1">
            <a:off x="6583695" y="1950425"/>
            <a:ext cx="4019" cy="277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necteur droit 145">
            <a:extLst>
              <a:ext uri="{FF2B5EF4-FFF2-40B4-BE49-F238E27FC236}">
                <a16:creationId xmlns:a16="http://schemas.microsoft.com/office/drawing/2014/main" id="{0AF31DBA-B81F-F64A-8887-0D822476DDF3}"/>
              </a:ext>
            </a:extLst>
          </p:cNvPr>
          <p:cNvCxnSpPr>
            <a:cxnSpLocks/>
            <a:stCxn id="125" idx="4"/>
            <a:endCxn id="103" idx="0"/>
          </p:cNvCxnSpPr>
          <p:nvPr/>
        </p:nvCxnSpPr>
        <p:spPr>
          <a:xfrm flipH="1">
            <a:off x="6116612" y="1949991"/>
            <a:ext cx="4019" cy="277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Ellipse 146">
            <a:extLst>
              <a:ext uri="{FF2B5EF4-FFF2-40B4-BE49-F238E27FC236}">
                <a16:creationId xmlns:a16="http://schemas.microsoft.com/office/drawing/2014/main" id="{94C574CF-56E7-A94F-B7C7-C8544E430872}"/>
              </a:ext>
            </a:extLst>
          </p:cNvPr>
          <p:cNvSpPr/>
          <p:nvPr/>
        </p:nvSpPr>
        <p:spPr>
          <a:xfrm>
            <a:off x="9380665" y="2637360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Ellipse 147">
            <a:extLst>
              <a:ext uri="{FF2B5EF4-FFF2-40B4-BE49-F238E27FC236}">
                <a16:creationId xmlns:a16="http://schemas.microsoft.com/office/drawing/2014/main" id="{E5FE1757-9989-9F4F-9FB0-3F111F059822}"/>
              </a:ext>
            </a:extLst>
          </p:cNvPr>
          <p:cNvSpPr/>
          <p:nvPr/>
        </p:nvSpPr>
        <p:spPr>
          <a:xfrm>
            <a:off x="9378655" y="3067412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Ellipse 148">
            <a:extLst>
              <a:ext uri="{FF2B5EF4-FFF2-40B4-BE49-F238E27FC236}">
                <a16:creationId xmlns:a16="http://schemas.microsoft.com/office/drawing/2014/main" id="{8FAFF294-1EB4-0240-81C6-34F5DE263BAE}"/>
              </a:ext>
            </a:extLst>
          </p:cNvPr>
          <p:cNvSpPr/>
          <p:nvPr/>
        </p:nvSpPr>
        <p:spPr>
          <a:xfrm>
            <a:off x="9376648" y="3471767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Ellipse 149">
            <a:extLst>
              <a:ext uri="{FF2B5EF4-FFF2-40B4-BE49-F238E27FC236}">
                <a16:creationId xmlns:a16="http://schemas.microsoft.com/office/drawing/2014/main" id="{8C362319-008C-034A-B0E8-F126BDFE390C}"/>
              </a:ext>
            </a:extLst>
          </p:cNvPr>
          <p:cNvSpPr/>
          <p:nvPr/>
        </p:nvSpPr>
        <p:spPr>
          <a:xfrm>
            <a:off x="9374638" y="3840139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1" name="Connecteur droit 150">
            <a:extLst>
              <a:ext uri="{FF2B5EF4-FFF2-40B4-BE49-F238E27FC236}">
                <a16:creationId xmlns:a16="http://schemas.microsoft.com/office/drawing/2014/main" id="{D8CD6F5D-C680-5947-A23A-9696B202EEB7}"/>
              </a:ext>
            </a:extLst>
          </p:cNvPr>
          <p:cNvCxnSpPr>
            <a:cxnSpLocks/>
            <a:stCxn id="149" idx="4"/>
            <a:endCxn id="150" idx="0"/>
          </p:cNvCxnSpPr>
          <p:nvPr/>
        </p:nvCxnSpPr>
        <p:spPr>
          <a:xfrm flipH="1">
            <a:off x="9452946" y="3605409"/>
            <a:ext cx="2009" cy="234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onnecteur droit 151">
            <a:extLst>
              <a:ext uri="{FF2B5EF4-FFF2-40B4-BE49-F238E27FC236}">
                <a16:creationId xmlns:a16="http://schemas.microsoft.com/office/drawing/2014/main" id="{76CFBADE-2E00-E143-9360-5D536BC3D701}"/>
              </a:ext>
            </a:extLst>
          </p:cNvPr>
          <p:cNvCxnSpPr>
            <a:cxnSpLocks/>
            <a:stCxn id="148" idx="4"/>
            <a:endCxn id="149" idx="0"/>
          </p:cNvCxnSpPr>
          <p:nvPr/>
        </p:nvCxnSpPr>
        <p:spPr>
          <a:xfrm flipH="1">
            <a:off x="9454957" y="3201055"/>
            <a:ext cx="2007" cy="270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Connecteur droit 152">
            <a:extLst>
              <a:ext uri="{FF2B5EF4-FFF2-40B4-BE49-F238E27FC236}">
                <a16:creationId xmlns:a16="http://schemas.microsoft.com/office/drawing/2014/main" id="{9A845A9C-D133-904C-820C-0020A4724654}"/>
              </a:ext>
            </a:extLst>
          </p:cNvPr>
          <p:cNvCxnSpPr>
            <a:cxnSpLocks/>
            <a:stCxn id="147" idx="4"/>
            <a:endCxn id="148" idx="0"/>
          </p:cNvCxnSpPr>
          <p:nvPr/>
        </p:nvCxnSpPr>
        <p:spPr>
          <a:xfrm flipH="1">
            <a:off x="9456965" y="2771002"/>
            <a:ext cx="2008" cy="2964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Ellipse 155">
            <a:extLst>
              <a:ext uri="{FF2B5EF4-FFF2-40B4-BE49-F238E27FC236}">
                <a16:creationId xmlns:a16="http://schemas.microsoft.com/office/drawing/2014/main" id="{53B38DE4-5813-7E4A-BB4F-A90295190165}"/>
              </a:ext>
            </a:extLst>
          </p:cNvPr>
          <p:cNvSpPr/>
          <p:nvPr/>
        </p:nvSpPr>
        <p:spPr>
          <a:xfrm>
            <a:off x="9374637" y="2224756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7" name="Connecteur droit 156">
            <a:extLst>
              <a:ext uri="{FF2B5EF4-FFF2-40B4-BE49-F238E27FC236}">
                <a16:creationId xmlns:a16="http://schemas.microsoft.com/office/drawing/2014/main" id="{CDC46804-5EFD-834D-AFB4-3EC783F076B4}"/>
              </a:ext>
            </a:extLst>
          </p:cNvPr>
          <p:cNvCxnSpPr>
            <a:cxnSpLocks/>
            <a:endCxn id="147" idx="0"/>
          </p:cNvCxnSpPr>
          <p:nvPr/>
        </p:nvCxnSpPr>
        <p:spPr>
          <a:xfrm>
            <a:off x="9454955" y="2350450"/>
            <a:ext cx="4018" cy="2869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Ellipse 157">
            <a:extLst>
              <a:ext uri="{FF2B5EF4-FFF2-40B4-BE49-F238E27FC236}">
                <a16:creationId xmlns:a16="http://schemas.microsoft.com/office/drawing/2014/main" id="{75340A6A-8EC1-4141-92EA-B5DE13C87052}"/>
              </a:ext>
            </a:extLst>
          </p:cNvPr>
          <p:cNvSpPr/>
          <p:nvPr/>
        </p:nvSpPr>
        <p:spPr>
          <a:xfrm>
            <a:off x="9378655" y="1813475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9" name="Connecteur droit 158">
            <a:extLst>
              <a:ext uri="{FF2B5EF4-FFF2-40B4-BE49-F238E27FC236}">
                <a16:creationId xmlns:a16="http://schemas.microsoft.com/office/drawing/2014/main" id="{E80B6A57-36A3-D649-B742-0EA494E63513}"/>
              </a:ext>
            </a:extLst>
          </p:cNvPr>
          <p:cNvCxnSpPr>
            <a:cxnSpLocks/>
            <a:stCxn id="158" idx="4"/>
            <a:endCxn id="156" idx="0"/>
          </p:cNvCxnSpPr>
          <p:nvPr/>
        </p:nvCxnSpPr>
        <p:spPr>
          <a:xfrm flipH="1">
            <a:off x="9452946" y="1947117"/>
            <a:ext cx="4019" cy="277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Connecteur droit 159">
            <a:extLst>
              <a:ext uri="{FF2B5EF4-FFF2-40B4-BE49-F238E27FC236}">
                <a16:creationId xmlns:a16="http://schemas.microsoft.com/office/drawing/2014/main" id="{F844BCA1-9E99-CA4D-9D57-298179077610}"/>
              </a:ext>
            </a:extLst>
          </p:cNvPr>
          <p:cNvCxnSpPr>
            <a:cxnSpLocks/>
            <a:stCxn id="130" idx="6"/>
            <a:endCxn id="131" idx="2"/>
          </p:cNvCxnSpPr>
          <p:nvPr/>
        </p:nvCxnSpPr>
        <p:spPr>
          <a:xfrm flipV="1">
            <a:off x="8529848" y="1878022"/>
            <a:ext cx="33924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necteur droit 160">
            <a:extLst>
              <a:ext uri="{FF2B5EF4-FFF2-40B4-BE49-F238E27FC236}">
                <a16:creationId xmlns:a16="http://schemas.microsoft.com/office/drawing/2014/main" id="{8FBFBC7E-3334-234B-821B-46E8C792BABA}"/>
              </a:ext>
            </a:extLst>
          </p:cNvPr>
          <p:cNvCxnSpPr>
            <a:cxnSpLocks/>
            <a:stCxn id="109" idx="6"/>
            <a:endCxn id="156" idx="2"/>
          </p:cNvCxnSpPr>
          <p:nvPr/>
        </p:nvCxnSpPr>
        <p:spPr>
          <a:xfrm>
            <a:off x="9021686" y="2289302"/>
            <a:ext cx="35295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Connecteur droit 161">
            <a:extLst>
              <a:ext uri="{FF2B5EF4-FFF2-40B4-BE49-F238E27FC236}">
                <a16:creationId xmlns:a16="http://schemas.microsoft.com/office/drawing/2014/main" id="{B7552376-A5EF-0D4D-AC30-EDEB03CBFBAB}"/>
              </a:ext>
            </a:extLst>
          </p:cNvPr>
          <p:cNvCxnSpPr>
            <a:cxnSpLocks/>
            <a:stCxn id="14" idx="6"/>
            <a:endCxn id="147" idx="2"/>
          </p:cNvCxnSpPr>
          <p:nvPr/>
        </p:nvCxnSpPr>
        <p:spPr>
          <a:xfrm>
            <a:off x="9027713" y="2701907"/>
            <a:ext cx="35295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Connecteur droit 162">
            <a:extLst>
              <a:ext uri="{FF2B5EF4-FFF2-40B4-BE49-F238E27FC236}">
                <a16:creationId xmlns:a16="http://schemas.microsoft.com/office/drawing/2014/main" id="{97A1B021-1CA3-CF40-A6D4-D171E05A66B0}"/>
              </a:ext>
            </a:extLst>
          </p:cNvPr>
          <p:cNvCxnSpPr>
            <a:cxnSpLocks/>
            <a:stCxn id="21" idx="6"/>
            <a:endCxn id="148" idx="2"/>
          </p:cNvCxnSpPr>
          <p:nvPr/>
        </p:nvCxnSpPr>
        <p:spPr>
          <a:xfrm>
            <a:off x="9025705" y="3131958"/>
            <a:ext cx="35295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Connecteur droit 163">
            <a:extLst>
              <a:ext uri="{FF2B5EF4-FFF2-40B4-BE49-F238E27FC236}">
                <a16:creationId xmlns:a16="http://schemas.microsoft.com/office/drawing/2014/main" id="{021457A4-6F7D-AC41-9648-6CFB76B49ACC}"/>
              </a:ext>
            </a:extLst>
          </p:cNvPr>
          <p:cNvCxnSpPr>
            <a:cxnSpLocks/>
            <a:stCxn id="28" idx="6"/>
            <a:endCxn id="149" idx="2"/>
          </p:cNvCxnSpPr>
          <p:nvPr/>
        </p:nvCxnSpPr>
        <p:spPr>
          <a:xfrm>
            <a:off x="9023697" y="3536313"/>
            <a:ext cx="35295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Connecteur droit 164">
            <a:extLst>
              <a:ext uri="{FF2B5EF4-FFF2-40B4-BE49-F238E27FC236}">
                <a16:creationId xmlns:a16="http://schemas.microsoft.com/office/drawing/2014/main" id="{4424E1C1-CABD-2143-AD07-572245909466}"/>
              </a:ext>
            </a:extLst>
          </p:cNvPr>
          <p:cNvCxnSpPr>
            <a:cxnSpLocks/>
            <a:stCxn id="35" idx="6"/>
            <a:endCxn id="150" idx="2"/>
          </p:cNvCxnSpPr>
          <p:nvPr/>
        </p:nvCxnSpPr>
        <p:spPr>
          <a:xfrm>
            <a:off x="9021688" y="3904686"/>
            <a:ext cx="352951" cy="2274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Ellipse 165">
            <a:extLst>
              <a:ext uri="{FF2B5EF4-FFF2-40B4-BE49-F238E27FC236}">
                <a16:creationId xmlns:a16="http://schemas.microsoft.com/office/drawing/2014/main" id="{C8DBBE1A-EFB1-C245-9A7D-56EF984E4419}"/>
              </a:ext>
            </a:extLst>
          </p:cNvPr>
          <p:cNvSpPr/>
          <p:nvPr/>
        </p:nvSpPr>
        <p:spPr>
          <a:xfrm>
            <a:off x="6033280" y="4216444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Ellipse 166">
            <a:extLst>
              <a:ext uri="{FF2B5EF4-FFF2-40B4-BE49-F238E27FC236}">
                <a16:creationId xmlns:a16="http://schemas.microsoft.com/office/drawing/2014/main" id="{E7647B77-4732-FA4A-BE6C-1080623E872C}"/>
              </a:ext>
            </a:extLst>
          </p:cNvPr>
          <p:cNvSpPr/>
          <p:nvPr/>
        </p:nvSpPr>
        <p:spPr>
          <a:xfrm>
            <a:off x="6500362" y="4216879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Ellipse 167">
            <a:extLst>
              <a:ext uri="{FF2B5EF4-FFF2-40B4-BE49-F238E27FC236}">
                <a16:creationId xmlns:a16="http://schemas.microsoft.com/office/drawing/2014/main" id="{B6256DCF-E54B-AB45-81D5-4A3A4FEE4637}"/>
              </a:ext>
            </a:extLst>
          </p:cNvPr>
          <p:cNvSpPr/>
          <p:nvPr/>
        </p:nvSpPr>
        <p:spPr>
          <a:xfrm>
            <a:off x="6968613" y="421659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Ellipse 168">
            <a:extLst>
              <a:ext uri="{FF2B5EF4-FFF2-40B4-BE49-F238E27FC236}">
                <a16:creationId xmlns:a16="http://schemas.microsoft.com/office/drawing/2014/main" id="{333E7FF9-2C67-8244-B9E1-4751288AD2BF}"/>
              </a:ext>
            </a:extLst>
          </p:cNvPr>
          <p:cNvSpPr/>
          <p:nvPr/>
        </p:nvSpPr>
        <p:spPr>
          <a:xfrm>
            <a:off x="7406528" y="421659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Ellipse 169">
            <a:extLst>
              <a:ext uri="{FF2B5EF4-FFF2-40B4-BE49-F238E27FC236}">
                <a16:creationId xmlns:a16="http://schemas.microsoft.com/office/drawing/2014/main" id="{E3D84638-FC1B-9A47-AC22-B79CFD71FE41}"/>
              </a:ext>
            </a:extLst>
          </p:cNvPr>
          <p:cNvSpPr/>
          <p:nvPr/>
        </p:nvSpPr>
        <p:spPr>
          <a:xfrm>
            <a:off x="7877769" y="4213992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Ellipse 170">
            <a:extLst>
              <a:ext uri="{FF2B5EF4-FFF2-40B4-BE49-F238E27FC236}">
                <a16:creationId xmlns:a16="http://schemas.microsoft.com/office/drawing/2014/main" id="{A7F28E84-5D7D-F344-948B-C3EAAC993C53}"/>
              </a:ext>
            </a:extLst>
          </p:cNvPr>
          <p:cNvSpPr/>
          <p:nvPr/>
        </p:nvSpPr>
        <p:spPr>
          <a:xfrm>
            <a:off x="8364189" y="4213570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Ellipse 171">
            <a:extLst>
              <a:ext uri="{FF2B5EF4-FFF2-40B4-BE49-F238E27FC236}">
                <a16:creationId xmlns:a16="http://schemas.microsoft.com/office/drawing/2014/main" id="{C92B7711-9D85-394A-BFA2-B3FDB9A12745}"/>
              </a:ext>
            </a:extLst>
          </p:cNvPr>
          <p:cNvSpPr/>
          <p:nvPr/>
        </p:nvSpPr>
        <p:spPr>
          <a:xfrm>
            <a:off x="8860045" y="4211296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3" name="Connecteur droit 172">
            <a:extLst>
              <a:ext uri="{FF2B5EF4-FFF2-40B4-BE49-F238E27FC236}">
                <a16:creationId xmlns:a16="http://schemas.microsoft.com/office/drawing/2014/main" id="{A319136B-E879-5248-B243-14367DED34A7}"/>
              </a:ext>
            </a:extLst>
          </p:cNvPr>
          <p:cNvCxnSpPr>
            <a:cxnSpLocks/>
            <a:stCxn id="166" idx="6"/>
            <a:endCxn id="167" idx="2"/>
          </p:cNvCxnSpPr>
          <p:nvPr/>
        </p:nvCxnSpPr>
        <p:spPr>
          <a:xfrm>
            <a:off x="6189896" y="4283266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Connecteur droit 173">
            <a:extLst>
              <a:ext uri="{FF2B5EF4-FFF2-40B4-BE49-F238E27FC236}">
                <a16:creationId xmlns:a16="http://schemas.microsoft.com/office/drawing/2014/main" id="{B91C0C6B-533F-5C4C-A8D0-EA588E17832B}"/>
              </a:ext>
            </a:extLst>
          </p:cNvPr>
          <p:cNvCxnSpPr>
            <a:cxnSpLocks/>
            <a:stCxn id="171" idx="6"/>
            <a:endCxn id="172" idx="2"/>
          </p:cNvCxnSpPr>
          <p:nvPr/>
        </p:nvCxnSpPr>
        <p:spPr>
          <a:xfrm flipV="1">
            <a:off x="8520805" y="4278116"/>
            <a:ext cx="33924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Connecteur droit 174">
            <a:extLst>
              <a:ext uri="{FF2B5EF4-FFF2-40B4-BE49-F238E27FC236}">
                <a16:creationId xmlns:a16="http://schemas.microsoft.com/office/drawing/2014/main" id="{AC03C44D-8478-1A40-8C55-4A03301D1EDA}"/>
              </a:ext>
            </a:extLst>
          </p:cNvPr>
          <p:cNvCxnSpPr>
            <a:cxnSpLocks/>
            <a:stCxn id="170" idx="6"/>
            <a:endCxn id="171" idx="2"/>
          </p:cNvCxnSpPr>
          <p:nvPr/>
        </p:nvCxnSpPr>
        <p:spPr>
          <a:xfrm flipV="1">
            <a:off x="8034386" y="4280391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Connecteur droit 175">
            <a:extLst>
              <a:ext uri="{FF2B5EF4-FFF2-40B4-BE49-F238E27FC236}">
                <a16:creationId xmlns:a16="http://schemas.microsoft.com/office/drawing/2014/main" id="{88F0BA12-A2A6-FA4E-9536-E757000493BF}"/>
              </a:ext>
            </a:extLst>
          </p:cNvPr>
          <p:cNvCxnSpPr>
            <a:cxnSpLocks/>
            <a:stCxn id="169" idx="6"/>
            <a:endCxn id="170" idx="2"/>
          </p:cNvCxnSpPr>
          <p:nvPr/>
        </p:nvCxnSpPr>
        <p:spPr>
          <a:xfrm flipV="1">
            <a:off x="7563145" y="4280813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Connecteur droit 176">
            <a:extLst>
              <a:ext uri="{FF2B5EF4-FFF2-40B4-BE49-F238E27FC236}">
                <a16:creationId xmlns:a16="http://schemas.microsoft.com/office/drawing/2014/main" id="{C4BEE146-1F4C-8349-B82E-68697F76080D}"/>
              </a:ext>
            </a:extLst>
          </p:cNvPr>
          <p:cNvCxnSpPr>
            <a:cxnSpLocks/>
            <a:stCxn id="168" idx="6"/>
            <a:endCxn id="169" idx="2"/>
          </p:cNvCxnSpPr>
          <p:nvPr/>
        </p:nvCxnSpPr>
        <p:spPr>
          <a:xfrm>
            <a:off x="7125229" y="4283412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Connecteur droit 177">
            <a:extLst>
              <a:ext uri="{FF2B5EF4-FFF2-40B4-BE49-F238E27FC236}">
                <a16:creationId xmlns:a16="http://schemas.microsoft.com/office/drawing/2014/main" id="{C44829C1-97E3-C34E-A845-2BB0AD6807E1}"/>
              </a:ext>
            </a:extLst>
          </p:cNvPr>
          <p:cNvCxnSpPr>
            <a:cxnSpLocks/>
            <a:stCxn id="167" idx="6"/>
            <a:endCxn id="168" idx="2"/>
          </p:cNvCxnSpPr>
          <p:nvPr/>
        </p:nvCxnSpPr>
        <p:spPr>
          <a:xfrm flipV="1">
            <a:off x="6656979" y="4283412"/>
            <a:ext cx="311633" cy="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Ellipse 180">
            <a:extLst>
              <a:ext uri="{FF2B5EF4-FFF2-40B4-BE49-F238E27FC236}">
                <a16:creationId xmlns:a16="http://schemas.microsoft.com/office/drawing/2014/main" id="{FBC278DF-4C09-8448-B39D-967B13614AEE}"/>
              </a:ext>
            </a:extLst>
          </p:cNvPr>
          <p:cNvSpPr/>
          <p:nvPr/>
        </p:nvSpPr>
        <p:spPr>
          <a:xfrm>
            <a:off x="9369614" y="4213570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2" name="Connecteur droit 181">
            <a:extLst>
              <a:ext uri="{FF2B5EF4-FFF2-40B4-BE49-F238E27FC236}">
                <a16:creationId xmlns:a16="http://schemas.microsoft.com/office/drawing/2014/main" id="{C081E2C6-CC5C-FE4C-84E4-D5FC8A6AD057}"/>
              </a:ext>
            </a:extLst>
          </p:cNvPr>
          <p:cNvCxnSpPr>
            <a:cxnSpLocks/>
            <a:stCxn id="172" idx="6"/>
            <a:endCxn id="181" idx="2"/>
          </p:cNvCxnSpPr>
          <p:nvPr/>
        </p:nvCxnSpPr>
        <p:spPr>
          <a:xfrm>
            <a:off x="9016663" y="4278116"/>
            <a:ext cx="35295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Ellipse 182">
            <a:extLst>
              <a:ext uri="{FF2B5EF4-FFF2-40B4-BE49-F238E27FC236}">
                <a16:creationId xmlns:a16="http://schemas.microsoft.com/office/drawing/2014/main" id="{BADFA816-63AF-8E41-96D9-B079E5371F6A}"/>
              </a:ext>
            </a:extLst>
          </p:cNvPr>
          <p:cNvSpPr/>
          <p:nvPr/>
        </p:nvSpPr>
        <p:spPr>
          <a:xfrm>
            <a:off x="6033279" y="4603235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Ellipse 183">
            <a:extLst>
              <a:ext uri="{FF2B5EF4-FFF2-40B4-BE49-F238E27FC236}">
                <a16:creationId xmlns:a16="http://schemas.microsoft.com/office/drawing/2014/main" id="{0DB660F3-B1D9-6F4B-B3B1-1AB194973D0C}"/>
              </a:ext>
            </a:extLst>
          </p:cNvPr>
          <p:cNvSpPr/>
          <p:nvPr/>
        </p:nvSpPr>
        <p:spPr>
          <a:xfrm>
            <a:off x="6500361" y="4603669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Ellipse 184">
            <a:extLst>
              <a:ext uri="{FF2B5EF4-FFF2-40B4-BE49-F238E27FC236}">
                <a16:creationId xmlns:a16="http://schemas.microsoft.com/office/drawing/2014/main" id="{E9BD26A1-16D0-B64B-9546-2ACA53CCF871}"/>
              </a:ext>
            </a:extLst>
          </p:cNvPr>
          <p:cNvSpPr/>
          <p:nvPr/>
        </p:nvSpPr>
        <p:spPr>
          <a:xfrm>
            <a:off x="6968612" y="4603382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Ellipse 185">
            <a:extLst>
              <a:ext uri="{FF2B5EF4-FFF2-40B4-BE49-F238E27FC236}">
                <a16:creationId xmlns:a16="http://schemas.microsoft.com/office/drawing/2014/main" id="{6D4B719D-5F26-0444-A9A0-780DCC8EF9C1}"/>
              </a:ext>
            </a:extLst>
          </p:cNvPr>
          <p:cNvSpPr/>
          <p:nvPr/>
        </p:nvSpPr>
        <p:spPr>
          <a:xfrm>
            <a:off x="7406527" y="4603382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Ellipse 186">
            <a:extLst>
              <a:ext uri="{FF2B5EF4-FFF2-40B4-BE49-F238E27FC236}">
                <a16:creationId xmlns:a16="http://schemas.microsoft.com/office/drawing/2014/main" id="{157F11C6-48D0-AE47-89E8-C56C1A2A58DA}"/>
              </a:ext>
            </a:extLst>
          </p:cNvPr>
          <p:cNvSpPr/>
          <p:nvPr/>
        </p:nvSpPr>
        <p:spPr>
          <a:xfrm>
            <a:off x="7877768" y="4600783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Ellipse 187">
            <a:extLst>
              <a:ext uri="{FF2B5EF4-FFF2-40B4-BE49-F238E27FC236}">
                <a16:creationId xmlns:a16="http://schemas.microsoft.com/office/drawing/2014/main" id="{B8DCAAEF-2D22-5447-B9D0-42FC97E80DE3}"/>
              </a:ext>
            </a:extLst>
          </p:cNvPr>
          <p:cNvSpPr/>
          <p:nvPr/>
        </p:nvSpPr>
        <p:spPr>
          <a:xfrm>
            <a:off x="8364188" y="460036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Ellipse 188">
            <a:extLst>
              <a:ext uri="{FF2B5EF4-FFF2-40B4-BE49-F238E27FC236}">
                <a16:creationId xmlns:a16="http://schemas.microsoft.com/office/drawing/2014/main" id="{0B382011-1637-9C47-8B9B-15192CB8DA00}"/>
              </a:ext>
            </a:extLst>
          </p:cNvPr>
          <p:cNvSpPr/>
          <p:nvPr/>
        </p:nvSpPr>
        <p:spPr>
          <a:xfrm>
            <a:off x="8860044" y="4598087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0" name="Connecteur droit 189">
            <a:extLst>
              <a:ext uri="{FF2B5EF4-FFF2-40B4-BE49-F238E27FC236}">
                <a16:creationId xmlns:a16="http://schemas.microsoft.com/office/drawing/2014/main" id="{454D27AA-797B-9D43-AA88-6F434BF4280D}"/>
              </a:ext>
            </a:extLst>
          </p:cNvPr>
          <p:cNvCxnSpPr>
            <a:cxnSpLocks/>
            <a:stCxn id="183" idx="6"/>
            <a:endCxn id="184" idx="2"/>
          </p:cNvCxnSpPr>
          <p:nvPr/>
        </p:nvCxnSpPr>
        <p:spPr>
          <a:xfrm>
            <a:off x="6189896" y="4670056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Connecteur droit 190">
            <a:extLst>
              <a:ext uri="{FF2B5EF4-FFF2-40B4-BE49-F238E27FC236}">
                <a16:creationId xmlns:a16="http://schemas.microsoft.com/office/drawing/2014/main" id="{EACF3CEA-4F0B-B241-8A06-79FAF3596149}"/>
              </a:ext>
            </a:extLst>
          </p:cNvPr>
          <p:cNvCxnSpPr>
            <a:cxnSpLocks/>
            <a:stCxn id="188" idx="6"/>
            <a:endCxn id="189" idx="2"/>
          </p:cNvCxnSpPr>
          <p:nvPr/>
        </p:nvCxnSpPr>
        <p:spPr>
          <a:xfrm flipV="1">
            <a:off x="8520804" y="4664907"/>
            <a:ext cx="33924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Connecteur droit 191">
            <a:extLst>
              <a:ext uri="{FF2B5EF4-FFF2-40B4-BE49-F238E27FC236}">
                <a16:creationId xmlns:a16="http://schemas.microsoft.com/office/drawing/2014/main" id="{42A8A2D5-2090-5642-A2AB-DC7AD8BEE834}"/>
              </a:ext>
            </a:extLst>
          </p:cNvPr>
          <p:cNvCxnSpPr>
            <a:cxnSpLocks/>
            <a:stCxn id="187" idx="6"/>
            <a:endCxn id="188" idx="2"/>
          </p:cNvCxnSpPr>
          <p:nvPr/>
        </p:nvCxnSpPr>
        <p:spPr>
          <a:xfrm flipV="1">
            <a:off x="8034385" y="4667182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Connecteur droit 192">
            <a:extLst>
              <a:ext uri="{FF2B5EF4-FFF2-40B4-BE49-F238E27FC236}">
                <a16:creationId xmlns:a16="http://schemas.microsoft.com/office/drawing/2014/main" id="{5EA0D8CF-698F-8642-90B8-93240E3CB681}"/>
              </a:ext>
            </a:extLst>
          </p:cNvPr>
          <p:cNvCxnSpPr>
            <a:cxnSpLocks/>
            <a:stCxn id="186" idx="6"/>
            <a:endCxn id="187" idx="2"/>
          </p:cNvCxnSpPr>
          <p:nvPr/>
        </p:nvCxnSpPr>
        <p:spPr>
          <a:xfrm flipV="1">
            <a:off x="7563145" y="4667603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Connecteur droit 193">
            <a:extLst>
              <a:ext uri="{FF2B5EF4-FFF2-40B4-BE49-F238E27FC236}">
                <a16:creationId xmlns:a16="http://schemas.microsoft.com/office/drawing/2014/main" id="{21D74460-4986-914D-99FD-3F135AD852FB}"/>
              </a:ext>
            </a:extLst>
          </p:cNvPr>
          <p:cNvCxnSpPr>
            <a:cxnSpLocks/>
            <a:stCxn id="185" idx="6"/>
            <a:endCxn id="186" idx="2"/>
          </p:cNvCxnSpPr>
          <p:nvPr/>
        </p:nvCxnSpPr>
        <p:spPr>
          <a:xfrm>
            <a:off x="7125228" y="4670203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Connecteur droit 194">
            <a:extLst>
              <a:ext uri="{FF2B5EF4-FFF2-40B4-BE49-F238E27FC236}">
                <a16:creationId xmlns:a16="http://schemas.microsoft.com/office/drawing/2014/main" id="{D97EE875-90BE-C847-AAFA-3C319513AE1E}"/>
              </a:ext>
            </a:extLst>
          </p:cNvPr>
          <p:cNvCxnSpPr>
            <a:cxnSpLocks/>
            <a:stCxn id="184" idx="6"/>
            <a:endCxn id="185" idx="2"/>
          </p:cNvCxnSpPr>
          <p:nvPr/>
        </p:nvCxnSpPr>
        <p:spPr>
          <a:xfrm flipV="1">
            <a:off x="6656979" y="4670203"/>
            <a:ext cx="311633" cy="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Ellipse 197">
            <a:extLst>
              <a:ext uri="{FF2B5EF4-FFF2-40B4-BE49-F238E27FC236}">
                <a16:creationId xmlns:a16="http://schemas.microsoft.com/office/drawing/2014/main" id="{0C647352-A15E-474C-A5CE-9444198DF00E}"/>
              </a:ext>
            </a:extLst>
          </p:cNvPr>
          <p:cNvSpPr/>
          <p:nvPr/>
        </p:nvSpPr>
        <p:spPr>
          <a:xfrm>
            <a:off x="9369613" y="460036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9" name="Connecteur droit 198">
            <a:extLst>
              <a:ext uri="{FF2B5EF4-FFF2-40B4-BE49-F238E27FC236}">
                <a16:creationId xmlns:a16="http://schemas.microsoft.com/office/drawing/2014/main" id="{08417897-87CC-2E44-A5DB-35A54EE42CEA}"/>
              </a:ext>
            </a:extLst>
          </p:cNvPr>
          <p:cNvCxnSpPr>
            <a:cxnSpLocks/>
            <a:stCxn id="189" idx="6"/>
            <a:endCxn id="198" idx="2"/>
          </p:cNvCxnSpPr>
          <p:nvPr/>
        </p:nvCxnSpPr>
        <p:spPr>
          <a:xfrm>
            <a:off x="9016662" y="4664907"/>
            <a:ext cx="35295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Connecteur droit 199">
            <a:extLst>
              <a:ext uri="{FF2B5EF4-FFF2-40B4-BE49-F238E27FC236}">
                <a16:creationId xmlns:a16="http://schemas.microsoft.com/office/drawing/2014/main" id="{3E7C0621-FCF2-8644-99D8-AD83C68224A7}"/>
              </a:ext>
            </a:extLst>
          </p:cNvPr>
          <p:cNvCxnSpPr>
            <a:cxnSpLocks/>
            <a:stCxn id="29" idx="4"/>
            <a:endCxn id="166" idx="0"/>
          </p:cNvCxnSpPr>
          <p:nvPr/>
        </p:nvCxnSpPr>
        <p:spPr>
          <a:xfrm flipH="1">
            <a:off x="6111589" y="3976655"/>
            <a:ext cx="5024" cy="239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Connecteur droit 200">
            <a:extLst>
              <a:ext uri="{FF2B5EF4-FFF2-40B4-BE49-F238E27FC236}">
                <a16:creationId xmlns:a16="http://schemas.microsoft.com/office/drawing/2014/main" id="{04D3B993-47DD-8249-AB5F-65EA89E032DB}"/>
              </a:ext>
            </a:extLst>
          </p:cNvPr>
          <p:cNvCxnSpPr>
            <a:cxnSpLocks/>
            <a:stCxn id="30" idx="4"/>
            <a:endCxn id="167" idx="0"/>
          </p:cNvCxnSpPr>
          <p:nvPr/>
        </p:nvCxnSpPr>
        <p:spPr>
          <a:xfrm flipH="1">
            <a:off x="6578671" y="3977089"/>
            <a:ext cx="5024" cy="239789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Connecteur droit 201">
            <a:extLst>
              <a:ext uri="{FF2B5EF4-FFF2-40B4-BE49-F238E27FC236}">
                <a16:creationId xmlns:a16="http://schemas.microsoft.com/office/drawing/2014/main" id="{7130EDF5-4984-494C-A6E6-7600D5E59112}"/>
              </a:ext>
            </a:extLst>
          </p:cNvPr>
          <p:cNvCxnSpPr>
            <a:cxnSpLocks/>
            <a:stCxn id="31" idx="4"/>
            <a:endCxn id="168" idx="0"/>
          </p:cNvCxnSpPr>
          <p:nvPr/>
        </p:nvCxnSpPr>
        <p:spPr>
          <a:xfrm flipH="1">
            <a:off x="7046923" y="3976801"/>
            <a:ext cx="5024" cy="239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Connecteur droit 202">
            <a:extLst>
              <a:ext uri="{FF2B5EF4-FFF2-40B4-BE49-F238E27FC236}">
                <a16:creationId xmlns:a16="http://schemas.microsoft.com/office/drawing/2014/main" id="{04020A2A-010C-B348-BC4A-DC8C3A7C71C4}"/>
              </a:ext>
            </a:extLst>
          </p:cNvPr>
          <p:cNvCxnSpPr>
            <a:cxnSpLocks/>
            <a:stCxn id="32" idx="4"/>
            <a:endCxn id="169" idx="0"/>
          </p:cNvCxnSpPr>
          <p:nvPr/>
        </p:nvCxnSpPr>
        <p:spPr>
          <a:xfrm flipH="1">
            <a:off x="7484837" y="3976801"/>
            <a:ext cx="5024" cy="239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Connecteur droit 203">
            <a:extLst>
              <a:ext uri="{FF2B5EF4-FFF2-40B4-BE49-F238E27FC236}">
                <a16:creationId xmlns:a16="http://schemas.microsoft.com/office/drawing/2014/main" id="{3AF60CB5-95A1-9948-AA6B-43030A0DBDCE}"/>
              </a:ext>
            </a:extLst>
          </p:cNvPr>
          <p:cNvCxnSpPr>
            <a:cxnSpLocks/>
            <a:stCxn id="33" idx="4"/>
            <a:endCxn id="170" idx="0"/>
          </p:cNvCxnSpPr>
          <p:nvPr/>
        </p:nvCxnSpPr>
        <p:spPr>
          <a:xfrm flipH="1">
            <a:off x="7956078" y="3974203"/>
            <a:ext cx="5024" cy="239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Connecteur droit 204">
            <a:extLst>
              <a:ext uri="{FF2B5EF4-FFF2-40B4-BE49-F238E27FC236}">
                <a16:creationId xmlns:a16="http://schemas.microsoft.com/office/drawing/2014/main" id="{E5253C17-90D1-3D48-84DA-E71A272B2480}"/>
              </a:ext>
            </a:extLst>
          </p:cNvPr>
          <p:cNvCxnSpPr>
            <a:cxnSpLocks/>
            <a:stCxn id="34" idx="4"/>
            <a:endCxn id="171" idx="0"/>
          </p:cNvCxnSpPr>
          <p:nvPr/>
        </p:nvCxnSpPr>
        <p:spPr>
          <a:xfrm flipH="1">
            <a:off x="8442498" y="3973781"/>
            <a:ext cx="5024" cy="239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Connecteur droit 205">
            <a:extLst>
              <a:ext uri="{FF2B5EF4-FFF2-40B4-BE49-F238E27FC236}">
                <a16:creationId xmlns:a16="http://schemas.microsoft.com/office/drawing/2014/main" id="{8DE11735-F5C5-0349-860C-14017AA0E5CF}"/>
              </a:ext>
            </a:extLst>
          </p:cNvPr>
          <p:cNvCxnSpPr>
            <a:cxnSpLocks/>
            <a:stCxn id="35" idx="4"/>
            <a:endCxn id="172" idx="0"/>
          </p:cNvCxnSpPr>
          <p:nvPr/>
        </p:nvCxnSpPr>
        <p:spPr>
          <a:xfrm flipH="1">
            <a:off x="8938355" y="3971507"/>
            <a:ext cx="5024" cy="239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Connecteur droit 206">
            <a:extLst>
              <a:ext uri="{FF2B5EF4-FFF2-40B4-BE49-F238E27FC236}">
                <a16:creationId xmlns:a16="http://schemas.microsoft.com/office/drawing/2014/main" id="{7A7E0089-20B8-2443-8C11-AFEDAD463925}"/>
              </a:ext>
            </a:extLst>
          </p:cNvPr>
          <p:cNvCxnSpPr>
            <a:cxnSpLocks/>
            <a:stCxn id="150" idx="4"/>
            <a:endCxn id="181" idx="0"/>
          </p:cNvCxnSpPr>
          <p:nvPr/>
        </p:nvCxnSpPr>
        <p:spPr>
          <a:xfrm flipH="1">
            <a:off x="9447924" y="3973781"/>
            <a:ext cx="5024" cy="239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Connecteur droit 207">
            <a:extLst>
              <a:ext uri="{FF2B5EF4-FFF2-40B4-BE49-F238E27FC236}">
                <a16:creationId xmlns:a16="http://schemas.microsoft.com/office/drawing/2014/main" id="{EC3AD806-A172-5A45-8BFC-4E50B175AB01}"/>
              </a:ext>
            </a:extLst>
          </p:cNvPr>
          <p:cNvCxnSpPr>
            <a:cxnSpLocks/>
            <a:stCxn id="181" idx="4"/>
            <a:endCxn id="198" idx="0"/>
          </p:cNvCxnSpPr>
          <p:nvPr/>
        </p:nvCxnSpPr>
        <p:spPr>
          <a:xfrm flipH="1">
            <a:off x="9447923" y="4347212"/>
            <a:ext cx="1" cy="253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Connecteur droit 208">
            <a:extLst>
              <a:ext uri="{FF2B5EF4-FFF2-40B4-BE49-F238E27FC236}">
                <a16:creationId xmlns:a16="http://schemas.microsoft.com/office/drawing/2014/main" id="{9424EF46-FCCB-8044-87DA-52FF69359BFC}"/>
              </a:ext>
            </a:extLst>
          </p:cNvPr>
          <p:cNvCxnSpPr>
            <a:cxnSpLocks/>
            <a:stCxn id="172" idx="4"/>
            <a:endCxn id="189" idx="0"/>
          </p:cNvCxnSpPr>
          <p:nvPr/>
        </p:nvCxnSpPr>
        <p:spPr>
          <a:xfrm flipH="1">
            <a:off x="8938354" y="4344937"/>
            <a:ext cx="1" cy="253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Connecteur droit 209">
            <a:extLst>
              <a:ext uri="{FF2B5EF4-FFF2-40B4-BE49-F238E27FC236}">
                <a16:creationId xmlns:a16="http://schemas.microsoft.com/office/drawing/2014/main" id="{F2630101-7D27-FD42-8E8E-BB67AC72812F}"/>
              </a:ext>
            </a:extLst>
          </p:cNvPr>
          <p:cNvCxnSpPr>
            <a:cxnSpLocks/>
            <a:stCxn id="171" idx="4"/>
            <a:endCxn id="188" idx="0"/>
          </p:cNvCxnSpPr>
          <p:nvPr/>
        </p:nvCxnSpPr>
        <p:spPr>
          <a:xfrm flipH="1">
            <a:off x="8442497" y="4347212"/>
            <a:ext cx="1" cy="253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Connecteur droit 210">
            <a:extLst>
              <a:ext uri="{FF2B5EF4-FFF2-40B4-BE49-F238E27FC236}">
                <a16:creationId xmlns:a16="http://schemas.microsoft.com/office/drawing/2014/main" id="{955263BF-D7C9-5C42-98C9-F4A6390CA660}"/>
              </a:ext>
            </a:extLst>
          </p:cNvPr>
          <p:cNvCxnSpPr>
            <a:cxnSpLocks/>
            <a:stCxn id="170" idx="4"/>
            <a:endCxn id="187" idx="0"/>
          </p:cNvCxnSpPr>
          <p:nvPr/>
        </p:nvCxnSpPr>
        <p:spPr>
          <a:xfrm flipH="1">
            <a:off x="7956077" y="4347634"/>
            <a:ext cx="1" cy="253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Connecteur droit 211">
            <a:extLst>
              <a:ext uri="{FF2B5EF4-FFF2-40B4-BE49-F238E27FC236}">
                <a16:creationId xmlns:a16="http://schemas.microsoft.com/office/drawing/2014/main" id="{DDCC1CB5-E3FF-FB42-A2B3-33B5DFD64520}"/>
              </a:ext>
            </a:extLst>
          </p:cNvPr>
          <p:cNvCxnSpPr>
            <a:cxnSpLocks/>
            <a:stCxn id="169" idx="4"/>
            <a:endCxn id="186" idx="0"/>
          </p:cNvCxnSpPr>
          <p:nvPr/>
        </p:nvCxnSpPr>
        <p:spPr>
          <a:xfrm flipH="1">
            <a:off x="7484836" y="4350233"/>
            <a:ext cx="1" cy="253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Connecteur droit 212">
            <a:extLst>
              <a:ext uri="{FF2B5EF4-FFF2-40B4-BE49-F238E27FC236}">
                <a16:creationId xmlns:a16="http://schemas.microsoft.com/office/drawing/2014/main" id="{A7BE19E4-E09D-7C4F-AA19-177C91340044}"/>
              </a:ext>
            </a:extLst>
          </p:cNvPr>
          <p:cNvCxnSpPr>
            <a:cxnSpLocks/>
            <a:stCxn id="168" idx="4"/>
            <a:endCxn id="185" idx="0"/>
          </p:cNvCxnSpPr>
          <p:nvPr/>
        </p:nvCxnSpPr>
        <p:spPr>
          <a:xfrm flipH="1">
            <a:off x="7046922" y="4350233"/>
            <a:ext cx="1" cy="253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Connecteur droit 213">
            <a:extLst>
              <a:ext uri="{FF2B5EF4-FFF2-40B4-BE49-F238E27FC236}">
                <a16:creationId xmlns:a16="http://schemas.microsoft.com/office/drawing/2014/main" id="{AA01CF74-13ED-374C-A72A-7C82D678C148}"/>
              </a:ext>
            </a:extLst>
          </p:cNvPr>
          <p:cNvCxnSpPr>
            <a:cxnSpLocks/>
            <a:stCxn id="167" idx="4"/>
            <a:endCxn id="184" idx="0"/>
          </p:cNvCxnSpPr>
          <p:nvPr/>
        </p:nvCxnSpPr>
        <p:spPr>
          <a:xfrm flipH="1">
            <a:off x="6578670" y="4350520"/>
            <a:ext cx="1" cy="253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Connecteur droit 214">
            <a:extLst>
              <a:ext uri="{FF2B5EF4-FFF2-40B4-BE49-F238E27FC236}">
                <a16:creationId xmlns:a16="http://schemas.microsoft.com/office/drawing/2014/main" id="{8BC93882-BD64-0A41-B6C2-881FC7CA87AD}"/>
              </a:ext>
            </a:extLst>
          </p:cNvPr>
          <p:cNvCxnSpPr>
            <a:cxnSpLocks/>
            <a:stCxn id="166" idx="4"/>
            <a:endCxn id="183" idx="0"/>
          </p:cNvCxnSpPr>
          <p:nvPr/>
        </p:nvCxnSpPr>
        <p:spPr>
          <a:xfrm flipH="1">
            <a:off x="6111588" y="4350086"/>
            <a:ext cx="1" cy="253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Ellipse 215">
            <a:extLst>
              <a:ext uri="{FF2B5EF4-FFF2-40B4-BE49-F238E27FC236}">
                <a16:creationId xmlns:a16="http://schemas.microsoft.com/office/drawing/2014/main" id="{59EF9F58-E976-E94F-9F22-F500B45334F0}"/>
              </a:ext>
            </a:extLst>
          </p:cNvPr>
          <p:cNvSpPr/>
          <p:nvPr/>
        </p:nvSpPr>
        <p:spPr>
          <a:xfrm>
            <a:off x="9884412" y="2635710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Ellipse 216">
            <a:extLst>
              <a:ext uri="{FF2B5EF4-FFF2-40B4-BE49-F238E27FC236}">
                <a16:creationId xmlns:a16="http://schemas.microsoft.com/office/drawing/2014/main" id="{60B31A2A-FAA9-CB49-89F9-6717DC1E100F}"/>
              </a:ext>
            </a:extLst>
          </p:cNvPr>
          <p:cNvSpPr/>
          <p:nvPr/>
        </p:nvSpPr>
        <p:spPr>
          <a:xfrm>
            <a:off x="9882403" y="3065762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Ellipse 217">
            <a:extLst>
              <a:ext uri="{FF2B5EF4-FFF2-40B4-BE49-F238E27FC236}">
                <a16:creationId xmlns:a16="http://schemas.microsoft.com/office/drawing/2014/main" id="{E7925AFA-E9CA-ED43-992F-BB592A5AD550}"/>
              </a:ext>
            </a:extLst>
          </p:cNvPr>
          <p:cNvSpPr/>
          <p:nvPr/>
        </p:nvSpPr>
        <p:spPr>
          <a:xfrm>
            <a:off x="9880396" y="3470117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Ellipse 218">
            <a:extLst>
              <a:ext uri="{FF2B5EF4-FFF2-40B4-BE49-F238E27FC236}">
                <a16:creationId xmlns:a16="http://schemas.microsoft.com/office/drawing/2014/main" id="{5B960CEB-93E3-554E-A1F7-DC681245E807}"/>
              </a:ext>
            </a:extLst>
          </p:cNvPr>
          <p:cNvSpPr/>
          <p:nvPr/>
        </p:nvSpPr>
        <p:spPr>
          <a:xfrm>
            <a:off x="9878386" y="3838489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0" name="Connecteur droit 219">
            <a:extLst>
              <a:ext uri="{FF2B5EF4-FFF2-40B4-BE49-F238E27FC236}">
                <a16:creationId xmlns:a16="http://schemas.microsoft.com/office/drawing/2014/main" id="{8D317351-FCBD-7440-A68E-AC58053DFAAF}"/>
              </a:ext>
            </a:extLst>
          </p:cNvPr>
          <p:cNvCxnSpPr>
            <a:cxnSpLocks/>
            <a:stCxn id="218" idx="4"/>
            <a:endCxn id="219" idx="0"/>
          </p:cNvCxnSpPr>
          <p:nvPr/>
        </p:nvCxnSpPr>
        <p:spPr>
          <a:xfrm flipH="1">
            <a:off x="9956695" y="3603758"/>
            <a:ext cx="2009" cy="234731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Connecteur droit 220">
            <a:extLst>
              <a:ext uri="{FF2B5EF4-FFF2-40B4-BE49-F238E27FC236}">
                <a16:creationId xmlns:a16="http://schemas.microsoft.com/office/drawing/2014/main" id="{16ED2DBC-0AD8-3C44-811C-7C04C6EFB070}"/>
              </a:ext>
            </a:extLst>
          </p:cNvPr>
          <p:cNvCxnSpPr>
            <a:cxnSpLocks/>
            <a:stCxn id="217" idx="4"/>
            <a:endCxn id="218" idx="0"/>
          </p:cNvCxnSpPr>
          <p:nvPr/>
        </p:nvCxnSpPr>
        <p:spPr>
          <a:xfrm flipH="1">
            <a:off x="9958705" y="3199405"/>
            <a:ext cx="2007" cy="270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Connecteur droit 221">
            <a:extLst>
              <a:ext uri="{FF2B5EF4-FFF2-40B4-BE49-F238E27FC236}">
                <a16:creationId xmlns:a16="http://schemas.microsoft.com/office/drawing/2014/main" id="{D28AEF4A-EDB0-0A4D-BB83-564EEEFC439B}"/>
              </a:ext>
            </a:extLst>
          </p:cNvPr>
          <p:cNvCxnSpPr>
            <a:cxnSpLocks/>
            <a:stCxn id="216" idx="4"/>
            <a:endCxn id="217" idx="0"/>
          </p:cNvCxnSpPr>
          <p:nvPr/>
        </p:nvCxnSpPr>
        <p:spPr>
          <a:xfrm flipH="1">
            <a:off x="9960712" y="2769352"/>
            <a:ext cx="2008" cy="2964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Ellipse 224">
            <a:extLst>
              <a:ext uri="{FF2B5EF4-FFF2-40B4-BE49-F238E27FC236}">
                <a16:creationId xmlns:a16="http://schemas.microsoft.com/office/drawing/2014/main" id="{13866036-E3ED-E046-939D-06B88A5E1AA6}"/>
              </a:ext>
            </a:extLst>
          </p:cNvPr>
          <p:cNvSpPr/>
          <p:nvPr/>
        </p:nvSpPr>
        <p:spPr>
          <a:xfrm>
            <a:off x="9878385" y="2223106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6" name="Connecteur droit 225">
            <a:extLst>
              <a:ext uri="{FF2B5EF4-FFF2-40B4-BE49-F238E27FC236}">
                <a16:creationId xmlns:a16="http://schemas.microsoft.com/office/drawing/2014/main" id="{3AFD507B-FE5B-5247-93A5-9A1F7BE344A6}"/>
              </a:ext>
            </a:extLst>
          </p:cNvPr>
          <p:cNvCxnSpPr>
            <a:cxnSpLocks/>
            <a:endCxn id="216" idx="0"/>
          </p:cNvCxnSpPr>
          <p:nvPr/>
        </p:nvCxnSpPr>
        <p:spPr>
          <a:xfrm>
            <a:off x="9958703" y="2348800"/>
            <a:ext cx="4018" cy="2869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Ellipse 226">
            <a:extLst>
              <a:ext uri="{FF2B5EF4-FFF2-40B4-BE49-F238E27FC236}">
                <a16:creationId xmlns:a16="http://schemas.microsoft.com/office/drawing/2014/main" id="{38926D3C-7504-9B41-B014-A122EDBCBE15}"/>
              </a:ext>
            </a:extLst>
          </p:cNvPr>
          <p:cNvSpPr/>
          <p:nvPr/>
        </p:nvSpPr>
        <p:spPr>
          <a:xfrm>
            <a:off x="9882403" y="1811825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8" name="Connecteur droit 227">
            <a:extLst>
              <a:ext uri="{FF2B5EF4-FFF2-40B4-BE49-F238E27FC236}">
                <a16:creationId xmlns:a16="http://schemas.microsoft.com/office/drawing/2014/main" id="{8557A6B6-4672-404E-8B25-45C61940AF74}"/>
              </a:ext>
            </a:extLst>
          </p:cNvPr>
          <p:cNvCxnSpPr>
            <a:cxnSpLocks/>
            <a:stCxn id="227" idx="4"/>
            <a:endCxn id="225" idx="0"/>
          </p:cNvCxnSpPr>
          <p:nvPr/>
        </p:nvCxnSpPr>
        <p:spPr>
          <a:xfrm flipH="1">
            <a:off x="9956695" y="1945467"/>
            <a:ext cx="4019" cy="277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Ellipse 228">
            <a:extLst>
              <a:ext uri="{FF2B5EF4-FFF2-40B4-BE49-F238E27FC236}">
                <a16:creationId xmlns:a16="http://schemas.microsoft.com/office/drawing/2014/main" id="{9D078C65-D736-974D-809D-6AC548EF7FC6}"/>
              </a:ext>
            </a:extLst>
          </p:cNvPr>
          <p:cNvSpPr/>
          <p:nvPr/>
        </p:nvSpPr>
        <p:spPr>
          <a:xfrm>
            <a:off x="9873362" y="421192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Ellipse 229">
            <a:extLst>
              <a:ext uri="{FF2B5EF4-FFF2-40B4-BE49-F238E27FC236}">
                <a16:creationId xmlns:a16="http://schemas.microsoft.com/office/drawing/2014/main" id="{36D7F40C-D1FB-194A-B6AC-DACD4B1D057F}"/>
              </a:ext>
            </a:extLst>
          </p:cNvPr>
          <p:cNvSpPr/>
          <p:nvPr/>
        </p:nvSpPr>
        <p:spPr>
          <a:xfrm>
            <a:off x="9873361" y="459871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1" name="Connecteur droit 230">
            <a:extLst>
              <a:ext uri="{FF2B5EF4-FFF2-40B4-BE49-F238E27FC236}">
                <a16:creationId xmlns:a16="http://schemas.microsoft.com/office/drawing/2014/main" id="{A0461D3E-64D1-F047-BF81-7F84D1AF6038}"/>
              </a:ext>
            </a:extLst>
          </p:cNvPr>
          <p:cNvCxnSpPr>
            <a:cxnSpLocks/>
            <a:stCxn id="219" idx="4"/>
            <a:endCxn id="229" idx="0"/>
          </p:cNvCxnSpPr>
          <p:nvPr/>
        </p:nvCxnSpPr>
        <p:spPr>
          <a:xfrm flipH="1">
            <a:off x="9951671" y="3972131"/>
            <a:ext cx="5024" cy="239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Connecteur droit 231">
            <a:extLst>
              <a:ext uri="{FF2B5EF4-FFF2-40B4-BE49-F238E27FC236}">
                <a16:creationId xmlns:a16="http://schemas.microsoft.com/office/drawing/2014/main" id="{39C456E5-4EEB-784A-BDCE-0D8ECAE7F80A}"/>
              </a:ext>
            </a:extLst>
          </p:cNvPr>
          <p:cNvCxnSpPr>
            <a:cxnSpLocks/>
            <a:stCxn id="229" idx="4"/>
            <a:endCxn id="230" idx="0"/>
          </p:cNvCxnSpPr>
          <p:nvPr/>
        </p:nvCxnSpPr>
        <p:spPr>
          <a:xfrm flipH="1">
            <a:off x="9951670" y="4345562"/>
            <a:ext cx="1" cy="253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Connecteur droit 232">
            <a:extLst>
              <a:ext uri="{FF2B5EF4-FFF2-40B4-BE49-F238E27FC236}">
                <a16:creationId xmlns:a16="http://schemas.microsoft.com/office/drawing/2014/main" id="{E225CFA5-5991-A845-A9AF-E26D138502BB}"/>
              </a:ext>
            </a:extLst>
          </p:cNvPr>
          <p:cNvCxnSpPr>
            <a:cxnSpLocks/>
            <a:stCxn id="158" idx="6"/>
            <a:endCxn id="227" idx="2"/>
          </p:cNvCxnSpPr>
          <p:nvPr/>
        </p:nvCxnSpPr>
        <p:spPr>
          <a:xfrm flipV="1">
            <a:off x="9535273" y="1878646"/>
            <a:ext cx="347130" cy="1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Ellipse 233">
            <a:extLst>
              <a:ext uri="{FF2B5EF4-FFF2-40B4-BE49-F238E27FC236}">
                <a16:creationId xmlns:a16="http://schemas.microsoft.com/office/drawing/2014/main" id="{7372DFFD-5E97-5E48-A7D6-560C8FD39A44}"/>
              </a:ext>
            </a:extLst>
          </p:cNvPr>
          <p:cNvSpPr/>
          <p:nvPr/>
        </p:nvSpPr>
        <p:spPr>
          <a:xfrm>
            <a:off x="10388238" y="2631357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Ellipse 234">
            <a:extLst>
              <a:ext uri="{FF2B5EF4-FFF2-40B4-BE49-F238E27FC236}">
                <a16:creationId xmlns:a16="http://schemas.microsoft.com/office/drawing/2014/main" id="{4FD9A2B8-1F8F-E74D-AC52-A8C6FCCA64DB}"/>
              </a:ext>
            </a:extLst>
          </p:cNvPr>
          <p:cNvSpPr/>
          <p:nvPr/>
        </p:nvSpPr>
        <p:spPr>
          <a:xfrm>
            <a:off x="10386229" y="3061410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Ellipse 235">
            <a:extLst>
              <a:ext uri="{FF2B5EF4-FFF2-40B4-BE49-F238E27FC236}">
                <a16:creationId xmlns:a16="http://schemas.microsoft.com/office/drawing/2014/main" id="{B27C4780-2BEA-9E45-9257-F2D84CBCAF38}"/>
              </a:ext>
            </a:extLst>
          </p:cNvPr>
          <p:cNvSpPr/>
          <p:nvPr/>
        </p:nvSpPr>
        <p:spPr>
          <a:xfrm>
            <a:off x="10384221" y="3465764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Ellipse 236">
            <a:extLst>
              <a:ext uri="{FF2B5EF4-FFF2-40B4-BE49-F238E27FC236}">
                <a16:creationId xmlns:a16="http://schemas.microsoft.com/office/drawing/2014/main" id="{1E48CE64-FD9D-1A47-BE13-D08E7A083460}"/>
              </a:ext>
            </a:extLst>
          </p:cNvPr>
          <p:cNvSpPr/>
          <p:nvPr/>
        </p:nvSpPr>
        <p:spPr>
          <a:xfrm>
            <a:off x="10382212" y="3834137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8" name="Connecteur droit 237">
            <a:extLst>
              <a:ext uri="{FF2B5EF4-FFF2-40B4-BE49-F238E27FC236}">
                <a16:creationId xmlns:a16="http://schemas.microsoft.com/office/drawing/2014/main" id="{47AB8F58-6E0B-5243-8C11-A4E35F204E6F}"/>
              </a:ext>
            </a:extLst>
          </p:cNvPr>
          <p:cNvCxnSpPr>
            <a:cxnSpLocks/>
            <a:stCxn id="236" idx="4"/>
            <a:endCxn id="237" idx="0"/>
          </p:cNvCxnSpPr>
          <p:nvPr/>
        </p:nvCxnSpPr>
        <p:spPr>
          <a:xfrm flipH="1">
            <a:off x="10460520" y="3599406"/>
            <a:ext cx="2009" cy="234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Connecteur droit 238">
            <a:extLst>
              <a:ext uri="{FF2B5EF4-FFF2-40B4-BE49-F238E27FC236}">
                <a16:creationId xmlns:a16="http://schemas.microsoft.com/office/drawing/2014/main" id="{F698848B-AD9F-FD48-9401-AEFD1EE93C8E}"/>
              </a:ext>
            </a:extLst>
          </p:cNvPr>
          <p:cNvCxnSpPr>
            <a:cxnSpLocks/>
            <a:stCxn id="235" idx="4"/>
            <a:endCxn id="236" idx="0"/>
          </p:cNvCxnSpPr>
          <p:nvPr/>
        </p:nvCxnSpPr>
        <p:spPr>
          <a:xfrm flipH="1">
            <a:off x="10462530" y="3195052"/>
            <a:ext cx="2007" cy="270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Connecteur droit 239">
            <a:extLst>
              <a:ext uri="{FF2B5EF4-FFF2-40B4-BE49-F238E27FC236}">
                <a16:creationId xmlns:a16="http://schemas.microsoft.com/office/drawing/2014/main" id="{CE2B2DC8-1AF6-B640-924F-0C3F969A4BEF}"/>
              </a:ext>
            </a:extLst>
          </p:cNvPr>
          <p:cNvCxnSpPr>
            <a:cxnSpLocks/>
            <a:stCxn id="234" idx="4"/>
            <a:endCxn id="235" idx="0"/>
          </p:cNvCxnSpPr>
          <p:nvPr/>
        </p:nvCxnSpPr>
        <p:spPr>
          <a:xfrm flipH="1">
            <a:off x="10464537" y="2765000"/>
            <a:ext cx="2008" cy="2964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Ellipse 242">
            <a:extLst>
              <a:ext uri="{FF2B5EF4-FFF2-40B4-BE49-F238E27FC236}">
                <a16:creationId xmlns:a16="http://schemas.microsoft.com/office/drawing/2014/main" id="{FF080417-296A-B64E-A368-BC574B9232AE}"/>
              </a:ext>
            </a:extLst>
          </p:cNvPr>
          <p:cNvSpPr/>
          <p:nvPr/>
        </p:nvSpPr>
        <p:spPr>
          <a:xfrm>
            <a:off x="10382210" y="2218754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4" name="Connecteur droit 243">
            <a:extLst>
              <a:ext uri="{FF2B5EF4-FFF2-40B4-BE49-F238E27FC236}">
                <a16:creationId xmlns:a16="http://schemas.microsoft.com/office/drawing/2014/main" id="{E01333E4-D609-A846-B57E-929CB5BEB3EF}"/>
              </a:ext>
            </a:extLst>
          </p:cNvPr>
          <p:cNvCxnSpPr>
            <a:cxnSpLocks/>
            <a:endCxn id="234" idx="0"/>
          </p:cNvCxnSpPr>
          <p:nvPr/>
        </p:nvCxnSpPr>
        <p:spPr>
          <a:xfrm>
            <a:off x="10462528" y="2344447"/>
            <a:ext cx="4018" cy="2869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" name="Ellipse 244">
            <a:extLst>
              <a:ext uri="{FF2B5EF4-FFF2-40B4-BE49-F238E27FC236}">
                <a16:creationId xmlns:a16="http://schemas.microsoft.com/office/drawing/2014/main" id="{85B1A8A1-60B5-294E-8C73-11C44099ADA7}"/>
              </a:ext>
            </a:extLst>
          </p:cNvPr>
          <p:cNvSpPr/>
          <p:nvPr/>
        </p:nvSpPr>
        <p:spPr>
          <a:xfrm>
            <a:off x="10386229" y="1807472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6" name="Connecteur droit 245">
            <a:extLst>
              <a:ext uri="{FF2B5EF4-FFF2-40B4-BE49-F238E27FC236}">
                <a16:creationId xmlns:a16="http://schemas.microsoft.com/office/drawing/2014/main" id="{99674273-5385-ED4E-95E3-AE1E95D64B3F}"/>
              </a:ext>
            </a:extLst>
          </p:cNvPr>
          <p:cNvCxnSpPr>
            <a:cxnSpLocks/>
            <a:stCxn id="245" idx="4"/>
            <a:endCxn id="243" idx="0"/>
          </p:cNvCxnSpPr>
          <p:nvPr/>
        </p:nvCxnSpPr>
        <p:spPr>
          <a:xfrm flipH="1">
            <a:off x="10460520" y="1941114"/>
            <a:ext cx="4019" cy="277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7" name="Ellipse 246">
            <a:extLst>
              <a:ext uri="{FF2B5EF4-FFF2-40B4-BE49-F238E27FC236}">
                <a16:creationId xmlns:a16="http://schemas.microsoft.com/office/drawing/2014/main" id="{9D43DD78-D6B2-7F46-81C7-EE0F9B148099}"/>
              </a:ext>
            </a:extLst>
          </p:cNvPr>
          <p:cNvSpPr/>
          <p:nvPr/>
        </p:nvSpPr>
        <p:spPr>
          <a:xfrm>
            <a:off x="10377187" y="4207568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Ellipse 247">
            <a:extLst>
              <a:ext uri="{FF2B5EF4-FFF2-40B4-BE49-F238E27FC236}">
                <a16:creationId xmlns:a16="http://schemas.microsoft.com/office/drawing/2014/main" id="{FF4342A6-EF9C-7B44-A1D1-DA67CEAF6989}"/>
              </a:ext>
            </a:extLst>
          </p:cNvPr>
          <p:cNvSpPr/>
          <p:nvPr/>
        </p:nvSpPr>
        <p:spPr>
          <a:xfrm>
            <a:off x="10377186" y="4594358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9" name="Connecteur droit 248">
            <a:extLst>
              <a:ext uri="{FF2B5EF4-FFF2-40B4-BE49-F238E27FC236}">
                <a16:creationId xmlns:a16="http://schemas.microsoft.com/office/drawing/2014/main" id="{567927F9-ACD5-CB4B-BDC1-751F6D3794E9}"/>
              </a:ext>
            </a:extLst>
          </p:cNvPr>
          <p:cNvCxnSpPr>
            <a:cxnSpLocks/>
            <a:stCxn id="237" idx="4"/>
            <a:endCxn id="247" idx="0"/>
          </p:cNvCxnSpPr>
          <p:nvPr/>
        </p:nvCxnSpPr>
        <p:spPr>
          <a:xfrm flipH="1">
            <a:off x="10455497" y="3967778"/>
            <a:ext cx="5024" cy="239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Connecteur droit 249">
            <a:extLst>
              <a:ext uri="{FF2B5EF4-FFF2-40B4-BE49-F238E27FC236}">
                <a16:creationId xmlns:a16="http://schemas.microsoft.com/office/drawing/2014/main" id="{6CA74E02-285F-AF47-8E04-34CEE57C0CDC}"/>
              </a:ext>
            </a:extLst>
          </p:cNvPr>
          <p:cNvCxnSpPr>
            <a:cxnSpLocks/>
            <a:stCxn id="247" idx="4"/>
            <a:endCxn id="248" idx="0"/>
          </p:cNvCxnSpPr>
          <p:nvPr/>
        </p:nvCxnSpPr>
        <p:spPr>
          <a:xfrm flipH="1">
            <a:off x="10455495" y="4341209"/>
            <a:ext cx="1" cy="253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Connecteur droit 250">
            <a:extLst>
              <a:ext uri="{FF2B5EF4-FFF2-40B4-BE49-F238E27FC236}">
                <a16:creationId xmlns:a16="http://schemas.microsoft.com/office/drawing/2014/main" id="{702AE04F-8608-444B-9AA7-3018DECDE5E6}"/>
              </a:ext>
            </a:extLst>
          </p:cNvPr>
          <p:cNvCxnSpPr>
            <a:cxnSpLocks/>
            <a:stCxn id="227" idx="6"/>
            <a:endCxn id="245" idx="2"/>
          </p:cNvCxnSpPr>
          <p:nvPr/>
        </p:nvCxnSpPr>
        <p:spPr>
          <a:xfrm flipV="1">
            <a:off x="10039022" y="1874294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Connecteur droit 251">
            <a:extLst>
              <a:ext uri="{FF2B5EF4-FFF2-40B4-BE49-F238E27FC236}">
                <a16:creationId xmlns:a16="http://schemas.microsoft.com/office/drawing/2014/main" id="{87B072B7-3A7F-A74A-81F2-BBE3FD6A8CBD}"/>
              </a:ext>
            </a:extLst>
          </p:cNvPr>
          <p:cNvCxnSpPr>
            <a:cxnSpLocks/>
            <a:stCxn id="156" idx="6"/>
            <a:endCxn id="225" idx="2"/>
          </p:cNvCxnSpPr>
          <p:nvPr/>
        </p:nvCxnSpPr>
        <p:spPr>
          <a:xfrm flipV="1">
            <a:off x="9531255" y="2289928"/>
            <a:ext cx="347130" cy="1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Connecteur droit 252">
            <a:extLst>
              <a:ext uri="{FF2B5EF4-FFF2-40B4-BE49-F238E27FC236}">
                <a16:creationId xmlns:a16="http://schemas.microsoft.com/office/drawing/2014/main" id="{12BCBF45-8155-2745-BCCF-A27AF29AE0C7}"/>
              </a:ext>
            </a:extLst>
          </p:cNvPr>
          <p:cNvCxnSpPr>
            <a:cxnSpLocks/>
            <a:stCxn id="225" idx="6"/>
            <a:endCxn id="243" idx="2"/>
          </p:cNvCxnSpPr>
          <p:nvPr/>
        </p:nvCxnSpPr>
        <p:spPr>
          <a:xfrm flipV="1">
            <a:off x="10035002" y="2285575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Connecteur droit 253">
            <a:extLst>
              <a:ext uri="{FF2B5EF4-FFF2-40B4-BE49-F238E27FC236}">
                <a16:creationId xmlns:a16="http://schemas.microsoft.com/office/drawing/2014/main" id="{9E309FA0-D6AD-BA47-8523-031437AE95D1}"/>
              </a:ext>
            </a:extLst>
          </p:cNvPr>
          <p:cNvCxnSpPr>
            <a:cxnSpLocks/>
            <a:stCxn id="216" idx="6"/>
            <a:endCxn id="234" idx="2"/>
          </p:cNvCxnSpPr>
          <p:nvPr/>
        </p:nvCxnSpPr>
        <p:spPr>
          <a:xfrm flipV="1">
            <a:off x="10041030" y="2698178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Connecteur droit 254">
            <a:extLst>
              <a:ext uri="{FF2B5EF4-FFF2-40B4-BE49-F238E27FC236}">
                <a16:creationId xmlns:a16="http://schemas.microsoft.com/office/drawing/2014/main" id="{ECCC33DB-BAAB-ED4B-BC3F-9CB747517E5D}"/>
              </a:ext>
            </a:extLst>
          </p:cNvPr>
          <p:cNvCxnSpPr>
            <a:cxnSpLocks/>
            <a:stCxn id="147" idx="6"/>
            <a:endCxn id="216" idx="2"/>
          </p:cNvCxnSpPr>
          <p:nvPr/>
        </p:nvCxnSpPr>
        <p:spPr>
          <a:xfrm flipV="1">
            <a:off x="9537283" y="2702531"/>
            <a:ext cx="347130" cy="1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Connecteur droit 255">
            <a:extLst>
              <a:ext uri="{FF2B5EF4-FFF2-40B4-BE49-F238E27FC236}">
                <a16:creationId xmlns:a16="http://schemas.microsoft.com/office/drawing/2014/main" id="{90ECEADF-8BBC-2441-89A7-470DF6A47A60}"/>
              </a:ext>
            </a:extLst>
          </p:cNvPr>
          <p:cNvCxnSpPr>
            <a:cxnSpLocks/>
            <a:stCxn id="148" idx="6"/>
            <a:endCxn id="217" idx="2"/>
          </p:cNvCxnSpPr>
          <p:nvPr/>
        </p:nvCxnSpPr>
        <p:spPr>
          <a:xfrm flipV="1">
            <a:off x="9535273" y="3132584"/>
            <a:ext cx="347130" cy="1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Connecteur droit 256">
            <a:extLst>
              <a:ext uri="{FF2B5EF4-FFF2-40B4-BE49-F238E27FC236}">
                <a16:creationId xmlns:a16="http://schemas.microsoft.com/office/drawing/2014/main" id="{C1389B01-8214-254E-AEEE-FCC3D937CF5B}"/>
              </a:ext>
            </a:extLst>
          </p:cNvPr>
          <p:cNvCxnSpPr>
            <a:cxnSpLocks/>
            <a:stCxn id="217" idx="6"/>
            <a:endCxn id="235" idx="2"/>
          </p:cNvCxnSpPr>
          <p:nvPr/>
        </p:nvCxnSpPr>
        <p:spPr>
          <a:xfrm flipV="1">
            <a:off x="10039022" y="3128231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Connecteur droit 257">
            <a:extLst>
              <a:ext uri="{FF2B5EF4-FFF2-40B4-BE49-F238E27FC236}">
                <a16:creationId xmlns:a16="http://schemas.microsoft.com/office/drawing/2014/main" id="{7E172B04-2241-534C-9370-23D4F6A4D6B7}"/>
              </a:ext>
            </a:extLst>
          </p:cNvPr>
          <p:cNvCxnSpPr>
            <a:cxnSpLocks/>
            <a:stCxn id="218" idx="6"/>
            <a:endCxn id="236" idx="2"/>
          </p:cNvCxnSpPr>
          <p:nvPr/>
        </p:nvCxnSpPr>
        <p:spPr>
          <a:xfrm flipV="1">
            <a:off x="10037013" y="3532586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Connecteur droit 258">
            <a:extLst>
              <a:ext uri="{FF2B5EF4-FFF2-40B4-BE49-F238E27FC236}">
                <a16:creationId xmlns:a16="http://schemas.microsoft.com/office/drawing/2014/main" id="{D8161886-F55A-DF43-BE15-02AC240DB295}"/>
              </a:ext>
            </a:extLst>
          </p:cNvPr>
          <p:cNvCxnSpPr>
            <a:cxnSpLocks/>
            <a:stCxn id="149" idx="6"/>
            <a:endCxn id="218" idx="2"/>
          </p:cNvCxnSpPr>
          <p:nvPr/>
        </p:nvCxnSpPr>
        <p:spPr>
          <a:xfrm flipV="1">
            <a:off x="9533265" y="3536938"/>
            <a:ext cx="347130" cy="1650"/>
          </a:xfrm>
          <a:prstGeom prst="line">
            <a:avLst/>
          </a:prstGeom>
          <a:ln w="28575">
            <a:solidFill>
              <a:schemeClr val="tx1"/>
            </a:solidFill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Connecteur droit 259">
            <a:extLst>
              <a:ext uri="{FF2B5EF4-FFF2-40B4-BE49-F238E27FC236}">
                <a16:creationId xmlns:a16="http://schemas.microsoft.com/office/drawing/2014/main" id="{26DC1726-17ED-CD40-8F9A-62B0E3C09DFC}"/>
              </a:ext>
            </a:extLst>
          </p:cNvPr>
          <p:cNvCxnSpPr>
            <a:cxnSpLocks/>
            <a:stCxn id="219" idx="6"/>
            <a:endCxn id="237" idx="2"/>
          </p:cNvCxnSpPr>
          <p:nvPr/>
        </p:nvCxnSpPr>
        <p:spPr>
          <a:xfrm flipV="1">
            <a:off x="10035003" y="3900958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Connecteur droit 260">
            <a:extLst>
              <a:ext uri="{FF2B5EF4-FFF2-40B4-BE49-F238E27FC236}">
                <a16:creationId xmlns:a16="http://schemas.microsoft.com/office/drawing/2014/main" id="{D55F17A1-C84C-5E42-8980-F7DD7046364C}"/>
              </a:ext>
            </a:extLst>
          </p:cNvPr>
          <p:cNvCxnSpPr>
            <a:cxnSpLocks/>
            <a:stCxn id="150" idx="6"/>
            <a:endCxn id="219" idx="2"/>
          </p:cNvCxnSpPr>
          <p:nvPr/>
        </p:nvCxnSpPr>
        <p:spPr>
          <a:xfrm flipV="1">
            <a:off x="9531256" y="3905311"/>
            <a:ext cx="347130" cy="1650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Connecteur droit 261">
            <a:extLst>
              <a:ext uri="{FF2B5EF4-FFF2-40B4-BE49-F238E27FC236}">
                <a16:creationId xmlns:a16="http://schemas.microsoft.com/office/drawing/2014/main" id="{0CA94A92-4E1E-C549-81C2-35806BEA36AF}"/>
              </a:ext>
            </a:extLst>
          </p:cNvPr>
          <p:cNvCxnSpPr>
            <a:cxnSpLocks/>
            <a:stCxn id="181" idx="6"/>
            <a:endCxn id="229" idx="2"/>
          </p:cNvCxnSpPr>
          <p:nvPr/>
        </p:nvCxnSpPr>
        <p:spPr>
          <a:xfrm flipV="1">
            <a:off x="9526231" y="4278741"/>
            <a:ext cx="347130" cy="1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Connecteur droit 262">
            <a:extLst>
              <a:ext uri="{FF2B5EF4-FFF2-40B4-BE49-F238E27FC236}">
                <a16:creationId xmlns:a16="http://schemas.microsoft.com/office/drawing/2014/main" id="{207F257D-4620-B643-84D3-2D59FD11B631}"/>
              </a:ext>
            </a:extLst>
          </p:cNvPr>
          <p:cNvCxnSpPr>
            <a:cxnSpLocks/>
            <a:stCxn id="229" idx="6"/>
            <a:endCxn id="247" idx="2"/>
          </p:cNvCxnSpPr>
          <p:nvPr/>
        </p:nvCxnSpPr>
        <p:spPr>
          <a:xfrm flipV="1">
            <a:off x="10029980" y="4274389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Connecteur droit 263">
            <a:extLst>
              <a:ext uri="{FF2B5EF4-FFF2-40B4-BE49-F238E27FC236}">
                <a16:creationId xmlns:a16="http://schemas.microsoft.com/office/drawing/2014/main" id="{C4B317B5-82D4-0E48-8A7F-31C840BDF488}"/>
              </a:ext>
            </a:extLst>
          </p:cNvPr>
          <p:cNvCxnSpPr>
            <a:cxnSpLocks/>
            <a:stCxn id="230" idx="6"/>
            <a:endCxn id="248" idx="2"/>
          </p:cNvCxnSpPr>
          <p:nvPr/>
        </p:nvCxnSpPr>
        <p:spPr>
          <a:xfrm flipV="1">
            <a:off x="10029979" y="4661180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Connecteur droit 264">
            <a:extLst>
              <a:ext uri="{FF2B5EF4-FFF2-40B4-BE49-F238E27FC236}">
                <a16:creationId xmlns:a16="http://schemas.microsoft.com/office/drawing/2014/main" id="{5B797385-AAEB-6A49-B73C-9B3D154C6381}"/>
              </a:ext>
            </a:extLst>
          </p:cNvPr>
          <p:cNvCxnSpPr>
            <a:cxnSpLocks/>
            <a:stCxn id="198" idx="6"/>
            <a:endCxn id="230" idx="2"/>
          </p:cNvCxnSpPr>
          <p:nvPr/>
        </p:nvCxnSpPr>
        <p:spPr>
          <a:xfrm flipV="1">
            <a:off x="9526230" y="4665532"/>
            <a:ext cx="347130" cy="1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" name="Ellipse 265">
            <a:extLst>
              <a:ext uri="{FF2B5EF4-FFF2-40B4-BE49-F238E27FC236}">
                <a16:creationId xmlns:a16="http://schemas.microsoft.com/office/drawing/2014/main" id="{59E5036B-9C96-4A4C-A20C-8A0282AA0476}"/>
              </a:ext>
            </a:extLst>
          </p:cNvPr>
          <p:cNvSpPr/>
          <p:nvPr/>
        </p:nvSpPr>
        <p:spPr>
          <a:xfrm>
            <a:off x="6029913" y="4994889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Ellipse 266">
            <a:extLst>
              <a:ext uri="{FF2B5EF4-FFF2-40B4-BE49-F238E27FC236}">
                <a16:creationId xmlns:a16="http://schemas.microsoft.com/office/drawing/2014/main" id="{B6C3CCA6-54DE-EA44-999A-22B8ACEE77B3}"/>
              </a:ext>
            </a:extLst>
          </p:cNvPr>
          <p:cNvSpPr/>
          <p:nvPr/>
        </p:nvSpPr>
        <p:spPr>
          <a:xfrm>
            <a:off x="6496996" y="4995323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Ellipse 267">
            <a:extLst>
              <a:ext uri="{FF2B5EF4-FFF2-40B4-BE49-F238E27FC236}">
                <a16:creationId xmlns:a16="http://schemas.microsoft.com/office/drawing/2014/main" id="{59442527-8AE4-2F43-B840-C0D8DFD2821B}"/>
              </a:ext>
            </a:extLst>
          </p:cNvPr>
          <p:cNvSpPr/>
          <p:nvPr/>
        </p:nvSpPr>
        <p:spPr>
          <a:xfrm>
            <a:off x="6965247" y="4995036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Ellipse 268">
            <a:extLst>
              <a:ext uri="{FF2B5EF4-FFF2-40B4-BE49-F238E27FC236}">
                <a16:creationId xmlns:a16="http://schemas.microsoft.com/office/drawing/2014/main" id="{5122DA19-FFC8-DB45-99AF-8C0B2B264DCB}"/>
              </a:ext>
            </a:extLst>
          </p:cNvPr>
          <p:cNvSpPr/>
          <p:nvPr/>
        </p:nvSpPr>
        <p:spPr>
          <a:xfrm>
            <a:off x="7403162" y="4995036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Ellipse 269">
            <a:extLst>
              <a:ext uri="{FF2B5EF4-FFF2-40B4-BE49-F238E27FC236}">
                <a16:creationId xmlns:a16="http://schemas.microsoft.com/office/drawing/2014/main" id="{72BA715B-F4EC-5B41-A05D-2B8581E97DAF}"/>
              </a:ext>
            </a:extLst>
          </p:cNvPr>
          <p:cNvSpPr/>
          <p:nvPr/>
        </p:nvSpPr>
        <p:spPr>
          <a:xfrm>
            <a:off x="7874402" y="4992436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Ellipse 270">
            <a:extLst>
              <a:ext uri="{FF2B5EF4-FFF2-40B4-BE49-F238E27FC236}">
                <a16:creationId xmlns:a16="http://schemas.microsoft.com/office/drawing/2014/main" id="{E2FD5B40-846E-4E43-B83E-BB83C58AC61F}"/>
              </a:ext>
            </a:extLst>
          </p:cNvPr>
          <p:cNvSpPr/>
          <p:nvPr/>
        </p:nvSpPr>
        <p:spPr>
          <a:xfrm>
            <a:off x="8360823" y="4992014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Ellipse 271">
            <a:extLst>
              <a:ext uri="{FF2B5EF4-FFF2-40B4-BE49-F238E27FC236}">
                <a16:creationId xmlns:a16="http://schemas.microsoft.com/office/drawing/2014/main" id="{EF54D3E9-FC09-8648-9890-B169ECD7A15E}"/>
              </a:ext>
            </a:extLst>
          </p:cNvPr>
          <p:cNvSpPr/>
          <p:nvPr/>
        </p:nvSpPr>
        <p:spPr>
          <a:xfrm>
            <a:off x="8856679" y="498974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3" name="Connecteur droit 272">
            <a:extLst>
              <a:ext uri="{FF2B5EF4-FFF2-40B4-BE49-F238E27FC236}">
                <a16:creationId xmlns:a16="http://schemas.microsoft.com/office/drawing/2014/main" id="{4DDB7737-09F6-7E4A-B311-53BA080D6C7B}"/>
              </a:ext>
            </a:extLst>
          </p:cNvPr>
          <p:cNvCxnSpPr>
            <a:cxnSpLocks/>
            <a:stCxn id="266" idx="6"/>
            <a:endCxn id="267" idx="2"/>
          </p:cNvCxnSpPr>
          <p:nvPr/>
        </p:nvCxnSpPr>
        <p:spPr>
          <a:xfrm>
            <a:off x="6186531" y="5061710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Connecteur droit 273">
            <a:extLst>
              <a:ext uri="{FF2B5EF4-FFF2-40B4-BE49-F238E27FC236}">
                <a16:creationId xmlns:a16="http://schemas.microsoft.com/office/drawing/2014/main" id="{E20559D8-6810-C447-9A5C-94AF978F7417}"/>
              </a:ext>
            </a:extLst>
          </p:cNvPr>
          <p:cNvCxnSpPr>
            <a:cxnSpLocks/>
            <a:stCxn id="271" idx="6"/>
            <a:endCxn id="272" idx="2"/>
          </p:cNvCxnSpPr>
          <p:nvPr/>
        </p:nvCxnSpPr>
        <p:spPr>
          <a:xfrm flipV="1">
            <a:off x="8517439" y="5056561"/>
            <a:ext cx="33924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Connecteur droit 274">
            <a:extLst>
              <a:ext uri="{FF2B5EF4-FFF2-40B4-BE49-F238E27FC236}">
                <a16:creationId xmlns:a16="http://schemas.microsoft.com/office/drawing/2014/main" id="{CED81388-313C-D141-BDFB-0D076EAA2B37}"/>
              </a:ext>
            </a:extLst>
          </p:cNvPr>
          <p:cNvCxnSpPr>
            <a:cxnSpLocks/>
            <a:stCxn id="270" idx="6"/>
            <a:endCxn id="271" idx="2"/>
          </p:cNvCxnSpPr>
          <p:nvPr/>
        </p:nvCxnSpPr>
        <p:spPr>
          <a:xfrm flipV="1">
            <a:off x="8031020" y="5058836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Connecteur droit 275">
            <a:extLst>
              <a:ext uri="{FF2B5EF4-FFF2-40B4-BE49-F238E27FC236}">
                <a16:creationId xmlns:a16="http://schemas.microsoft.com/office/drawing/2014/main" id="{DAAC7198-5296-094E-83F1-9CD71022E07D}"/>
              </a:ext>
            </a:extLst>
          </p:cNvPr>
          <p:cNvCxnSpPr>
            <a:cxnSpLocks/>
            <a:stCxn id="269" idx="6"/>
            <a:endCxn id="270" idx="2"/>
          </p:cNvCxnSpPr>
          <p:nvPr/>
        </p:nvCxnSpPr>
        <p:spPr>
          <a:xfrm flipV="1">
            <a:off x="7559780" y="5059257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Connecteur droit 276">
            <a:extLst>
              <a:ext uri="{FF2B5EF4-FFF2-40B4-BE49-F238E27FC236}">
                <a16:creationId xmlns:a16="http://schemas.microsoft.com/office/drawing/2014/main" id="{D8CCED75-EFDE-FA45-A47B-88CD7324DA3B}"/>
              </a:ext>
            </a:extLst>
          </p:cNvPr>
          <p:cNvCxnSpPr>
            <a:cxnSpLocks/>
            <a:stCxn id="268" idx="6"/>
            <a:endCxn id="269" idx="2"/>
          </p:cNvCxnSpPr>
          <p:nvPr/>
        </p:nvCxnSpPr>
        <p:spPr>
          <a:xfrm>
            <a:off x="7121864" y="5061856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Connecteur droit 277">
            <a:extLst>
              <a:ext uri="{FF2B5EF4-FFF2-40B4-BE49-F238E27FC236}">
                <a16:creationId xmlns:a16="http://schemas.microsoft.com/office/drawing/2014/main" id="{B5EDDE64-E0D4-D247-8D3D-5F81B44B1F3A}"/>
              </a:ext>
            </a:extLst>
          </p:cNvPr>
          <p:cNvCxnSpPr>
            <a:cxnSpLocks/>
            <a:stCxn id="267" idx="6"/>
            <a:endCxn id="268" idx="2"/>
          </p:cNvCxnSpPr>
          <p:nvPr/>
        </p:nvCxnSpPr>
        <p:spPr>
          <a:xfrm flipV="1">
            <a:off x="6653614" y="5061856"/>
            <a:ext cx="311633" cy="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1" name="Ellipse 280">
            <a:extLst>
              <a:ext uri="{FF2B5EF4-FFF2-40B4-BE49-F238E27FC236}">
                <a16:creationId xmlns:a16="http://schemas.microsoft.com/office/drawing/2014/main" id="{EF5834A9-A6F3-DA42-96E8-0C64F8D00F95}"/>
              </a:ext>
            </a:extLst>
          </p:cNvPr>
          <p:cNvSpPr/>
          <p:nvPr/>
        </p:nvSpPr>
        <p:spPr>
          <a:xfrm>
            <a:off x="9366248" y="4992014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2" name="Connecteur droit 281">
            <a:extLst>
              <a:ext uri="{FF2B5EF4-FFF2-40B4-BE49-F238E27FC236}">
                <a16:creationId xmlns:a16="http://schemas.microsoft.com/office/drawing/2014/main" id="{4E9D7C31-CC56-AD44-8194-2C70278DB906}"/>
              </a:ext>
            </a:extLst>
          </p:cNvPr>
          <p:cNvCxnSpPr>
            <a:cxnSpLocks/>
            <a:stCxn id="272" idx="6"/>
            <a:endCxn id="281" idx="2"/>
          </p:cNvCxnSpPr>
          <p:nvPr/>
        </p:nvCxnSpPr>
        <p:spPr>
          <a:xfrm>
            <a:off x="9013298" y="5056561"/>
            <a:ext cx="35295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Ellipse 282">
            <a:extLst>
              <a:ext uri="{FF2B5EF4-FFF2-40B4-BE49-F238E27FC236}">
                <a16:creationId xmlns:a16="http://schemas.microsoft.com/office/drawing/2014/main" id="{0F79CE45-ABFB-E04A-8CF5-F7A1654D72D6}"/>
              </a:ext>
            </a:extLst>
          </p:cNvPr>
          <p:cNvSpPr/>
          <p:nvPr/>
        </p:nvSpPr>
        <p:spPr>
          <a:xfrm>
            <a:off x="9869997" y="4990365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Ellipse 283">
            <a:extLst>
              <a:ext uri="{FF2B5EF4-FFF2-40B4-BE49-F238E27FC236}">
                <a16:creationId xmlns:a16="http://schemas.microsoft.com/office/drawing/2014/main" id="{BFCF8C61-AE9C-6345-8D05-B2DB2D7673C1}"/>
              </a:ext>
            </a:extLst>
          </p:cNvPr>
          <p:cNvSpPr/>
          <p:nvPr/>
        </p:nvSpPr>
        <p:spPr>
          <a:xfrm>
            <a:off x="10373821" y="4986011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5" name="Connecteur droit 284">
            <a:extLst>
              <a:ext uri="{FF2B5EF4-FFF2-40B4-BE49-F238E27FC236}">
                <a16:creationId xmlns:a16="http://schemas.microsoft.com/office/drawing/2014/main" id="{73C9A50B-C013-754B-B7E2-37EA57901279}"/>
              </a:ext>
            </a:extLst>
          </p:cNvPr>
          <p:cNvCxnSpPr>
            <a:cxnSpLocks/>
            <a:stCxn id="283" idx="6"/>
            <a:endCxn id="284" idx="2"/>
          </p:cNvCxnSpPr>
          <p:nvPr/>
        </p:nvCxnSpPr>
        <p:spPr>
          <a:xfrm flipV="1">
            <a:off x="10026614" y="5052834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Connecteur droit 285">
            <a:extLst>
              <a:ext uri="{FF2B5EF4-FFF2-40B4-BE49-F238E27FC236}">
                <a16:creationId xmlns:a16="http://schemas.microsoft.com/office/drawing/2014/main" id="{FCCC6E9D-0CF0-AA40-9909-B515504D23FB}"/>
              </a:ext>
            </a:extLst>
          </p:cNvPr>
          <p:cNvCxnSpPr>
            <a:cxnSpLocks/>
            <a:stCxn id="281" idx="6"/>
            <a:endCxn id="283" idx="2"/>
          </p:cNvCxnSpPr>
          <p:nvPr/>
        </p:nvCxnSpPr>
        <p:spPr>
          <a:xfrm flipV="1">
            <a:off x="9522865" y="5057186"/>
            <a:ext cx="347130" cy="1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Connecteur droit 286">
            <a:extLst>
              <a:ext uri="{FF2B5EF4-FFF2-40B4-BE49-F238E27FC236}">
                <a16:creationId xmlns:a16="http://schemas.microsoft.com/office/drawing/2014/main" id="{A1AA19C3-CA2C-E84D-9B9E-EB6DB9FCBECF}"/>
              </a:ext>
            </a:extLst>
          </p:cNvPr>
          <p:cNvCxnSpPr>
            <a:cxnSpLocks/>
            <a:stCxn id="183" idx="4"/>
            <a:endCxn id="266" idx="0"/>
          </p:cNvCxnSpPr>
          <p:nvPr/>
        </p:nvCxnSpPr>
        <p:spPr>
          <a:xfrm flipH="1">
            <a:off x="6108223" y="4736877"/>
            <a:ext cx="3365" cy="258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8" name="Ellipse 287">
            <a:extLst>
              <a:ext uri="{FF2B5EF4-FFF2-40B4-BE49-F238E27FC236}">
                <a16:creationId xmlns:a16="http://schemas.microsoft.com/office/drawing/2014/main" id="{6395F3F4-00FA-4643-ADAC-856E6A3F565F}"/>
              </a:ext>
            </a:extLst>
          </p:cNvPr>
          <p:cNvSpPr/>
          <p:nvPr/>
        </p:nvSpPr>
        <p:spPr>
          <a:xfrm>
            <a:off x="6033932" y="5360102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Ellipse 288">
            <a:extLst>
              <a:ext uri="{FF2B5EF4-FFF2-40B4-BE49-F238E27FC236}">
                <a16:creationId xmlns:a16="http://schemas.microsoft.com/office/drawing/2014/main" id="{6358D9CD-A965-CB48-947E-BD33AB4A3D0F}"/>
              </a:ext>
            </a:extLst>
          </p:cNvPr>
          <p:cNvSpPr/>
          <p:nvPr/>
        </p:nvSpPr>
        <p:spPr>
          <a:xfrm>
            <a:off x="6501015" y="5360535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Ellipse 289">
            <a:extLst>
              <a:ext uri="{FF2B5EF4-FFF2-40B4-BE49-F238E27FC236}">
                <a16:creationId xmlns:a16="http://schemas.microsoft.com/office/drawing/2014/main" id="{D5FC85BC-799D-FC48-A2B7-33C9A109B5EF}"/>
              </a:ext>
            </a:extLst>
          </p:cNvPr>
          <p:cNvSpPr/>
          <p:nvPr/>
        </p:nvSpPr>
        <p:spPr>
          <a:xfrm>
            <a:off x="6969266" y="5360249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Ellipse 290">
            <a:extLst>
              <a:ext uri="{FF2B5EF4-FFF2-40B4-BE49-F238E27FC236}">
                <a16:creationId xmlns:a16="http://schemas.microsoft.com/office/drawing/2014/main" id="{EF0DE8CB-275B-D749-B1D4-5F2DA058666F}"/>
              </a:ext>
            </a:extLst>
          </p:cNvPr>
          <p:cNvSpPr/>
          <p:nvPr/>
        </p:nvSpPr>
        <p:spPr>
          <a:xfrm>
            <a:off x="7407181" y="5360249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Ellipse 291">
            <a:extLst>
              <a:ext uri="{FF2B5EF4-FFF2-40B4-BE49-F238E27FC236}">
                <a16:creationId xmlns:a16="http://schemas.microsoft.com/office/drawing/2014/main" id="{042C2C12-5B17-4240-A0A2-9B1E763F6213}"/>
              </a:ext>
            </a:extLst>
          </p:cNvPr>
          <p:cNvSpPr/>
          <p:nvPr/>
        </p:nvSpPr>
        <p:spPr>
          <a:xfrm>
            <a:off x="7878421" y="5357649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Ellipse 292">
            <a:extLst>
              <a:ext uri="{FF2B5EF4-FFF2-40B4-BE49-F238E27FC236}">
                <a16:creationId xmlns:a16="http://schemas.microsoft.com/office/drawing/2014/main" id="{60B65043-3C41-624A-8725-CCB3D481382A}"/>
              </a:ext>
            </a:extLst>
          </p:cNvPr>
          <p:cNvSpPr/>
          <p:nvPr/>
        </p:nvSpPr>
        <p:spPr>
          <a:xfrm>
            <a:off x="8364842" y="5357227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Ellipse 293">
            <a:extLst>
              <a:ext uri="{FF2B5EF4-FFF2-40B4-BE49-F238E27FC236}">
                <a16:creationId xmlns:a16="http://schemas.microsoft.com/office/drawing/2014/main" id="{EEDD4A07-478A-D342-BE23-68762996160A}"/>
              </a:ext>
            </a:extLst>
          </p:cNvPr>
          <p:cNvSpPr/>
          <p:nvPr/>
        </p:nvSpPr>
        <p:spPr>
          <a:xfrm>
            <a:off x="8860698" y="5354953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5" name="Connecteur droit 294">
            <a:extLst>
              <a:ext uri="{FF2B5EF4-FFF2-40B4-BE49-F238E27FC236}">
                <a16:creationId xmlns:a16="http://schemas.microsoft.com/office/drawing/2014/main" id="{EAEE35F4-E6E5-BC42-B8ED-87A8B7CAC5C6}"/>
              </a:ext>
            </a:extLst>
          </p:cNvPr>
          <p:cNvCxnSpPr>
            <a:cxnSpLocks/>
            <a:stCxn id="288" idx="6"/>
            <a:endCxn id="289" idx="2"/>
          </p:cNvCxnSpPr>
          <p:nvPr/>
        </p:nvCxnSpPr>
        <p:spPr>
          <a:xfrm>
            <a:off x="6190549" y="5426923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Connecteur droit 295">
            <a:extLst>
              <a:ext uri="{FF2B5EF4-FFF2-40B4-BE49-F238E27FC236}">
                <a16:creationId xmlns:a16="http://schemas.microsoft.com/office/drawing/2014/main" id="{63E311B8-0527-0345-92A0-7FCF3BB3EE64}"/>
              </a:ext>
            </a:extLst>
          </p:cNvPr>
          <p:cNvCxnSpPr>
            <a:cxnSpLocks/>
            <a:stCxn id="293" idx="6"/>
            <a:endCxn id="294" idx="2"/>
          </p:cNvCxnSpPr>
          <p:nvPr/>
        </p:nvCxnSpPr>
        <p:spPr>
          <a:xfrm flipV="1">
            <a:off x="8521458" y="5421774"/>
            <a:ext cx="33924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Connecteur droit 296">
            <a:extLst>
              <a:ext uri="{FF2B5EF4-FFF2-40B4-BE49-F238E27FC236}">
                <a16:creationId xmlns:a16="http://schemas.microsoft.com/office/drawing/2014/main" id="{5B84CB6C-DA80-5544-AD41-D551F9EB1A79}"/>
              </a:ext>
            </a:extLst>
          </p:cNvPr>
          <p:cNvCxnSpPr>
            <a:cxnSpLocks/>
            <a:stCxn id="292" idx="6"/>
            <a:endCxn id="293" idx="2"/>
          </p:cNvCxnSpPr>
          <p:nvPr/>
        </p:nvCxnSpPr>
        <p:spPr>
          <a:xfrm flipV="1">
            <a:off x="8035039" y="5424049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Connecteur droit 297">
            <a:extLst>
              <a:ext uri="{FF2B5EF4-FFF2-40B4-BE49-F238E27FC236}">
                <a16:creationId xmlns:a16="http://schemas.microsoft.com/office/drawing/2014/main" id="{4DC68E8A-99EE-6844-9067-AF2F043B4C63}"/>
              </a:ext>
            </a:extLst>
          </p:cNvPr>
          <p:cNvCxnSpPr>
            <a:cxnSpLocks/>
            <a:stCxn id="291" idx="6"/>
            <a:endCxn id="292" idx="2"/>
          </p:cNvCxnSpPr>
          <p:nvPr/>
        </p:nvCxnSpPr>
        <p:spPr>
          <a:xfrm flipV="1">
            <a:off x="7563799" y="5424470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Connecteur droit 298">
            <a:extLst>
              <a:ext uri="{FF2B5EF4-FFF2-40B4-BE49-F238E27FC236}">
                <a16:creationId xmlns:a16="http://schemas.microsoft.com/office/drawing/2014/main" id="{325403B4-7FD3-6D44-9C27-16B5F215C736}"/>
              </a:ext>
            </a:extLst>
          </p:cNvPr>
          <p:cNvCxnSpPr>
            <a:cxnSpLocks/>
            <a:stCxn id="290" idx="6"/>
            <a:endCxn id="291" idx="2"/>
          </p:cNvCxnSpPr>
          <p:nvPr/>
        </p:nvCxnSpPr>
        <p:spPr>
          <a:xfrm>
            <a:off x="7125882" y="5427069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Connecteur droit 299">
            <a:extLst>
              <a:ext uri="{FF2B5EF4-FFF2-40B4-BE49-F238E27FC236}">
                <a16:creationId xmlns:a16="http://schemas.microsoft.com/office/drawing/2014/main" id="{CE8E5D55-1E16-6548-9B8C-296861167454}"/>
              </a:ext>
            </a:extLst>
          </p:cNvPr>
          <p:cNvCxnSpPr>
            <a:cxnSpLocks/>
            <a:stCxn id="289" idx="6"/>
            <a:endCxn id="290" idx="2"/>
          </p:cNvCxnSpPr>
          <p:nvPr/>
        </p:nvCxnSpPr>
        <p:spPr>
          <a:xfrm flipV="1">
            <a:off x="6657633" y="5427069"/>
            <a:ext cx="311633" cy="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3" name="Ellipse 302">
            <a:extLst>
              <a:ext uri="{FF2B5EF4-FFF2-40B4-BE49-F238E27FC236}">
                <a16:creationId xmlns:a16="http://schemas.microsoft.com/office/drawing/2014/main" id="{01226481-4A26-0443-B60D-E8E3431B24F9}"/>
              </a:ext>
            </a:extLst>
          </p:cNvPr>
          <p:cNvSpPr/>
          <p:nvPr/>
        </p:nvSpPr>
        <p:spPr>
          <a:xfrm>
            <a:off x="9370267" y="5357227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4" name="Connecteur droit 303">
            <a:extLst>
              <a:ext uri="{FF2B5EF4-FFF2-40B4-BE49-F238E27FC236}">
                <a16:creationId xmlns:a16="http://schemas.microsoft.com/office/drawing/2014/main" id="{49F1F2DF-5802-944F-B4E3-8741B7A55364}"/>
              </a:ext>
            </a:extLst>
          </p:cNvPr>
          <p:cNvCxnSpPr>
            <a:cxnSpLocks/>
            <a:stCxn id="294" idx="6"/>
            <a:endCxn id="303" idx="2"/>
          </p:cNvCxnSpPr>
          <p:nvPr/>
        </p:nvCxnSpPr>
        <p:spPr>
          <a:xfrm>
            <a:off x="9017316" y="5421774"/>
            <a:ext cx="35295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5" name="Ellipse 304">
            <a:extLst>
              <a:ext uri="{FF2B5EF4-FFF2-40B4-BE49-F238E27FC236}">
                <a16:creationId xmlns:a16="http://schemas.microsoft.com/office/drawing/2014/main" id="{2A9A3F0E-6B24-BD45-B55A-A291FDD44C94}"/>
              </a:ext>
            </a:extLst>
          </p:cNvPr>
          <p:cNvSpPr/>
          <p:nvPr/>
        </p:nvSpPr>
        <p:spPr>
          <a:xfrm>
            <a:off x="9874015" y="5355577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Ellipse 305">
            <a:extLst>
              <a:ext uri="{FF2B5EF4-FFF2-40B4-BE49-F238E27FC236}">
                <a16:creationId xmlns:a16="http://schemas.microsoft.com/office/drawing/2014/main" id="{50BC34C8-C48A-A240-8773-DE746E827391}"/>
              </a:ext>
            </a:extLst>
          </p:cNvPr>
          <p:cNvSpPr/>
          <p:nvPr/>
        </p:nvSpPr>
        <p:spPr>
          <a:xfrm>
            <a:off x="10377840" y="5351224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7" name="Connecteur droit 306">
            <a:extLst>
              <a:ext uri="{FF2B5EF4-FFF2-40B4-BE49-F238E27FC236}">
                <a16:creationId xmlns:a16="http://schemas.microsoft.com/office/drawing/2014/main" id="{C56E4DE5-917C-DA4D-B8D1-CB7C5320CEC9}"/>
              </a:ext>
            </a:extLst>
          </p:cNvPr>
          <p:cNvCxnSpPr>
            <a:cxnSpLocks/>
            <a:stCxn id="305" idx="6"/>
            <a:endCxn id="306" idx="2"/>
          </p:cNvCxnSpPr>
          <p:nvPr/>
        </p:nvCxnSpPr>
        <p:spPr>
          <a:xfrm flipV="1">
            <a:off x="10030632" y="5418046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Connecteur droit 307">
            <a:extLst>
              <a:ext uri="{FF2B5EF4-FFF2-40B4-BE49-F238E27FC236}">
                <a16:creationId xmlns:a16="http://schemas.microsoft.com/office/drawing/2014/main" id="{0C13884B-7554-AC48-AC64-B4E3577F6A5A}"/>
              </a:ext>
            </a:extLst>
          </p:cNvPr>
          <p:cNvCxnSpPr>
            <a:cxnSpLocks/>
            <a:stCxn id="303" idx="6"/>
            <a:endCxn id="305" idx="2"/>
          </p:cNvCxnSpPr>
          <p:nvPr/>
        </p:nvCxnSpPr>
        <p:spPr>
          <a:xfrm flipV="1">
            <a:off x="9526884" y="5422399"/>
            <a:ext cx="347130" cy="1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Connecteur droit 308">
            <a:extLst>
              <a:ext uri="{FF2B5EF4-FFF2-40B4-BE49-F238E27FC236}">
                <a16:creationId xmlns:a16="http://schemas.microsoft.com/office/drawing/2014/main" id="{1117C758-CB49-5244-813D-CCDDD3277937}"/>
              </a:ext>
            </a:extLst>
          </p:cNvPr>
          <p:cNvCxnSpPr>
            <a:cxnSpLocks/>
            <a:stCxn id="266" idx="4"/>
            <a:endCxn id="288" idx="0"/>
          </p:cNvCxnSpPr>
          <p:nvPr/>
        </p:nvCxnSpPr>
        <p:spPr>
          <a:xfrm>
            <a:off x="6108223" y="5128531"/>
            <a:ext cx="4019" cy="2315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Connecteur droit 309">
            <a:extLst>
              <a:ext uri="{FF2B5EF4-FFF2-40B4-BE49-F238E27FC236}">
                <a16:creationId xmlns:a16="http://schemas.microsoft.com/office/drawing/2014/main" id="{0467861D-F467-DF4D-BAFC-D447FC451841}"/>
              </a:ext>
            </a:extLst>
          </p:cNvPr>
          <p:cNvCxnSpPr>
            <a:cxnSpLocks/>
            <a:stCxn id="184" idx="4"/>
            <a:endCxn id="267" idx="0"/>
          </p:cNvCxnSpPr>
          <p:nvPr/>
        </p:nvCxnSpPr>
        <p:spPr>
          <a:xfrm flipH="1">
            <a:off x="6575305" y="4737310"/>
            <a:ext cx="3365" cy="258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Connecteur droit 310">
            <a:extLst>
              <a:ext uri="{FF2B5EF4-FFF2-40B4-BE49-F238E27FC236}">
                <a16:creationId xmlns:a16="http://schemas.microsoft.com/office/drawing/2014/main" id="{A1336958-6722-054C-B4CE-B9AC08B2FE02}"/>
              </a:ext>
            </a:extLst>
          </p:cNvPr>
          <p:cNvCxnSpPr>
            <a:cxnSpLocks/>
            <a:stCxn id="185" idx="4"/>
            <a:endCxn id="268" idx="0"/>
          </p:cNvCxnSpPr>
          <p:nvPr/>
        </p:nvCxnSpPr>
        <p:spPr>
          <a:xfrm flipH="1">
            <a:off x="7043556" y="4737023"/>
            <a:ext cx="3365" cy="258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Connecteur droit 311">
            <a:extLst>
              <a:ext uri="{FF2B5EF4-FFF2-40B4-BE49-F238E27FC236}">
                <a16:creationId xmlns:a16="http://schemas.microsoft.com/office/drawing/2014/main" id="{34CF52C7-E750-134F-9157-80E5E71E5CD0}"/>
              </a:ext>
            </a:extLst>
          </p:cNvPr>
          <p:cNvCxnSpPr>
            <a:cxnSpLocks/>
            <a:stCxn id="186" idx="4"/>
            <a:endCxn id="269" idx="0"/>
          </p:cNvCxnSpPr>
          <p:nvPr/>
        </p:nvCxnSpPr>
        <p:spPr>
          <a:xfrm flipH="1">
            <a:off x="7481471" y="4737023"/>
            <a:ext cx="3365" cy="258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Connecteur droit 312">
            <a:extLst>
              <a:ext uri="{FF2B5EF4-FFF2-40B4-BE49-F238E27FC236}">
                <a16:creationId xmlns:a16="http://schemas.microsoft.com/office/drawing/2014/main" id="{0B985A70-D11C-CC44-B87C-4BC6138C72AE}"/>
              </a:ext>
            </a:extLst>
          </p:cNvPr>
          <p:cNvCxnSpPr>
            <a:cxnSpLocks/>
            <a:stCxn id="187" idx="4"/>
            <a:endCxn id="270" idx="0"/>
          </p:cNvCxnSpPr>
          <p:nvPr/>
        </p:nvCxnSpPr>
        <p:spPr>
          <a:xfrm flipH="1">
            <a:off x="7952711" y="4734425"/>
            <a:ext cx="3365" cy="258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Connecteur droit 313">
            <a:extLst>
              <a:ext uri="{FF2B5EF4-FFF2-40B4-BE49-F238E27FC236}">
                <a16:creationId xmlns:a16="http://schemas.microsoft.com/office/drawing/2014/main" id="{858B4C73-DEE4-FC4A-82EF-2A1E3B2D5CCB}"/>
              </a:ext>
            </a:extLst>
          </p:cNvPr>
          <p:cNvCxnSpPr>
            <a:cxnSpLocks/>
            <a:stCxn id="188" idx="4"/>
            <a:endCxn id="271" idx="0"/>
          </p:cNvCxnSpPr>
          <p:nvPr/>
        </p:nvCxnSpPr>
        <p:spPr>
          <a:xfrm flipH="1">
            <a:off x="8439132" y="4734002"/>
            <a:ext cx="3365" cy="258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Connecteur droit 314">
            <a:extLst>
              <a:ext uri="{FF2B5EF4-FFF2-40B4-BE49-F238E27FC236}">
                <a16:creationId xmlns:a16="http://schemas.microsoft.com/office/drawing/2014/main" id="{8505872A-2CED-994B-8528-D7313012B2A6}"/>
              </a:ext>
            </a:extLst>
          </p:cNvPr>
          <p:cNvCxnSpPr>
            <a:cxnSpLocks/>
            <a:stCxn id="189" idx="4"/>
            <a:endCxn id="272" idx="0"/>
          </p:cNvCxnSpPr>
          <p:nvPr/>
        </p:nvCxnSpPr>
        <p:spPr>
          <a:xfrm flipH="1">
            <a:off x="8934988" y="4731729"/>
            <a:ext cx="3365" cy="258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Connecteur droit 315">
            <a:extLst>
              <a:ext uri="{FF2B5EF4-FFF2-40B4-BE49-F238E27FC236}">
                <a16:creationId xmlns:a16="http://schemas.microsoft.com/office/drawing/2014/main" id="{2236DEAC-C22B-B54E-AC6D-D4131A382155}"/>
              </a:ext>
            </a:extLst>
          </p:cNvPr>
          <p:cNvCxnSpPr>
            <a:cxnSpLocks/>
            <a:stCxn id="198" idx="4"/>
            <a:endCxn id="281" idx="0"/>
          </p:cNvCxnSpPr>
          <p:nvPr/>
        </p:nvCxnSpPr>
        <p:spPr>
          <a:xfrm flipH="1">
            <a:off x="9444557" y="4734002"/>
            <a:ext cx="3365" cy="258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Connecteur droit 316">
            <a:extLst>
              <a:ext uri="{FF2B5EF4-FFF2-40B4-BE49-F238E27FC236}">
                <a16:creationId xmlns:a16="http://schemas.microsoft.com/office/drawing/2014/main" id="{10E74317-46B8-C744-864E-074531C2C3B5}"/>
              </a:ext>
            </a:extLst>
          </p:cNvPr>
          <p:cNvCxnSpPr>
            <a:cxnSpLocks/>
            <a:stCxn id="230" idx="4"/>
            <a:endCxn id="283" idx="0"/>
          </p:cNvCxnSpPr>
          <p:nvPr/>
        </p:nvCxnSpPr>
        <p:spPr>
          <a:xfrm flipH="1">
            <a:off x="9948305" y="4732352"/>
            <a:ext cx="3365" cy="258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Connecteur droit 317">
            <a:extLst>
              <a:ext uri="{FF2B5EF4-FFF2-40B4-BE49-F238E27FC236}">
                <a16:creationId xmlns:a16="http://schemas.microsoft.com/office/drawing/2014/main" id="{4A113CC1-C99B-2A46-86B1-3EEF57EBF462}"/>
              </a:ext>
            </a:extLst>
          </p:cNvPr>
          <p:cNvCxnSpPr>
            <a:cxnSpLocks/>
            <a:stCxn id="248" idx="4"/>
            <a:endCxn id="284" idx="0"/>
          </p:cNvCxnSpPr>
          <p:nvPr/>
        </p:nvCxnSpPr>
        <p:spPr>
          <a:xfrm flipH="1">
            <a:off x="10452130" y="4728000"/>
            <a:ext cx="3365" cy="258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Connecteur droit 318">
            <a:extLst>
              <a:ext uri="{FF2B5EF4-FFF2-40B4-BE49-F238E27FC236}">
                <a16:creationId xmlns:a16="http://schemas.microsoft.com/office/drawing/2014/main" id="{FBB106F4-CB50-B244-BC5D-C1D8DDE8DC71}"/>
              </a:ext>
            </a:extLst>
          </p:cNvPr>
          <p:cNvCxnSpPr>
            <a:cxnSpLocks/>
            <a:stCxn id="267" idx="4"/>
            <a:endCxn id="289" idx="0"/>
          </p:cNvCxnSpPr>
          <p:nvPr/>
        </p:nvCxnSpPr>
        <p:spPr>
          <a:xfrm>
            <a:off x="6575305" y="5128965"/>
            <a:ext cx="4019" cy="2315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Connecteur droit 319">
            <a:extLst>
              <a:ext uri="{FF2B5EF4-FFF2-40B4-BE49-F238E27FC236}">
                <a16:creationId xmlns:a16="http://schemas.microsoft.com/office/drawing/2014/main" id="{624D600B-2F59-F348-A0C2-44245298ED12}"/>
              </a:ext>
            </a:extLst>
          </p:cNvPr>
          <p:cNvCxnSpPr>
            <a:cxnSpLocks/>
            <a:stCxn id="268" idx="4"/>
            <a:endCxn id="290" idx="0"/>
          </p:cNvCxnSpPr>
          <p:nvPr/>
        </p:nvCxnSpPr>
        <p:spPr>
          <a:xfrm>
            <a:off x="7043556" y="5128678"/>
            <a:ext cx="4019" cy="2315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Connecteur droit 320">
            <a:extLst>
              <a:ext uri="{FF2B5EF4-FFF2-40B4-BE49-F238E27FC236}">
                <a16:creationId xmlns:a16="http://schemas.microsoft.com/office/drawing/2014/main" id="{4386E6FE-D99F-194E-BE8A-EFE519F19C07}"/>
              </a:ext>
            </a:extLst>
          </p:cNvPr>
          <p:cNvCxnSpPr>
            <a:cxnSpLocks/>
            <a:stCxn id="269" idx="4"/>
            <a:endCxn id="291" idx="0"/>
          </p:cNvCxnSpPr>
          <p:nvPr/>
        </p:nvCxnSpPr>
        <p:spPr>
          <a:xfrm>
            <a:off x="7481471" y="5128678"/>
            <a:ext cx="4019" cy="2315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Connecteur droit 321">
            <a:extLst>
              <a:ext uri="{FF2B5EF4-FFF2-40B4-BE49-F238E27FC236}">
                <a16:creationId xmlns:a16="http://schemas.microsoft.com/office/drawing/2014/main" id="{8240A558-11F2-BA42-9AF9-DD5ABCC196A1}"/>
              </a:ext>
            </a:extLst>
          </p:cNvPr>
          <p:cNvCxnSpPr>
            <a:cxnSpLocks/>
            <a:stCxn id="270" idx="4"/>
            <a:endCxn id="292" idx="0"/>
          </p:cNvCxnSpPr>
          <p:nvPr/>
        </p:nvCxnSpPr>
        <p:spPr>
          <a:xfrm>
            <a:off x="7952711" y="5126078"/>
            <a:ext cx="4019" cy="2315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Connecteur droit 322">
            <a:extLst>
              <a:ext uri="{FF2B5EF4-FFF2-40B4-BE49-F238E27FC236}">
                <a16:creationId xmlns:a16="http://schemas.microsoft.com/office/drawing/2014/main" id="{794D7885-A7E0-4E43-8C2C-6EF0F4E56F66}"/>
              </a:ext>
            </a:extLst>
          </p:cNvPr>
          <p:cNvCxnSpPr>
            <a:cxnSpLocks/>
            <a:stCxn id="271" idx="4"/>
            <a:endCxn id="293" idx="0"/>
          </p:cNvCxnSpPr>
          <p:nvPr/>
        </p:nvCxnSpPr>
        <p:spPr>
          <a:xfrm>
            <a:off x="8439132" y="5125656"/>
            <a:ext cx="4019" cy="2315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Connecteur droit 323">
            <a:extLst>
              <a:ext uri="{FF2B5EF4-FFF2-40B4-BE49-F238E27FC236}">
                <a16:creationId xmlns:a16="http://schemas.microsoft.com/office/drawing/2014/main" id="{9DAB063E-7D52-8B4E-9A5C-E59717FB680D}"/>
              </a:ext>
            </a:extLst>
          </p:cNvPr>
          <p:cNvCxnSpPr>
            <a:cxnSpLocks/>
            <a:stCxn id="272" idx="4"/>
            <a:endCxn id="294" idx="0"/>
          </p:cNvCxnSpPr>
          <p:nvPr/>
        </p:nvCxnSpPr>
        <p:spPr>
          <a:xfrm>
            <a:off x="8934988" y="5123382"/>
            <a:ext cx="4019" cy="2315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Connecteur droit 324">
            <a:extLst>
              <a:ext uri="{FF2B5EF4-FFF2-40B4-BE49-F238E27FC236}">
                <a16:creationId xmlns:a16="http://schemas.microsoft.com/office/drawing/2014/main" id="{773F8792-9F18-EC40-9321-D95B1603A4C2}"/>
              </a:ext>
            </a:extLst>
          </p:cNvPr>
          <p:cNvCxnSpPr>
            <a:cxnSpLocks/>
            <a:stCxn id="281" idx="4"/>
            <a:endCxn id="303" idx="0"/>
          </p:cNvCxnSpPr>
          <p:nvPr/>
        </p:nvCxnSpPr>
        <p:spPr>
          <a:xfrm>
            <a:off x="9444557" y="5125656"/>
            <a:ext cx="4019" cy="2315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Connecteur droit 325">
            <a:extLst>
              <a:ext uri="{FF2B5EF4-FFF2-40B4-BE49-F238E27FC236}">
                <a16:creationId xmlns:a16="http://schemas.microsoft.com/office/drawing/2014/main" id="{F1B17973-2954-084D-8522-452C4648694B}"/>
              </a:ext>
            </a:extLst>
          </p:cNvPr>
          <p:cNvCxnSpPr>
            <a:cxnSpLocks/>
            <a:stCxn id="283" idx="4"/>
            <a:endCxn id="305" idx="0"/>
          </p:cNvCxnSpPr>
          <p:nvPr/>
        </p:nvCxnSpPr>
        <p:spPr>
          <a:xfrm>
            <a:off x="9948305" y="5124006"/>
            <a:ext cx="4019" cy="2315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Connecteur droit 326">
            <a:extLst>
              <a:ext uri="{FF2B5EF4-FFF2-40B4-BE49-F238E27FC236}">
                <a16:creationId xmlns:a16="http://schemas.microsoft.com/office/drawing/2014/main" id="{33D510EB-694B-8D46-8A5B-57956C5BC8DB}"/>
              </a:ext>
            </a:extLst>
          </p:cNvPr>
          <p:cNvCxnSpPr>
            <a:cxnSpLocks/>
            <a:stCxn id="284" idx="4"/>
            <a:endCxn id="306" idx="0"/>
          </p:cNvCxnSpPr>
          <p:nvPr/>
        </p:nvCxnSpPr>
        <p:spPr>
          <a:xfrm>
            <a:off x="10452130" y="5119653"/>
            <a:ext cx="4019" cy="2315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8" name="Ellipse 327">
            <a:extLst>
              <a:ext uri="{FF2B5EF4-FFF2-40B4-BE49-F238E27FC236}">
                <a16:creationId xmlns:a16="http://schemas.microsoft.com/office/drawing/2014/main" id="{2B83CFCB-B249-4541-8A8E-E7A3AA31322E}"/>
              </a:ext>
            </a:extLst>
          </p:cNvPr>
          <p:cNvSpPr/>
          <p:nvPr/>
        </p:nvSpPr>
        <p:spPr>
          <a:xfrm>
            <a:off x="6033932" y="5726066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Ellipse 328">
            <a:extLst>
              <a:ext uri="{FF2B5EF4-FFF2-40B4-BE49-F238E27FC236}">
                <a16:creationId xmlns:a16="http://schemas.microsoft.com/office/drawing/2014/main" id="{3D910DBD-5841-BB49-920A-BC30B94C5E15}"/>
              </a:ext>
            </a:extLst>
          </p:cNvPr>
          <p:cNvSpPr/>
          <p:nvPr/>
        </p:nvSpPr>
        <p:spPr>
          <a:xfrm>
            <a:off x="6501015" y="5726499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Ellipse 329">
            <a:extLst>
              <a:ext uri="{FF2B5EF4-FFF2-40B4-BE49-F238E27FC236}">
                <a16:creationId xmlns:a16="http://schemas.microsoft.com/office/drawing/2014/main" id="{93275F59-4805-D746-8CD5-73DDF0D94195}"/>
              </a:ext>
            </a:extLst>
          </p:cNvPr>
          <p:cNvSpPr/>
          <p:nvPr/>
        </p:nvSpPr>
        <p:spPr>
          <a:xfrm>
            <a:off x="6969266" y="5726212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Ellipse 330">
            <a:extLst>
              <a:ext uri="{FF2B5EF4-FFF2-40B4-BE49-F238E27FC236}">
                <a16:creationId xmlns:a16="http://schemas.microsoft.com/office/drawing/2014/main" id="{6E2C9B84-2E00-EF4D-974B-A16B073C1556}"/>
              </a:ext>
            </a:extLst>
          </p:cNvPr>
          <p:cNvSpPr/>
          <p:nvPr/>
        </p:nvSpPr>
        <p:spPr>
          <a:xfrm>
            <a:off x="7407181" y="5726212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Ellipse 331">
            <a:extLst>
              <a:ext uri="{FF2B5EF4-FFF2-40B4-BE49-F238E27FC236}">
                <a16:creationId xmlns:a16="http://schemas.microsoft.com/office/drawing/2014/main" id="{699A39C8-95CA-0841-822C-140F8B53500B}"/>
              </a:ext>
            </a:extLst>
          </p:cNvPr>
          <p:cNvSpPr/>
          <p:nvPr/>
        </p:nvSpPr>
        <p:spPr>
          <a:xfrm>
            <a:off x="7878421" y="5723613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Ellipse 332">
            <a:extLst>
              <a:ext uri="{FF2B5EF4-FFF2-40B4-BE49-F238E27FC236}">
                <a16:creationId xmlns:a16="http://schemas.microsoft.com/office/drawing/2014/main" id="{4B92F2E0-7335-D44D-B9C2-BD446DA13A10}"/>
              </a:ext>
            </a:extLst>
          </p:cNvPr>
          <p:cNvSpPr/>
          <p:nvPr/>
        </p:nvSpPr>
        <p:spPr>
          <a:xfrm>
            <a:off x="8364842" y="5723191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Ellipse 333">
            <a:extLst>
              <a:ext uri="{FF2B5EF4-FFF2-40B4-BE49-F238E27FC236}">
                <a16:creationId xmlns:a16="http://schemas.microsoft.com/office/drawing/2014/main" id="{5354A90E-E09F-EE4A-8130-CE53336BC6D0}"/>
              </a:ext>
            </a:extLst>
          </p:cNvPr>
          <p:cNvSpPr/>
          <p:nvPr/>
        </p:nvSpPr>
        <p:spPr>
          <a:xfrm>
            <a:off x="8860698" y="5720917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5" name="Connecteur droit 334">
            <a:extLst>
              <a:ext uri="{FF2B5EF4-FFF2-40B4-BE49-F238E27FC236}">
                <a16:creationId xmlns:a16="http://schemas.microsoft.com/office/drawing/2014/main" id="{D92BDEBE-63C9-914A-8FB7-60325090377D}"/>
              </a:ext>
            </a:extLst>
          </p:cNvPr>
          <p:cNvCxnSpPr>
            <a:cxnSpLocks/>
            <a:stCxn id="328" idx="6"/>
            <a:endCxn id="329" idx="2"/>
          </p:cNvCxnSpPr>
          <p:nvPr/>
        </p:nvCxnSpPr>
        <p:spPr>
          <a:xfrm>
            <a:off x="6190549" y="5792887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Connecteur droit 335">
            <a:extLst>
              <a:ext uri="{FF2B5EF4-FFF2-40B4-BE49-F238E27FC236}">
                <a16:creationId xmlns:a16="http://schemas.microsoft.com/office/drawing/2014/main" id="{FBD20B56-0709-CE4D-A95A-1CE4D43B8D90}"/>
              </a:ext>
            </a:extLst>
          </p:cNvPr>
          <p:cNvCxnSpPr>
            <a:cxnSpLocks/>
            <a:stCxn id="333" idx="6"/>
            <a:endCxn id="334" idx="2"/>
          </p:cNvCxnSpPr>
          <p:nvPr/>
        </p:nvCxnSpPr>
        <p:spPr>
          <a:xfrm flipV="1">
            <a:off x="8521458" y="5787738"/>
            <a:ext cx="33924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Connecteur droit 336">
            <a:extLst>
              <a:ext uri="{FF2B5EF4-FFF2-40B4-BE49-F238E27FC236}">
                <a16:creationId xmlns:a16="http://schemas.microsoft.com/office/drawing/2014/main" id="{1579B5AA-6CF0-1649-9D59-AD43E73E8080}"/>
              </a:ext>
            </a:extLst>
          </p:cNvPr>
          <p:cNvCxnSpPr>
            <a:cxnSpLocks/>
            <a:stCxn id="332" idx="6"/>
            <a:endCxn id="333" idx="2"/>
          </p:cNvCxnSpPr>
          <p:nvPr/>
        </p:nvCxnSpPr>
        <p:spPr>
          <a:xfrm flipV="1">
            <a:off x="8035039" y="5790013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Connecteur droit 337">
            <a:extLst>
              <a:ext uri="{FF2B5EF4-FFF2-40B4-BE49-F238E27FC236}">
                <a16:creationId xmlns:a16="http://schemas.microsoft.com/office/drawing/2014/main" id="{CC542B10-8E68-514E-BC86-4D14E4A1200A}"/>
              </a:ext>
            </a:extLst>
          </p:cNvPr>
          <p:cNvCxnSpPr>
            <a:cxnSpLocks/>
            <a:stCxn id="331" idx="6"/>
            <a:endCxn id="332" idx="2"/>
          </p:cNvCxnSpPr>
          <p:nvPr/>
        </p:nvCxnSpPr>
        <p:spPr>
          <a:xfrm flipV="1">
            <a:off x="7563799" y="5790434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Connecteur droit 338">
            <a:extLst>
              <a:ext uri="{FF2B5EF4-FFF2-40B4-BE49-F238E27FC236}">
                <a16:creationId xmlns:a16="http://schemas.microsoft.com/office/drawing/2014/main" id="{3912E300-DA9B-854C-A2A5-67983516E4DD}"/>
              </a:ext>
            </a:extLst>
          </p:cNvPr>
          <p:cNvCxnSpPr>
            <a:cxnSpLocks/>
            <a:stCxn id="330" idx="6"/>
            <a:endCxn id="331" idx="2"/>
          </p:cNvCxnSpPr>
          <p:nvPr/>
        </p:nvCxnSpPr>
        <p:spPr>
          <a:xfrm>
            <a:off x="7125882" y="5793033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Connecteur droit 339">
            <a:extLst>
              <a:ext uri="{FF2B5EF4-FFF2-40B4-BE49-F238E27FC236}">
                <a16:creationId xmlns:a16="http://schemas.microsoft.com/office/drawing/2014/main" id="{5047CEA9-D5B8-C941-9666-1BA80A1DE04E}"/>
              </a:ext>
            </a:extLst>
          </p:cNvPr>
          <p:cNvCxnSpPr>
            <a:cxnSpLocks/>
            <a:stCxn id="329" idx="6"/>
            <a:endCxn id="330" idx="2"/>
          </p:cNvCxnSpPr>
          <p:nvPr/>
        </p:nvCxnSpPr>
        <p:spPr>
          <a:xfrm flipV="1">
            <a:off x="6657633" y="5793033"/>
            <a:ext cx="311633" cy="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3" name="Ellipse 342">
            <a:extLst>
              <a:ext uri="{FF2B5EF4-FFF2-40B4-BE49-F238E27FC236}">
                <a16:creationId xmlns:a16="http://schemas.microsoft.com/office/drawing/2014/main" id="{4E0C0980-2E31-6342-ACFB-3BF54DCA9EE3}"/>
              </a:ext>
            </a:extLst>
          </p:cNvPr>
          <p:cNvSpPr/>
          <p:nvPr/>
        </p:nvSpPr>
        <p:spPr>
          <a:xfrm>
            <a:off x="9370267" y="5723191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4" name="Connecteur droit 343">
            <a:extLst>
              <a:ext uri="{FF2B5EF4-FFF2-40B4-BE49-F238E27FC236}">
                <a16:creationId xmlns:a16="http://schemas.microsoft.com/office/drawing/2014/main" id="{53AA73A1-CC26-154C-B62E-01FD8078C785}"/>
              </a:ext>
            </a:extLst>
          </p:cNvPr>
          <p:cNvCxnSpPr>
            <a:cxnSpLocks/>
            <a:stCxn id="334" idx="6"/>
            <a:endCxn id="343" idx="2"/>
          </p:cNvCxnSpPr>
          <p:nvPr/>
        </p:nvCxnSpPr>
        <p:spPr>
          <a:xfrm>
            <a:off x="9017316" y="5787738"/>
            <a:ext cx="35295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5" name="Ellipse 344">
            <a:extLst>
              <a:ext uri="{FF2B5EF4-FFF2-40B4-BE49-F238E27FC236}">
                <a16:creationId xmlns:a16="http://schemas.microsoft.com/office/drawing/2014/main" id="{103B7A2D-0615-F141-8C1B-973615F19A8A}"/>
              </a:ext>
            </a:extLst>
          </p:cNvPr>
          <p:cNvSpPr/>
          <p:nvPr/>
        </p:nvSpPr>
        <p:spPr>
          <a:xfrm>
            <a:off x="9874015" y="5721541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Ellipse 345">
            <a:extLst>
              <a:ext uri="{FF2B5EF4-FFF2-40B4-BE49-F238E27FC236}">
                <a16:creationId xmlns:a16="http://schemas.microsoft.com/office/drawing/2014/main" id="{9CB973CB-3900-4B44-B6D3-AA58978C7368}"/>
              </a:ext>
            </a:extLst>
          </p:cNvPr>
          <p:cNvSpPr/>
          <p:nvPr/>
        </p:nvSpPr>
        <p:spPr>
          <a:xfrm>
            <a:off x="10377840" y="5717188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7" name="Connecteur droit 346">
            <a:extLst>
              <a:ext uri="{FF2B5EF4-FFF2-40B4-BE49-F238E27FC236}">
                <a16:creationId xmlns:a16="http://schemas.microsoft.com/office/drawing/2014/main" id="{FDFF6EC7-8F02-9645-BD41-01C1F1CD3BF3}"/>
              </a:ext>
            </a:extLst>
          </p:cNvPr>
          <p:cNvCxnSpPr>
            <a:cxnSpLocks/>
            <a:stCxn id="345" idx="6"/>
            <a:endCxn id="346" idx="2"/>
          </p:cNvCxnSpPr>
          <p:nvPr/>
        </p:nvCxnSpPr>
        <p:spPr>
          <a:xfrm flipV="1">
            <a:off x="10030632" y="5784010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" name="Connecteur droit 347">
            <a:extLst>
              <a:ext uri="{FF2B5EF4-FFF2-40B4-BE49-F238E27FC236}">
                <a16:creationId xmlns:a16="http://schemas.microsoft.com/office/drawing/2014/main" id="{9F27CFFA-481A-8D4D-816F-8178D8E8AAAB}"/>
              </a:ext>
            </a:extLst>
          </p:cNvPr>
          <p:cNvCxnSpPr>
            <a:cxnSpLocks/>
            <a:stCxn id="343" idx="6"/>
            <a:endCxn id="345" idx="2"/>
          </p:cNvCxnSpPr>
          <p:nvPr/>
        </p:nvCxnSpPr>
        <p:spPr>
          <a:xfrm flipV="1">
            <a:off x="9526884" y="5788363"/>
            <a:ext cx="347130" cy="1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Connecteur droit 348">
            <a:extLst>
              <a:ext uri="{FF2B5EF4-FFF2-40B4-BE49-F238E27FC236}">
                <a16:creationId xmlns:a16="http://schemas.microsoft.com/office/drawing/2014/main" id="{FCECCEE0-8569-FE49-A709-6D6B7AA11BE5}"/>
              </a:ext>
            </a:extLst>
          </p:cNvPr>
          <p:cNvCxnSpPr>
            <a:cxnSpLocks/>
            <a:stCxn id="288" idx="4"/>
            <a:endCxn id="328" idx="0"/>
          </p:cNvCxnSpPr>
          <p:nvPr/>
        </p:nvCxnSpPr>
        <p:spPr>
          <a:xfrm>
            <a:off x="6112242" y="5493744"/>
            <a:ext cx="0" cy="232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0" name="Connecteur droit 349">
            <a:extLst>
              <a:ext uri="{FF2B5EF4-FFF2-40B4-BE49-F238E27FC236}">
                <a16:creationId xmlns:a16="http://schemas.microsoft.com/office/drawing/2014/main" id="{34866AE5-FC0B-764F-8141-E13022B16F19}"/>
              </a:ext>
            </a:extLst>
          </p:cNvPr>
          <p:cNvCxnSpPr>
            <a:cxnSpLocks/>
            <a:stCxn id="289" idx="4"/>
            <a:endCxn id="329" idx="0"/>
          </p:cNvCxnSpPr>
          <p:nvPr/>
        </p:nvCxnSpPr>
        <p:spPr>
          <a:xfrm>
            <a:off x="6579324" y="5494177"/>
            <a:ext cx="0" cy="232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1" name="Connecteur droit 350">
            <a:extLst>
              <a:ext uri="{FF2B5EF4-FFF2-40B4-BE49-F238E27FC236}">
                <a16:creationId xmlns:a16="http://schemas.microsoft.com/office/drawing/2014/main" id="{57AA450B-A712-4D49-B3E8-591016A6C55A}"/>
              </a:ext>
            </a:extLst>
          </p:cNvPr>
          <p:cNvCxnSpPr>
            <a:cxnSpLocks/>
            <a:stCxn id="290" idx="4"/>
            <a:endCxn id="330" idx="0"/>
          </p:cNvCxnSpPr>
          <p:nvPr/>
        </p:nvCxnSpPr>
        <p:spPr>
          <a:xfrm>
            <a:off x="7047575" y="5493891"/>
            <a:ext cx="0" cy="232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" name="Connecteur droit 351">
            <a:extLst>
              <a:ext uri="{FF2B5EF4-FFF2-40B4-BE49-F238E27FC236}">
                <a16:creationId xmlns:a16="http://schemas.microsoft.com/office/drawing/2014/main" id="{D178F4C6-10EF-3947-8A3E-DB8B9CD83700}"/>
              </a:ext>
            </a:extLst>
          </p:cNvPr>
          <p:cNvCxnSpPr>
            <a:cxnSpLocks/>
            <a:stCxn id="291" idx="4"/>
            <a:endCxn id="331" idx="0"/>
          </p:cNvCxnSpPr>
          <p:nvPr/>
        </p:nvCxnSpPr>
        <p:spPr>
          <a:xfrm>
            <a:off x="7485490" y="5493891"/>
            <a:ext cx="0" cy="232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Connecteur droit 352">
            <a:extLst>
              <a:ext uri="{FF2B5EF4-FFF2-40B4-BE49-F238E27FC236}">
                <a16:creationId xmlns:a16="http://schemas.microsoft.com/office/drawing/2014/main" id="{A74541C5-59A5-B14C-BC53-B1DB9FA9C8D9}"/>
              </a:ext>
            </a:extLst>
          </p:cNvPr>
          <p:cNvCxnSpPr>
            <a:cxnSpLocks/>
            <a:stCxn id="292" idx="4"/>
            <a:endCxn id="332" idx="0"/>
          </p:cNvCxnSpPr>
          <p:nvPr/>
        </p:nvCxnSpPr>
        <p:spPr>
          <a:xfrm>
            <a:off x="7956730" y="5491291"/>
            <a:ext cx="0" cy="232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" name="Connecteur droit 353">
            <a:extLst>
              <a:ext uri="{FF2B5EF4-FFF2-40B4-BE49-F238E27FC236}">
                <a16:creationId xmlns:a16="http://schemas.microsoft.com/office/drawing/2014/main" id="{AEB4538B-BDC0-D446-83B5-54CB29F0849C}"/>
              </a:ext>
            </a:extLst>
          </p:cNvPr>
          <p:cNvCxnSpPr>
            <a:cxnSpLocks/>
            <a:stCxn id="293" idx="4"/>
            <a:endCxn id="333" idx="0"/>
          </p:cNvCxnSpPr>
          <p:nvPr/>
        </p:nvCxnSpPr>
        <p:spPr>
          <a:xfrm>
            <a:off x="8443151" y="5490869"/>
            <a:ext cx="0" cy="232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Connecteur droit 354">
            <a:extLst>
              <a:ext uri="{FF2B5EF4-FFF2-40B4-BE49-F238E27FC236}">
                <a16:creationId xmlns:a16="http://schemas.microsoft.com/office/drawing/2014/main" id="{6D694A5A-6AB5-C743-B0D6-F0E05150A48B}"/>
              </a:ext>
            </a:extLst>
          </p:cNvPr>
          <p:cNvCxnSpPr>
            <a:cxnSpLocks/>
            <a:stCxn id="294" idx="4"/>
            <a:endCxn id="334" idx="0"/>
          </p:cNvCxnSpPr>
          <p:nvPr/>
        </p:nvCxnSpPr>
        <p:spPr>
          <a:xfrm>
            <a:off x="8939008" y="5488595"/>
            <a:ext cx="0" cy="232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" name="Connecteur droit 355">
            <a:extLst>
              <a:ext uri="{FF2B5EF4-FFF2-40B4-BE49-F238E27FC236}">
                <a16:creationId xmlns:a16="http://schemas.microsoft.com/office/drawing/2014/main" id="{E0B239CD-B1D4-A542-8F25-3D61B8BD9C56}"/>
              </a:ext>
            </a:extLst>
          </p:cNvPr>
          <p:cNvCxnSpPr>
            <a:cxnSpLocks/>
            <a:stCxn id="303" idx="4"/>
            <a:endCxn id="343" idx="0"/>
          </p:cNvCxnSpPr>
          <p:nvPr/>
        </p:nvCxnSpPr>
        <p:spPr>
          <a:xfrm>
            <a:off x="9448576" y="5490869"/>
            <a:ext cx="0" cy="232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" name="Connecteur droit 356">
            <a:extLst>
              <a:ext uri="{FF2B5EF4-FFF2-40B4-BE49-F238E27FC236}">
                <a16:creationId xmlns:a16="http://schemas.microsoft.com/office/drawing/2014/main" id="{67938D5D-388A-E646-8D8B-52AABBA97B27}"/>
              </a:ext>
            </a:extLst>
          </p:cNvPr>
          <p:cNvCxnSpPr>
            <a:cxnSpLocks/>
            <a:stCxn id="305" idx="4"/>
            <a:endCxn id="345" idx="0"/>
          </p:cNvCxnSpPr>
          <p:nvPr/>
        </p:nvCxnSpPr>
        <p:spPr>
          <a:xfrm>
            <a:off x="9952324" y="5489219"/>
            <a:ext cx="0" cy="232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Connecteur droit 357">
            <a:extLst>
              <a:ext uri="{FF2B5EF4-FFF2-40B4-BE49-F238E27FC236}">
                <a16:creationId xmlns:a16="http://schemas.microsoft.com/office/drawing/2014/main" id="{50E24557-F263-AA4F-9A73-BD498A2C52E8}"/>
              </a:ext>
            </a:extLst>
          </p:cNvPr>
          <p:cNvCxnSpPr>
            <a:cxnSpLocks/>
            <a:stCxn id="306" idx="4"/>
            <a:endCxn id="346" idx="0"/>
          </p:cNvCxnSpPr>
          <p:nvPr/>
        </p:nvCxnSpPr>
        <p:spPr>
          <a:xfrm>
            <a:off x="10456149" y="5484866"/>
            <a:ext cx="0" cy="232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2" name="Groupe 411">
            <a:extLst>
              <a:ext uri="{FF2B5EF4-FFF2-40B4-BE49-F238E27FC236}">
                <a16:creationId xmlns:a16="http://schemas.microsoft.com/office/drawing/2014/main" id="{75E6412B-0E8E-A64C-9971-1CD396579574}"/>
              </a:ext>
            </a:extLst>
          </p:cNvPr>
          <p:cNvGrpSpPr/>
          <p:nvPr/>
        </p:nvGrpSpPr>
        <p:grpSpPr>
          <a:xfrm rot="10800000">
            <a:off x="1585972" y="4192948"/>
            <a:ext cx="1247655" cy="1294466"/>
            <a:chOff x="1157576" y="5180443"/>
            <a:chExt cx="1247655" cy="1294466"/>
          </a:xfrm>
        </p:grpSpPr>
        <p:sp>
          <p:nvSpPr>
            <p:cNvPr id="413" name="Ellipse 412">
              <a:extLst>
                <a:ext uri="{FF2B5EF4-FFF2-40B4-BE49-F238E27FC236}">
                  <a16:creationId xmlns:a16="http://schemas.microsoft.com/office/drawing/2014/main" id="{BB7F2A4A-C08B-A54C-8413-34815548F020}"/>
                </a:ext>
              </a:extLst>
            </p:cNvPr>
            <p:cNvSpPr/>
            <p:nvPr/>
          </p:nvSpPr>
          <p:spPr>
            <a:xfrm>
              <a:off x="1672577" y="5180443"/>
              <a:ext cx="183345" cy="178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414" name="Ellipse 413">
              <a:extLst>
                <a:ext uri="{FF2B5EF4-FFF2-40B4-BE49-F238E27FC236}">
                  <a16:creationId xmlns:a16="http://schemas.microsoft.com/office/drawing/2014/main" id="{2E3D28F5-1DD7-9546-A910-F95797C4EA04}"/>
                </a:ext>
              </a:extLst>
            </p:cNvPr>
            <p:cNvSpPr/>
            <p:nvPr/>
          </p:nvSpPr>
          <p:spPr>
            <a:xfrm>
              <a:off x="1157576" y="5755506"/>
              <a:ext cx="183345" cy="178705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Ellipse 414">
              <a:extLst>
                <a:ext uri="{FF2B5EF4-FFF2-40B4-BE49-F238E27FC236}">
                  <a16:creationId xmlns:a16="http://schemas.microsoft.com/office/drawing/2014/main" id="{0DC21DCE-D670-6B49-8DB4-06A232816098}"/>
                </a:ext>
              </a:extLst>
            </p:cNvPr>
            <p:cNvSpPr/>
            <p:nvPr/>
          </p:nvSpPr>
          <p:spPr>
            <a:xfrm>
              <a:off x="1670226" y="5755506"/>
              <a:ext cx="183345" cy="178705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416" name="Ellipse 415">
              <a:extLst>
                <a:ext uri="{FF2B5EF4-FFF2-40B4-BE49-F238E27FC236}">
                  <a16:creationId xmlns:a16="http://schemas.microsoft.com/office/drawing/2014/main" id="{08903B51-5F5B-664F-950A-327317D8BC87}"/>
                </a:ext>
              </a:extLst>
            </p:cNvPr>
            <p:cNvSpPr/>
            <p:nvPr/>
          </p:nvSpPr>
          <p:spPr>
            <a:xfrm>
              <a:off x="2221886" y="575202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Ellipse 426">
              <a:extLst>
                <a:ext uri="{FF2B5EF4-FFF2-40B4-BE49-F238E27FC236}">
                  <a16:creationId xmlns:a16="http://schemas.microsoft.com/office/drawing/2014/main" id="{8A9B19D9-1EB2-3748-81C9-8E1B27D1B33E}"/>
                </a:ext>
              </a:extLst>
            </p:cNvPr>
            <p:cNvSpPr/>
            <p:nvPr/>
          </p:nvSpPr>
          <p:spPr>
            <a:xfrm>
              <a:off x="1667874" y="629620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8" name="Connecteur droit 427">
              <a:extLst>
                <a:ext uri="{FF2B5EF4-FFF2-40B4-BE49-F238E27FC236}">
                  <a16:creationId xmlns:a16="http://schemas.microsoft.com/office/drawing/2014/main" id="{6CAD59EC-119C-5947-B93E-DB950A0701A7}"/>
                </a:ext>
              </a:extLst>
            </p:cNvPr>
            <p:cNvCxnSpPr>
              <a:cxnSpLocks/>
              <a:stCxn id="415" idx="6"/>
              <a:endCxn id="416" idx="2"/>
            </p:cNvCxnSpPr>
            <p:nvPr/>
          </p:nvCxnSpPr>
          <p:spPr>
            <a:xfrm flipV="1">
              <a:off x="1853570" y="5841383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Connecteur droit 428">
              <a:extLst>
                <a:ext uri="{FF2B5EF4-FFF2-40B4-BE49-F238E27FC236}">
                  <a16:creationId xmlns:a16="http://schemas.microsoft.com/office/drawing/2014/main" id="{100F1ED6-2291-674C-B73F-332CE07FC9B2}"/>
                </a:ext>
              </a:extLst>
            </p:cNvPr>
            <p:cNvCxnSpPr>
              <a:cxnSpLocks/>
              <a:stCxn id="414" idx="6"/>
              <a:endCxn id="415" idx="2"/>
            </p:cNvCxnSpPr>
            <p:nvPr/>
          </p:nvCxnSpPr>
          <p:spPr>
            <a:xfrm>
              <a:off x="1340921" y="5844858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Connecteur droit 429">
              <a:extLst>
                <a:ext uri="{FF2B5EF4-FFF2-40B4-BE49-F238E27FC236}">
                  <a16:creationId xmlns:a16="http://schemas.microsoft.com/office/drawing/2014/main" id="{F0F3517F-A479-5945-A07F-7B20C7ECEF3F}"/>
                </a:ext>
              </a:extLst>
            </p:cNvPr>
            <p:cNvCxnSpPr>
              <a:cxnSpLocks/>
              <a:stCxn id="413" idx="4"/>
              <a:endCxn id="415" idx="0"/>
            </p:cNvCxnSpPr>
            <p:nvPr/>
          </p:nvCxnSpPr>
          <p:spPr>
            <a:xfrm flipH="1">
              <a:off x="1761897" y="5359147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Connecteur droit 430">
              <a:extLst>
                <a:ext uri="{FF2B5EF4-FFF2-40B4-BE49-F238E27FC236}">
                  <a16:creationId xmlns:a16="http://schemas.microsoft.com/office/drawing/2014/main" id="{CD22A11D-7AAD-D148-95D8-8B4EAD3B0A67}"/>
                </a:ext>
              </a:extLst>
            </p:cNvPr>
            <p:cNvCxnSpPr>
              <a:cxnSpLocks/>
              <a:stCxn id="415" idx="4"/>
              <a:endCxn id="427" idx="0"/>
            </p:cNvCxnSpPr>
            <p:nvPr/>
          </p:nvCxnSpPr>
          <p:spPr>
            <a:xfrm flipH="1">
              <a:off x="1759546" y="5934211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2" name="Groupe 431">
            <a:extLst>
              <a:ext uri="{FF2B5EF4-FFF2-40B4-BE49-F238E27FC236}">
                <a16:creationId xmlns:a16="http://schemas.microsoft.com/office/drawing/2014/main" id="{0E852728-8D08-584B-92FC-528802EA46BD}"/>
              </a:ext>
            </a:extLst>
          </p:cNvPr>
          <p:cNvGrpSpPr/>
          <p:nvPr/>
        </p:nvGrpSpPr>
        <p:grpSpPr>
          <a:xfrm rot="10800000">
            <a:off x="3088657" y="4192947"/>
            <a:ext cx="1247655" cy="1294466"/>
            <a:chOff x="1157576" y="5180443"/>
            <a:chExt cx="1247655" cy="1294466"/>
          </a:xfrm>
        </p:grpSpPr>
        <p:sp>
          <p:nvSpPr>
            <p:cNvPr id="433" name="Ellipse 432">
              <a:extLst>
                <a:ext uri="{FF2B5EF4-FFF2-40B4-BE49-F238E27FC236}">
                  <a16:creationId xmlns:a16="http://schemas.microsoft.com/office/drawing/2014/main" id="{D163D27B-21A1-294F-9103-AD841AC94761}"/>
                </a:ext>
              </a:extLst>
            </p:cNvPr>
            <p:cNvSpPr/>
            <p:nvPr/>
          </p:nvSpPr>
          <p:spPr>
            <a:xfrm>
              <a:off x="1672577" y="5180443"/>
              <a:ext cx="183345" cy="178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434" name="Ellipse 433">
              <a:extLst>
                <a:ext uri="{FF2B5EF4-FFF2-40B4-BE49-F238E27FC236}">
                  <a16:creationId xmlns:a16="http://schemas.microsoft.com/office/drawing/2014/main" id="{324B94C0-EFB2-8047-B70E-3C2173A4B16B}"/>
                </a:ext>
              </a:extLst>
            </p:cNvPr>
            <p:cNvSpPr/>
            <p:nvPr/>
          </p:nvSpPr>
          <p:spPr>
            <a:xfrm>
              <a:off x="1157576" y="5755506"/>
              <a:ext cx="183345" cy="17870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Ellipse 434">
              <a:extLst>
                <a:ext uri="{FF2B5EF4-FFF2-40B4-BE49-F238E27FC236}">
                  <a16:creationId xmlns:a16="http://schemas.microsoft.com/office/drawing/2014/main" id="{60752D3D-5E9C-1644-993F-16C6E79C5D0B}"/>
                </a:ext>
              </a:extLst>
            </p:cNvPr>
            <p:cNvSpPr/>
            <p:nvPr/>
          </p:nvSpPr>
          <p:spPr>
            <a:xfrm>
              <a:off x="1670226" y="5755506"/>
              <a:ext cx="183345" cy="178705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436" name="Ellipse 435">
              <a:extLst>
                <a:ext uri="{FF2B5EF4-FFF2-40B4-BE49-F238E27FC236}">
                  <a16:creationId xmlns:a16="http://schemas.microsoft.com/office/drawing/2014/main" id="{6FC39302-132D-C243-AB50-76CC26EA06D8}"/>
                </a:ext>
              </a:extLst>
            </p:cNvPr>
            <p:cNvSpPr/>
            <p:nvPr/>
          </p:nvSpPr>
          <p:spPr>
            <a:xfrm>
              <a:off x="2221886" y="575202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7" name="Ellipse 436">
              <a:extLst>
                <a:ext uri="{FF2B5EF4-FFF2-40B4-BE49-F238E27FC236}">
                  <a16:creationId xmlns:a16="http://schemas.microsoft.com/office/drawing/2014/main" id="{76973610-5529-4747-ABA3-459153A71B7A}"/>
                </a:ext>
              </a:extLst>
            </p:cNvPr>
            <p:cNvSpPr/>
            <p:nvPr/>
          </p:nvSpPr>
          <p:spPr>
            <a:xfrm>
              <a:off x="1667874" y="629620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8" name="Connecteur droit 437">
              <a:extLst>
                <a:ext uri="{FF2B5EF4-FFF2-40B4-BE49-F238E27FC236}">
                  <a16:creationId xmlns:a16="http://schemas.microsoft.com/office/drawing/2014/main" id="{8EF23FF4-0576-754E-9725-DB6E713D7890}"/>
                </a:ext>
              </a:extLst>
            </p:cNvPr>
            <p:cNvCxnSpPr>
              <a:cxnSpLocks/>
              <a:stCxn id="435" idx="6"/>
              <a:endCxn id="436" idx="2"/>
            </p:cNvCxnSpPr>
            <p:nvPr/>
          </p:nvCxnSpPr>
          <p:spPr>
            <a:xfrm flipV="1">
              <a:off x="1853570" y="5841383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9" name="Connecteur droit 438">
              <a:extLst>
                <a:ext uri="{FF2B5EF4-FFF2-40B4-BE49-F238E27FC236}">
                  <a16:creationId xmlns:a16="http://schemas.microsoft.com/office/drawing/2014/main" id="{9A3D8616-6191-D140-86CF-C94640862832}"/>
                </a:ext>
              </a:extLst>
            </p:cNvPr>
            <p:cNvCxnSpPr>
              <a:cxnSpLocks/>
              <a:stCxn id="434" idx="6"/>
              <a:endCxn id="435" idx="2"/>
            </p:cNvCxnSpPr>
            <p:nvPr/>
          </p:nvCxnSpPr>
          <p:spPr>
            <a:xfrm>
              <a:off x="1340921" y="5844858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Connecteur droit 439">
              <a:extLst>
                <a:ext uri="{FF2B5EF4-FFF2-40B4-BE49-F238E27FC236}">
                  <a16:creationId xmlns:a16="http://schemas.microsoft.com/office/drawing/2014/main" id="{6A1C4818-9ED1-9C4F-ACC3-7CC556B6514E}"/>
                </a:ext>
              </a:extLst>
            </p:cNvPr>
            <p:cNvCxnSpPr>
              <a:cxnSpLocks/>
              <a:stCxn id="433" idx="4"/>
              <a:endCxn id="435" idx="0"/>
            </p:cNvCxnSpPr>
            <p:nvPr/>
          </p:nvCxnSpPr>
          <p:spPr>
            <a:xfrm flipH="1">
              <a:off x="1761897" y="5359147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Connecteur droit 440">
              <a:extLst>
                <a:ext uri="{FF2B5EF4-FFF2-40B4-BE49-F238E27FC236}">
                  <a16:creationId xmlns:a16="http://schemas.microsoft.com/office/drawing/2014/main" id="{ED6E48B4-6314-5B47-99F5-2927A026929D}"/>
                </a:ext>
              </a:extLst>
            </p:cNvPr>
            <p:cNvCxnSpPr>
              <a:cxnSpLocks/>
              <a:stCxn id="435" idx="4"/>
              <a:endCxn id="437" idx="0"/>
            </p:cNvCxnSpPr>
            <p:nvPr/>
          </p:nvCxnSpPr>
          <p:spPr>
            <a:xfrm flipH="1">
              <a:off x="1759546" y="5934211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9" name="Groupe 358">
            <a:extLst>
              <a:ext uri="{FF2B5EF4-FFF2-40B4-BE49-F238E27FC236}">
                <a16:creationId xmlns:a16="http://schemas.microsoft.com/office/drawing/2014/main" id="{5893FDD8-DBF9-DA44-861D-B009DF6738D2}"/>
              </a:ext>
            </a:extLst>
          </p:cNvPr>
          <p:cNvGrpSpPr/>
          <p:nvPr/>
        </p:nvGrpSpPr>
        <p:grpSpPr>
          <a:xfrm rot="10800000">
            <a:off x="1597139" y="2601215"/>
            <a:ext cx="1247655" cy="1294466"/>
            <a:chOff x="1157576" y="5180443"/>
            <a:chExt cx="1247655" cy="1294466"/>
          </a:xfrm>
        </p:grpSpPr>
        <p:sp>
          <p:nvSpPr>
            <p:cNvPr id="360" name="Ellipse 359">
              <a:extLst>
                <a:ext uri="{FF2B5EF4-FFF2-40B4-BE49-F238E27FC236}">
                  <a16:creationId xmlns:a16="http://schemas.microsoft.com/office/drawing/2014/main" id="{4870E5E1-865F-2548-9C73-5DE9F0F90D1C}"/>
                </a:ext>
              </a:extLst>
            </p:cNvPr>
            <p:cNvSpPr/>
            <p:nvPr/>
          </p:nvSpPr>
          <p:spPr>
            <a:xfrm>
              <a:off x="1672577" y="5180443"/>
              <a:ext cx="183345" cy="178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361" name="Ellipse 360">
              <a:extLst>
                <a:ext uri="{FF2B5EF4-FFF2-40B4-BE49-F238E27FC236}">
                  <a16:creationId xmlns:a16="http://schemas.microsoft.com/office/drawing/2014/main" id="{AD491931-4838-2C40-9CEF-A15824672678}"/>
                </a:ext>
              </a:extLst>
            </p:cNvPr>
            <p:cNvSpPr/>
            <p:nvPr/>
          </p:nvSpPr>
          <p:spPr>
            <a:xfrm>
              <a:off x="1157576" y="5755506"/>
              <a:ext cx="183345" cy="17870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Ellipse 361">
              <a:extLst>
                <a:ext uri="{FF2B5EF4-FFF2-40B4-BE49-F238E27FC236}">
                  <a16:creationId xmlns:a16="http://schemas.microsoft.com/office/drawing/2014/main" id="{817F3490-273F-A54A-B694-5AD9A790F9BA}"/>
                </a:ext>
              </a:extLst>
            </p:cNvPr>
            <p:cNvSpPr/>
            <p:nvPr/>
          </p:nvSpPr>
          <p:spPr>
            <a:xfrm>
              <a:off x="1670226" y="5755506"/>
              <a:ext cx="183345" cy="178705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363" name="Ellipse 362">
              <a:extLst>
                <a:ext uri="{FF2B5EF4-FFF2-40B4-BE49-F238E27FC236}">
                  <a16:creationId xmlns:a16="http://schemas.microsoft.com/office/drawing/2014/main" id="{CB385B20-F730-854E-A7FE-36B0AAB1C891}"/>
                </a:ext>
              </a:extLst>
            </p:cNvPr>
            <p:cNvSpPr/>
            <p:nvPr/>
          </p:nvSpPr>
          <p:spPr>
            <a:xfrm>
              <a:off x="2221886" y="5752029"/>
              <a:ext cx="183345" cy="178705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Ellipse 363">
              <a:extLst>
                <a:ext uri="{FF2B5EF4-FFF2-40B4-BE49-F238E27FC236}">
                  <a16:creationId xmlns:a16="http://schemas.microsoft.com/office/drawing/2014/main" id="{BCD0B117-77A1-0545-A9F0-9D7A5BD45924}"/>
                </a:ext>
              </a:extLst>
            </p:cNvPr>
            <p:cNvSpPr/>
            <p:nvPr/>
          </p:nvSpPr>
          <p:spPr>
            <a:xfrm>
              <a:off x="1667874" y="629620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5" name="Connecteur droit 364">
              <a:extLst>
                <a:ext uri="{FF2B5EF4-FFF2-40B4-BE49-F238E27FC236}">
                  <a16:creationId xmlns:a16="http://schemas.microsoft.com/office/drawing/2014/main" id="{571E3AB2-A688-C54C-B738-5DF78884A04F}"/>
                </a:ext>
              </a:extLst>
            </p:cNvPr>
            <p:cNvCxnSpPr>
              <a:cxnSpLocks/>
              <a:stCxn id="362" idx="6"/>
              <a:endCxn id="363" idx="2"/>
            </p:cNvCxnSpPr>
            <p:nvPr/>
          </p:nvCxnSpPr>
          <p:spPr>
            <a:xfrm flipV="1">
              <a:off x="1853570" y="5841383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Connecteur droit 365">
              <a:extLst>
                <a:ext uri="{FF2B5EF4-FFF2-40B4-BE49-F238E27FC236}">
                  <a16:creationId xmlns:a16="http://schemas.microsoft.com/office/drawing/2014/main" id="{21D48D5F-621B-544F-A11E-AD47FEC712F3}"/>
                </a:ext>
              </a:extLst>
            </p:cNvPr>
            <p:cNvCxnSpPr>
              <a:cxnSpLocks/>
              <a:stCxn id="361" idx="6"/>
              <a:endCxn id="362" idx="2"/>
            </p:cNvCxnSpPr>
            <p:nvPr/>
          </p:nvCxnSpPr>
          <p:spPr>
            <a:xfrm>
              <a:off x="1340921" y="5844858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Connecteur droit 366">
              <a:extLst>
                <a:ext uri="{FF2B5EF4-FFF2-40B4-BE49-F238E27FC236}">
                  <a16:creationId xmlns:a16="http://schemas.microsoft.com/office/drawing/2014/main" id="{49D6C0D2-5FF9-A147-99A7-AC7B3FE5A46D}"/>
                </a:ext>
              </a:extLst>
            </p:cNvPr>
            <p:cNvCxnSpPr>
              <a:cxnSpLocks/>
              <a:stCxn id="360" idx="4"/>
              <a:endCxn id="362" idx="0"/>
            </p:cNvCxnSpPr>
            <p:nvPr/>
          </p:nvCxnSpPr>
          <p:spPr>
            <a:xfrm flipH="1">
              <a:off x="1761897" y="5359147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Connecteur droit 367">
              <a:extLst>
                <a:ext uri="{FF2B5EF4-FFF2-40B4-BE49-F238E27FC236}">
                  <a16:creationId xmlns:a16="http://schemas.microsoft.com/office/drawing/2014/main" id="{17B1024A-668C-C041-86C5-A657D10AE672}"/>
                </a:ext>
              </a:extLst>
            </p:cNvPr>
            <p:cNvCxnSpPr>
              <a:cxnSpLocks/>
              <a:stCxn id="362" idx="4"/>
              <a:endCxn id="364" idx="0"/>
            </p:cNvCxnSpPr>
            <p:nvPr/>
          </p:nvCxnSpPr>
          <p:spPr>
            <a:xfrm flipH="1">
              <a:off x="1759546" y="5934211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9" name="Groupe 368">
            <a:extLst>
              <a:ext uri="{FF2B5EF4-FFF2-40B4-BE49-F238E27FC236}">
                <a16:creationId xmlns:a16="http://schemas.microsoft.com/office/drawing/2014/main" id="{3A640B9C-BFC9-B84E-BEAA-AF8A36C963CE}"/>
              </a:ext>
            </a:extLst>
          </p:cNvPr>
          <p:cNvGrpSpPr/>
          <p:nvPr/>
        </p:nvGrpSpPr>
        <p:grpSpPr>
          <a:xfrm rot="10800000">
            <a:off x="3096354" y="2610220"/>
            <a:ext cx="1247655" cy="1294466"/>
            <a:chOff x="1157576" y="5180443"/>
            <a:chExt cx="1247655" cy="1294466"/>
          </a:xfrm>
        </p:grpSpPr>
        <p:sp>
          <p:nvSpPr>
            <p:cNvPr id="370" name="Ellipse 369">
              <a:extLst>
                <a:ext uri="{FF2B5EF4-FFF2-40B4-BE49-F238E27FC236}">
                  <a16:creationId xmlns:a16="http://schemas.microsoft.com/office/drawing/2014/main" id="{EDC6EF85-88C6-6F41-A73E-D121AA426007}"/>
                </a:ext>
              </a:extLst>
            </p:cNvPr>
            <p:cNvSpPr/>
            <p:nvPr/>
          </p:nvSpPr>
          <p:spPr>
            <a:xfrm>
              <a:off x="1672577" y="5180443"/>
              <a:ext cx="183345" cy="178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371" name="Ellipse 370">
              <a:extLst>
                <a:ext uri="{FF2B5EF4-FFF2-40B4-BE49-F238E27FC236}">
                  <a16:creationId xmlns:a16="http://schemas.microsoft.com/office/drawing/2014/main" id="{C7B8F7E4-208B-F849-B5F1-2100317F8C0B}"/>
                </a:ext>
              </a:extLst>
            </p:cNvPr>
            <p:cNvSpPr/>
            <p:nvPr/>
          </p:nvSpPr>
          <p:spPr>
            <a:xfrm>
              <a:off x="1157576" y="5755506"/>
              <a:ext cx="183345" cy="17870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2" name="Ellipse 371">
              <a:extLst>
                <a:ext uri="{FF2B5EF4-FFF2-40B4-BE49-F238E27FC236}">
                  <a16:creationId xmlns:a16="http://schemas.microsoft.com/office/drawing/2014/main" id="{96330016-610F-A645-8497-4749152A3E6B}"/>
                </a:ext>
              </a:extLst>
            </p:cNvPr>
            <p:cNvSpPr/>
            <p:nvPr/>
          </p:nvSpPr>
          <p:spPr>
            <a:xfrm>
              <a:off x="1670226" y="5755506"/>
              <a:ext cx="183345" cy="17870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373" name="Ellipse 372">
              <a:extLst>
                <a:ext uri="{FF2B5EF4-FFF2-40B4-BE49-F238E27FC236}">
                  <a16:creationId xmlns:a16="http://schemas.microsoft.com/office/drawing/2014/main" id="{95E2A7CB-5BE5-E04B-8626-77B2AC2B8EB2}"/>
                </a:ext>
              </a:extLst>
            </p:cNvPr>
            <p:cNvSpPr/>
            <p:nvPr/>
          </p:nvSpPr>
          <p:spPr>
            <a:xfrm>
              <a:off x="2221886" y="5752029"/>
              <a:ext cx="183345" cy="178705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Ellipse 373">
              <a:extLst>
                <a:ext uri="{FF2B5EF4-FFF2-40B4-BE49-F238E27FC236}">
                  <a16:creationId xmlns:a16="http://schemas.microsoft.com/office/drawing/2014/main" id="{834D3427-6CCF-1F4F-BD80-ADC30F77B6EA}"/>
                </a:ext>
              </a:extLst>
            </p:cNvPr>
            <p:cNvSpPr/>
            <p:nvPr/>
          </p:nvSpPr>
          <p:spPr>
            <a:xfrm>
              <a:off x="1667874" y="629620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5" name="Connecteur droit 374">
              <a:extLst>
                <a:ext uri="{FF2B5EF4-FFF2-40B4-BE49-F238E27FC236}">
                  <a16:creationId xmlns:a16="http://schemas.microsoft.com/office/drawing/2014/main" id="{46927C3C-A6CB-264D-8508-ACDE87399B4F}"/>
                </a:ext>
              </a:extLst>
            </p:cNvPr>
            <p:cNvCxnSpPr>
              <a:cxnSpLocks/>
              <a:stCxn id="372" idx="6"/>
              <a:endCxn id="373" idx="2"/>
            </p:cNvCxnSpPr>
            <p:nvPr/>
          </p:nvCxnSpPr>
          <p:spPr>
            <a:xfrm flipV="1">
              <a:off x="1853570" y="5841383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Connecteur droit 375">
              <a:extLst>
                <a:ext uri="{FF2B5EF4-FFF2-40B4-BE49-F238E27FC236}">
                  <a16:creationId xmlns:a16="http://schemas.microsoft.com/office/drawing/2014/main" id="{B8EE5876-2714-7C41-9FFB-AAFA51205DA8}"/>
                </a:ext>
              </a:extLst>
            </p:cNvPr>
            <p:cNvCxnSpPr>
              <a:cxnSpLocks/>
              <a:stCxn id="371" idx="6"/>
              <a:endCxn id="372" idx="2"/>
            </p:cNvCxnSpPr>
            <p:nvPr/>
          </p:nvCxnSpPr>
          <p:spPr>
            <a:xfrm>
              <a:off x="1340921" y="5844858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Connecteur droit 376">
              <a:extLst>
                <a:ext uri="{FF2B5EF4-FFF2-40B4-BE49-F238E27FC236}">
                  <a16:creationId xmlns:a16="http://schemas.microsoft.com/office/drawing/2014/main" id="{25025805-870C-0741-AD33-EF9EE169AB3F}"/>
                </a:ext>
              </a:extLst>
            </p:cNvPr>
            <p:cNvCxnSpPr>
              <a:cxnSpLocks/>
              <a:stCxn id="370" idx="4"/>
              <a:endCxn id="372" idx="0"/>
            </p:cNvCxnSpPr>
            <p:nvPr/>
          </p:nvCxnSpPr>
          <p:spPr>
            <a:xfrm flipH="1">
              <a:off x="1761897" y="5359147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Connecteur droit 377">
              <a:extLst>
                <a:ext uri="{FF2B5EF4-FFF2-40B4-BE49-F238E27FC236}">
                  <a16:creationId xmlns:a16="http://schemas.microsoft.com/office/drawing/2014/main" id="{39B3F004-3B58-8D4F-9309-11F49F0FFD6C}"/>
                </a:ext>
              </a:extLst>
            </p:cNvPr>
            <p:cNvCxnSpPr>
              <a:cxnSpLocks/>
              <a:stCxn id="372" idx="4"/>
              <a:endCxn id="374" idx="0"/>
            </p:cNvCxnSpPr>
            <p:nvPr/>
          </p:nvCxnSpPr>
          <p:spPr>
            <a:xfrm flipH="1">
              <a:off x="1759546" y="5934211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397667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82773C-74F9-A742-937D-3A240FEF0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First Solution: range 1, 2 robots, 3 </a:t>
            </a:r>
            <a:r>
              <a:rPr lang="fr-FR" dirty="0" err="1"/>
              <a:t>colors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D25BBED-2ADD-1746-865F-54B66DD0A3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14800" cy="4351338"/>
          </a:xfrm>
        </p:spPr>
        <p:txBody>
          <a:bodyPr/>
          <a:lstStyle/>
          <a:p>
            <a:r>
              <a:rPr lang="fr-FR" dirty="0" err="1"/>
              <a:t>Turn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8E0104-0C84-2445-8BE5-4E462C171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GRASTA'2022, Porquerolles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D2F04C1D-CC7C-1E42-9CFA-7650C5A633F2}"/>
              </a:ext>
            </a:extLst>
          </p:cNvPr>
          <p:cNvSpPr/>
          <p:nvPr/>
        </p:nvSpPr>
        <p:spPr>
          <a:xfrm>
            <a:off x="6044331" y="2640234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8C2ECC02-B8B9-894B-B7DE-90346C7E59B8}"/>
              </a:ext>
            </a:extLst>
          </p:cNvPr>
          <p:cNvSpPr/>
          <p:nvPr/>
        </p:nvSpPr>
        <p:spPr>
          <a:xfrm>
            <a:off x="6511414" y="2640668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BE5544C0-C9BC-9547-AB50-17F93F0D5F5A}"/>
              </a:ext>
            </a:extLst>
          </p:cNvPr>
          <p:cNvSpPr/>
          <p:nvPr/>
        </p:nvSpPr>
        <p:spPr>
          <a:xfrm>
            <a:off x="6979664" y="264038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3DFAE6C4-221D-9E42-A3E3-9334DAE4EF75}"/>
              </a:ext>
            </a:extLst>
          </p:cNvPr>
          <p:cNvSpPr/>
          <p:nvPr/>
        </p:nvSpPr>
        <p:spPr>
          <a:xfrm>
            <a:off x="7417579" y="264038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825F6F16-98B5-5144-84BE-DBDC275E9BED}"/>
              </a:ext>
            </a:extLst>
          </p:cNvPr>
          <p:cNvSpPr/>
          <p:nvPr/>
        </p:nvSpPr>
        <p:spPr>
          <a:xfrm>
            <a:off x="7888820" y="2637782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D122411D-44AF-0143-BC4D-C35F69B680B7}"/>
              </a:ext>
            </a:extLst>
          </p:cNvPr>
          <p:cNvSpPr/>
          <p:nvPr/>
        </p:nvSpPr>
        <p:spPr>
          <a:xfrm>
            <a:off x="8375240" y="2637360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2D2750D-ED7C-C64A-895B-EEABBE4A2B47}"/>
              </a:ext>
            </a:extLst>
          </p:cNvPr>
          <p:cNvSpPr/>
          <p:nvPr/>
        </p:nvSpPr>
        <p:spPr>
          <a:xfrm>
            <a:off x="8871097" y="2635086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0422526F-AC65-FE4B-8C2D-67C155A45BD0}"/>
              </a:ext>
            </a:extLst>
          </p:cNvPr>
          <p:cNvSpPr/>
          <p:nvPr/>
        </p:nvSpPr>
        <p:spPr>
          <a:xfrm>
            <a:off x="6042321" y="3070287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B8DDA689-DDEC-E744-874A-328E01BDECD5}"/>
              </a:ext>
            </a:extLst>
          </p:cNvPr>
          <p:cNvSpPr/>
          <p:nvPr/>
        </p:nvSpPr>
        <p:spPr>
          <a:xfrm>
            <a:off x="6509406" y="3070720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49C2EFD7-E4BB-9944-BCEB-13D1D60C3C76}"/>
              </a:ext>
            </a:extLst>
          </p:cNvPr>
          <p:cNvSpPr/>
          <p:nvPr/>
        </p:nvSpPr>
        <p:spPr>
          <a:xfrm>
            <a:off x="6977654" y="3070434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17ADF381-C50F-7A4B-9BFC-FFEC7DA00CF7}"/>
              </a:ext>
            </a:extLst>
          </p:cNvPr>
          <p:cNvSpPr/>
          <p:nvPr/>
        </p:nvSpPr>
        <p:spPr>
          <a:xfrm>
            <a:off x="7415571" y="3070434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9DB92AF6-3C9A-F54E-BB38-9BA1B78996DB}"/>
              </a:ext>
            </a:extLst>
          </p:cNvPr>
          <p:cNvSpPr/>
          <p:nvPr/>
        </p:nvSpPr>
        <p:spPr>
          <a:xfrm>
            <a:off x="7886811" y="3067834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E656E57A-BEC5-6E40-96A9-718372D5015C}"/>
              </a:ext>
            </a:extLst>
          </p:cNvPr>
          <p:cNvSpPr/>
          <p:nvPr/>
        </p:nvSpPr>
        <p:spPr>
          <a:xfrm>
            <a:off x="8373230" y="3067413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2D050"/>
              </a:solidFill>
              <a:highlight>
                <a:srgbClr val="00FF00"/>
              </a:highlight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474A581E-73A6-F943-B00A-4DE26F9C6239}"/>
              </a:ext>
            </a:extLst>
          </p:cNvPr>
          <p:cNvSpPr/>
          <p:nvPr/>
        </p:nvSpPr>
        <p:spPr>
          <a:xfrm>
            <a:off x="8869087" y="3065138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4D2F8EC8-B363-274A-821F-AD40CF179787}"/>
              </a:ext>
            </a:extLst>
          </p:cNvPr>
          <p:cNvSpPr/>
          <p:nvPr/>
        </p:nvSpPr>
        <p:spPr>
          <a:xfrm>
            <a:off x="6040314" y="3474641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8E00D9A3-8D14-1C4B-B383-85F0BDC362A6}"/>
              </a:ext>
            </a:extLst>
          </p:cNvPr>
          <p:cNvSpPr/>
          <p:nvPr/>
        </p:nvSpPr>
        <p:spPr>
          <a:xfrm>
            <a:off x="6507396" y="3475074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AB98DE39-C7CB-A744-9A86-59656F617D87}"/>
              </a:ext>
            </a:extLst>
          </p:cNvPr>
          <p:cNvSpPr/>
          <p:nvPr/>
        </p:nvSpPr>
        <p:spPr>
          <a:xfrm>
            <a:off x="6975647" y="3474787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277AA20E-2E34-5944-BFD7-DB6C8AD09B99}"/>
              </a:ext>
            </a:extLst>
          </p:cNvPr>
          <p:cNvSpPr/>
          <p:nvPr/>
        </p:nvSpPr>
        <p:spPr>
          <a:xfrm>
            <a:off x="7413562" y="3474787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44BDC2DB-91AD-7847-9857-3D45162CAF1A}"/>
              </a:ext>
            </a:extLst>
          </p:cNvPr>
          <p:cNvSpPr/>
          <p:nvPr/>
        </p:nvSpPr>
        <p:spPr>
          <a:xfrm>
            <a:off x="7884802" y="3472188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E42F2A2A-C4DD-FA49-8CED-1734562E4060}"/>
              </a:ext>
            </a:extLst>
          </p:cNvPr>
          <p:cNvSpPr/>
          <p:nvPr/>
        </p:nvSpPr>
        <p:spPr>
          <a:xfrm>
            <a:off x="8371223" y="3471767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4AA796D1-11C3-3842-B4BF-DF1FFB65A6BC}"/>
              </a:ext>
            </a:extLst>
          </p:cNvPr>
          <p:cNvSpPr/>
          <p:nvPr/>
        </p:nvSpPr>
        <p:spPr>
          <a:xfrm>
            <a:off x="8867080" y="3469493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C68320C8-0C55-204C-BABC-5E2834D092F3}"/>
              </a:ext>
            </a:extLst>
          </p:cNvPr>
          <p:cNvSpPr/>
          <p:nvPr/>
        </p:nvSpPr>
        <p:spPr>
          <a:xfrm>
            <a:off x="6038304" y="3843014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A741BD98-CEB2-3348-9F06-C4EF3F44D325}"/>
              </a:ext>
            </a:extLst>
          </p:cNvPr>
          <p:cNvSpPr/>
          <p:nvPr/>
        </p:nvSpPr>
        <p:spPr>
          <a:xfrm>
            <a:off x="6505386" y="3843448"/>
            <a:ext cx="156617" cy="13364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7AB45941-2946-B548-BAD8-B1BF9796325B}"/>
              </a:ext>
            </a:extLst>
          </p:cNvPr>
          <p:cNvSpPr/>
          <p:nvPr/>
        </p:nvSpPr>
        <p:spPr>
          <a:xfrm>
            <a:off x="6973638" y="384316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00168076-543F-2248-8865-052F26352CCE}"/>
              </a:ext>
            </a:extLst>
          </p:cNvPr>
          <p:cNvSpPr/>
          <p:nvPr/>
        </p:nvSpPr>
        <p:spPr>
          <a:xfrm>
            <a:off x="7411552" y="384316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8412FA26-6EB0-0D40-A2D3-F32E29D83A91}"/>
              </a:ext>
            </a:extLst>
          </p:cNvPr>
          <p:cNvSpPr/>
          <p:nvPr/>
        </p:nvSpPr>
        <p:spPr>
          <a:xfrm>
            <a:off x="7882793" y="3840562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DD08BB4D-B771-0D4A-BAC2-DB94DBE6F20D}"/>
              </a:ext>
            </a:extLst>
          </p:cNvPr>
          <p:cNvSpPr/>
          <p:nvPr/>
        </p:nvSpPr>
        <p:spPr>
          <a:xfrm>
            <a:off x="8369213" y="3840139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16553944-06F9-5F49-B339-FEAAB25D7CF8}"/>
              </a:ext>
            </a:extLst>
          </p:cNvPr>
          <p:cNvSpPr/>
          <p:nvPr/>
        </p:nvSpPr>
        <p:spPr>
          <a:xfrm>
            <a:off x="8865070" y="3837865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7D821058-DC93-1343-9BA0-AB10BDE917CA}"/>
              </a:ext>
            </a:extLst>
          </p:cNvPr>
          <p:cNvCxnSpPr>
            <a:stCxn id="8" idx="6"/>
            <a:endCxn id="9" idx="2"/>
          </p:cNvCxnSpPr>
          <p:nvPr/>
        </p:nvCxnSpPr>
        <p:spPr>
          <a:xfrm>
            <a:off x="6200948" y="2707055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1DE48BF6-A55F-EC4B-B4F9-6085224C4FEA}"/>
              </a:ext>
            </a:extLst>
          </p:cNvPr>
          <p:cNvCxnSpPr>
            <a:cxnSpLocks/>
            <a:stCxn id="15" idx="6"/>
            <a:endCxn id="16" idx="2"/>
          </p:cNvCxnSpPr>
          <p:nvPr/>
        </p:nvCxnSpPr>
        <p:spPr>
          <a:xfrm>
            <a:off x="6198939" y="3137108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ECF36D57-D346-8645-90F6-89D191D6DE7A}"/>
              </a:ext>
            </a:extLst>
          </p:cNvPr>
          <p:cNvCxnSpPr>
            <a:cxnSpLocks/>
            <a:stCxn id="22" idx="6"/>
            <a:endCxn id="23" idx="2"/>
          </p:cNvCxnSpPr>
          <p:nvPr/>
        </p:nvCxnSpPr>
        <p:spPr>
          <a:xfrm>
            <a:off x="6196931" y="3541462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72510673-1BE5-594F-9697-44293E0D1015}"/>
              </a:ext>
            </a:extLst>
          </p:cNvPr>
          <p:cNvCxnSpPr>
            <a:cxnSpLocks/>
            <a:stCxn id="29" idx="6"/>
            <a:endCxn id="30" idx="2"/>
          </p:cNvCxnSpPr>
          <p:nvPr/>
        </p:nvCxnSpPr>
        <p:spPr>
          <a:xfrm>
            <a:off x="6194921" y="3909835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F1E37BBF-60CA-0841-8698-BBFEC905AE4B}"/>
              </a:ext>
            </a:extLst>
          </p:cNvPr>
          <p:cNvCxnSpPr>
            <a:cxnSpLocks/>
            <a:stCxn id="9" idx="6"/>
            <a:endCxn id="10" idx="2"/>
          </p:cNvCxnSpPr>
          <p:nvPr/>
        </p:nvCxnSpPr>
        <p:spPr>
          <a:xfrm flipV="1">
            <a:off x="6668030" y="2707202"/>
            <a:ext cx="311633" cy="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FF2A659C-BAAC-9740-99CC-E67280FBA97A}"/>
              </a:ext>
            </a:extLst>
          </p:cNvPr>
          <p:cNvCxnSpPr>
            <a:cxnSpLocks/>
            <a:stCxn id="10" idx="6"/>
            <a:endCxn id="11" idx="2"/>
          </p:cNvCxnSpPr>
          <p:nvPr/>
        </p:nvCxnSpPr>
        <p:spPr>
          <a:xfrm>
            <a:off x="7136280" y="2707202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D6DA17AD-C77F-2348-B07A-00A5245A6B0B}"/>
              </a:ext>
            </a:extLst>
          </p:cNvPr>
          <p:cNvCxnSpPr>
            <a:cxnSpLocks/>
            <a:stCxn id="11" idx="6"/>
            <a:endCxn id="12" idx="2"/>
          </p:cNvCxnSpPr>
          <p:nvPr/>
        </p:nvCxnSpPr>
        <p:spPr>
          <a:xfrm flipV="1">
            <a:off x="7574195" y="2704602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0DF2B42B-D3A5-FB42-B71A-69305CDC9D87}"/>
              </a:ext>
            </a:extLst>
          </p:cNvPr>
          <p:cNvCxnSpPr>
            <a:cxnSpLocks/>
            <a:stCxn id="12" idx="6"/>
            <a:endCxn id="13" idx="2"/>
          </p:cNvCxnSpPr>
          <p:nvPr/>
        </p:nvCxnSpPr>
        <p:spPr>
          <a:xfrm flipV="1">
            <a:off x="8045436" y="2704181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618EF9A7-9E7A-6C41-B2C6-CA6D26D37370}"/>
              </a:ext>
            </a:extLst>
          </p:cNvPr>
          <p:cNvCxnSpPr>
            <a:cxnSpLocks/>
            <a:stCxn id="13" idx="6"/>
            <a:endCxn id="14" idx="2"/>
          </p:cNvCxnSpPr>
          <p:nvPr/>
        </p:nvCxnSpPr>
        <p:spPr>
          <a:xfrm flipV="1">
            <a:off x="8531856" y="2701907"/>
            <a:ext cx="33924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6BDBE53E-72B5-E34C-86B8-68CDA31EEAE1}"/>
              </a:ext>
            </a:extLst>
          </p:cNvPr>
          <p:cNvCxnSpPr>
            <a:cxnSpLocks/>
            <a:stCxn id="20" idx="6"/>
            <a:endCxn id="21" idx="2"/>
          </p:cNvCxnSpPr>
          <p:nvPr/>
        </p:nvCxnSpPr>
        <p:spPr>
          <a:xfrm flipV="1">
            <a:off x="8529848" y="3131959"/>
            <a:ext cx="33924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F16FA411-210B-3349-B3FC-571235D8D91F}"/>
              </a:ext>
            </a:extLst>
          </p:cNvPr>
          <p:cNvCxnSpPr>
            <a:cxnSpLocks/>
            <a:stCxn id="27" idx="6"/>
            <a:endCxn id="28" idx="2"/>
          </p:cNvCxnSpPr>
          <p:nvPr/>
        </p:nvCxnSpPr>
        <p:spPr>
          <a:xfrm flipV="1">
            <a:off x="8527838" y="3536313"/>
            <a:ext cx="33924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6E19C673-410C-DB43-B72F-5FDEB1E52AFD}"/>
              </a:ext>
            </a:extLst>
          </p:cNvPr>
          <p:cNvCxnSpPr>
            <a:cxnSpLocks/>
            <a:stCxn id="34" idx="6"/>
            <a:endCxn id="35" idx="2"/>
          </p:cNvCxnSpPr>
          <p:nvPr/>
        </p:nvCxnSpPr>
        <p:spPr>
          <a:xfrm flipV="1">
            <a:off x="8525830" y="3904686"/>
            <a:ext cx="339241" cy="2274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DFF065D3-62CF-F845-B149-9539B2E713EE}"/>
              </a:ext>
            </a:extLst>
          </p:cNvPr>
          <p:cNvCxnSpPr>
            <a:cxnSpLocks/>
            <a:stCxn id="19" idx="6"/>
            <a:endCxn id="20" idx="2"/>
          </p:cNvCxnSpPr>
          <p:nvPr/>
        </p:nvCxnSpPr>
        <p:spPr>
          <a:xfrm flipV="1">
            <a:off x="8043429" y="3134233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8D387B16-B1DB-9549-8277-E922F1B65805}"/>
              </a:ext>
            </a:extLst>
          </p:cNvPr>
          <p:cNvCxnSpPr>
            <a:cxnSpLocks/>
            <a:stCxn id="26" idx="6"/>
            <a:endCxn id="27" idx="2"/>
          </p:cNvCxnSpPr>
          <p:nvPr/>
        </p:nvCxnSpPr>
        <p:spPr>
          <a:xfrm flipV="1">
            <a:off x="8041420" y="3538587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2750A98F-30C6-D04A-BF8E-2D061428983F}"/>
              </a:ext>
            </a:extLst>
          </p:cNvPr>
          <p:cNvCxnSpPr>
            <a:cxnSpLocks/>
            <a:stCxn id="33" idx="6"/>
            <a:endCxn id="34" idx="2"/>
          </p:cNvCxnSpPr>
          <p:nvPr/>
        </p:nvCxnSpPr>
        <p:spPr>
          <a:xfrm flipV="1">
            <a:off x="8039410" y="3906961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D37DAA90-F6C9-E34F-A2B3-C1F3E215D56B}"/>
              </a:ext>
            </a:extLst>
          </p:cNvPr>
          <p:cNvCxnSpPr>
            <a:cxnSpLocks/>
            <a:stCxn id="32" idx="6"/>
            <a:endCxn id="33" idx="2"/>
          </p:cNvCxnSpPr>
          <p:nvPr/>
        </p:nvCxnSpPr>
        <p:spPr>
          <a:xfrm flipV="1">
            <a:off x="7568169" y="3907382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0AB943FE-5784-6647-86E2-D444953811F5}"/>
              </a:ext>
            </a:extLst>
          </p:cNvPr>
          <p:cNvCxnSpPr>
            <a:cxnSpLocks/>
            <a:stCxn id="31" idx="6"/>
            <a:endCxn id="32" idx="2"/>
          </p:cNvCxnSpPr>
          <p:nvPr/>
        </p:nvCxnSpPr>
        <p:spPr>
          <a:xfrm>
            <a:off x="7130253" y="3909981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A3238E2D-0DA0-024F-816F-49AF0984922F}"/>
              </a:ext>
            </a:extLst>
          </p:cNvPr>
          <p:cNvCxnSpPr>
            <a:cxnSpLocks/>
            <a:stCxn id="30" idx="6"/>
            <a:endCxn id="31" idx="2"/>
          </p:cNvCxnSpPr>
          <p:nvPr/>
        </p:nvCxnSpPr>
        <p:spPr>
          <a:xfrm flipV="1">
            <a:off x="6662004" y="3909981"/>
            <a:ext cx="311633" cy="287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9480797F-8070-AB45-A341-5B1989FAA4CB}"/>
              </a:ext>
            </a:extLst>
          </p:cNvPr>
          <p:cNvCxnSpPr>
            <a:cxnSpLocks/>
            <a:stCxn id="23" idx="6"/>
            <a:endCxn id="24" idx="2"/>
          </p:cNvCxnSpPr>
          <p:nvPr/>
        </p:nvCxnSpPr>
        <p:spPr>
          <a:xfrm flipV="1">
            <a:off x="6664014" y="3541609"/>
            <a:ext cx="311633" cy="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3CA4D54D-3CDA-9440-BC0F-9192B3502331}"/>
              </a:ext>
            </a:extLst>
          </p:cNvPr>
          <p:cNvCxnSpPr>
            <a:cxnSpLocks/>
            <a:stCxn id="24" idx="6"/>
            <a:endCxn id="25" idx="2"/>
          </p:cNvCxnSpPr>
          <p:nvPr/>
        </p:nvCxnSpPr>
        <p:spPr>
          <a:xfrm>
            <a:off x="7132263" y="3541609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89CAA5FE-5574-764B-AC86-C96E1A2BC280}"/>
              </a:ext>
            </a:extLst>
          </p:cNvPr>
          <p:cNvCxnSpPr>
            <a:cxnSpLocks/>
            <a:stCxn id="25" idx="6"/>
            <a:endCxn id="26" idx="2"/>
          </p:cNvCxnSpPr>
          <p:nvPr/>
        </p:nvCxnSpPr>
        <p:spPr>
          <a:xfrm flipV="1">
            <a:off x="7570180" y="3539009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>
            <a:extLst>
              <a:ext uri="{FF2B5EF4-FFF2-40B4-BE49-F238E27FC236}">
                <a16:creationId xmlns:a16="http://schemas.microsoft.com/office/drawing/2014/main" id="{407363E3-088E-B14E-B58F-E0D02DD34DBD}"/>
              </a:ext>
            </a:extLst>
          </p:cNvPr>
          <p:cNvCxnSpPr>
            <a:cxnSpLocks/>
            <a:stCxn id="18" idx="6"/>
            <a:endCxn id="19" idx="2"/>
          </p:cNvCxnSpPr>
          <p:nvPr/>
        </p:nvCxnSpPr>
        <p:spPr>
          <a:xfrm flipV="1">
            <a:off x="7572187" y="3134656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F3996DFA-3134-8B43-9EE0-5BF0678CE999}"/>
              </a:ext>
            </a:extLst>
          </p:cNvPr>
          <p:cNvCxnSpPr>
            <a:cxnSpLocks/>
            <a:stCxn id="17" idx="6"/>
            <a:endCxn id="18" idx="2"/>
          </p:cNvCxnSpPr>
          <p:nvPr/>
        </p:nvCxnSpPr>
        <p:spPr>
          <a:xfrm>
            <a:off x="7134271" y="3137255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>
            <a:extLst>
              <a:ext uri="{FF2B5EF4-FFF2-40B4-BE49-F238E27FC236}">
                <a16:creationId xmlns:a16="http://schemas.microsoft.com/office/drawing/2014/main" id="{89A3C8BF-3A86-F847-8495-6BDC78A44BDC}"/>
              </a:ext>
            </a:extLst>
          </p:cNvPr>
          <p:cNvCxnSpPr>
            <a:cxnSpLocks/>
            <a:stCxn id="16" idx="6"/>
            <a:endCxn id="17" idx="2"/>
          </p:cNvCxnSpPr>
          <p:nvPr/>
        </p:nvCxnSpPr>
        <p:spPr>
          <a:xfrm flipV="1">
            <a:off x="6666020" y="3137255"/>
            <a:ext cx="311633" cy="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EF352282-C3B9-1E43-BB3C-FBDD6CBB9056}"/>
              </a:ext>
            </a:extLst>
          </p:cNvPr>
          <p:cNvCxnSpPr>
            <a:cxnSpLocks/>
            <a:stCxn id="8" idx="4"/>
            <a:endCxn id="15" idx="0"/>
          </p:cNvCxnSpPr>
          <p:nvPr/>
        </p:nvCxnSpPr>
        <p:spPr>
          <a:xfrm flipH="1">
            <a:off x="6120630" y="2773877"/>
            <a:ext cx="2008" cy="2964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>
            <a:extLst>
              <a:ext uri="{FF2B5EF4-FFF2-40B4-BE49-F238E27FC236}">
                <a16:creationId xmlns:a16="http://schemas.microsoft.com/office/drawing/2014/main" id="{81EA2200-9944-BF42-B720-5DEF25F9A6E2}"/>
              </a:ext>
            </a:extLst>
          </p:cNvPr>
          <p:cNvCxnSpPr>
            <a:cxnSpLocks/>
            <a:stCxn id="15" idx="4"/>
            <a:endCxn id="22" idx="0"/>
          </p:cNvCxnSpPr>
          <p:nvPr/>
        </p:nvCxnSpPr>
        <p:spPr>
          <a:xfrm flipH="1">
            <a:off x="6118624" y="3203929"/>
            <a:ext cx="2007" cy="270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A2790B54-5AE7-1845-AE46-768AAEDFEBAD}"/>
              </a:ext>
            </a:extLst>
          </p:cNvPr>
          <p:cNvCxnSpPr>
            <a:cxnSpLocks/>
            <a:stCxn id="22" idx="4"/>
            <a:endCxn id="29" idx="0"/>
          </p:cNvCxnSpPr>
          <p:nvPr/>
        </p:nvCxnSpPr>
        <p:spPr>
          <a:xfrm flipH="1">
            <a:off x="6116613" y="3608283"/>
            <a:ext cx="2009" cy="234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>
            <a:extLst>
              <a:ext uri="{FF2B5EF4-FFF2-40B4-BE49-F238E27FC236}">
                <a16:creationId xmlns:a16="http://schemas.microsoft.com/office/drawing/2014/main" id="{CEF8BDB5-8447-1849-9BFF-F2FCDA6FDC01}"/>
              </a:ext>
            </a:extLst>
          </p:cNvPr>
          <p:cNvCxnSpPr>
            <a:cxnSpLocks/>
            <a:stCxn id="9" idx="4"/>
            <a:endCxn id="16" idx="0"/>
          </p:cNvCxnSpPr>
          <p:nvPr/>
        </p:nvCxnSpPr>
        <p:spPr>
          <a:xfrm flipH="1">
            <a:off x="6587713" y="2774310"/>
            <a:ext cx="2008" cy="2964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77385004-1CF6-2C4C-99F8-11EF7CF62375}"/>
              </a:ext>
            </a:extLst>
          </p:cNvPr>
          <p:cNvCxnSpPr>
            <a:cxnSpLocks/>
            <a:stCxn id="16" idx="4"/>
            <a:endCxn id="23" idx="0"/>
          </p:cNvCxnSpPr>
          <p:nvPr/>
        </p:nvCxnSpPr>
        <p:spPr>
          <a:xfrm flipH="1">
            <a:off x="6585706" y="3204363"/>
            <a:ext cx="2007" cy="270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>
            <a:extLst>
              <a:ext uri="{FF2B5EF4-FFF2-40B4-BE49-F238E27FC236}">
                <a16:creationId xmlns:a16="http://schemas.microsoft.com/office/drawing/2014/main" id="{F943BF94-C48F-5E45-AA5F-2735B0198753}"/>
              </a:ext>
            </a:extLst>
          </p:cNvPr>
          <p:cNvCxnSpPr>
            <a:cxnSpLocks/>
            <a:stCxn id="23" idx="4"/>
            <a:endCxn id="30" idx="0"/>
          </p:cNvCxnSpPr>
          <p:nvPr/>
        </p:nvCxnSpPr>
        <p:spPr>
          <a:xfrm flipH="1">
            <a:off x="6583695" y="3608717"/>
            <a:ext cx="2009" cy="234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17ABEDD4-DA65-C343-82AF-0E703B10705A}"/>
              </a:ext>
            </a:extLst>
          </p:cNvPr>
          <p:cNvCxnSpPr>
            <a:cxnSpLocks/>
            <a:stCxn id="24" idx="4"/>
            <a:endCxn id="31" idx="0"/>
          </p:cNvCxnSpPr>
          <p:nvPr/>
        </p:nvCxnSpPr>
        <p:spPr>
          <a:xfrm flipH="1">
            <a:off x="7051945" y="3608430"/>
            <a:ext cx="2009" cy="234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>
            <a:extLst>
              <a:ext uri="{FF2B5EF4-FFF2-40B4-BE49-F238E27FC236}">
                <a16:creationId xmlns:a16="http://schemas.microsoft.com/office/drawing/2014/main" id="{99858DE4-C2C7-2346-8F8C-6645E7585E81}"/>
              </a:ext>
            </a:extLst>
          </p:cNvPr>
          <p:cNvCxnSpPr>
            <a:cxnSpLocks/>
            <a:stCxn id="17" idx="4"/>
            <a:endCxn id="24" idx="0"/>
          </p:cNvCxnSpPr>
          <p:nvPr/>
        </p:nvCxnSpPr>
        <p:spPr>
          <a:xfrm flipH="1">
            <a:off x="7053955" y="3204076"/>
            <a:ext cx="2007" cy="270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>
            <a:extLst>
              <a:ext uri="{FF2B5EF4-FFF2-40B4-BE49-F238E27FC236}">
                <a16:creationId xmlns:a16="http://schemas.microsoft.com/office/drawing/2014/main" id="{FFD15316-677A-F44D-B99B-C2B8B902D8B0}"/>
              </a:ext>
            </a:extLst>
          </p:cNvPr>
          <p:cNvCxnSpPr>
            <a:cxnSpLocks/>
            <a:stCxn id="10" idx="4"/>
            <a:endCxn id="17" idx="0"/>
          </p:cNvCxnSpPr>
          <p:nvPr/>
        </p:nvCxnSpPr>
        <p:spPr>
          <a:xfrm flipH="1">
            <a:off x="7055964" y="2774023"/>
            <a:ext cx="2008" cy="2964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>
            <a:extLst>
              <a:ext uri="{FF2B5EF4-FFF2-40B4-BE49-F238E27FC236}">
                <a16:creationId xmlns:a16="http://schemas.microsoft.com/office/drawing/2014/main" id="{70DBBE37-24CE-914B-A647-31EBD2AEB59F}"/>
              </a:ext>
            </a:extLst>
          </p:cNvPr>
          <p:cNvCxnSpPr>
            <a:cxnSpLocks/>
            <a:stCxn id="11" idx="4"/>
            <a:endCxn id="18" idx="0"/>
          </p:cNvCxnSpPr>
          <p:nvPr/>
        </p:nvCxnSpPr>
        <p:spPr>
          <a:xfrm flipH="1">
            <a:off x="7493878" y="2774023"/>
            <a:ext cx="2008" cy="2964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>
            <a:extLst>
              <a:ext uri="{FF2B5EF4-FFF2-40B4-BE49-F238E27FC236}">
                <a16:creationId xmlns:a16="http://schemas.microsoft.com/office/drawing/2014/main" id="{F73DB2B6-0110-564E-8956-AE34194F0E6F}"/>
              </a:ext>
            </a:extLst>
          </p:cNvPr>
          <p:cNvCxnSpPr>
            <a:cxnSpLocks/>
            <a:stCxn id="18" idx="4"/>
            <a:endCxn id="25" idx="0"/>
          </p:cNvCxnSpPr>
          <p:nvPr/>
        </p:nvCxnSpPr>
        <p:spPr>
          <a:xfrm flipH="1">
            <a:off x="7491870" y="3204076"/>
            <a:ext cx="2007" cy="270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>
            <a:extLst>
              <a:ext uri="{FF2B5EF4-FFF2-40B4-BE49-F238E27FC236}">
                <a16:creationId xmlns:a16="http://schemas.microsoft.com/office/drawing/2014/main" id="{0BB16776-9B7E-CD4B-83AA-5AE7C808D7AC}"/>
              </a:ext>
            </a:extLst>
          </p:cNvPr>
          <p:cNvCxnSpPr>
            <a:cxnSpLocks/>
            <a:stCxn id="25" idx="4"/>
            <a:endCxn id="32" idx="0"/>
          </p:cNvCxnSpPr>
          <p:nvPr/>
        </p:nvCxnSpPr>
        <p:spPr>
          <a:xfrm flipH="1">
            <a:off x="7489862" y="3608430"/>
            <a:ext cx="2009" cy="234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>
            <a:extLst>
              <a:ext uri="{FF2B5EF4-FFF2-40B4-BE49-F238E27FC236}">
                <a16:creationId xmlns:a16="http://schemas.microsoft.com/office/drawing/2014/main" id="{533F6FCA-2DB7-3544-BD31-FF326FB1F284}"/>
              </a:ext>
            </a:extLst>
          </p:cNvPr>
          <p:cNvCxnSpPr>
            <a:cxnSpLocks/>
            <a:stCxn id="26" idx="4"/>
            <a:endCxn id="33" idx="0"/>
          </p:cNvCxnSpPr>
          <p:nvPr/>
        </p:nvCxnSpPr>
        <p:spPr>
          <a:xfrm flipH="1">
            <a:off x="7961102" y="3605830"/>
            <a:ext cx="2009" cy="234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id="{474D1281-BF9E-E74D-AD10-6622C9FDA142}"/>
              </a:ext>
            </a:extLst>
          </p:cNvPr>
          <p:cNvCxnSpPr>
            <a:cxnSpLocks/>
            <a:stCxn id="19" idx="4"/>
            <a:endCxn id="26" idx="0"/>
          </p:cNvCxnSpPr>
          <p:nvPr/>
        </p:nvCxnSpPr>
        <p:spPr>
          <a:xfrm flipH="1">
            <a:off x="7963111" y="3201476"/>
            <a:ext cx="2007" cy="270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>
            <a:extLst>
              <a:ext uri="{FF2B5EF4-FFF2-40B4-BE49-F238E27FC236}">
                <a16:creationId xmlns:a16="http://schemas.microsoft.com/office/drawing/2014/main" id="{C3FED2B8-822A-074F-9EF6-A341A21FF0E3}"/>
              </a:ext>
            </a:extLst>
          </p:cNvPr>
          <p:cNvCxnSpPr>
            <a:cxnSpLocks/>
            <a:stCxn id="12" idx="4"/>
            <a:endCxn id="19" idx="0"/>
          </p:cNvCxnSpPr>
          <p:nvPr/>
        </p:nvCxnSpPr>
        <p:spPr>
          <a:xfrm flipH="1">
            <a:off x="7965120" y="2771424"/>
            <a:ext cx="2008" cy="2964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E30BBC02-331C-FC41-8D87-296A1A6A9024}"/>
              </a:ext>
            </a:extLst>
          </p:cNvPr>
          <p:cNvCxnSpPr>
            <a:cxnSpLocks/>
            <a:stCxn id="13" idx="4"/>
            <a:endCxn id="20" idx="0"/>
          </p:cNvCxnSpPr>
          <p:nvPr/>
        </p:nvCxnSpPr>
        <p:spPr>
          <a:xfrm flipH="1">
            <a:off x="8451539" y="2771002"/>
            <a:ext cx="2008" cy="2964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>
            <a:extLst>
              <a:ext uri="{FF2B5EF4-FFF2-40B4-BE49-F238E27FC236}">
                <a16:creationId xmlns:a16="http://schemas.microsoft.com/office/drawing/2014/main" id="{F39CBADF-285B-DB4F-B038-09C87DDCCE1C}"/>
              </a:ext>
            </a:extLst>
          </p:cNvPr>
          <p:cNvCxnSpPr>
            <a:cxnSpLocks/>
            <a:stCxn id="20" idx="4"/>
            <a:endCxn id="27" idx="0"/>
          </p:cNvCxnSpPr>
          <p:nvPr/>
        </p:nvCxnSpPr>
        <p:spPr>
          <a:xfrm flipH="1">
            <a:off x="8449531" y="3201055"/>
            <a:ext cx="2007" cy="270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A7D65F4E-07E5-4C4B-893B-A59B1CBEB3D7}"/>
              </a:ext>
            </a:extLst>
          </p:cNvPr>
          <p:cNvCxnSpPr>
            <a:cxnSpLocks/>
            <a:stCxn id="27" idx="4"/>
            <a:endCxn id="34" idx="0"/>
          </p:cNvCxnSpPr>
          <p:nvPr/>
        </p:nvCxnSpPr>
        <p:spPr>
          <a:xfrm flipH="1">
            <a:off x="8447521" y="3605409"/>
            <a:ext cx="2009" cy="234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5CAD2F70-B93E-704F-9470-8651CA6D2AA4}"/>
              </a:ext>
            </a:extLst>
          </p:cNvPr>
          <p:cNvCxnSpPr>
            <a:cxnSpLocks/>
            <a:stCxn id="28" idx="4"/>
            <a:endCxn id="35" idx="0"/>
          </p:cNvCxnSpPr>
          <p:nvPr/>
        </p:nvCxnSpPr>
        <p:spPr>
          <a:xfrm flipH="1">
            <a:off x="8943378" y="3603134"/>
            <a:ext cx="2009" cy="234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78">
            <a:extLst>
              <a:ext uri="{FF2B5EF4-FFF2-40B4-BE49-F238E27FC236}">
                <a16:creationId xmlns:a16="http://schemas.microsoft.com/office/drawing/2014/main" id="{6843E885-4DE7-AD4A-921C-899A41617D42}"/>
              </a:ext>
            </a:extLst>
          </p:cNvPr>
          <p:cNvCxnSpPr>
            <a:cxnSpLocks/>
            <a:stCxn id="21" idx="4"/>
            <a:endCxn id="28" idx="0"/>
          </p:cNvCxnSpPr>
          <p:nvPr/>
        </p:nvCxnSpPr>
        <p:spPr>
          <a:xfrm flipH="1">
            <a:off x="8945389" y="3198780"/>
            <a:ext cx="2007" cy="270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>
            <a:extLst>
              <a:ext uri="{FF2B5EF4-FFF2-40B4-BE49-F238E27FC236}">
                <a16:creationId xmlns:a16="http://schemas.microsoft.com/office/drawing/2014/main" id="{B24A4794-7EDE-874E-BB4B-6F7538096AFA}"/>
              </a:ext>
            </a:extLst>
          </p:cNvPr>
          <p:cNvCxnSpPr>
            <a:cxnSpLocks/>
            <a:stCxn id="14" idx="4"/>
            <a:endCxn id="21" idx="0"/>
          </p:cNvCxnSpPr>
          <p:nvPr/>
        </p:nvCxnSpPr>
        <p:spPr>
          <a:xfrm flipH="1">
            <a:off x="8947396" y="2768727"/>
            <a:ext cx="2008" cy="2964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Ellipse 102">
            <a:extLst>
              <a:ext uri="{FF2B5EF4-FFF2-40B4-BE49-F238E27FC236}">
                <a16:creationId xmlns:a16="http://schemas.microsoft.com/office/drawing/2014/main" id="{35376B81-36D9-3848-B50B-D8C2674F9F49}"/>
              </a:ext>
            </a:extLst>
          </p:cNvPr>
          <p:cNvSpPr/>
          <p:nvPr/>
        </p:nvSpPr>
        <p:spPr>
          <a:xfrm>
            <a:off x="6038304" y="2227631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Ellipse 103">
            <a:extLst>
              <a:ext uri="{FF2B5EF4-FFF2-40B4-BE49-F238E27FC236}">
                <a16:creationId xmlns:a16="http://schemas.microsoft.com/office/drawing/2014/main" id="{EDA059CF-2C22-1844-BDAE-1C4974F121F1}"/>
              </a:ext>
            </a:extLst>
          </p:cNvPr>
          <p:cNvSpPr/>
          <p:nvPr/>
        </p:nvSpPr>
        <p:spPr>
          <a:xfrm>
            <a:off x="6505386" y="2228064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Ellipse 104">
            <a:extLst>
              <a:ext uri="{FF2B5EF4-FFF2-40B4-BE49-F238E27FC236}">
                <a16:creationId xmlns:a16="http://schemas.microsoft.com/office/drawing/2014/main" id="{CD27312A-F439-D84C-8143-B8822FB0986B}"/>
              </a:ext>
            </a:extLst>
          </p:cNvPr>
          <p:cNvSpPr/>
          <p:nvPr/>
        </p:nvSpPr>
        <p:spPr>
          <a:xfrm>
            <a:off x="6973637" y="2227777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Ellipse 105">
            <a:extLst>
              <a:ext uri="{FF2B5EF4-FFF2-40B4-BE49-F238E27FC236}">
                <a16:creationId xmlns:a16="http://schemas.microsoft.com/office/drawing/2014/main" id="{FC43C8E9-0268-9F40-8494-3F7A31B32CB0}"/>
              </a:ext>
            </a:extLst>
          </p:cNvPr>
          <p:cNvSpPr/>
          <p:nvPr/>
        </p:nvSpPr>
        <p:spPr>
          <a:xfrm>
            <a:off x="7411552" y="2227777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07" name="Ellipse 106">
            <a:extLst>
              <a:ext uri="{FF2B5EF4-FFF2-40B4-BE49-F238E27FC236}">
                <a16:creationId xmlns:a16="http://schemas.microsoft.com/office/drawing/2014/main" id="{8F55145E-793C-F14B-8B17-8618BC5058FC}"/>
              </a:ext>
            </a:extLst>
          </p:cNvPr>
          <p:cNvSpPr/>
          <p:nvPr/>
        </p:nvSpPr>
        <p:spPr>
          <a:xfrm>
            <a:off x="7882793" y="2225178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Ellipse 107">
            <a:extLst>
              <a:ext uri="{FF2B5EF4-FFF2-40B4-BE49-F238E27FC236}">
                <a16:creationId xmlns:a16="http://schemas.microsoft.com/office/drawing/2014/main" id="{781DEF2D-9E4D-A449-91DC-33A8178CF125}"/>
              </a:ext>
            </a:extLst>
          </p:cNvPr>
          <p:cNvSpPr/>
          <p:nvPr/>
        </p:nvSpPr>
        <p:spPr>
          <a:xfrm>
            <a:off x="8369212" y="2224756"/>
            <a:ext cx="156617" cy="13364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Ellipse 108">
            <a:extLst>
              <a:ext uri="{FF2B5EF4-FFF2-40B4-BE49-F238E27FC236}">
                <a16:creationId xmlns:a16="http://schemas.microsoft.com/office/drawing/2014/main" id="{0C19B8B8-D2B3-D74B-9076-972D72E2E4B9}"/>
              </a:ext>
            </a:extLst>
          </p:cNvPr>
          <p:cNvSpPr/>
          <p:nvPr/>
        </p:nvSpPr>
        <p:spPr>
          <a:xfrm>
            <a:off x="8865070" y="2222482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0" name="Connecteur droit 109">
            <a:extLst>
              <a:ext uri="{FF2B5EF4-FFF2-40B4-BE49-F238E27FC236}">
                <a16:creationId xmlns:a16="http://schemas.microsoft.com/office/drawing/2014/main" id="{546B1304-E712-1A49-9D9D-571A6EA848BB}"/>
              </a:ext>
            </a:extLst>
          </p:cNvPr>
          <p:cNvCxnSpPr>
            <a:stCxn id="103" idx="6"/>
            <a:endCxn id="104" idx="2"/>
          </p:cNvCxnSpPr>
          <p:nvPr/>
        </p:nvCxnSpPr>
        <p:spPr>
          <a:xfrm>
            <a:off x="6194921" y="2294452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eur droit 110">
            <a:extLst>
              <a:ext uri="{FF2B5EF4-FFF2-40B4-BE49-F238E27FC236}">
                <a16:creationId xmlns:a16="http://schemas.microsoft.com/office/drawing/2014/main" id="{85A1119C-6FC4-9D45-92CA-91C7AB7B6CF7}"/>
              </a:ext>
            </a:extLst>
          </p:cNvPr>
          <p:cNvCxnSpPr>
            <a:cxnSpLocks/>
            <a:stCxn id="104" idx="6"/>
            <a:endCxn id="105" idx="2"/>
          </p:cNvCxnSpPr>
          <p:nvPr/>
        </p:nvCxnSpPr>
        <p:spPr>
          <a:xfrm flipV="1">
            <a:off x="6662003" y="2294598"/>
            <a:ext cx="311633" cy="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necteur droit 111">
            <a:extLst>
              <a:ext uri="{FF2B5EF4-FFF2-40B4-BE49-F238E27FC236}">
                <a16:creationId xmlns:a16="http://schemas.microsoft.com/office/drawing/2014/main" id="{BCE2EA09-37CA-4B49-9AC8-463859E8F8E1}"/>
              </a:ext>
            </a:extLst>
          </p:cNvPr>
          <p:cNvCxnSpPr>
            <a:cxnSpLocks/>
            <a:stCxn id="105" idx="6"/>
            <a:endCxn id="106" idx="2"/>
          </p:cNvCxnSpPr>
          <p:nvPr/>
        </p:nvCxnSpPr>
        <p:spPr>
          <a:xfrm>
            <a:off x="7130253" y="2294598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cteur droit 112">
            <a:extLst>
              <a:ext uri="{FF2B5EF4-FFF2-40B4-BE49-F238E27FC236}">
                <a16:creationId xmlns:a16="http://schemas.microsoft.com/office/drawing/2014/main" id="{4DCAC123-9BC6-054B-84BE-7FDB4E95A9F2}"/>
              </a:ext>
            </a:extLst>
          </p:cNvPr>
          <p:cNvCxnSpPr>
            <a:cxnSpLocks/>
            <a:stCxn id="106" idx="6"/>
            <a:endCxn id="107" idx="2"/>
          </p:cNvCxnSpPr>
          <p:nvPr/>
        </p:nvCxnSpPr>
        <p:spPr>
          <a:xfrm flipV="1">
            <a:off x="7568168" y="2292000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cteur droit 113">
            <a:extLst>
              <a:ext uri="{FF2B5EF4-FFF2-40B4-BE49-F238E27FC236}">
                <a16:creationId xmlns:a16="http://schemas.microsoft.com/office/drawing/2014/main" id="{D2ED0E71-E2F4-4A40-B77E-EE293F959767}"/>
              </a:ext>
            </a:extLst>
          </p:cNvPr>
          <p:cNvCxnSpPr>
            <a:cxnSpLocks/>
            <a:stCxn id="107" idx="6"/>
            <a:endCxn id="108" idx="2"/>
          </p:cNvCxnSpPr>
          <p:nvPr/>
        </p:nvCxnSpPr>
        <p:spPr>
          <a:xfrm flipV="1">
            <a:off x="8039410" y="2291578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cteur droit 114">
            <a:extLst>
              <a:ext uri="{FF2B5EF4-FFF2-40B4-BE49-F238E27FC236}">
                <a16:creationId xmlns:a16="http://schemas.microsoft.com/office/drawing/2014/main" id="{3EC1A458-77FD-DD44-B4AC-CED2BC3FE32E}"/>
              </a:ext>
            </a:extLst>
          </p:cNvPr>
          <p:cNvCxnSpPr>
            <a:cxnSpLocks/>
            <a:stCxn id="108" idx="6"/>
            <a:endCxn id="109" idx="2"/>
          </p:cNvCxnSpPr>
          <p:nvPr/>
        </p:nvCxnSpPr>
        <p:spPr>
          <a:xfrm flipV="1">
            <a:off x="8525830" y="2289302"/>
            <a:ext cx="33924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cteur droit 117">
            <a:extLst>
              <a:ext uri="{FF2B5EF4-FFF2-40B4-BE49-F238E27FC236}">
                <a16:creationId xmlns:a16="http://schemas.microsoft.com/office/drawing/2014/main" id="{B2C80645-E805-4D4F-B32E-873FFD7273EB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8945387" y="2348176"/>
            <a:ext cx="4018" cy="2869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cteur droit 118">
            <a:extLst>
              <a:ext uri="{FF2B5EF4-FFF2-40B4-BE49-F238E27FC236}">
                <a16:creationId xmlns:a16="http://schemas.microsoft.com/office/drawing/2014/main" id="{42349C26-2B38-4845-A096-5970A4ACA6F1}"/>
              </a:ext>
            </a:extLst>
          </p:cNvPr>
          <p:cNvCxnSpPr>
            <a:cxnSpLocks/>
            <a:stCxn id="108" idx="4"/>
            <a:endCxn id="13" idx="0"/>
          </p:cNvCxnSpPr>
          <p:nvPr/>
        </p:nvCxnSpPr>
        <p:spPr>
          <a:xfrm>
            <a:off x="8447520" y="2358398"/>
            <a:ext cx="6027" cy="2789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cteur droit 119">
            <a:extLst>
              <a:ext uri="{FF2B5EF4-FFF2-40B4-BE49-F238E27FC236}">
                <a16:creationId xmlns:a16="http://schemas.microsoft.com/office/drawing/2014/main" id="{E383CF73-5184-B244-860D-337EE0342737}"/>
              </a:ext>
            </a:extLst>
          </p:cNvPr>
          <p:cNvCxnSpPr>
            <a:cxnSpLocks/>
            <a:stCxn id="107" idx="4"/>
            <a:endCxn id="12" idx="0"/>
          </p:cNvCxnSpPr>
          <p:nvPr/>
        </p:nvCxnSpPr>
        <p:spPr>
          <a:xfrm>
            <a:off x="7961102" y="2358820"/>
            <a:ext cx="6027" cy="2789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cteur droit 120">
            <a:extLst>
              <a:ext uri="{FF2B5EF4-FFF2-40B4-BE49-F238E27FC236}">
                <a16:creationId xmlns:a16="http://schemas.microsoft.com/office/drawing/2014/main" id="{13F971B3-2C92-1548-89CC-DBEA0A9EAD13}"/>
              </a:ext>
            </a:extLst>
          </p:cNvPr>
          <p:cNvCxnSpPr>
            <a:cxnSpLocks/>
            <a:stCxn id="106" idx="4"/>
            <a:endCxn id="11" idx="0"/>
          </p:cNvCxnSpPr>
          <p:nvPr/>
        </p:nvCxnSpPr>
        <p:spPr>
          <a:xfrm>
            <a:off x="7489862" y="2361419"/>
            <a:ext cx="6027" cy="2789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cteur droit 121">
            <a:extLst>
              <a:ext uri="{FF2B5EF4-FFF2-40B4-BE49-F238E27FC236}">
                <a16:creationId xmlns:a16="http://schemas.microsoft.com/office/drawing/2014/main" id="{44653B65-6796-264B-86AE-A2018DDF6B9A}"/>
              </a:ext>
            </a:extLst>
          </p:cNvPr>
          <p:cNvCxnSpPr>
            <a:cxnSpLocks/>
            <a:stCxn id="105" idx="4"/>
            <a:endCxn id="10" idx="0"/>
          </p:cNvCxnSpPr>
          <p:nvPr/>
        </p:nvCxnSpPr>
        <p:spPr>
          <a:xfrm>
            <a:off x="7051945" y="2361419"/>
            <a:ext cx="6027" cy="2789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necteur droit 122">
            <a:extLst>
              <a:ext uri="{FF2B5EF4-FFF2-40B4-BE49-F238E27FC236}">
                <a16:creationId xmlns:a16="http://schemas.microsoft.com/office/drawing/2014/main" id="{BF675F79-5628-D94F-8330-D09E3F76484F}"/>
              </a:ext>
            </a:extLst>
          </p:cNvPr>
          <p:cNvCxnSpPr>
            <a:cxnSpLocks/>
            <a:stCxn id="104" idx="4"/>
            <a:endCxn id="9" idx="0"/>
          </p:cNvCxnSpPr>
          <p:nvPr/>
        </p:nvCxnSpPr>
        <p:spPr>
          <a:xfrm>
            <a:off x="6583695" y="2361706"/>
            <a:ext cx="6027" cy="2789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necteur droit 123">
            <a:extLst>
              <a:ext uri="{FF2B5EF4-FFF2-40B4-BE49-F238E27FC236}">
                <a16:creationId xmlns:a16="http://schemas.microsoft.com/office/drawing/2014/main" id="{5D666ACC-6E09-A24D-B683-CBCFCF71DB46}"/>
              </a:ext>
            </a:extLst>
          </p:cNvPr>
          <p:cNvCxnSpPr>
            <a:cxnSpLocks/>
            <a:stCxn id="103" idx="4"/>
            <a:endCxn id="8" idx="0"/>
          </p:cNvCxnSpPr>
          <p:nvPr/>
        </p:nvCxnSpPr>
        <p:spPr>
          <a:xfrm>
            <a:off x="6116612" y="2361273"/>
            <a:ext cx="6027" cy="2789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Ellipse 124">
            <a:extLst>
              <a:ext uri="{FF2B5EF4-FFF2-40B4-BE49-F238E27FC236}">
                <a16:creationId xmlns:a16="http://schemas.microsoft.com/office/drawing/2014/main" id="{F0E851B8-65A6-5F4B-A96A-218B92E45B74}"/>
              </a:ext>
            </a:extLst>
          </p:cNvPr>
          <p:cNvSpPr/>
          <p:nvPr/>
        </p:nvSpPr>
        <p:spPr>
          <a:xfrm>
            <a:off x="6042321" y="1816350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Ellipse 125">
            <a:extLst>
              <a:ext uri="{FF2B5EF4-FFF2-40B4-BE49-F238E27FC236}">
                <a16:creationId xmlns:a16="http://schemas.microsoft.com/office/drawing/2014/main" id="{3CB67B24-B573-9848-B5B8-82843C717E95}"/>
              </a:ext>
            </a:extLst>
          </p:cNvPr>
          <p:cNvSpPr/>
          <p:nvPr/>
        </p:nvSpPr>
        <p:spPr>
          <a:xfrm>
            <a:off x="6509406" y="1816784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Ellipse 126">
            <a:extLst>
              <a:ext uri="{FF2B5EF4-FFF2-40B4-BE49-F238E27FC236}">
                <a16:creationId xmlns:a16="http://schemas.microsoft.com/office/drawing/2014/main" id="{9074FB32-DCD3-C94C-A1EA-C7424F2DA5D8}"/>
              </a:ext>
            </a:extLst>
          </p:cNvPr>
          <p:cNvSpPr/>
          <p:nvPr/>
        </p:nvSpPr>
        <p:spPr>
          <a:xfrm>
            <a:off x="6977654" y="1816497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Ellipse 127">
            <a:extLst>
              <a:ext uri="{FF2B5EF4-FFF2-40B4-BE49-F238E27FC236}">
                <a16:creationId xmlns:a16="http://schemas.microsoft.com/office/drawing/2014/main" id="{31230461-1C24-074A-A0C5-6658EF16EE27}"/>
              </a:ext>
            </a:extLst>
          </p:cNvPr>
          <p:cNvSpPr/>
          <p:nvPr/>
        </p:nvSpPr>
        <p:spPr>
          <a:xfrm>
            <a:off x="7415571" y="1816497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29" name="Ellipse 128">
            <a:extLst>
              <a:ext uri="{FF2B5EF4-FFF2-40B4-BE49-F238E27FC236}">
                <a16:creationId xmlns:a16="http://schemas.microsoft.com/office/drawing/2014/main" id="{D6CEDA18-0DA8-3147-B23F-CF4FE479595D}"/>
              </a:ext>
            </a:extLst>
          </p:cNvPr>
          <p:cNvSpPr/>
          <p:nvPr/>
        </p:nvSpPr>
        <p:spPr>
          <a:xfrm>
            <a:off x="7886811" y="1813897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Ellipse 129">
            <a:extLst>
              <a:ext uri="{FF2B5EF4-FFF2-40B4-BE49-F238E27FC236}">
                <a16:creationId xmlns:a16="http://schemas.microsoft.com/office/drawing/2014/main" id="{C508B796-8199-3D4F-8C53-4CF9D0AD0E08}"/>
              </a:ext>
            </a:extLst>
          </p:cNvPr>
          <p:cNvSpPr/>
          <p:nvPr/>
        </p:nvSpPr>
        <p:spPr>
          <a:xfrm>
            <a:off x="8373230" y="1813475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Ellipse 130">
            <a:extLst>
              <a:ext uri="{FF2B5EF4-FFF2-40B4-BE49-F238E27FC236}">
                <a16:creationId xmlns:a16="http://schemas.microsoft.com/office/drawing/2014/main" id="{3BC2DD92-6792-E546-982E-10AD1A9E3075}"/>
              </a:ext>
            </a:extLst>
          </p:cNvPr>
          <p:cNvSpPr/>
          <p:nvPr/>
        </p:nvSpPr>
        <p:spPr>
          <a:xfrm>
            <a:off x="8869087" y="1811200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2" name="Connecteur droit 131">
            <a:extLst>
              <a:ext uri="{FF2B5EF4-FFF2-40B4-BE49-F238E27FC236}">
                <a16:creationId xmlns:a16="http://schemas.microsoft.com/office/drawing/2014/main" id="{FCDF1A29-F0D4-354C-BBBE-89AC6B2FC0B7}"/>
              </a:ext>
            </a:extLst>
          </p:cNvPr>
          <p:cNvCxnSpPr>
            <a:stCxn id="125" idx="6"/>
            <a:endCxn id="126" idx="2"/>
          </p:cNvCxnSpPr>
          <p:nvPr/>
        </p:nvCxnSpPr>
        <p:spPr>
          <a:xfrm>
            <a:off x="6198939" y="1883171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necteur droit 132">
            <a:extLst>
              <a:ext uri="{FF2B5EF4-FFF2-40B4-BE49-F238E27FC236}">
                <a16:creationId xmlns:a16="http://schemas.microsoft.com/office/drawing/2014/main" id="{7D5E5613-07FF-A440-A5D4-125F2B5DCC58}"/>
              </a:ext>
            </a:extLst>
          </p:cNvPr>
          <p:cNvCxnSpPr>
            <a:cxnSpLocks/>
            <a:stCxn id="126" idx="6"/>
            <a:endCxn id="127" idx="2"/>
          </p:cNvCxnSpPr>
          <p:nvPr/>
        </p:nvCxnSpPr>
        <p:spPr>
          <a:xfrm flipV="1">
            <a:off x="6666020" y="1883317"/>
            <a:ext cx="311633" cy="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necteur droit 133">
            <a:extLst>
              <a:ext uri="{FF2B5EF4-FFF2-40B4-BE49-F238E27FC236}">
                <a16:creationId xmlns:a16="http://schemas.microsoft.com/office/drawing/2014/main" id="{08131964-787C-A941-88EB-AB3D592ABD51}"/>
              </a:ext>
            </a:extLst>
          </p:cNvPr>
          <p:cNvCxnSpPr>
            <a:cxnSpLocks/>
            <a:stCxn id="127" idx="6"/>
            <a:endCxn id="128" idx="2"/>
          </p:cNvCxnSpPr>
          <p:nvPr/>
        </p:nvCxnSpPr>
        <p:spPr>
          <a:xfrm>
            <a:off x="7134271" y="1883317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onnecteur droit 134">
            <a:extLst>
              <a:ext uri="{FF2B5EF4-FFF2-40B4-BE49-F238E27FC236}">
                <a16:creationId xmlns:a16="http://schemas.microsoft.com/office/drawing/2014/main" id="{F23DE3CC-1531-094C-9787-348B67A89FF6}"/>
              </a:ext>
            </a:extLst>
          </p:cNvPr>
          <p:cNvCxnSpPr>
            <a:cxnSpLocks/>
            <a:stCxn id="128" idx="6"/>
            <a:endCxn id="129" idx="2"/>
          </p:cNvCxnSpPr>
          <p:nvPr/>
        </p:nvCxnSpPr>
        <p:spPr>
          <a:xfrm flipV="1">
            <a:off x="7572187" y="1880718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Connecteur droit 135">
            <a:extLst>
              <a:ext uri="{FF2B5EF4-FFF2-40B4-BE49-F238E27FC236}">
                <a16:creationId xmlns:a16="http://schemas.microsoft.com/office/drawing/2014/main" id="{34EBBAE2-823B-5E4A-82D9-6E75794A44BB}"/>
              </a:ext>
            </a:extLst>
          </p:cNvPr>
          <p:cNvCxnSpPr>
            <a:cxnSpLocks/>
            <a:stCxn id="129" idx="6"/>
            <a:endCxn id="130" idx="2"/>
          </p:cNvCxnSpPr>
          <p:nvPr/>
        </p:nvCxnSpPr>
        <p:spPr>
          <a:xfrm flipV="1">
            <a:off x="8043429" y="1880296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onnecteur droit 136">
            <a:extLst>
              <a:ext uri="{FF2B5EF4-FFF2-40B4-BE49-F238E27FC236}">
                <a16:creationId xmlns:a16="http://schemas.microsoft.com/office/drawing/2014/main" id="{CEBA366C-E488-964D-9C91-4920FDF47707}"/>
              </a:ext>
            </a:extLst>
          </p:cNvPr>
          <p:cNvCxnSpPr>
            <a:cxnSpLocks/>
            <a:stCxn id="131" idx="6"/>
            <a:endCxn id="158" idx="2"/>
          </p:cNvCxnSpPr>
          <p:nvPr/>
        </p:nvCxnSpPr>
        <p:spPr>
          <a:xfrm>
            <a:off x="9025705" y="1878022"/>
            <a:ext cx="35295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necteur droit 139">
            <a:extLst>
              <a:ext uri="{FF2B5EF4-FFF2-40B4-BE49-F238E27FC236}">
                <a16:creationId xmlns:a16="http://schemas.microsoft.com/office/drawing/2014/main" id="{E052BA63-485D-664E-A28D-85C60E8C6AB1}"/>
              </a:ext>
            </a:extLst>
          </p:cNvPr>
          <p:cNvCxnSpPr>
            <a:cxnSpLocks/>
            <a:stCxn id="131" idx="4"/>
            <a:endCxn id="109" idx="0"/>
          </p:cNvCxnSpPr>
          <p:nvPr/>
        </p:nvCxnSpPr>
        <p:spPr>
          <a:xfrm flipH="1">
            <a:off x="8943378" y="1944842"/>
            <a:ext cx="4019" cy="277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Connecteur droit 140">
            <a:extLst>
              <a:ext uri="{FF2B5EF4-FFF2-40B4-BE49-F238E27FC236}">
                <a16:creationId xmlns:a16="http://schemas.microsoft.com/office/drawing/2014/main" id="{8E3FCB41-24A6-7E4A-AFEF-7A353B77948B}"/>
              </a:ext>
            </a:extLst>
          </p:cNvPr>
          <p:cNvCxnSpPr>
            <a:cxnSpLocks/>
            <a:stCxn id="130" idx="4"/>
            <a:endCxn id="108" idx="0"/>
          </p:cNvCxnSpPr>
          <p:nvPr/>
        </p:nvCxnSpPr>
        <p:spPr>
          <a:xfrm flipH="1">
            <a:off x="8447520" y="1947117"/>
            <a:ext cx="4019" cy="277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onnecteur droit 141">
            <a:extLst>
              <a:ext uri="{FF2B5EF4-FFF2-40B4-BE49-F238E27FC236}">
                <a16:creationId xmlns:a16="http://schemas.microsoft.com/office/drawing/2014/main" id="{A2B13FBC-B27A-224C-9704-EAB8F0770D32}"/>
              </a:ext>
            </a:extLst>
          </p:cNvPr>
          <p:cNvCxnSpPr>
            <a:cxnSpLocks/>
            <a:stCxn id="129" idx="4"/>
            <a:endCxn id="107" idx="0"/>
          </p:cNvCxnSpPr>
          <p:nvPr/>
        </p:nvCxnSpPr>
        <p:spPr>
          <a:xfrm flipH="1">
            <a:off x="7961102" y="1947538"/>
            <a:ext cx="4019" cy="277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necteur droit 142">
            <a:extLst>
              <a:ext uri="{FF2B5EF4-FFF2-40B4-BE49-F238E27FC236}">
                <a16:creationId xmlns:a16="http://schemas.microsoft.com/office/drawing/2014/main" id="{0D860B97-03D4-5349-BD0B-BC02573E87B4}"/>
              </a:ext>
            </a:extLst>
          </p:cNvPr>
          <p:cNvCxnSpPr>
            <a:cxnSpLocks/>
            <a:stCxn id="128" idx="4"/>
            <a:endCxn id="106" idx="0"/>
          </p:cNvCxnSpPr>
          <p:nvPr/>
        </p:nvCxnSpPr>
        <p:spPr>
          <a:xfrm flipH="1">
            <a:off x="7489862" y="1950138"/>
            <a:ext cx="4019" cy="277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onnecteur droit 143">
            <a:extLst>
              <a:ext uri="{FF2B5EF4-FFF2-40B4-BE49-F238E27FC236}">
                <a16:creationId xmlns:a16="http://schemas.microsoft.com/office/drawing/2014/main" id="{388973F6-1E01-DC43-A390-783E537B0647}"/>
              </a:ext>
            </a:extLst>
          </p:cNvPr>
          <p:cNvCxnSpPr>
            <a:cxnSpLocks/>
            <a:stCxn id="127" idx="4"/>
            <a:endCxn id="105" idx="0"/>
          </p:cNvCxnSpPr>
          <p:nvPr/>
        </p:nvCxnSpPr>
        <p:spPr>
          <a:xfrm flipH="1">
            <a:off x="7051945" y="1950138"/>
            <a:ext cx="4019" cy="277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necteur droit 144">
            <a:extLst>
              <a:ext uri="{FF2B5EF4-FFF2-40B4-BE49-F238E27FC236}">
                <a16:creationId xmlns:a16="http://schemas.microsoft.com/office/drawing/2014/main" id="{922D0C27-7165-FB41-A40B-538EBFE52B0C}"/>
              </a:ext>
            </a:extLst>
          </p:cNvPr>
          <p:cNvCxnSpPr>
            <a:cxnSpLocks/>
            <a:stCxn id="126" idx="4"/>
            <a:endCxn id="104" idx="0"/>
          </p:cNvCxnSpPr>
          <p:nvPr/>
        </p:nvCxnSpPr>
        <p:spPr>
          <a:xfrm flipH="1">
            <a:off x="6583695" y="1950425"/>
            <a:ext cx="4019" cy="277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necteur droit 145">
            <a:extLst>
              <a:ext uri="{FF2B5EF4-FFF2-40B4-BE49-F238E27FC236}">
                <a16:creationId xmlns:a16="http://schemas.microsoft.com/office/drawing/2014/main" id="{0AF31DBA-B81F-F64A-8887-0D822476DDF3}"/>
              </a:ext>
            </a:extLst>
          </p:cNvPr>
          <p:cNvCxnSpPr>
            <a:cxnSpLocks/>
            <a:stCxn id="125" idx="4"/>
            <a:endCxn id="103" idx="0"/>
          </p:cNvCxnSpPr>
          <p:nvPr/>
        </p:nvCxnSpPr>
        <p:spPr>
          <a:xfrm flipH="1">
            <a:off x="6116612" y="1949991"/>
            <a:ext cx="4019" cy="277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Ellipse 146">
            <a:extLst>
              <a:ext uri="{FF2B5EF4-FFF2-40B4-BE49-F238E27FC236}">
                <a16:creationId xmlns:a16="http://schemas.microsoft.com/office/drawing/2014/main" id="{94C574CF-56E7-A94F-B7C7-C8544E430872}"/>
              </a:ext>
            </a:extLst>
          </p:cNvPr>
          <p:cNvSpPr/>
          <p:nvPr/>
        </p:nvSpPr>
        <p:spPr>
          <a:xfrm>
            <a:off x="9380665" y="2637360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Ellipse 147">
            <a:extLst>
              <a:ext uri="{FF2B5EF4-FFF2-40B4-BE49-F238E27FC236}">
                <a16:creationId xmlns:a16="http://schemas.microsoft.com/office/drawing/2014/main" id="{E5FE1757-9989-9F4F-9FB0-3F111F059822}"/>
              </a:ext>
            </a:extLst>
          </p:cNvPr>
          <p:cNvSpPr/>
          <p:nvPr/>
        </p:nvSpPr>
        <p:spPr>
          <a:xfrm>
            <a:off x="9378655" y="3067412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Ellipse 148">
            <a:extLst>
              <a:ext uri="{FF2B5EF4-FFF2-40B4-BE49-F238E27FC236}">
                <a16:creationId xmlns:a16="http://schemas.microsoft.com/office/drawing/2014/main" id="{8FAFF294-1EB4-0240-81C6-34F5DE263BAE}"/>
              </a:ext>
            </a:extLst>
          </p:cNvPr>
          <p:cNvSpPr/>
          <p:nvPr/>
        </p:nvSpPr>
        <p:spPr>
          <a:xfrm>
            <a:off x="9376648" y="3471767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Ellipse 149">
            <a:extLst>
              <a:ext uri="{FF2B5EF4-FFF2-40B4-BE49-F238E27FC236}">
                <a16:creationId xmlns:a16="http://schemas.microsoft.com/office/drawing/2014/main" id="{8C362319-008C-034A-B0E8-F126BDFE390C}"/>
              </a:ext>
            </a:extLst>
          </p:cNvPr>
          <p:cNvSpPr/>
          <p:nvPr/>
        </p:nvSpPr>
        <p:spPr>
          <a:xfrm>
            <a:off x="9374638" y="3840139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1" name="Connecteur droit 150">
            <a:extLst>
              <a:ext uri="{FF2B5EF4-FFF2-40B4-BE49-F238E27FC236}">
                <a16:creationId xmlns:a16="http://schemas.microsoft.com/office/drawing/2014/main" id="{D8CD6F5D-C680-5947-A23A-9696B202EEB7}"/>
              </a:ext>
            </a:extLst>
          </p:cNvPr>
          <p:cNvCxnSpPr>
            <a:cxnSpLocks/>
            <a:stCxn id="149" idx="4"/>
            <a:endCxn id="150" idx="0"/>
          </p:cNvCxnSpPr>
          <p:nvPr/>
        </p:nvCxnSpPr>
        <p:spPr>
          <a:xfrm flipH="1">
            <a:off x="9452946" y="3605409"/>
            <a:ext cx="2009" cy="234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onnecteur droit 151">
            <a:extLst>
              <a:ext uri="{FF2B5EF4-FFF2-40B4-BE49-F238E27FC236}">
                <a16:creationId xmlns:a16="http://schemas.microsoft.com/office/drawing/2014/main" id="{76CFBADE-2E00-E143-9360-5D536BC3D701}"/>
              </a:ext>
            </a:extLst>
          </p:cNvPr>
          <p:cNvCxnSpPr>
            <a:cxnSpLocks/>
            <a:stCxn id="148" idx="4"/>
            <a:endCxn id="149" idx="0"/>
          </p:cNvCxnSpPr>
          <p:nvPr/>
        </p:nvCxnSpPr>
        <p:spPr>
          <a:xfrm flipH="1">
            <a:off x="9454957" y="3201055"/>
            <a:ext cx="2007" cy="270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Connecteur droit 152">
            <a:extLst>
              <a:ext uri="{FF2B5EF4-FFF2-40B4-BE49-F238E27FC236}">
                <a16:creationId xmlns:a16="http://schemas.microsoft.com/office/drawing/2014/main" id="{9A845A9C-D133-904C-820C-0020A4724654}"/>
              </a:ext>
            </a:extLst>
          </p:cNvPr>
          <p:cNvCxnSpPr>
            <a:cxnSpLocks/>
            <a:stCxn id="147" idx="4"/>
            <a:endCxn id="148" idx="0"/>
          </p:cNvCxnSpPr>
          <p:nvPr/>
        </p:nvCxnSpPr>
        <p:spPr>
          <a:xfrm flipH="1">
            <a:off x="9456965" y="2771002"/>
            <a:ext cx="2008" cy="2964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Ellipse 155">
            <a:extLst>
              <a:ext uri="{FF2B5EF4-FFF2-40B4-BE49-F238E27FC236}">
                <a16:creationId xmlns:a16="http://schemas.microsoft.com/office/drawing/2014/main" id="{53B38DE4-5813-7E4A-BB4F-A90295190165}"/>
              </a:ext>
            </a:extLst>
          </p:cNvPr>
          <p:cNvSpPr/>
          <p:nvPr/>
        </p:nvSpPr>
        <p:spPr>
          <a:xfrm>
            <a:off x="9374637" y="2224756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7" name="Connecteur droit 156">
            <a:extLst>
              <a:ext uri="{FF2B5EF4-FFF2-40B4-BE49-F238E27FC236}">
                <a16:creationId xmlns:a16="http://schemas.microsoft.com/office/drawing/2014/main" id="{CDC46804-5EFD-834D-AFB4-3EC783F076B4}"/>
              </a:ext>
            </a:extLst>
          </p:cNvPr>
          <p:cNvCxnSpPr>
            <a:cxnSpLocks/>
            <a:endCxn id="147" idx="0"/>
          </p:cNvCxnSpPr>
          <p:nvPr/>
        </p:nvCxnSpPr>
        <p:spPr>
          <a:xfrm>
            <a:off x="9454955" y="2350450"/>
            <a:ext cx="4018" cy="2869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Ellipse 157">
            <a:extLst>
              <a:ext uri="{FF2B5EF4-FFF2-40B4-BE49-F238E27FC236}">
                <a16:creationId xmlns:a16="http://schemas.microsoft.com/office/drawing/2014/main" id="{75340A6A-8EC1-4141-92EA-B5DE13C87052}"/>
              </a:ext>
            </a:extLst>
          </p:cNvPr>
          <p:cNvSpPr/>
          <p:nvPr/>
        </p:nvSpPr>
        <p:spPr>
          <a:xfrm>
            <a:off x="9378655" y="1813475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9" name="Connecteur droit 158">
            <a:extLst>
              <a:ext uri="{FF2B5EF4-FFF2-40B4-BE49-F238E27FC236}">
                <a16:creationId xmlns:a16="http://schemas.microsoft.com/office/drawing/2014/main" id="{E80B6A57-36A3-D649-B742-0EA494E63513}"/>
              </a:ext>
            </a:extLst>
          </p:cNvPr>
          <p:cNvCxnSpPr>
            <a:cxnSpLocks/>
            <a:stCxn id="158" idx="4"/>
            <a:endCxn id="156" idx="0"/>
          </p:cNvCxnSpPr>
          <p:nvPr/>
        </p:nvCxnSpPr>
        <p:spPr>
          <a:xfrm flipH="1">
            <a:off x="9452946" y="1947117"/>
            <a:ext cx="4019" cy="277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Connecteur droit 159">
            <a:extLst>
              <a:ext uri="{FF2B5EF4-FFF2-40B4-BE49-F238E27FC236}">
                <a16:creationId xmlns:a16="http://schemas.microsoft.com/office/drawing/2014/main" id="{F844BCA1-9E99-CA4D-9D57-298179077610}"/>
              </a:ext>
            </a:extLst>
          </p:cNvPr>
          <p:cNvCxnSpPr>
            <a:cxnSpLocks/>
            <a:stCxn id="130" idx="6"/>
            <a:endCxn id="131" idx="2"/>
          </p:cNvCxnSpPr>
          <p:nvPr/>
        </p:nvCxnSpPr>
        <p:spPr>
          <a:xfrm flipV="1">
            <a:off x="8529848" y="1878022"/>
            <a:ext cx="33924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necteur droit 160">
            <a:extLst>
              <a:ext uri="{FF2B5EF4-FFF2-40B4-BE49-F238E27FC236}">
                <a16:creationId xmlns:a16="http://schemas.microsoft.com/office/drawing/2014/main" id="{8FBFBC7E-3334-234B-821B-46E8C792BABA}"/>
              </a:ext>
            </a:extLst>
          </p:cNvPr>
          <p:cNvCxnSpPr>
            <a:cxnSpLocks/>
            <a:stCxn id="109" idx="6"/>
            <a:endCxn id="156" idx="2"/>
          </p:cNvCxnSpPr>
          <p:nvPr/>
        </p:nvCxnSpPr>
        <p:spPr>
          <a:xfrm>
            <a:off x="9021686" y="2289302"/>
            <a:ext cx="35295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Connecteur droit 161">
            <a:extLst>
              <a:ext uri="{FF2B5EF4-FFF2-40B4-BE49-F238E27FC236}">
                <a16:creationId xmlns:a16="http://schemas.microsoft.com/office/drawing/2014/main" id="{B7552376-A5EF-0D4D-AC30-EDEB03CBFBAB}"/>
              </a:ext>
            </a:extLst>
          </p:cNvPr>
          <p:cNvCxnSpPr>
            <a:cxnSpLocks/>
            <a:stCxn id="14" idx="6"/>
            <a:endCxn id="147" idx="2"/>
          </p:cNvCxnSpPr>
          <p:nvPr/>
        </p:nvCxnSpPr>
        <p:spPr>
          <a:xfrm>
            <a:off x="9027713" y="2701907"/>
            <a:ext cx="35295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Connecteur droit 162">
            <a:extLst>
              <a:ext uri="{FF2B5EF4-FFF2-40B4-BE49-F238E27FC236}">
                <a16:creationId xmlns:a16="http://schemas.microsoft.com/office/drawing/2014/main" id="{97A1B021-1CA3-CF40-A6D4-D171E05A66B0}"/>
              </a:ext>
            </a:extLst>
          </p:cNvPr>
          <p:cNvCxnSpPr>
            <a:cxnSpLocks/>
            <a:stCxn id="21" idx="6"/>
            <a:endCxn id="148" idx="2"/>
          </p:cNvCxnSpPr>
          <p:nvPr/>
        </p:nvCxnSpPr>
        <p:spPr>
          <a:xfrm>
            <a:off x="9025705" y="3131958"/>
            <a:ext cx="35295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Connecteur droit 163">
            <a:extLst>
              <a:ext uri="{FF2B5EF4-FFF2-40B4-BE49-F238E27FC236}">
                <a16:creationId xmlns:a16="http://schemas.microsoft.com/office/drawing/2014/main" id="{021457A4-6F7D-AC41-9648-6CFB76B49ACC}"/>
              </a:ext>
            </a:extLst>
          </p:cNvPr>
          <p:cNvCxnSpPr>
            <a:cxnSpLocks/>
            <a:stCxn id="28" idx="6"/>
            <a:endCxn id="149" idx="2"/>
          </p:cNvCxnSpPr>
          <p:nvPr/>
        </p:nvCxnSpPr>
        <p:spPr>
          <a:xfrm>
            <a:off x="9023697" y="3536313"/>
            <a:ext cx="35295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Connecteur droit 164">
            <a:extLst>
              <a:ext uri="{FF2B5EF4-FFF2-40B4-BE49-F238E27FC236}">
                <a16:creationId xmlns:a16="http://schemas.microsoft.com/office/drawing/2014/main" id="{4424E1C1-CABD-2143-AD07-572245909466}"/>
              </a:ext>
            </a:extLst>
          </p:cNvPr>
          <p:cNvCxnSpPr>
            <a:cxnSpLocks/>
            <a:stCxn id="35" idx="6"/>
            <a:endCxn id="150" idx="2"/>
          </p:cNvCxnSpPr>
          <p:nvPr/>
        </p:nvCxnSpPr>
        <p:spPr>
          <a:xfrm>
            <a:off x="9021688" y="3904686"/>
            <a:ext cx="352951" cy="2274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Ellipse 165">
            <a:extLst>
              <a:ext uri="{FF2B5EF4-FFF2-40B4-BE49-F238E27FC236}">
                <a16:creationId xmlns:a16="http://schemas.microsoft.com/office/drawing/2014/main" id="{C8DBBE1A-EFB1-C245-9A7D-56EF984E4419}"/>
              </a:ext>
            </a:extLst>
          </p:cNvPr>
          <p:cNvSpPr/>
          <p:nvPr/>
        </p:nvSpPr>
        <p:spPr>
          <a:xfrm>
            <a:off x="6033280" y="4216444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Ellipse 166">
            <a:extLst>
              <a:ext uri="{FF2B5EF4-FFF2-40B4-BE49-F238E27FC236}">
                <a16:creationId xmlns:a16="http://schemas.microsoft.com/office/drawing/2014/main" id="{E7647B77-4732-FA4A-BE6C-1080623E872C}"/>
              </a:ext>
            </a:extLst>
          </p:cNvPr>
          <p:cNvSpPr/>
          <p:nvPr/>
        </p:nvSpPr>
        <p:spPr>
          <a:xfrm>
            <a:off x="6500362" y="4216879"/>
            <a:ext cx="156617" cy="133642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Ellipse 167">
            <a:extLst>
              <a:ext uri="{FF2B5EF4-FFF2-40B4-BE49-F238E27FC236}">
                <a16:creationId xmlns:a16="http://schemas.microsoft.com/office/drawing/2014/main" id="{B6256DCF-E54B-AB45-81D5-4A3A4FEE4637}"/>
              </a:ext>
            </a:extLst>
          </p:cNvPr>
          <p:cNvSpPr/>
          <p:nvPr/>
        </p:nvSpPr>
        <p:spPr>
          <a:xfrm>
            <a:off x="6968613" y="421659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Ellipse 168">
            <a:extLst>
              <a:ext uri="{FF2B5EF4-FFF2-40B4-BE49-F238E27FC236}">
                <a16:creationId xmlns:a16="http://schemas.microsoft.com/office/drawing/2014/main" id="{333E7FF9-2C67-8244-B9E1-4751288AD2BF}"/>
              </a:ext>
            </a:extLst>
          </p:cNvPr>
          <p:cNvSpPr/>
          <p:nvPr/>
        </p:nvSpPr>
        <p:spPr>
          <a:xfrm>
            <a:off x="7406528" y="421659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Ellipse 169">
            <a:extLst>
              <a:ext uri="{FF2B5EF4-FFF2-40B4-BE49-F238E27FC236}">
                <a16:creationId xmlns:a16="http://schemas.microsoft.com/office/drawing/2014/main" id="{E3D84638-FC1B-9A47-AC22-B79CFD71FE41}"/>
              </a:ext>
            </a:extLst>
          </p:cNvPr>
          <p:cNvSpPr/>
          <p:nvPr/>
        </p:nvSpPr>
        <p:spPr>
          <a:xfrm>
            <a:off x="7877769" y="4213992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Ellipse 170">
            <a:extLst>
              <a:ext uri="{FF2B5EF4-FFF2-40B4-BE49-F238E27FC236}">
                <a16:creationId xmlns:a16="http://schemas.microsoft.com/office/drawing/2014/main" id="{A7F28E84-5D7D-F344-948B-C3EAAC993C53}"/>
              </a:ext>
            </a:extLst>
          </p:cNvPr>
          <p:cNvSpPr/>
          <p:nvPr/>
        </p:nvSpPr>
        <p:spPr>
          <a:xfrm>
            <a:off x="8364189" y="4213570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Ellipse 171">
            <a:extLst>
              <a:ext uri="{FF2B5EF4-FFF2-40B4-BE49-F238E27FC236}">
                <a16:creationId xmlns:a16="http://schemas.microsoft.com/office/drawing/2014/main" id="{C92B7711-9D85-394A-BFA2-B3FDB9A12745}"/>
              </a:ext>
            </a:extLst>
          </p:cNvPr>
          <p:cNvSpPr/>
          <p:nvPr/>
        </p:nvSpPr>
        <p:spPr>
          <a:xfrm>
            <a:off x="8860045" y="4211296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3" name="Connecteur droit 172">
            <a:extLst>
              <a:ext uri="{FF2B5EF4-FFF2-40B4-BE49-F238E27FC236}">
                <a16:creationId xmlns:a16="http://schemas.microsoft.com/office/drawing/2014/main" id="{A319136B-E879-5248-B243-14367DED34A7}"/>
              </a:ext>
            </a:extLst>
          </p:cNvPr>
          <p:cNvCxnSpPr>
            <a:cxnSpLocks/>
            <a:stCxn id="166" idx="6"/>
            <a:endCxn id="167" idx="2"/>
          </p:cNvCxnSpPr>
          <p:nvPr/>
        </p:nvCxnSpPr>
        <p:spPr>
          <a:xfrm>
            <a:off x="6189896" y="4283266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Connecteur droit 173">
            <a:extLst>
              <a:ext uri="{FF2B5EF4-FFF2-40B4-BE49-F238E27FC236}">
                <a16:creationId xmlns:a16="http://schemas.microsoft.com/office/drawing/2014/main" id="{B91C0C6B-533F-5C4C-A8D0-EA588E17832B}"/>
              </a:ext>
            </a:extLst>
          </p:cNvPr>
          <p:cNvCxnSpPr>
            <a:cxnSpLocks/>
            <a:stCxn id="171" idx="6"/>
            <a:endCxn id="172" idx="2"/>
          </p:cNvCxnSpPr>
          <p:nvPr/>
        </p:nvCxnSpPr>
        <p:spPr>
          <a:xfrm flipV="1">
            <a:off x="8520805" y="4278116"/>
            <a:ext cx="33924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Connecteur droit 174">
            <a:extLst>
              <a:ext uri="{FF2B5EF4-FFF2-40B4-BE49-F238E27FC236}">
                <a16:creationId xmlns:a16="http://schemas.microsoft.com/office/drawing/2014/main" id="{AC03C44D-8478-1A40-8C55-4A03301D1EDA}"/>
              </a:ext>
            </a:extLst>
          </p:cNvPr>
          <p:cNvCxnSpPr>
            <a:cxnSpLocks/>
            <a:stCxn id="170" idx="6"/>
            <a:endCxn id="171" idx="2"/>
          </p:cNvCxnSpPr>
          <p:nvPr/>
        </p:nvCxnSpPr>
        <p:spPr>
          <a:xfrm flipV="1">
            <a:off x="8034386" y="4280391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Connecteur droit 175">
            <a:extLst>
              <a:ext uri="{FF2B5EF4-FFF2-40B4-BE49-F238E27FC236}">
                <a16:creationId xmlns:a16="http://schemas.microsoft.com/office/drawing/2014/main" id="{88F0BA12-A2A6-FA4E-9536-E757000493BF}"/>
              </a:ext>
            </a:extLst>
          </p:cNvPr>
          <p:cNvCxnSpPr>
            <a:cxnSpLocks/>
            <a:stCxn id="169" idx="6"/>
            <a:endCxn id="170" idx="2"/>
          </p:cNvCxnSpPr>
          <p:nvPr/>
        </p:nvCxnSpPr>
        <p:spPr>
          <a:xfrm flipV="1">
            <a:off x="7563145" y="4280813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Connecteur droit 176">
            <a:extLst>
              <a:ext uri="{FF2B5EF4-FFF2-40B4-BE49-F238E27FC236}">
                <a16:creationId xmlns:a16="http://schemas.microsoft.com/office/drawing/2014/main" id="{C4BEE146-1F4C-8349-B82E-68697F76080D}"/>
              </a:ext>
            </a:extLst>
          </p:cNvPr>
          <p:cNvCxnSpPr>
            <a:cxnSpLocks/>
            <a:stCxn id="168" idx="6"/>
            <a:endCxn id="169" idx="2"/>
          </p:cNvCxnSpPr>
          <p:nvPr/>
        </p:nvCxnSpPr>
        <p:spPr>
          <a:xfrm>
            <a:off x="7125229" y="4283412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Connecteur droit 177">
            <a:extLst>
              <a:ext uri="{FF2B5EF4-FFF2-40B4-BE49-F238E27FC236}">
                <a16:creationId xmlns:a16="http://schemas.microsoft.com/office/drawing/2014/main" id="{C44829C1-97E3-C34E-A845-2BB0AD6807E1}"/>
              </a:ext>
            </a:extLst>
          </p:cNvPr>
          <p:cNvCxnSpPr>
            <a:cxnSpLocks/>
            <a:stCxn id="167" idx="6"/>
            <a:endCxn id="168" idx="2"/>
          </p:cNvCxnSpPr>
          <p:nvPr/>
        </p:nvCxnSpPr>
        <p:spPr>
          <a:xfrm flipV="1">
            <a:off x="6656979" y="4283412"/>
            <a:ext cx="311633" cy="287"/>
          </a:xfrm>
          <a:prstGeom prst="line">
            <a:avLst/>
          </a:prstGeom>
          <a:ln w="28575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Ellipse 180">
            <a:extLst>
              <a:ext uri="{FF2B5EF4-FFF2-40B4-BE49-F238E27FC236}">
                <a16:creationId xmlns:a16="http://schemas.microsoft.com/office/drawing/2014/main" id="{FBC278DF-4C09-8448-B39D-967B13614AEE}"/>
              </a:ext>
            </a:extLst>
          </p:cNvPr>
          <p:cNvSpPr/>
          <p:nvPr/>
        </p:nvSpPr>
        <p:spPr>
          <a:xfrm>
            <a:off x="9369614" y="4213570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2" name="Connecteur droit 181">
            <a:extLst>
              <a:ext uri="{FF2B5EF4-FFF2-40B4-BE49-F238E27FC236}">
                <a16:creationId xmlns:a16="http://schemas.microsoft.com/office/drawing/2014/main" id="{C081E2C6-CC5C-FE4C-84E4-D5FC8A6AD057}"/>
              </a:ext>
            </a:extLst>
          </p:cNvPr>
          <p:cNvCxnSpPr>
            <a:cxnSpLocks/>
            <a:stCxn id="172" idx="6"/>
            <a:endCxn id="181" idx="2"/>
          </p:cNvCxnSpPr>
          <p:nvPr/>
        </p:nvCxnSpPr>
        <p:spPr>
          <a:xfrm>
            <a:off x="9016663" y="4278116"/>
            <a:ext cx="35295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Ellipse 182">
            <a:extLst>
              <a:ext uri="{FF2B5EF4-FFF2-40B4-BE49-F238E27FC236}">
                <a16:creationId xmlns:a16="http://schemas.microsoft.com/office/drawing/2014/main" id="{BADFA816-63AF-8E41-96D9-B079E5371F6A}"/>
              </a:ext>
            </a:extLst>
          </p:cNvPr>
          <p:cNvSpPr/>
          <p:nvPr/>
        </p:nvSpPr>
        <p:spPr>
          <a:xfrm>
            <a:off x="6033279" y="4603235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Ellipse 183">
            <a:extLst>
              <a:ext uri="{FF2B5EF4-FFF2-40B4-BE49-F238E27FC236}">
                <a16:creationId xmlns:a16="http://schemas.microsoft.com/office/drawing/2014/main" id="{0DB660F3-B1D9-6F4B-B3B1-1AB194973D0C}"/>
              </a:ext>
            </a:extLst>
          </p:cNvPr>
          <p:cNvSpPr/>
          <p:nvPr/>
        </p:nvSpPr>
        <p:spPr>
          <a:xfrm>
            <a:off x="6500361" y="4603669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Ellipse 184">
            <a:extLst>
              <a:ext uri="{FF2B5EF4-FFF2-40B4-BE49-F238E27FC236}">
                <a16:creationId xmlns:a16="http://schemas.microsoft.com/office/drawing/2014/main" id="{E9BD26A1-16D0-B64B-9546-2ACA53CCF871}"/>
              </a:ext>
            </a:extLst>
          </p:cNvPr>
          <p:cNvSpPr/>
          <p:nvPr/>
        </p:nvSpPr>
        <p:spPr>
          <a:xfrm>
            <a:off x="6968612" y="4603382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Ellipse 185">
            <a:extLst>
              <a:ext uri="{FF2B5EF4-FFF2-40B4-BE49-F238E27FC236}">
                <a16:creationId xmlns:a16="http://schemas.microsoft.com/office/drawing/2014/main" id="{6D4B719D-5F26-0444-A9A0-780DCC8EF9C1}"/>
              </a:ext>
            </a:extLst>
          </p:cNvPr>
          <p:cNvSpPr/>
          <p:nvPr/>
        </p:nvSpPr>
        <p:spPr>
          <a:xfrm>
            <a:off x="7406527" y="4603382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Ellipse 186">
            <a:extLst>
              <a:ext uri="{FF2B5EF4-FFF2-40B4-BE49-F238E27FC236}">
                <a16:creationId xmlns:a16="http://schemas.microsoft.com/office/drawing/2014/main" id="{157F11C6-48D0-AE47-89E8-C56C1A2A58DA}"/>
              </a:ext>
            </a:extLst>
          </p:cNvPr>
          <p:cNvSpPr/>
          <p:nvPr/>
        </p:nvSpPr>
        <p:spPr>
          <a:xfrm>
            <a:off x="7877768" y="4600783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Ellipse 187">
            <a:extLst>
              <a:ext uri="{FF2B5EF4-FFF2-40B4-BE49-F238E27FC236}">
                <a16:creationId xmlns:a16="http://schemas.microsoft.com/office/drawing/2014/main" id="{B8DCAAEF-2D22-5447-B9D0-42FC97E80DE3}"/>
              </a:ext>
            </a:extLst>
          </p:cNvPr>
          <p:cNvSpPr/>
          <p:nvPr/>
        </p:nvSpPr>
        <p:spPr>
          <a:xfrm>
            <a:off x="8364188" y="460036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Ellipse 188">
            <a:extLst>
              <a:ext uri="{FF2B5EF4-FFF2-40B4-BE49-F238E27FC236}">
                <a16:creationId xmlns:a16="http://schemas.microsoft.com/office/drawing/2014/main" id="{0B382011-1637-9C47-8B9B-15192CB8DA00}"/>
              </a:ext>
            </a:extLst>
          </p:cNvPr>
          <p:cNvSpPr/>
          <p:nvPr/>
        </p:nvSpPr>
        <p:spPr>
          <a:xfrm>
            <a:off x="8860044" y="4598087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0" name="Connecteur droit 189">
            <a:extLst>
              <a:ext uri="{FF2B5EF4-FFF2-40B4-BE49-F238E27FC236}">
                <a16:creationId xmlns:a16="http://schemas.microsoft.com/office/drawing/2014/main" id="{454D27AA-797B-9D43-AA88-6F434BF4280D}"/>
              </a:ext>
            </a:extLst>
          </p:cNvPr>
          <p:cNvCxnSpPr>
            <a:cxnSpLocks/>
            <a:stCxn id="183" idx="6"/>
            <a:endCxn id="184" idx="2"/>
          </p:cNvCxnSpPr>
          <p:nvPr/>
        </p:nvCxnSpPr>
        <p:spPr>
          <a:xfrm>
            <a:off x="6189896" y="4670056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Connecteur droit 190">
            <a:extLst>
              <a:ext uri="{FF2B5EF4-FFF2-40B4-BE49-F238E27FC236}">
                <a16:creationId xmlns:a16="http://schemas.microsoft.com/office/drawing/2014/main" id="{EACF3CEA-4F0B-B241-8A06-79FAF3596149}"/>
              </a:ext>
            </a:extLst>
          </p:cNvPr>
          <p:cNvCxnSpPr>
            <a:cxnSpLocks/>
            <a:stCxn id="188" idx="6"/>
            <a:endCxn id="189" idx="2"/>
          </p:cNvCxnSpPr>
          <p:nvPr/>
        </p:nvCxnSpPr>
        <p:spPr>
          <a:xfrm flipV="1">
            <a:off x="8520804" y="4664907"/>
            <a:ext cx="33924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Connecteur droit 191">
            <a:extLst>
              <a:ext uri="{FF2B5EF4-FFF2-40B4-BE49-F238E27FC236}">
                <a16:creationId xmlns:a16="http://schemas.microsoft.com/office/drawing/2014/main" id="{42A8A2D5-2090-5642-A2AB-DC7AD8BEE834}"/>
              </a:ext>
            </a:extLst>
          </p:cNvPr>
          <p:cNvCxnSpPr>
            <a:cxnSpLocks/>
            <a:stCxn id="187" idx="6"/>
            <a:endCxn id="188" idx="2"/>
          </p:cNvCxnSpPr>
          <p:nvPr/>
        </p:nvCxnSpPr>
        <p:spPr>
          <a:xfrm flipV="1">
            <a:off x="8034385" y="4667182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Connecteur droit 192">
            <a:extLst>
              <a:ext uri="{FF2B5EF4-FFF2-40B4-BE49-F238E27FC236}">
                <a16:creationId xmlns:a16="http://schemas.microsoft.com/office/drawing/2014/main" id="{5EA0D8CF-698F-8642-90B8-93240E3CB681}"/>
              </a:ext>
            </a:extLst>
          </p:cNvPr>
          <p:cNvCxnSpPr>
            <a:cxnSpLocks/>
            <a:stCxn id="186" idx="6"/>
            <a:endCxn id="187" idx="2"/>
          </p:cNvCxnSpPr>
          <p:nvPr/>
        </p:nvCxnSpPr>
        <p:spPr>
          <a:xfrm flipV="1">
            <a:off x="7563145" y="4667603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Connecteur droit 193">
            <a:extLst>
              <a:ext uri="{FF2B5EF4-FFF2-40B4-BE49-F238E27FC236}">
                <a16:creationId xmlns:a16="http://schemas.microsoft.com/office/drawing/2014/main" id="{21D74460-4986-914D-99FD-3F135AD852FB}"/>
              </a:ext>
            </a:extLst>
          </p:cNvPr>
          <p:cNvCxnSpPr>
            <a:cxnSpLocks/>
            <a:stCxn id="185" idx="6"/>
            <a:endCxn id="186" idx="2"/>
          </p:cNvCxnSpPr>
          <p:nvPr/>
        </p:nvCxnSpPr>
        <p:spPr>
          <a:xfrm>
            <a:off x="7125228" y="4670203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Connecteur droit 194">
            <a:extLst>
              <a:ext uri="{FF2B5EF4-FFF2-40B4-BE49-F238E27FC236}">
                <a16:creationId xmlns:a16="http://schemas.microsoft.com/office/drawing/2014/main" id="{D97EE875-90BE-C847-AAFA-3C319513AE1E}"/>
              </a:ext>
            </a:extLst>
          </p:cNvPr>
          <p:cNvCxnSpPr>
            <a:cxnSpLocks/>
            <a:stCxn id="184" idx="6"/>
            <a:endCxn id="185" idx="2"/>
          </p:cNvCxnSpPr>
          <p:nvPr/>
        </p:nvCxnSpPr>
        <p:spPr>
          <a:xfrm flipV="1">
            <a:off x="6656979" y="4670203"/>
            <a:ext cx="311633" cy="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Ellipse 197">
            <a:extLst>
              <a:ext uri="{FF2B5EF4-FFF2-40B4-BE49-F238E27FC236}">
                <a16:creationId xmlns:a16="http://schemas.microsoft.com/office/drawing/2014/main" id="{0C647352-A15E-474C-A5CE-9444198DF00E}"/>
              </a:ext>
            </a:extLst>
          </p:cNvPr>
          <p:cNvSpPr/>
          <p:nvPr/>
        </p:nvSpPr>
        <p:spPr>
          <a:xfrm>
            <a:off x="9369613" y="460036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9" name="Connecteur droit 198">
            <a:extLst>
              <a:ext uri="{FF2B5EF4-FFF2-40B4-BE49-F238E27FC236}">
                <a16:creationId xmlns:a16="http://schemas.microsoft.com/office/drawing/2014/main" id="{08417897-87CC-2E44-A5DB-35A54EE42CEA}"/>
              </a:ext>
            </a:extLst>
          </p:cNvPr>
          <p:cNvCxnSpPr>
            <a:cxnSpLocks/>
            <a:stCxn id="189" idx="6"/>
            <a:endCxn id="198" idx="2"/>
          </p:cNvCxnSpPr>
          <p:nvPr/>
        </p:nvCxnSpPr>
        <p:spPr>
          <a:xfrm>
            <a:off x="9016662" y="4664907"/>
            <a:ext cx="35295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Connecteur droit 199">
            <a:extLst>
              <a:ext uri="{FF2B5EF4-FFF2-40B4-BE49-F238E27FC236}">
                <a16:creationId xmlns:a16="http://schemas.microsoft.com/office/drawing/2014/main" id="{3E7C0621-FCF2-8644-99D8-AD83C68224A7}"/>
              </a:ext>
            </a:extLst>
          </p:cNvPr>
          <p:cNvCxnSpPr>
            <a:cxnSpLocks/>
            <a:stCxn id="29" idx="4"/>
            <a:endCxn id="166" idx="0"/>
          </p:cNvCxnSpPr>
          <p:nvPr/>
        </p:nvCxnSpPr>
        <p:spPr>
          <a:xfrm flipH="1">
            <a:off x="6111589" y="3976655"/>
            <a:ext cx="5024" cy="239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Connecteur droit 200">
            <a:extLst>
              <a:ext uri="{FF2B5EF4-FFF2-40B4-BE49-F238E27FC236}">
                <a16:creationId xmlns:a16="http://schemas.microsoft.com/office/drawing/2014/main" id="{04D3B993-47DD-8249-AB5F-65EA89E032DB}"/>
              </a:ext>
            </a:extLst>
          </p:cNvPr>
          <p:cNvCxnSpPr>
            <a:cxnSpLocks/>
            <a:stCxn id="30" idx="4"/>
            <a:endCxn id="167" idx="0"/>
          </p:cNvCxnSpPr>
          <p:nvPr/>
        </p:nvCxnSpPr>
        <p:spPr>
          <a:xfrm flipH="1">
            <a:off x="6578671" y="3977089"/>
            <a:ext cx="5024" cy="239789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Connecteur droit 201">
            <a:extLst>
              <a:ext uri="{FF2B5EF4-FFF2-40B4-BE49-F238E27FC236}">
                <a16:creationId xmlns:a16="http://schemas.microsoft.com/office/drawing/2014/main" id="{7130EDF5-4984-494C-A6E6-7600D5E59112}"/>
              </a:ext>
            </a:extLst>
          </p:cNvPr>
          <p:cNvCxnSpPr>
            <a:cxnSpLocks/>
            <a:stCxn id="31" idx="4"/>
            <a:endCxn id="168" idx="0"/>
          </p:cNvCxnSpPr>
          <p:nvPr/>
        </p:nvCxnSpPr>
        <p:spPr>
          <a:xfrm flipH="1">
            <a:off x="7046923" y="3976801"/>
            <a:ext cx="5024" cy="239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Connecteur droit 202">
            <a:extLst>
              <a:ext uri="{FF2B5EF4-FFF2-40B4-BE49-F238E27FC236}">
                <a16:creationId xmlns:a16="http://schemas.microsoft.com/office/drawing/2014/main" id="{04020A2A-010C-B348-BC4A-DC8C3A7C71C4}"/>
              </a:ext>
            </a:extLst>
          </p:cNvPr>
          <p:cNvCxnSpPr>
            <a:cxnSpLocks/>
            <a:stCxn id="32" idx="4"/>
            <a:endCxn id="169" idx="0"/>
          </p:cNvCxnSpPr>
          <p:nvPr/>
        </p:nvCxnSpPr>
        <p:spPr>
          <a:xfrm flipH="1">
            <a:off x="7484837" y="3976801"/>
            <a:ext cx="5024" cy="239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Connecteur droit 203">
            <a:extLst>
              <a:ext uri="{FF2B5EF4-FFF2-40B4-BE49-F238E27FC236}">
                <a16:creationId xmlns:a16="http://schemas.microsoft.com/office/drawing/2014/main" id="{3AF60CB5-95A1-9948-AA6B-43030A0DBDCE}"/>
              </a:ext>
            </a:extLst>
          </p:cNvPr>
          <p:cNvCxnSpPr>
            <a:cxnSpLocks/>
            <a:stCxn id="33" idx="4"/>
            <a:endCxn id="170" idx="0"/>
          </p:cNvCxnSpPr>
          <p:nvPr/>
        </p:nvCxnSpPr>
        <p:spPr>
          <a:xfrm flipH="1">
            <a:off x="7956078" y="3974203"/>
            <a:ext cx="5024" cy="239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Connecteur droit 204">
            <a:extLst>
              <a:ext uri="{FF2B5EF4-FFF2-40B4-BE49-F238E27FC236}">
                <a16:creationId xmlns:a16="http://schemas.microsoft.com/office/drawing/2014/main" id="{E5253C17-90D1-3D48-84DA-E71A272B2480}"/>
              </a:ext>
            </a:extLst>
          </p:cNvPr>
          <p:cNvCxnSpPr>
            <a:cxnSpLocks/>
            <a:stCxn id="34" idx="4"/>
            <a:endCxn id="171" idx="0"/>
          </p:cNvCxnSpPr>
          <p:nvPr/>
        </p:nvCxnSpPr>
        <p:spPr>
          <a:xfrm flipH="1">
            <a:off x="8442498" y="3973781"/>
            <a:ext cx="5024" cy="239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Connecteur droit 205">
            <a:extLst>
              <a:ext uri="{FF2B5EF4-FFF2-40B4-BE49-F238E27FC236}">
                <a16:creationId xmlns:a16="http://schemas.microsoft.com/office/drawing/2014/main" id="{8DE11735-F5C5-0349-860C-14017AA0E5CF}"/>
              </a:ext>
            </a:extLst>
          </p:cNvPr>
          <p:cNvCxnSpPr>
            <a:cxnSpLocks/>
            <a:stCxn id="35" idx="4"/>
            <a:endCxn id="172" idx="0"/>
          </p:cNvCxnSpPr>
          <p:nvPr/>
        </p:nvCxnSpPr>
        <p:spPr>
          <a:xfrm flipH="1">
            <a:off x="8938355" y="3971507"/>
            <a:ext cx="5024" cy="239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Connecteur droit 206">
            <a:extLst>
              <a:ext uri="{FF2B5EF4-FFF2-40B4-BE49-F238E27FC236}">
                <a16:creationId xmlns:a16="http://schemas.microsoft.com/office/drawing/2014/main" id="{7A7E0089-20B8-2443-8C11-AFEDAD463925}"/>
              </a:ext>
            </a:extLst>
          </p:cNvPr>
          <p:cNvCxnSpPr>
            <a:cxnSpLocks/>
            <a:stCxn id="150" idx="4"/>
            <a:endCxn id="181" idx="0"/>
          </p:cNvCxnSpPr>
          <p:nvPr/>
        </p:nvCxnSpPr>
        <p:spPr>
          <a:xfrm flipH="1">
            <a:off x="9447924" y="3973781"/>
            <a:ext cx="5024" cy="239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Connecteur droit 207">
            <a:extLst>
              <a:ext uri="{FF2B5EF4-FFF2-40B4-BE49-F238E27FC236}">
                <a16:creationId xmlns:a16="http://schemas.microsoft.com/office/drawing/2014/main" id="{EC3AD806-A172-5A45-8BFC-4E50B175AB01}"/>
              </a:ext>
            </a:extLst>
          </p:cNvPr>
          <p:cNvCxnSpPr>
            <a:cxnSpLocks/>
            <a:stCxn id="181" idx="4"/>
            <a:endCxn id="198" idx="0"/>
          </p:cNvCxnSpPr>
          <p:nvPr/>
        </p:nvCxnSpPr>
        <p:spPr>
          <a:xfrm flipH="1">
            <a:off x="9447923" y="4347212"/>
            <a:ext cx="1" cy="253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Connecteur droit 208">
            <a:extLst>
              <a:ext uri="{FF2B5EF4-FFF2-40B4-BE49-F238E27FC236}">
                <a16:creationId xmlns:a16="http://schemas.microsoft.com/office/drawing/2014/main" id="{9424EF46-FCCB-8044-87DA-52FF69359BFC}"/>
              </a:ext>
            </a:extLst>
          </p:cNvPr>
          <p:cNvCxnSpPr>
            <a:cxnSpLocks/>
            <a:stCxn id="172" idx="4"/>
            <a:endCxn id="189" idx="0"/>
          </p:cNvCxnSpPr>
          <p:nvPr/>
        </p:nvCxnSpPr>
        <p:spPr>
          <a:xfrm flipH="1">
            <a:off x="8938354" y="4344937"/>
            <a:ext cx="1" cy="253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Connecteur droit 209">
            <a:extLst>
              <a:ext uri="{FF2B5EF4-FFF2-40B4-BE49-F238E27FC236}">
                <a16:creationId xmlns:a16="http://schemas.microsoft.com/office/drawing/2014/main" id="{F2630101-7D27-FD42-8E8E-BB67AC72812F}"/>
              </a:ext>
            </a:extLst>
          </p:cNvPr>
          <p:cNvCxnSpPr>
            <a:cxnSpLocks/>
            <a:stCxn id="171" idx="4"/>
            <a:endCxn id="188" idx="0"/>
          </p:cNvCxnSpPr>
          <p:nvPr/>
        </p:nvCxnSpPr>
        <p:spPr>
          <a:xfrm flipH="1">
            <a:off x="8442497" y="4347212"/>
            <a:ext cx="1" cy="253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Connecteur droit 210">
            <a:extLst>
              <a:ext uri="{FF2B5EF4-FFF2-40B4-BE49-F238E27FC236}">
                <a16:creationId xmlns:a16="http://schemas.microsoft.com/office/drawing/2014/main" id="{955263BF-D7C9-5C42-98C9-F4A6390CA660}"/>
              </a:ext>
            </a:extLst>
          </p:cNvPr>
          <p:cNvCxnSpPr>
            <a:cxnSpLocks/>
            <a:stCxn id="170" idx="4"/>
            <a:endCxn id="187" idx="0"/>
          </p:cNvCxnSpPr>
          <p:nvPr/>
        </p:nvCxnSpPr>
        <p:spPr>
          <a:xfrm flipH="1">
            <a:off x="7956077" y="4347634"/>
            <a:ext cx="1" cy="253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Connecteur droit 211">
            <a:extLst>
              <a:ext uri="{FF2B5EF4-FFF2-40B4-BE49-F238E27FC236}">
                <a16:creationId xmlns:a16="http://schemas.microsoft.com/office/drawing/2014/main" id="{DDCC1CB5-E3FF-FB42-A2B3-33B5DFD64520}"/>
              </a:ext>
            </a:extLst>
          </p:cNvPr>
          <p:cNvCxnSpPr>
            <a:cxnSpLocks/>
            <a:stCxn id="169" idx="4"/>
            <a:endCxn id="186" idx="0"/>
          </p:cNvCxnSpPr>
          <p:nvPr/>
        </p:nvCxnSpPr>
        <p:spPr>
          <a:xfrm flipH="1">
            <a:off x="7484836" y="4350233"/>
            <a:ext cx="1" cy="253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Connecteur droit 212">
            <a:extLst>
              <a:ext uri="{FF2B5EF4-FFF2-40B4-BE49-F238E27FC236}">
                <a16:creationId xmlns:a16="http://schemas.microsoft.com/office/drawing/2014/main" id="{A7BE19E4-E09D-7C4F-AA19-177C91340044}"/>
              </a:ext>
            </a:extLst>
          </p:cNvPr>
          <p:cNvCxnSpPr>
            <a:cxnSpLocks/>
            <a:stCxn id="168" idx="4"/>
            <a:endCxn id="185" idx="0"/>
          </p:cNvCxnSpPr>
          <p:nvPr/>
        </p:nvCxnSpPr>
        <p:spPr>
          <a:xfrm flipH="1">
            <a:off x="7046922" y="4350233"/>
            <a:ext cx="1" cy="253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Connecteur droit 213">
            <a:extLst>
              <a:ext uri="{FF2B5EF4-FFF2-40B4-BE49-F238E27FC236}">
                <a16:creationId xmlns:a16="http://schemas.microsoft.com/office/drawing/2014/main" id="{AA01CF74-13ED-374C-A72A-7C82D678C148}"/>
              </a:ext>
            </a:extLst>
          </p:cNvPr>
          <p:cNvCxnSpPr>
            <a:cxnSpLocks/>
            <a:stCxn id="167" idx="4"/>
            <a:endCxn id="184" idx="0"/>
          </p:cNvCxnSpPr>
          <p:nvPr/>
        </p:nvCxnSpPr>
        <p:spPr>
          <a:xfrm flipH="1">
            <a:off x="6578670" y="4350520"/>
            <a:ext cx="1" cy="253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Connecteur droit 214">
            <a:extLst>
              <a:ext uri="{FF2B5EF4-FFF2-40B4-BE49-F238E27FC236}">
                <a16:creationId xmlns:a16="http://schemas.microsoft.com/office/drawing/2014/main" id="{8BC93882-BD64-0A41-B6C2-881FC7CA87AD}"/>
              </a:ext>
            </a:extLst>
          </p:cNvPr>
          <p:cNvCxnSpPr>
            <a:cxnSpLocks/>
            <a:stCxn id="166" idx="4"/>
            <a:endCxn id="183" idx="0"/>
          </p:cNvCxnSpPr>
          <p:nvPr/>
        </p:nvCxnSpPr>
        <p:spPr>
          <a:xfrm flipH="1">
            <a:off x="6111588" y="4350086"/>
            <a:ext cx="1" cy="253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Ellipse 215">
            <a:extLst>
              <a:ext uri="{FF2B5EF4-FFF2-40B4-BE49-F238E27FC236}">
                <a16:creationId xmlns:a16="http://schemas.microsoft.com/office/drawing/2014/main" id="{59EF9F58-E976-E94F-9F22-F500B45334F0}"/>
              </a:ext>
            </a:extLst>
          </p:cNvPr>
          <p:cNvSpPr/>
          <p:nvPr/>
        </p:nvSpPr>
        <p:spPr>
          <a:xfrm>
            <a:off x="9884412" y="2635710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Ellipse 216">
            <a:extLst>
              <a:ext uri="{FF2B5EF4-FFF2-40B4-BE49-F238E27FC236}">
                <a16:creationId xmlns:a16="http://schemas.microsoft.com/office/drawing/2014/main" id="{60B31A2A-FAA9-CB49-89F9-6717DC1E100F}"/>
              </a:ext>
            </a:extLst>
          </p:cNvPr>
          <p:cNvSpPr/>
          <p:nvPr/>
        </p:nvSpPr>
        <p:spPr>
          <a:xfrm>
            <a:off x="9882403" y="3065762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Ellipse 217">
            <a:extLst>
              <a:ext uri="{FF2B5EF4-FFF2-40B4-BE49-F238E27FC236}">
                <a16:creationId xmlns:a16="http://schemas.microsoft.com/office/drawing/2014/main" id="{E7925AFA-E9CA-ED43-992F-BB592A5AD550}"/>
              </a:ext>
            </a:extLst>
          </p:cNvPr>
          <p:cNvSpPr/>
          <p:nvPr/>
        </p:nvSpPr>
        <p:spPr>
          <a:xfrm>
            <a:off x="9880396" y="3470117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Ellipse 218">
            <a:extLst>
              <a:ext uri="{FF2B5EF4-FFF2-40B4-BE49-F238E27FC236}">
                <a16:creationId xmlns:a16="http://schemas.microsoft.com/office/drawing/2014/main" id="{5B960CEB-93E3-554E-A1F7-DC681245E807}"/>
              </a:ext>
            </a:extLst>
          </p:cNvPr>
          <p:cNvSpPr/>
          <p:nvPr/>
        </p:nvSpPr>
        <p:spPr>
          <a:xfrm>
            <a:off x="9878386" y="3838489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0" name="Connecteur droit 219">
            <a:extLst>
              <a:ext uri="{FF2B5EF4-FFF2-40B4-BE49-F238E27FC236}">
                <a16:creationId xmlns:a16="http://schemas.microsoft.com/office/drawing/2014/main" id="{8D317351-FCBD-7440-A68E-AC58053DFAAF}"/>
              </a:ext>
            </a:extLst>
          </p:cNvPr>
          <p:cNvCxnSpPr>
            <a:cxnSpLocks/>
            <a:stCxn id="218" idx="4"/>
            <a:endCxn id="219" idx="0"/>
          </p:cNvCxnSpPr>
          <p:nvPr/>
        </p:nvCxnSpPr>
        <p:spPr>
          <a:xfrm flipH="1">
            <a:off x="9956695" y="3603758"/>
            <a:ext cx="2009" cy="234731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Connecteur droit 220">
            <a:extLst>
              <a:ext uri="{FF2B5EF4-FFF2-40B4-BE49-F238E27FC236}">
                <a16:creationId xmlns:a16="http://schemas.microsoft.com/office/drawing/2014/main" id="{16ED2DBC-0AD8-3C44-811C-7C04C6EFB070}"/>
              </a:ext>
            </a:extLst>
          </p:cNvPr>
          <p:cNvCxnSpPr>
            <a:cxnSpLocks/>
            <a:stCxn id="217" idx="4"/>
            <a:endCxn id="218" idx="0"/>
          </p:cNvCxnSpPr>
          <p:nvPr/>
        </p:nvCxnSpPr>
        <p:spPr>
          <a:xfrm flipH="1">
            <a:off x="9958705" y="3199405"/>
            <a:ext cx="2007" cy="270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Connecteur droit 221">
            <a:extLst>
              <a:ext uri="{FF2B5EF4-FFF2-40B4-BE49-F238E27FC236}">
                <a16:creationId xmlns:a16="http://schemas.microsoft.com/office/drawing/2014/main" id="{D28AEF4A-EDB0-0A4D-BB83-564EEEFC439B}"/>
              </a:ext>
            </a:extLst>
          </p:cNvPr>
          <p:cNvCxnSpPr>
            <a:cxnSpLocks/>
            <a:stCxn id="216" idx="4"/>
            <a:endCxn id="217" idx="0"/>
          </p:cNvCxnSpPr>
          <p:nvPr/>
        </p:nvCxnSpPr>
        <p:spPr>
          <a:xfrm flipH="1">
            <a:off x="9960712" y="2769352"/>
            <a:ext cx="2008" cy="2964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Ellipse 224">
            <a:extLst>
              <a:ext uri="{FF2B5EF4-FFF2-40B4-BE49-F238E27FC236}">
                <a16:creationId xmlns:a16="http://schemas.microsoft.com/office/drawing/2014/main" id="{13866036-E3ED-E046-939D-06B88A5E1AA6}"/>
              </a:ext>
            </a:extLst>
          </p:cNvPr>
          <p:cNvSpPr/>
          <p:nvPr/>
        </p:nvSpPr>
        <p:spPr>
          <a:xfrm>
            <a:off x="9878385" y="2223106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6" name="Connecteur droit 225">
            <a:extLst>
              <a:ext uri="{FF2B5EF4-FFF2-40B4-BE49-F238E27FC236}">
                <a16:creationId xmlns:a16="http://schemas.microsoft.com/office/drawing/2014/main" id="{3AFD507B-FE5B-5247-93A5-9A1F7BE344A6}"/>
              </a:ext>
            </a:extLst>
          </p:cNvPr>
          <p:cNvCxnSpPr>
            <a:cxnSpLocks/>
            <a:endCxn id="216" idx="0"/>
          </p:cNvCxnSpPr>
          <p:nvPr/>
        </p:nvCxnSpPr>
        <p:spPr>
          <a:xfrm>
            <a:off x="9958703" y="2348800"/>
            <a:ext cx="4018" cy="2869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Ellipse 226">
            <a:extLst>
              <a:ext uri="{FF2B5EF4-FFF2-40B4-BE49-F238E27FC236}">
                <a16:creationId xmlns:a16="http://schemas.microsoft.com/office/drawing/2014/main" id="{38926D3C-7504-9B41-B014-A122EDBCBE15}"/>
              </a:ext>
            </a:extLst>
          </p:cNvPr>
          <p:cNvSpPr/>
          <p:nvPr/>
        </p:nvSpPr>
        <p:spPr>
          <a:xfrm>
            <a:off x="9882403" y="1811825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8" name="Connecteur droit 227">
            <a:extLst>
              <a:ext uri="{FF2B5EF4-FFF2-40B4-BE49-F238E27FC236}">
                <a16:creationId xmlns:a16="http://schemas.microsoft.com/office/drawing/2014/main" id="{8557A6B6-4672-404E-8B25-45C61940AF74}"/>
              </a:ext>
            </a:extLst>
          </p:cNvPr>
          <p:cNvCxnSpPr>
            <a:cxnSpLocks/>
            <a:stCxn id="227" idx="4"/>
            <a:endCxn id="225" idx="0"/>
          </p:cNvCxnSpPr>
          <p:nvPr/>
        </p:nvCxnSpPr>
        <p:spPr>
          <a:xfrm flipH="1">
            <a:off x="9956695" y="1945467"/>
            <a:ext cx="4019" cy="277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Ellipse 228">
            <a:extLst>
              <a:ext uri="{FF2B5EF4-FFF2-40B4-BE49-F238E27FC236}">
                <a16:creationId xmlns:a16="http://schemas.microsoft.com/office/drawing/2014/main" id="{9D078C65-D736-974D-809D-6AC548EF7FC6}"/>
              </a:ext>
            </a:extLst>
          </p:cNvPr>
          <p:cNvSpPr/>
          <p:nvPr/>
        </p:nvSpPr>
        <p:spPr>
          <a:xfrm>
            <a:off x="9873362" y="421192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Ellipse 229">
            <a:extLst>
              <a:ext uri="{FF2B5EF4-FFF2-40B4-BE49-F238E27FC236}">
                <a16:creationId xmlns:a16="http://schemas.microsoft.com/office/drawing/2014/main" id="{36D7F40C-D1FB-194A-B6AC-DACD4B1D057F}"/>
              </a:ext>
            </a:extLst>
          </p:cNvPr>
          <p:cNvSpPr/>
          <p:nvPr/>
        </p:nvSpPr>
        <p:spPr>
          <a:xfrm>
            <a:off x="9873361" y="459871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1" name="Connecteur droit 230">
            <a:extLst>
              <a:ext uri="{FF2B5EF4-FFF2-40B4-BE49-F238E27FC236}">
                <a16:creationId xmlns:a16="http://schemas.microsoft.com/office/drawing/2014/main" id="{A0461D3E-64D1-F047-BF81-7F84D1AF6038}"/>
              </a:ext>
            </a:extLst>
          </p:cNvPr>
          <p:cNvCxnSpPr>
            <a:cxnSpLocks/>
            <a:stCxn id="219" idx="4"/>
            <a:endCxn id="229" idx="0"/>
          </p:cNvCxnSpPr>
          <p:nvPr/>
        </p:nvCxnSpPr>
        <p:spPr>
          <a:xfrm flipH="1">
            <a:off x="9951671" y="3972131"/>
            <a:ext cx="5024" cy="239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Connecteur droit 231">
            <a:extLst>
              <a:ext uri="{FF2B5EF4-FFF2-40B4-BE49-F238E27FC236}">
                <a16:creationId xmlns:a16="http://schemas.microsoft.com/office/drawing/2014/main" id="{39C456E5-4EEB-784A-BDCE-0D8ECAE7F80A}"/>
              </a:ext>
            </a:extLst>
          </p:cNvPr>
          <p:cNvCxnSpPr>
            <a:cxnSpLocks/>
            <a:stCxn id="229" idx="4"/>
            <a:endCxn id="230" idx="0"/>
          </p:cNvCxnSpPr>
          <p:nvPr/>
        </p:nvCxnSpPr>
        <p:spPr>
          <a:xfrm flipH="1">
            <a:off x="9951670" y="4345562"/>
            <a:ext cx="1" cy="253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Connecteur droit 232">
            <a:extLst>
              <a:ext uri="{FF2B5EF4-FFF2-40B4-BE49-F238E27FC236}">
                <a16:creationId xmlns:a16="http://schemas.microsoft.com/office/drawing/2014/main" id="{E225CFA5-5991-A845-A9AF-E26D138502BB}"/>
              </a:ext>
            </a:extLst>
          </p:cNvPr>
          <p:cNvCxnSpPr>
            <a:cxnSpLocks/>
            <a:stCxn id="158" idx="6"/>
            <a:endCxn id="227" idx="2"/>
          </p:cNvCxnSpPr>
          <p:nvPr/>
        </p:nvCxnSpPr>
        <p:spPr>
          <a:xfrm flipV="1">
            <a:off x="9535273" y="1878646"/>
            <a:ext cx="347130" cy="1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Ellipse 233">
            <a:extLst>
              <a:ext uri="{FF2B5EF4-FFF2-40B4-BE49-F238E27FC236}">
                <a16:creationId xmlns:a16="http://schemas.microsoft.com/office/drawing/2014/main" id="{7372DFFD-5E97-5E48-A7D6-560C8FD39A44}"/>
              </a:ext>
            </a:extLst>
          </p:cNvPr>
          <p:cNvSpPr/>
          <p:nvPr/>
        </p:nvSpPr>
        <p:spPr>
          <a:xfrm>
            <a:off x="10388238" y="2631357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Ellipse 234">
            <a:extLst>
              <a:ext uri="{FF2B5EF4-FFF2-40B4-BE49-F238E27FC236}">
                <a16:creationId xmlns:a16="http://schemas.microsoft.com/office/drawing/2014/main" id="{4FD9A2B8-1F8F-E74D-AC52-A8C6FCCA64DB}"/>
              </a:ext>
            </a:extLst>
          </p:cNvPr>
          <p:cNvSpPr/>
          <p:nvPr/>
        </p:nvSpPr>
        <p:spPr>
          <a:xfrm>
            <a:off x="10386229" y="3061410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Ellipse 235">
            <a:extLst>
              <a:ext uri="{FF2B5EF4-FFF2-40B4-BE49-F238E27FC236}">
                <a16:creationId xmlns:a16="http://schemas.microsoft.com/office/drawing/2014/main" id="{B27C4780-2BEA-9E45-9257-F2D84CBCAF38}"/>
              </a:ext>
            </a:extLst>
          </p:cNvPr>
          <p:cNvSpPr/>
          <p:nvPr/>
        </p:nvSpPr>
        <p:spPr>
          <a:xfrm>
            <a:off x="10384221" y="3465764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Ellipse 236">
            <a:extLst>
              <a:ext uri="{FF2B5EF4-FFF2-40B4-BE49-F238E27FC236}">
                <a16:creationId xmlns:a16="http://schemas.microsoft.com/office/drawing/2014/main" id="{1E48CE64-FD9D-1A47-BE13-D08E7A083460}"/>
              </a:ext>
            </a:extLst>
          </p:cNvPr>
          <p:cNvSpPr/>
          <p:nvPr/>
        </p:nvSpPr>
        <p:spPr>
          <a:xfrm>
            <a:off x="10382212" y="3834137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8" name="Connecteur droit 237">
            <a:extLst>
              <a:ext uri="{FF2B5EF4-FFF2-40B4-BE49-F238E27FC236}">
                <a16:creationId xmlns:a16="http://schemas.microsoft.com/office/drawing/2014/main" id="{47AB8F58-6E0B-5243-8C11-A4E35F204E6F}"/>
              </a:ext>
            </a:extLst>
          </p:cNvPr>
          <p:cNvCxnSpPr>
            <a:cxnSpLocks/>
            <a:stCxn id="236" idx="4"/>
            <a:endCxn id="237" idx="0"/>
          </p:cNvCxnSpPr>
          <p:nvPr/>
        </p:nvCxnSpPr>
        <p:spPr>
          <a:xfrm flipH="1">
            <a:off x="10460520" y="3599406"/>
            <a:ext cx="2009" cy="234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Connecteur droit 238">
            <a:extLst>
              <a:ext uri="{FF2B5EF4-FFF2-40B4-BE49-F238E27FC236}">
                <a16:creationId xmlns:a16="http://schemas.microsoft.com/office/drawing/2014/main" id="{F698848B-AD9F-FD48-9401-AEFD1EE93C8E}"/>
              </a:ext>
            </a:extLst>
          </p:cNvPr>
          <p:cNvCxnSpPr>
            <a:cxnSpLocks/>
            <a:stCxn id="235" idx="4"/>
            <a:endCxn id="236" idx="0"/>
          </p:cNvCxnSpPr>
          <p:nvPr/>
        </p:nvCxnSpPr>
        <p:spPr>
          <a:xfrm flipH="1">
            <a:off x="10462530" y="3195052"/>
            <a:ext cx="2007" cy="270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Connecteur droit 239">
            <a:extLst>
              <a:ext uri="{FF2B5EF4-FFF2-40B4-BE49-F238E27FC236}">
                <a16:creationId xmlns:a16="http://schemas.microsoft.com/office/drawing/2014/main" id="{CE2B2DC8-1AF6-B640-924F-0C3F969A4BEF}"/>
              </a:ext>
            </a:extLst>
          </p:cNvPr>
          <p:cNvCxnSpPr>
            <a:cxnSpLocks/>
            <a:stCxn id="234" idx="4"/>
            <a:endCxn id="235" idx="0"/>
          </p:cNvCxnSpPr>
          <p:nvPr/>
        </p:nvCxnSpPr>
        <p:spPr>
          <a:xfrm flipH="1">
            <a:off x="10464537" y="2765000"/>
            <a:ext cx="2008" cy="2964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Ellipse 242">
            <a:extLst>
              <a:ext uri="{FF2B5EF4-FFF2-40B4-BE49-F238E27FC236}">
                <a16:creationId xmlns:a16="http://schemas.microsoft.com/office/drawing/2014/main" id="{FF080417-296A-B64E-A368-BC574B9232AE}"/>
              </a:ext>
            </a:extLst>
          </p:cNvPr>
          <p:cNvSpPr/>
          <p:nvPr/>
        </p:nvSpPr>
        <p:spPr>
          <a:xfrm>
            <a:off x="10382210" y="2218754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4" name="Connecteur droit 243">
            <a:extLst>
              <a:ext uri="{FF2B5EF4-FFF2-40B4-BE49-F238E27FC236}">
                <a16:creationId xmlns:a16="http://schemas.microsoft.com/office/drawing/2014/main" id="{E01333E4-D609-A846-B57E-929CB5BEB3EF}"/>
              </a:ext>
            </a:extLst>
          </p:cNvPr>
          <p:cNvCxnSpPr>
            <a:cxnSpLocks/>
            <a:endCxn id="234" idx="0"/>
          </p:cNvCxnSpPr>
          <p:nvPr/>
        </p:nvCxnSpPr>
        <p:spPr>
          <a:xfrm>
            <a:off x="10462528" y="2344447"/>
            <a:ext cx="4018" cy="2869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" name="Ellipse 244">
            <a:extLst>
              <a:ext uri="{FF2B5EF4-FFF2-40B4-BE49-F238E27FC236}">
                <a16:creationId xmlns:a16="http://schemas.microsoft.com/office/drawing/2014/main" id="{85B1A8A1-60B5-294E-8C73-11C44099ADA7}"/>
              </a:ext>
            </a:extLst>
          </p:cNvPr>
          <p:cNvSpPr/>
          <p:nvPr/>
        </p:nvSpPr>
        <p:spPr>
          <a:xfrm>
            <a:off x="10386229" y="1807472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6" name="Connecteur droit 245">
            <a:extLst>
              <a:ext uri="{FF2B5EF4-FFF2-40B4-BE49-F238E27FC236}">
                <a16:creationId xmlns:a16="http://schemas.microsoft.com/office/drawing/2014/main" id="{99674273-5385-ED4E-95E3-AE1E95D64B3F}"/>
              </a:ext>
            </a:extLst>
          </p:cNvPr>
          <p:cNvCxnSpPr>
            <a:cxnSpLocks/>
            <a:stCxn id="245" idx="4"/>
            <a:endCxn id="243" idx="0"/>
          </p:cNvCxnSpPr>
          <p:nvPr/>
        </p:nvCxnSpPr>
        <p:spPr>
          <a:xfrm flipH="1">
            <a:off x="10460520" y="1941114"/>
            <a:ext cx="4019" cy="277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7" name="Ellipse 246">
            <a:extLst>
              <a:ext uri="{FF2B5EF4-FFF2-40B4-BE49-F238E27FC236}">
                <a16:creationId xmlns:a16="http://schemas.microsoft.com/office/drawing/2014/main" id="{9D43DD78-D6B2-7F46-81C7-EE0F9B148099}"/>
              </a:ext>
            </a:extLst>
          </p:cNvPr>
          <p:cNvSpPr/>
          <p:nvPr/>
        </p:nvSpPr>
        <p:spPr>
          <a:xfrm>
            <a:off x="10377187" y="4207568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Ellipse 247">
            <a:extLst>
              <a:ext uri="{FF2B5EF4-FFF2-40B4-BE49-F238E27FC236}">
                <a16:creationId xmlns:a16="http://schemas.microsoft.com/office/drawing/2014/main" id="{FF4342A6-EF9C-7B44-A1D1-DA67CEAF6989}"/>
              </a:ext>
            </a:extLst>
          </p:cNvPr>
          <p:cNvSpPr/>
          <p:nvPr/>
        </p:nvSpPr>
        <p:spPr>
          <a:xfrm>
            <a:off x="10377186" y="4594358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9" name="Connecteur droit 248">
            <a:extLst>
              <a:ext uri="{FF2B5EF4-FFF2-40B4-BE49-F238E27FC236}">
                <a16:creationId xmlns:a16="http://schemas.microsoft.com/office/drawing/2014/main" id="{567927F9-ACD5-CB4B-BDC1-751F6D3794E9}"/>
              </a:ext>
            </a:extLst>
          </p:cNvPr>
          <p:cNvCxnSpPr>
            <a:cxnSpLocks/>
            <a:stCxn id="237" idx="4"/>
            <a:endCxn id="247" idx="0"/>
          </p:cNvCxnSpPr>
          <p:nvPr/>
        </p:nvCxnSpPr>
        <p:spPr>
          <a:xfrm flipH="1">
            <a:off x="10455497" y="3967778"/>
            <a:ext cx="5024" cy="239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Connecteur droit 249">
            <a:extLst>
              <a:ext uri="{FF2B5EF4-FFF2-40B4-BE49-F238E27FC236}">
                <a16:creationId xmlns:a16="http://schemas.microsoft.com/office/drawing/2014/main" id="{6CA74E02-285F-AF47-8E04-34CEE57C0CDC}"/>
              </a:ext>
            </a:extLst>
          </p:cNvPr>
          <p:cNvCxnSpPr>
            <a:cxnSpLocks/>
            <a:stCxn id="247" idx="4"/>
            <a:endCxn id="248" idx="0"/>
          </p:cNvCxnSpPr>
          <p:nvPr/>
        </p:nvCxnSpPr>
        <p:spPr>
          <a:xfrm flipH="1">
            <a:off x="10455495" y="4341209"/>
            <a:ext cx="1" cy="253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Connecteur droit 250">
            <a:extLst>
              <a:ext uri="{FF2B5EF4-FFF2-40B4-BE49-F238E27FC236}">
                <a16:creationId xmlns:a16="http://schemas.microsoft.com/office/drawing/2014/main" id="{702AE04F-8608-444B-9AA7-3018DECDE5E6}"/>
              </a:ext>
            </a:extLst>
          </p:cNvPr>
          <p:cNvCxnSpPr>
            <a:cxnSpLocks/>
            <a:stCxn id="227" idx="6"/>
            <a:endCxn id="245" idx="2"/>
          </p:cNvCxnSpPr>
          <p:nvPr/>
        </p:nvCxnSpPr>
        <p:spPr>
          <a:xfrm flipV="1">
            <a:off x="10039022" y="1874294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Connecteur droit 251">
            <a:extLst>
              <a:ext uri="{FF2B5EF4-FFF2-40B4-BE49-F238E27FC236}">
                <a16:creationId xmlns:a16="http://schemas.microsoft.com/office/drawing/2014/main" id="{87B072B7-3A7F-A74A-81F2-BBE3FD6A8CBD}"/>
              </a:ext>
            </a:extLst>
          </p:cNvPr>
          <p:cNvCxnSpPr>
            <a:cxnSpLocks/>
            <a:stCxn id="156" idx="6"/>
            <a:endCxn id="225" idx="2"/>
          </p:cNvCxnSpPr>
          <p:nvPr/>
        </p:nvCxnSpPr>
        <p:spPr>
          <a:xfrm flipV="1">
            <a:off x="9531255" y="2289928"/>
            <a:ext cx="347130" cy="1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Connecteur droit 252">
            <a:extLst>
              <a:ext uri="{FF2B5EF4-FFF2-40B4-BE49-F238E27FC236}">
                <a16:creationId xmlns:a16="http://schemas.microsoft.com/office/drawing/2014/main" id="{12BCBF45-8155-2745-BCCF-A27AF29AE0C7}"/>
              </a:ext>
            </a:extLst>
          </p:cNvPr>
          <p:cNvCxnSpPr>
            <a:cxnSpLocks/>
            <a:stCxn id="225" idx="6"/>
            <a:endCxn id="243" idx="2"/>
          </p:cNvCxnSpPr>
          <p:nvPr/>
        </p:nvCxnSpPr>
        <p:spPr>
          <a:xfrm flipV="1">
            <a:off x="10035002" y="2285575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Connecteur droit 253">
            <a:extLst>
              <a:ext uri="{FF2B5EF4-FFF2-40B4-BE49-F238E27FC236}">
                <a16:creationId xmlns:a16="http://schemas.microsoft.com/office/drawing/2014/main" id="{9E309FA0-D6AD-BA47-8523-031437AE95D1}"/>
              </a:ext>
            </a:extLst>
          </p:cNvPr>
          <p:cNvCxnSpPr>
            <a:cxnSpLocks/>
            <a:stCxn id="216" idx="6"/>
            <a:endCxn id="234" idx="2"/>
          </p:cNvCxnSpPr>
          <p:nvPr/>
        </p:nvCxnSpPr>
        <p:spPr>
          <a:xfrm flipV="1">
            <a:off x="10041030" y="2698178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Connecteur droit 254">
            <a:extLst>
              <a:ext uri="{FF2B5EF4-FFF2-40B4-BE49-F238E27FC236}">
                <a16:creationId xmlns:a16="http://schemas.microsoft.com/office/drawing/2014/main" id="{ECCC33DB-BAAB-ED4B-BC3F-9CB747517E5D}"/>
              </a:ext>
            </a:extLst>
          </p:cNvPr>
          <p:cNvCxnSpPr>
            <a:cxnSpLocks/>
            <a:stCxn id="147" idx="6"/>
            <a:endCxn id="216" idx="2"/>
          </p:cNvCxnSpPr>
          <p:nvPr/>
        </p:nvCxnSpPr>
        <p:spPr>
          <a:xfrm flipV="1">
            <a:off x="9537283" y="2702531"/>
            <a:ext cx="347130" cy="1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Connecteur droit 255">
            <a:extLst>
              <a:ext uri="{FF2B5EF4-FFF2-40B4-BE49-F238E27FC236}">
                <a16:creationId xmlns:a16="http://schemas.microsoft.com/office/drawing/2014/main" id="{90ECEADF-8BBC-2441-89A7-470DF6A47A60}"/>
              </a:ext>
            </a:extLst>
          </p:cNvPr>
          <p:cNvCxnSpPr>
            <a:cxnSpLocks/>
            <a:stCxn id="148" idx="6"/>
            <a:endCxn id="217" idx="2"/>
          </p:cNvCxnSpPr>
          <p:nvPr/>
        </p:nvCxnSpPr>
        <p:spPr>
          <a:xfrm flipV="1">
            <a:off x="9535273" y="3132584"/>
            <a:ext cx="347130" cy="1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Connecteur droit 256">
            <a:extLst>
              <a:ext uri="{FF2B5EF4-FFF2-40B4-BE49-F238E27FC236}">
                <a16:creationId xmlns:a16="http://schemas.microsoft.com/office/drawing/2014/main" id="{C1389B01-8214-254E-AEEE-FCC3D937CF5B}"/>
              </a:ext>
            </a:extLst>
          </p:cNvPr>
          <p:cNvCxnSpPr>
            <a:cxnSpLocks/>
            <a:stCxn id="217" idx="6"/>
            <a:endCxn id="235" idx="2"/>
          </p:cNvCxnSpPr>
          <p:nvPr/>
        </p:nvCxnSpPr>
        <p:spPr>
          <a:xfrm flipV="1">
            <a:off x="10039022" y="3128231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Connecteur droit 257">
            <a:extLst>
              <a:ext uri="{FF2B5EF4-FFF2-40B4-BE49-F238E27FC236}">
                <a16:creationId xmlns:a16="http://schemas.microsoft.com/office/drawing/2014/main" id="{7E172B04-2241-534C-9370-23D4F6A4D6B7}"/>
              </a:ext>
            </a:extLst>
          </p:cNvPr>
          <p:cNvCxnSpPr>
            <a:cxnSpLocks/>
            <a:stCxn id="218" idx="6"/>
            <a:endCxn id="236" idx="2"/>
          </p:cNvCxnSpPr>
          <p:nvPr/>
        </p:nvCxnSpPr>
        <p:spPr>
          <a:xfrm flipV="1">
            <a:off x="10037013" y="3532586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Connecteur droit 258">
            <a:extLst>
              <a:ext uri="{FF2B5EF4-FFF2-40B4-BE49-F238E27FC236}">
                <a16:creationId xmlns:a16="http://schemas.microsoft.com/office/drawing/2014/main" id="{D8161886-F55A-DF43-BE15-02AC240DB295}"/>
              </a:ext>
            </a:extLst>
          </p:cNvPr>
          <p:cNvCxnSpPr>
            <a:cxnSpLocks/>
            <a:stCxn id="149" idx="6"/>
            <a:endCxn id="218" idx="2"/>
          </p:cNvCxnSpPr>
          <p:nvPr/>
        </p:nvCxnSpPr>
        <p:spPr>
          <a:xfrm flipV="1">
            <a:off x="9533265" y="3536938"/>
            <a:ext cx="347130" cy="1650"/>
          </a:xfrm>
          <a:prstGeom prst="line">
            <a:avLst/>
          </a:prstGeom>
          <a:ln w="28575">
            <a:solidFill>
              <a:schemeClr val="tx1"/>
            </a:solidFill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Connecteur droit 259">
            <a:extLst>
              <a:ext uri="{FF2B5EF4-FFF2-40B4-BE49-F238E27FC236}">
                <a16:creationId xmlns:a16="http://schemas.microsoft.com/office/drawing/2014/main" id="{26DC1726-17ED-CD40-8F9A-62B0E3C09DFC}"/>
              </a:ext>
            </a:extLst>
          </p:cNvPr>
          <p:cNvCxnSpPr>
            <a:cxnSpLocks/>
            <a:stCxn id="219" idx="6"/>
            <a:endCxn id="237" idx="2"/>
          </p:cNvCxnSpPr>
          <p:nvPr/>
        </p:nvCxnSpPr>
        <p:spPr>
          <a:xfrm flipV="1">
            <a:off x="10035003" y="3900958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Connecteur droit 260">
            <a:extLst>
              <a:ext uri="{FF2B5EF4-FFF2-40B4-BE49-F238E27FC236}">
                <a16:creationId xmlns:a16="http://schemas.microsoft.com/office/drawing/2014/main" id="{D55F17A1-C84C-5E42-8980-F7DD7046364C}"/>
              </a:ext>
            </a:extLst>
          </p:cNvPr>
          <p:cNvCxnSpPr>
            <a:cxnSpLocks/>
            <a:stCxn id="150" idx="6"/>
            <a:endCxn id="219" idx="2"/>
          </p:cNvCxnSpPr>
          <p:nvPr/>
        </p:nvCxnSpPr>
        <p:spPr>
          <a:xfrm flipV="1">
            <a:off x="9531256" y="3905311"/>
            <a:ext cx="347130" cy="1650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Connecteur droit 261">
            <a:extLst>
              <a:ext uri="{FF2B5EF4-FFF2-40B4-BE49-F238E27FC236}">
                <a16:creationId xmlns:a16="http://schemas.microsoft.com/office/drawing/2014/main" id="{0CA94A92-4E1E-C549-81C2-35806BEA36AF}"/>
              </a:ext>
            </a:extLst>
          </p:cNvPr>
          <p:cNvCxnSpPr>
            <a:cxnSpLocks/>
            <a:stCxn id="181" idx="6"/>
            <a:endCxn id="229" idx="2"/>
          </p:cNvCxnSpPr>
          <p:nvPr/>
        </p:nvCxnSpPr>
        <p:spPr>
          <a:xfrm flipV="1">
            <a:off x="9526231" y="4278741"/>
            <a:ext cx="347130" cy="1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Connecteur droit 262">
            <a:extLst>
              <a:ext uri="{FF2B5EF4-FFF2-40B4-BE49-F238E27FC236}">
                <a16:creationId xmlns:a16="http://schemas.microsoft.com/office/drawing/2014/main" id="{207F257D-4620-B643-84D3-2D59FD11B631}"/>
              </a:ext>
            </a:extLst>
          </p:cNvPr>
          <p:cNvCxnSpPr>
            <a:cxnSpLocks/>
            <a:stCxn id="229" idx="6"/>
            <a:endCxn id="247" idx="2"/>
          </p:cNvCxnSpPr>
          <p:nvPr/>
        </p:nvCxnSpPr>
        <p:spPr>
          <a:xfrm flipV="1">
            <a:off x="10029980" y="4274389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Connecteur droit 263">
            <a:extLst>
              <a:ext uri="{FF2B5EF4-FFF2-40B4-BE49-F238E27FC236}">
                <a16:creationId xmlns:a16="http://schemas.microsoft.com/office/drawing/2014/main" id="{C4B317B5-82D4-0E48-8A7F-31C840BDF488}"/>
              </a:ext>
            </a:extLst>
          </p:cNvPr>
          <p:cNvCxnSpPr>
            <a:cxnSpLocks/>
            <a:stCxn id="230" idx="6"/>
            <a:endCxn id="248" idx="2"/>
          </p:cNvCxnSpPr>
          <p:nvPr/>
        </p:nvCxnSpPr>
        <p:spPr>
          <a:xfrm flipV="1">
            <a:off x="10029979" y="4661180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Connecteur droit 264">
            <a:extLst>
              <a:ext uri="{FF2B5EF4-FFF2-40B4-BE49-F238E27FC236}">
                <a16:creationId xmlns:a16="http://schemas.microsoft.com/office/drawing/2014/main" id="{5B797385-AAEB-6A49-B73C-9B3D154C6381}"/>
              </a:ext>
            </a:extLst>
          </p:cNvPr>
          <p:cNvCxnSpPr>
            <a:cxnSpLocks/>
            <a:stCxn id="198" idx="6"/>
            <a:endCxn id="230" idx="2"/>
          </p:cNvCxnSpPr>
          <p:nvPr/>
        </p:nvCxnSpPr>
        <p:spPr>
          <a:xfrm flipV="1">
            <a:off x="9526230" y="4665532"/>
            <a:ext cx="347130" cy="1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" name="Ellipse 265">
            <a:extLst>
              <a:ext uri="{FF2B5EF4-FFF2-40B4-BE49-F238E27FC236}">
                <a16:creationId xmlns:a16="http://schemas.microsoft.com/office/drawing/2014/main" id="{59E5036B-9C96-4A4C-A20C-8A0282AA0476}"/>
              </a:ext>
            </a:extLst>
          </p:cNvPr>
          <p:cNvSpPr/>
          <p:nvPr/>
        </p:nvSpPr>
        <p:spPr>
          <a:xfrm>
            <a:off x="6029913" y="4994889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Ellipse 266">
            <a:extLst>
              <a:ext uri="{FF2B5EF4-FFF2-40B4-BE49-F238E27FC236}">
                <a16:creationId xmlns:a16="http://schemas.microsoft.com/office/drawing/2014/main" id="{B6C3CCA6-54DE-EA44-999A-22B8ACEE77B3}"/>
              </a:ext>
            </a:extLst>
          </p:cNvPr>
          <p:cNvSpPr/>
          <p:nvPr/>
        </p:nvSpPr>
        <p:spPr>
          <a:xfrm>
            <a:off x="6496996" y="4995323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Ellipse 267">
            <a:extLst>
              <a:ext uri="{FF2B5EF4-FFF2-40B4-BE49-F238E27FC236}">
                <a16:creationId xmlns:a16="http://schemas.microsoft.com/office/drawing/2014/main" id="{59442527-8AE4-2F43-B840-C0D8DFD2821B}"/>
              </a:ext>
            </a:extLst>
          </p:cNvPr>
          <p:cNvSpPr/>
          <p:nvPr/>
        </p:nvSpPr>
        <p:spPr>
          <a:xfrm>
            <a:off x="6965247" y="4995036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Ellipse 268">
            <a:extLst>
              <a:ext uri="{FF2B5EF4-FFF2-40B4-BE49-F238E27FC236}">
                <a16:creationId xmlns:a16="http://schemas.microsoft.com/office/drawing/2014/main" id="{5122DA19-FFC8-DB45-99AF-8C0B2B264DCB}"/>
              </a:ext>
            </a:extLst>
          </p:cNvPr>
          <p:cNvSpPr/>
          <p:nvPr/>
        </p:nvSpPr>
        <p:spPr>
          <a:xfrm>
            <a:off x="7403162" y="4995036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Ellipse 269">
            <a:extLst>
              <a:ext uri="{FF2B5EF4-FFF2-40B4-BE49-F238E27FC236}">
                <a16:creationId xmlns:a16="http://schemas.microsoft.com/office/drawing/2014/main" id="{72BA715B-F4EC-5B41-A05D-2B8581E97DAF}"/>
              </a:ext>
            </a:extLst>
          </p:cNvPr>
          <p:cNvSpPr/>
          <p:nvPr/>
        </p:nvSpPr>
        <p:spPr>
          <a:xfrm>
            <a:off x="7874402" y="4992436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Ellipse 270">
            <a:extLst>
              <a:ext uri="{FF2B5EF4-FFF2-40B4-BE49-F238E27FC236}">
                <a16:creationId xmlns:a16="http://schemas.microsoft.com/office/drawing/2014/main" id="{E2FD5B40-846E-4E43-B83E-BB83C58AC61F}"/>
              </a:ext>
            </a:extLst>
          </p:cNvPr>
          <p:cNvSpPr/>
          <p:nvPr/>
        </p:nvSpPr>
        <p:spPr>
          <a:xfrm>
            <a:off x="8360823" y="4992014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Ellipse 271">
            <a:extLst>
              <a:ext uri="{FF2B5EF4-FFF2-40B4-BE49-F238E27FC236}">
                <a16:creationId xmlns:a16="http://schemas.microsoft.com/office/drawing/2014/main" id="{EF54D3E9-FC09-8648-9890-B169ECD7A15E}"/>
              </a:ext>
            </a:extLst>
          </p:cNvPr>
          <p:cNvSpPr/>
          <p:nvPr/>
        </p:nvSpPr>
        <p:spPr>
          <a:xfrm>
            <a:off x="8856679" y="498974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3" name="Connecteur droit 272">
            <a:extLst>
              <a:ext uri="{FF2B5EF4-FFF2-40B4-BE49-F238E27FC236}">
                <a16:creationId xmlns:a16="http://schemas.microsoft.com/office/drawing/2014/main" id="{4DDB7737-09F6-7E4A-B311-53BA080D6C7B}"/>
              </a:ext>
            </a:extLst>
          </p:cNvPr>
          <p:cNvCxnSpPr>
            <a:cxnSpLocks/>
            <a:stCxn id="266" idx="6"/>
            <a:endCxn id="267" idx="2"/>
          </p:cNvCxnSpPr>
          <p:nvPr/>
        </p:nvCxnSpPr>
        <p:spPr>
          <a:xfrm>
            <a:off x="6186531" y="5061710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Connecteur droit 273">
            <a:extLst>
              <a:ext uri="{FF2B5EF4-FFF2-40B4-BE49-F238E27FC236}">
                <a16:creationId xmlns:a16="http://schemas.microsoft.com/office/drawing/2014/main" id="{E20559D8-6810-C447-9A5C-94AF978F7417}"/>
              </a:ext>
            </a:extLst>
          </p:cNvPr>
          <p:cNvCxnSpPr>
            <a:cxnSpLocks/>
            <a:stCxn id="271" idx="6"/>
            <a:endCxn id="272" idx="2"/>
          </p:cNvCxnSpPr>
          <p:nvPr/>
        </p:nvCxnSpPr>
        <p:spPr>
          <a:xfrm flipV="1">
            <a:off x="8517439" y="5056561"/>
            <a:ext cx="33924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Connecteur droit 274">
            <a:extLst>
              <a:ext uri="{FF2B5EF4-FFF2-40B4-BE49-F238E27FC236}">
                <a16:creationId xmlns:a16="http://schemas.microsoft.com/office/drawing/2014/main" id="{CED81388-313C-D141-BDFB-0D076EAA2B37}"/>
              </a:ext>
            </a:extLst>
          </p:cNvPr>
          <p:cNvCxnSpPr>
            <a:cxnSpLocks/>
            <a:stCxn id="270" idx="6"/>
            <a:endCxn id="271" idx="2"/>
          </p:cNvCxnSpPr>
          <p:nvPr/>
        </p:nvCxnSpPr>
        <p:spPr>
          <a:xfrm flipV="1">
            <a:off x="8031020" y="5058836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Connecteur droit 275">
            <a:extLst>
              <a:ext uri="{FF2B5EF4-FFF2-40B4-BE49-F238E27FC236}">
                <a16:creationId xmlns:a16="http://schemas.microsoft.com/office/drawing/2014/main" id="{DAAC7198-5296-094E-83F1-9CD71022E07D}"/>
              </a:ext>
            </a:extLst>
          </p:cNvPr>
          <p:cNvCxnSpPr>
            <a:cxnSpLocks/>
            <a:stCxn id="269" idx="6"/>
            <a:endCxn id="270" idx="2"/>
          </p:cNvCxnSpPr>
          <p:nvPr/>
        </p:nvCxnSpPr>
        <p:spPr>
          <a:xfrm flipV="1">
            <a:off x="7559780" y="5059257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Connecteur droit 276">
            <a:extLst>
              <a:ext uri="{FF2B5EF4-FFF2-40B4-BE49-F238E27FC236}">
                <a16:creationId xmlns:a16="http://schemas.microsoft.com/office/drawing/2014/main" id="{D8CCED75-EFDE-FA45-A47B-88CD7324DA3B}"/>
              </a:ext>
            </a:extLst>
          </p:cNvPr>
          <p:cNvCxnSpPr>
            <a:cxnSpLocks/>
            <a:stCxn id="268" idx="6"/>
            <a:endCxn id="269" idx="2"/>
          </p:cNvCxnSpPr>
          <p:nvPr/>
        </p:nvCxnSpPr>
        <p:spPr>
          <a:xfrm>
            <a:off x="7121864" y="5061856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Connecteur droit 277">
            <a:extLst>
              <a:ext uri="{FF2B5EF4-FFF2-40B4-BE49-F238E27FC236}">
                <a16:creationId xmlns:a16="http://schemas.microsoft.com/office/drawing/2014/main" id="{B5EDDE64-E0D4-D247-8D3D-5F81B44B1F3A}"/>
              </a:ext>
            </a:extLst>
          </p:cNvPr>
          <p:cNvCxnSpPr>
            <a:cxnSpLocks/>
            <a:stCxn id="267" idx="6"/>
            <a:endCxn id="268" idx="2"/>
          </p:cNvCxnSpPr>
          <p:nvPr/>
        </p:nvCxnSpPr>
        <p:spPr>
          <a:xfrm flipV="1">
            <a:off x="6653614" y="5061856"/>
            <a:ext cx="311633" cy="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1" name="Ellipse 280">
            <a:extLst>
              <a:ext uri="{FF2B5EF4-FFF2-40B4-BE49-F238E27FC236}">
                <a16:creationId xmlns:a16="http://schemas.microsoft.com/office/drawing/2014/main" id="{EF5834A9-A6F3-DA42-96E8-0C64F8D00F95}"/>
              </a:ext>
            </a:extLst>
          </p:cNvPr>
          <p:cNvSpPr/>
          <p:nvPr/>
        </p:nvSpPr>
        <p:spPr>
          <a:xfrm>
            <a:off x="9366248" y="4992014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2" name="Connecteur droit 281">
            <a:extLst>
              <a:ext uri="{FF2B5EF4-FFF2-40B4-BE49-F238E27FC236}">
                <a16:creationId xmlns:a16="http://schemas.microsoft.com/office/drawing/2014/main" id="{4E9D7C31-CC56-AD44-8194-2C70278DB906}"/>
              </a:ext>
            </a:extLst>
          </p:cNvPr>
          <p:cNvCxnSpPr>
            <a:cxnSpLocks/>
            <a:stCxn id="272" idx="6"/>
            <a:endCxn id="281" idx="2"/>
          </p:cNvCxnSpPr>
          <p:nvPr/>
        </p:nvCxnSpPr>
        <p:spPr>
          <a:xfrm>
            <a:off x="9013298" y="5056561"/>
            <a:ext cx="35295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Ellipse 282">
            <a:extLst>
              <a:ext uri="{FF2B5EF4-FFF2-40B4-BE49-F238E27FC236}">
                <a16:creationId xmlns:a16="http://schemas.microsoft.com/office/drawing/2014/main" id="{0F79CE45-ABFB-E04A-8CF5-F7A1654D72D6}"/>
              </a:ext>
            </a:extLst>
          </p:cNvPr>
          <p:cNvSpPr/>
          <p:nvPr/>
        </p:nvSpPr>
        <p:spPr>
          <a:xfrm>
            <a:off x="9869997" y="4990365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Ellipse 283">
            <a:extLst>
              <a:ext uri="{FF2B5EF4-FFF2-40B4-BE49-F238E27FC236}">
                <a16:creationId xmlns:a16="http://schemas.microsoft.com/office/drawing/2014/main" id="{BFCF8C61-AE9C-6345-8D05-B2DB2D7673C1}"/>
              </a:ext>
            </a:extLst>
          </p:cNvPr>
          <p:cNvSpPr/>
          <p:nvPr/>
        </p:nvSpPr>
        <p:spPr>
          <a:xfrm>
            <a:off x="10373821" y="4986011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5" name="Connecteur droit 284">
            <a:extLst>
              <a:ext uri="{FF2B5EF4-FFF2-40B4-BE49-F238E27FC236}">
                <a16:creationId xmlns:a16="http://schemas.microsoft.com/office/drawing/2014/main" id="{73C9A50B-C013-754B-B7E2-37EA57901279}"/>
              </a:ext>
            </a:extLst>
          </p:cNvPr>
          <p:cNvCxnSpPr>
            <a:cxnSpLocks/>
            <a:stCxn id="283" idx="6"/>
            <a:endCxn id="284" idx="2"/>
          </p:cNvCxnSpPr>
          <p:nvPr/>
        </p:nvCxnSpPr>
        <p:spPr>
          <a:xfrm flipV="1">
            <a:off x="10026614" y="5052834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Connecteur droit 285">
            <a:extLst>
              <a:ext uri="{FF2B5EF4-FFF2-40B4-BE49-F238E27FC236}">
                <a16:creationId xmlns:a16="http://schemas.microsoft.com/office/drawing/2014/main" id="{FCCC6E9D-0CF0-AA40-9909-B515504D23FB}"/>
              </a:ext>
            </a:extLst>
          </p:cNvPr>
          <p:cNvCxnSpPr>
            <a:cxnSpLocks/>
            <a:stCxn id="281" idx="6"/>
            <a:endCxn id="283" idx="2"/>
          </p:cNvCxnSpPr>
          <p:nvPr/>
        </p:nvCxnSpPr>
        <p:spPr>
          <a:xfrm flipV="1">
            <a:off x="9522865" y="5057186"/>
            <a:ext cx="347130" cy="1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Connecteur droit 286">
            <a:extLst>
              <a:ext uri="{FF2B5EF4-FFF2-40B4-BE49-F238E27FC236}">
                <a16:creationId xmlns:a16="http://schemas.microsoft.com/office/drawing/2014/main" id="{A1AA19C3-CA2C-E84D-9B9E-EB6DB9FCBECF}"/>
              </a:ext>
            </a:extLst>
          </p:cNvPr>
          <p:cNvCxnSpPr>
            <a:cxnSpLocks/>
            <a:stCxn id="183" idx="4"/>
            <a:endCxn id="266" idx="0"/>
          </p:cNvCxnSpPr>
          <p:nvPr/>
        </p:nvCxnSpPr>
        <p:spPr>
          <a:xfrm flipH="1">
            <a:off x="6108223" y="4736877"/>
            <a:ext cx="3365" cy="258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8" name="Ellipse 287">
            <a:extLst>
              <a:ext uri="{FF2B5EF4-FFF2-40B4-BE49-F238E27FC236}">
                <a16:creationId xmlns:a16="http://schemas.microsoft.com/office/drawing/2014/main" id="{6395F3F4-00FA-4643-ADAC-856E6A3F565F}"/>
              </a:ext>
            </a:extLst>
          </p:cNvPr>
          <p:cNvSpPr/>
          <p:nvPr/>
        </p:nvSpPr>
        <p:spPr>
          <a:xfrm>
            <a:off x="6033932" y="5360102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Ellipse 288">
            <a:extLst>
              <a:ext uri="{FF2B5EF4-FFF2-40B4-BE49-F238E27FC236}">
                <a16:creationId xmlns:a16="http://schemas.microsoft.com/office/drawing/2014/main" id="{6358D9CD-A965-CB48-947E-BD33AB4A3D0F}"/>
              </a:ext>
            </a:extLst>
          </p:cNvPr>
          <p:cNvSpPr/>
          <p:nvPr/>
        </p:nvSpPr>
        <p:spPr>
          <a:xfrm>
            <a:off x="6501015" y="5360535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Ellipse 289">
            <a:extLst>
              <a:ext uri="{FF2B5EF4-FFF2-40B4-BE49-F238E27FC236}">
                <a16:creationId xmlns:a16="http://schemas.microsoft.com/office/drawing/2014/main" id="{D5FC85BC-799D-FC48-A2B7-33C9A109B5EF}"/>
              </a:ext>
            </a:extLst>
          </p:cNvPr>
          <p:cNvSpPr/>
          <p:nvPr/>
        </p:nvSpPr>
        <p:spPr>
          <a:xfrm>
            <a:off x="6969266" y="5360249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Ellipse 290">
            <a:extLst>
              <a:ext uri="{FF2B5EF4-FFF2-40B4-BE49-F238E27FC236}">
                <a16:creationId xmlns:a16="http://schemas.microsoft.com/office/drawing/2014/main" id="{EF0DE8CB-275B-D749-B1D4-5F2DA058666F}"/>
              </a:ext>
            </a:extLst>
          </p:cNvPr>
          <p:cNvSpPr/>
          <p:nvPr/>
        </p:nvSpPr>
        <p:spPr>
          <a:xfrm>
            <a:off x="7407181" y="5360249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Ellipse 291">
            <a:extLst>
              <a:ext uri="{FF2B5EF4-FFF2-40B4-BE49-F238E27FC236}">
                <a16:creationId xmlns:a16="http://schemas.microsoft.com/office/drawing/2014/main" id="{042C2C12-5B17-4240-A0A2-9B1E763F6213}"/>
              </a:ext>
            </a:extLst>
          </p:cNvPr>
          <p:cNvSpPr/>
          <p:nvPr/>
        </p:nvSpPr>
        <p:spPr>
          <a:xfrm>
            <a:off x="7878421" y="5357649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Ellipse 292">
            <a:extLst>
              <a:ext uri="{FF2B5EF4-FFF2-40B4-BE49-F238E27FC236}">
                <a16:creationId xmlns:a16="http://schemas.microsoft.com/office/drawing/2014/main" id="{60B65043-3C41-624A-8725-CCB3D481382A}"/>
              </a:ext>
            </a:extLst>
          </p:cNvPr>
          <p:cNvSpPr/>
          <p:nvPr/>
        </p:nvSpPr>
        <p:spPr>
          <a:xfrm>
            <a:off x="8364842" y="5357227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Ellipse 293">
            <a:extLst>
              <a:ext uri="{FF2B5EF4-FFF2-40B4-BE49-F238E27FC236}">
                <a16:creationId xmlns:a16="http://schemas.microsoft.com/office/drawing/2014/main" id="{EEDD4A07-478A-D342-BE23-68762996160A}"/>
              </a:ext>
            </a:extLst>
          </p:cNvPr>
          <p:cNvSpPr/>
          <p:nvPr/>
        </p:nvSpPr>
        <p:spPr>
          <a:xfrm>
            <a:off x="8860698" y="5354953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5" name="Connecteur droit 294">
            <a:extLst>
              <a:ext uri="{FF2B5EF4-FFF2-40B4-BE49-F238E27FC236}">
                <a16:creationId xmlns:a16="http://schemas.microsoft.com/office/drawing/2014/main" id="{EAEE35F4-E6E5-BC42-B8ED-87A8B7CAC5C6}"/>
              </a:ext>
            </a:extLst>
          </p:cNvPr>
          <p:cNvCxnSpPr>
            <a:cxnSpLocks/>
            <a:stCxn id="288" idx="6"/>
            <a:endCxn id="289" idx="2"/>
          </p:cNvCxnSpPr>
          <p:nvPr/>
        </p:nvCxnSpPr>
        <p:spPr>
          <a:xfrm>
            <a:off x="6190549" y="5426923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Connecteur droit 295">
            <a:extLst>
              <a:ext uri="{FF2B5EF4-FFF2-40B4-BE49-F238E27FC236}">
                <a16:creationId xmlns:a16="http://schemas.microsoft.com/office/drawing/2014/main" id="{63E311B8-0527-0345-92A0-7FCF3BB3EE64}"/>
              </a:ext>
            </a:extLst>
          </p:cNvPr>
          <p:cNvCxnSpPr>
            <a:cxnSpLocks/>
            <a:stCxn id="293" idx="6"/>
            <a:endCxn id="294" idx="2"/>
          </p:cNvCxnSpPr>
          <p:nvPr/>
        </p:nvCxnSpPr>
        <p:spPr>
          <a:xfrm flipV="1">
            <a:off x="8521458" y="5421774"/>
            <a:ext cx="33924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Connecteur droit 296">
            <a:extLst>
              <a:ext uri="{FF2B5EF4-FFF2-40B4-BE49-F238E27FC236}">
                <a16:creationId xmlns:a16="http://schemas.microsoft.com/office/drawing/2014/main" id="{5B84CB6C-DA80-5544-AD41-D551F9EB1A79}"/>
              </a:ext>
            </a:extLst>
          </p:cNvPr>
          <p:cNvCxnSpPr>
            <a:cxnSpLocks/>
            <a:stCxn id="292" idx="6"/>
            <a:endCxn id="293" idx="2"/>
          </p:cNvCxnSpPr>
          <p:nvPr/>
        </p:nvCxnSpPr>
        <p:spPr>
          <a:xfrm flipV="1">
            <a:off x="8035039" y="5424049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Connecteur droit 297">
            <a:extLst>
              <a:ext uri="{FF2B5EF4-FFF2-40B4-BE49-F238E27FC236}">
                <a16:creationId xmlns:a16="http://schemas.microsoft.com/office/drawing/2014/main" id="{4DC68E8A-99EE-6844-9067-AF2F043B4C63}"/>
              </a:ext>
            </a:extLst>
          </p:cNvPr>
          <p:cNvCxnSpPr>
            <a:cxnSpLocks/>
            <a:stCxn id="291" idx="6"/>
            <a:endCxn id="292" idx="2"/>
          </p:cNvCxnSpPr>
          <p:nvPr/>
        </p:nvCxnSpPr>
        <p:spPr>
          <a:xfrm flipV="1">
            <a:off x="7563799" y="5424470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Connecteur droit 298">
            <a:extLst>
              <a:ext uri="{FF2B5EF4-FFF2-40B4-BE49-F238E27FC236}">
                <a16:creationId xmlns:a16="http://schemas.microsoft.com/office/drawing/2014/main" id="{325403B4-7FD3-6D44-9C27-16B5F215C736}"/>
              </a:ext>
            </a:extLst>
          </p:cNvPr>
          <p:cNvCxnSpPr>
            <a:cxnSpLocks/>
            <a:stCxn id="290" idx="6"/>
            <a:endCxn id="291" idx="2"/>
          </p:cNvCxnSpPr>
          <p:nvPr/>
        </p:nvCxnSpPr>
        <p:spPr>
          <a:xfrm>
            <a:off x="7125882" y="5427069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Connecteur droit 299">
            <a:extLst>
              <a:ext uri="{FF2B5EF4-FFF2-40B4-BE49-F238E27FC236}">
                <a16:creationId xmlns:a16="http://schemas.microsoft.com/office/drawing/2014/main" id="{CE8E5D55-1E16-6548-9B8C-296861167454}"/>
              </a:ext>
            </a:extLst>
          </p:cNvPr>
          <p:cNvCxnSpPr>
            <a:cxnSpLocks/>
            <a:stCxn id="289" idx="6"/>
            <a:endCxn id="290" idx="2"/>
          </p:cNvCxnSpPr>
          <p:nvPr/>
        </p:nvCxnSpPr>
        <p:spPr>
          <a:xfrm flipV="1">
            <a:off x="6657633" y="5427069"/>
            <a:ext cx="311633" cy="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3" name="Ellipse 302">
            <a:extLst>
              <a:ext uri="{FF2B5EF4-FFF2-40B4-BE49-F238E27FC236}">
                <a16:creationId xmlns:a16="http://schemas.microsoft.com/office/drawing/2014/main" id="{01226481-4A26-0443-B60D-E8E3431B24F9}"/>
              </a:ext>
            </a:extLst>
          </p:cNvPr>
          <p:cNvSpPr/>
          <p:nvPr/>
        </p:nvSpPr>
        <p:spPr>
          <a:xfrm>
            <a:off x="9370267" y="5357227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4" name="Connecteur droit 303">
            <a:extLst>
              <a:ext uri="{FF2B5EF4-FFF2-40B4-BE49-F238E27FC236}">
                <a16:creationId xmlns:a16="http://schemas.microsoft.com/office/drawing/2014/main" id="{49F1F2DF-5802-944F-B4E3-8741B7A55364}"/>
              </a:ext>
            </a:extLst>
          </p:cNvPr>
          <p:cNvCxnSpPr>
            <a:cxnSpLocks/>
            <a:stCxn id="294" idx="6"/>
            <a:endCxn id="303" idx="2"/>
          </p:cNvCxnSpPr>
          <p:nvPr/>
        </p:nvCxnSpPr>
        <p:spPr>
          <a:xfrm>
            <a:off x="9017316" y="5421774"/>
            <a:ext cx="35295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5" name="Ellipse 304">
            <a:extLst>
              <a:ext uri="{FF2B5EF4-FFF2-40B4-BE49-F238E27FC236}">
                <a16:creationId xmlns:a16="http://schemas.microsoft.com/office/drawing/2014/main" id="{2A9A3F0E-6B24-BD45-B55A-A291FDD44C94}"/>
              </a:ext>
            </a:extLst>
          </p:cNvPr>
          <p:cNvSpPr/>
          <p:nvPr/>
        </p:nvSpPr>
        <p:spPr>
          <a:xfrm>
            <a:off x="9874015" y="5355577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Ellipse 305">
            <a:extLst>
              <a:ext uri="{FF2B5EF4-FFF2-40B4-BE49-F238E27FC236}">
                <a16:creationId xmlns:a16="http://schemas.microsoft.com/office/drawing/2014/main" id="{50BC34C8-C48A-A240-8773-DE746E827391}"/>
              </a:ext>
            </a:extLst>
          </p:cNvPr>
          <p:cNvSpPr/>
          <p:nvPr/>
        </p:nvSpPr>
        <p:spPr>
          <a:xfrm>
            <a:off x="10377840" y="5351224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7" name="Connecteur droit 306">
            <a:extLst>
              <a:ext uri="{FF2B5EF4-FFF2-40B4-BE49-F238E27FC236}">
                <a16:creationId xmlns:a16="http://schemas.microsoft.com/office/drawing/2014/main" id="{C56E4DE5-917C-DA4D-B8D1-CB7C5320CEC9}"/>
              </a:ext>
            </a:extLst>
          </p:cNvPr>
          <p:cNvCxnSpPr>
            <a:cxnSpLocks/>
            <a:stCxn id="305" idx="6"/>
            <a:endCxn id="306" idx="2"/>
          </p:cNvCxnSpPr>
          <p:nvPr/>
        </p:nvCxnSpPr>
        <p:spPr>
          <a:xfrm flipV="1">
            <a:off x="10030632" y="5418046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Connecteur droit 307">
            <a:extLst>
              <a:ext uri="{FF2B5EF4-FFF2-40B4-BE49-F238E27FC236}">
                <a16:creationId xmlns:a16="http://schemas.microsoft.com/office/drawing/2014/main" id="{0C13884B-7554-AC48-AC64-B4E3577F6A5A}"/>
              </a:ext>
            </a:extLst>
          </p:cNvPr>
          <p:cNvCxnSpPr>
            <a:cxnSpLocks/>
            <a:stCxn id="303" idx="6"/>
            <a:endCxn id="305" idx="2"/>
          </p:cNvCxnSpPr>
          <p:nvPr/>
        </p:nvCxnSpPr>
        <p:spPr>
          <a:xfrm flipV="1">
            <a:off x="9526884" y="5422399"/>
            <a:ext cx="347130" cy="1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Connecteur droit 308">
            <a:extLst>
              <a:ext uri="{FF2B5EF4-FFF2-40B4-BE49-F238E27FC236}">
                <a16:creationId xmlns:a16="http://schemas.microsoft.com/office/drawing/2014/main" id="{1117C758-CB49-5244-813D-CCDDD3277937}"/>
              </a:ext>
            </a:extLst>
          </p:cNvPr>
          <p:cNvCxnSpPr>
            <a:cxnSpLocks/>
            <a:stCxn id="266" idx="4"/>
            <a:endCxn id="288" idx="0"/>
          </p:cNvCxnSpPr>
          <p:nvPr/>
        </p:nvCxnSpPr>
        <p:spPr>
          <a:xfrm>
            <a:off x="6108223" y="5128531"/>
            <a:ext cx="4019" cy="2315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Connecteur droit 309">
            <a:extLst>
              <a:ext uri="{FF2B5EF4-FFF2-40B4-BE49-F238E27FC236}">
                <a16:creationId xmlns:a16="http://schemas.microsoft.com/office/drawing/2014/main" id="{0467861D-F467-DF4D-BAFC-D447FC451841}"/>
              </a:ext>
            </a:extLst>
          </p:cNvPr>
          <p:cNvCxnSpPr>
            <a:cxnSpLocks/>
            <a:stCxn id="184" idx="4"/>
            <a:endCxn id="267" idx="0"/>
          </p:cNvCxnSpPr>
          <p:nvPr/>
        </p:nvCxnSpPr>
        <p:spPr>
          <a:xfrm flipH="1">
            <a:off x="6575305" y="4737310"/>
            <a:ext cx="3365" cy="258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Connecteur droit 310">
            <a:extLst>
              <a:ext uri="{FF2B5EF4-FFF2-40B4-BE49-F238E27FC236}">
                <a16:creationId xmlns:a16="http://schemas.microsoft.com/office/drawing/2014/main" id="{A1336958-6722-054C-B4CE-B9AC08B2FE02}"/>
              </a:ext>
            </a:extLst>
          </p:cNvPr>
          <p:cNvCxnSpPr>
            <a:cxnSpLocks/>
            <a:stCxn id="185" idx="4"/>
            <a:endCxn id="268" idx="0"/>
          </p:cNvCxnSpPr>
          <p:nvPr/>
        </p:nvCxnSpPr>
        <p:spPr>
          <a:xfrm flipH="1">
            <a:off x="7043556" y="4737023"/>
            <a:ext cx="3365" cy="258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Connecteur droit 311">
            <a:extLst>
              <a:ext uri="{FF2B5EF4-FFF2-40B4-BE49-F238E27FC236}">
                <a16:creationId xmlns:a16="http://schemas.microsoft.com/office/drawing/2014/main" id="{34CF52C7-E750-134F-9157-80E5E71E5CD0}"/>
              </a:ext>
            </a:extLst>
          </p:cNvPr>
          <p:cNvCxnSpPr>
            <a:cxnSpLocks/>
            <a:stCxn id="186" idx="4"/>
            <a:endCxn id="269" idx="0"/>
          </p:cNvCxnSpPr>
          <p:nvPr/>
        </p:nvCxnSpPr>
        <p:spPr>
          <a:xfrm flipH="1">
            <a:off x="7481471" y="4737023"/>
            <a:ext cx="3365" cy="258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Connecteur droit 312">
            <a:extLst>
              <a:ext uri="{FF2B5EF4-FFF2-40B4-BE49-F238E27FC236}">
                <a16:creationId xmlns:a16="http://schemas.microsoft.com/office/drawing/2014/main" id="{0B985A70-D11C-CC44-B87C-4BC6138C72AE}"/>
              </a:ext>
            </a:extLst>
          </p:cNvPr>
          <p:cNvCxnSpPr>
            <a:cxnSpLocks/>
            <a:stCxn id="187" idx="4"/>
            <a:endCxn id="270" idx="0"/>
          </p:cNvCxnSpPr>
          <p:nvPr/>
        </p:nvCxnSpPr>
        <p:spPr>
          <a:xfrm flipH="1">
            <a:off x="7952711" y="4734425"/>
            <a:ext cx="3365" cy="258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Connecteur droit 313">
            <a:extLst>
              <a:ext uri="{FF2B5EF4-FFF2-40B4-BE49-F238E27FC236}">
                <a16:creationId xmlns:a16="http://schemas.microsoft.com/office/drawing/2014/main" id="{858B4C73-DEE4-FC4A-82EF-2A1E3B2D5CCB}"/>
              </a:ext>
            </a:extLst>
          </p:cNvPr>
          <p:cNvCxnSpPr>
            <a:cxnSpLocks/>
            <a:stCxn id="188" idx="4"/>
            <a:endCxn id="271" idx="0"/>
          </p:cNvCxnSpPr>
          <p:nvPr/>
        </p:nvCxnSpPr>
        <p:spPr>
          <a:xfrm flipH="1">
            <a:off x="8439132" y="4734002"/>
            <a:ext cx="3365" cy="258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Connecteur droit 314">
            <a:extLst>
              <a:ext uri="{FF2B5EF4-FFF2-40B4-BE49-F238E27FC236}">
                <a16:creationId xmlns:a16="http://schemas.microsoft.com/office/drawing/2014/main" id="{8505872A-2CED-994B-8528-D7313012B2A6}"/>
              </a:ext>
            </a:extLst>
          </p:cNvPr>
          <p:cNvCxnSpPr>
            <a:cxnSpLocks/>
            <a:stCxn id="189" idx="4"/>
            <a:endCxn id="272" idx="0"/>
          </p:cNvCxnSpPr>
          <p:nvPr/>
        </p:nvCxnSpPr>
        <p:spPr>
          <a:xfrm flipH="1">
            <a:off x="8934988" y="4731729"/>
            <a:ext cx="3365" cy="258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Connecteur droit 315">
            <a:extLst>
              <a:ext uri="{FF2B5EF4-FFF2-40B4-BE49-F238E27FC236}">
                <a16:creationId xmlns:a16="http://schemas.microsoft.com/office/drawing/2014/main" id="{2236DEAC-C22B-B54E-AC6D-D4131A382155}"/>
              </a:ext>
            </a:extLst>
          </p:cNvPr>
          <p:cNvCxnSpPr>
            <a:cxnSpLocks/>
            <a:stCxn id="198" idx="4"/>
            <a:endCxn id="281" idx="0"/>
          </p:cNvCxnSpPr>
          <p:nvPr/>
        </p:nvCxnSpPr>
        <p:spPr>
          <a:xfrm flipH="1">
            <a:off x="9444557" y="4734002"/>
            <a:ext cx="3365" cy="258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Connecteur droit 316">
            <a:extLst>
              <a:ext uri="{FF2B5EF4-FFF2-40B4-BE49-F238E27FC236}">
                <a16:creationId xmlns:a16="http://schemas.microsoft.com/office/drawing/2014/main" id="{10E74317-46B8-C744-864E-074531C2C3B5}"/>
              </a:ext>
            </a:extLst>
          </p:cNvPr>
          <p:cNvCxnSpPr>
            <a:cxnSpLocks/>
            <a:stCxn id="230" idx="4"/>
            <a:endCxn id="283" idx="0"/>
          </p:cNvCxnSpPr>
          <p:nvPr/>
        </p:nvCxnSpPr>
        <p:spPr>
          <a:xfrm flipH="1">
            <a:off x="9948305" y="4732352"/>
            <a:ext cx="3365" cy="258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Connecteur droit 317">
            <a:extLst>
              <a:ext uri="{FF2B5EF4-FFF2-40B4-BE49-F238E27FC236}">
                <a16:creationId xmlns:a16="http://schemas.microsoft.com/office/drawing/2014/main" id="{4A113CC1-C99B-2A46-86B1-3EEF57EBF462}"/>
              </a:ext>
            </a:extLst>
          </p:cNvPr>
          <p:cNvCxnSpPr>
            <a:cxnSpLocks/>
            <a:stCxn id="248" idx="4"/>
            <a:endCxn id="284" idx="0"/>
          </p:cNvCxnSpPr>
          <p:nvPr/>
        </p:nvCxnSpPr>
        <p:spPr>
          <a:xfrm flipH="1">
            <a:off x="10452130" y="4728000"/>
            <a:ext cx="3365" cy="258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Connecteur droit 318">
            <a:extLst>
              <a:ext uri="{FF2B5EF4-FFF2-40B4-BE49-F238E27FC236}">
                <a16:creationId xmlns:a16="http://schemas.microsoft.com/office/drawing/2014/main" id="{FBB106F4-CB50-B244-BC5D-C1D8DDE8DC71}"/>
              </a:ext>
            </a:extLst>
          </p:cNvPr>
          <p:cNvCxnSpPr>
            <a:cxnSpLocks/>
            <a:stCxn id="267" idx="4"/>
            <a:endCxn id="289" idx="0"/>
          </p:cNvCxnSpPr>
          <p:nvPr/>
        </p:nvCxnSpPr>
        <p:spPr>
          <a:xfrm>
            <a:off x="6575305" y="5128965"/>
            <a:ext cx="4019" cy="2315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Connecteur droit 319">
            <a:extLst>
              <a:ext uri="{FF2B5EF4-FFF2-40B4-BE49-F238E27FC236}">
                <a16:creationId xmlns:a16="http://schemas.microsoft.com/office/drawing/2014/main" id="{624D600B-2F59-F348-A0C2-44245298ED12}"/>
              </a:ext>
            </a:extLst>
          </p:cNvPr>
          <p:cNvCxnSpPr>
            <a:cxnSpLocks/>
            <a:stCxn id="268" idx="4"/>
            <a:endCxn id="290" idx="0"/>
          </p:cNvCxnSpPr>
          <p:nvPr/>
        </p:nvCxnSpPr>
        <p:spPr>
          <a:xfrm>
            <a:off x="7043556" y="5128678"/>
            <a:ext cx="4019" cy="2315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Connecteur droit 320">
            <a:extLst>
              <a:ext uri="{FF2B5EF4-FFF2-40B4-BE49-F238E27FC236}">
                <a16:creationId xmlns:a16="http://schemas.microsoft.com/office/drawing/2014/main" id="{4386E6FE-D99F-194E-BE8A-EFE519F19C07}"/>
              </a:ext>
            </a:extLst>
          </p:cNvPr>
          <p:cNvCxnSpPr>
            <a:cxnSpLocks/>
            <a:stCxn id="269" idx="4"/>
            <a:endCxn id="291" idx="0"/>
          </p:cNvCxnSpPr>
          <p:nvPr/>
        </p:nvCxnSpPr>
        <p:spPr>
          <a:xfrm>
            <a:off x="7481471" y="5128678"/>
            <a:ext cx="4019" cy="2315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Connecteur droit 321">
            <a:extLst>
              <a:ext uri="{FF2B5EF4-FFF2-40B4-BE49-F238E27FC236}">
                <a16:creationId xmlns:a16="http://schemas.microsoft.com/office/drawing/2014/main" id="{8240A558-11F2-BA42-9AF9-DD5ABCC196A1}"/>
              </a:ext>
            </a:extLst>
          </p:cNvPr>
          <p:cNvCxnSpPr>
            <a:cxnSpLocks/>
            <a:stCxn id="270" idx="4"/>
            <a:endCxn id="292" idx="0"/>
          </p:cNvCxnSpPr>
          <p:nvPr/>
        </p:nvCxnSpPr>
        <p:spPr>
          <a:xfrm>
            <a:off x="7952711" y="5126078"/>
            <a:ext cx="4019" cy="2315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Connecteur droit 322">
            <a:extLst>
              <a:ext uri="{FF2B5EF4-FFF2-40B4-BE49-F238E27FC236}">
                <a16:creationId xmlns:a16="http://schemas.microsoft.com/office/drawing/2014/main" id="{794D7885-A7E0-4E43-8C2C-6EF0F4E56F66}"/>
              </a:ext>
            </a:extLst>
          </p:cNvPr>
          <p:cNvCxnSpPr>
            <a:cxnSpLocks/>
            <a:stCxn id="271" idx="4"/>
            <a:endCxn id="293" idx="0"/>
          </p:cNvCxnSpPr>
          <p:nvPr/>
        </p:nvCxnSpPr>
        <p:spPr>
          <a:xfrm>
            <a:off x="8439132" y="5125656"/>
            <a:ext cx="4019" cy="2315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Connecteur droit 323">
            <a:extLst>
              <a:ext uri="{FF2B5EF4-FFF2-40B4-BE49-F238E27FC236}">
                <a16:creationId xmlns:a16="http://schemas.microsoft.com/office/drawing/2014/main" id="{9DAB063E-7D52-8B4E-9A5C-E59717FB680D}"/>
              </a:ext>
            </a:extLst>
          </p:cNvPr>
          <p:cNvCxnSpPr>
            <a:cxnSpLocks/>
            <a:stCxn id="272" idx="4"/>
            <a:endCxn id="294" idx="0"/>
          </p:cNvCxnSpPr>
          <p:nvPr/>
        </p:nvCxnSpPr>
        <p:spPr>
          <a:xfrm>
            <a:off x="8934988" y="5123382"/>
            <a:ext cx="4019" cy="2315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Connecteur droit 324">
            <a:extLst>
              <a:ext uri="{FF2B5EF4-FFF2-40B4-BE49-F238E27FC236}">
                <a16:creationId xmlns:a16="http://schemas.microsoft.com/office/drawing/2014/main" id="{773F8792-9F18-EC40-9321-D95B1603A4C2}"/>
              </a:ext>
            </a:extLst>
          </p:cNvPr>
          <p:cNvCxnSpPr>
            <a:cxnSpLocks/>
            <a:stCxn id="281" idx="4"/>
            <a:endCxn id="303" idx="0"/>
          </p:cNvCxnSpPr>
          <p:nvPr/>
        </p:nvCxnSpPr>
        <p:spPr>
          <a:xfrm>
            <a:off x="9444557" y="5125656"/>
            <a:ext cx="4019" cy="2315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Connecteur droit 325">
            <a:extLst>
              <a:ext uri="{FF2B5EF4-FFF2-40B4-BE49-F238E27FC236}">
                <a16:creationId xmlns:a16="http://schemas.microsoft.com/office/drawing/2014/main" id="{F1B17973-2954-084D-8522-452C4648694B}"/>
              </a:ext>
            </a:extLst>
          </p:cNvPr>
          <p:cNvCxnSpPr>
            <a:cxnSpLocks/>
            <a:stCxn id="283" idx="4"/>
            <a:endCxn id="305" idx="0"/>
          </p:cNvCxnSpPr>
          <p:nvPr/>
        </p:nvCxnSpPr>
        <p:spPr>
          <a:xfrm>
            <a:off x="9948305" y="5124006"/>
            <a:ext cx="4019" cy="2315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Connecteur droit 326">
            <a:extLst>
              <a:ext uri="{FF2B5EF4-FFF2-40B4-BE49-F238E27FC236}">
                <a16:creationId xmlns:a16="http://schemas.microsoft.com/office/drawing/2014/main" id="{33D510EB-694B-8D46-8A5B-57956C5BC8DB}"/>
              </a:ext>
            </a:extLst>
          </p:cNvPr>
          <p:cNvCxnSpPr>
            <a:cxnSpLocks/>
            <a:stCxn id="284" idx="4"/>
            <a:endCxn id="306" idx="0"/>
          </p:cNvCxnSpPr>
          <p:nvPr/>
        </p:nvCxnSpPr>
        <p:spPr>
          <a:xfrm>
            <a:off x="10452130" y="5119653"/>
            <a:ext cx="4019" cy="2315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8" name="Ellipse 327">
            <a:extLst>
              <a:ext uri="{FF2B5EF4-FFF2-40B4-BE49-F238E27FC236}">
                <a16:creationId xmlns:a16="http://schemas.microsoft.com/office/drawing/2014/main" id="{2B83CFCB-B249-4541-8A8E-E7A3AA31322E}"/>
              </a:ext>
            </a:extLst>
          </p:cNvPr>
          <p:cNvSpPr/>
          <p:nvPr/>
        </p:nvSpPr>
        <p:spPr>
          <a:xfrm>
            <a:off x="6033932" y="5726066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Ellipse 328">
            <a:extLst>
              <a:ext uri="{FF2B5EF4-FFF2-40B4-BE49-F238E27FC236}">
                <a16:creationId xmlns:a16="http://schemas.microsoft.com/office/drawing/2014/main" id="{3D910DBD-5841-BB49-920A-BC30B94C5E15}"/>
              </a:ext>
            </a:extLst>
          </p:cNvPr>
          <p:cNvSpPr/>
          <p:nvPr/>
        </p:nvSpPr>
        <p:spPr>
          <a:xfrm>
            <a:off x="6501015" y="5726499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Ellipse 329">
            <a:extLst>
              <a:ext uri="{FF2B5EF4-FFF2-40B4-BE49-F238E27FC236}">
                <a16:creationId xmlns:a16="http://schemas.microsoft.com/office/drawing/2014/main" id="{93275F59-4805-D746-8CD5-73DDF0D94195}"/>
              </a:ext>
            </a:extLst>
          </p:cNvPr>
          <p:cNvSpPr/>
          <p:nvPr/>
        </p:nvSpPr>
        <p:spPr>
          <a:xfrm>
            <a:off x="6969266" y="5726212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Ellipse 330">
            <a:extLst>
              <a:ext uri="{FF2B5EF4-FFF2-40B4-BE49-F238E27FC236}">
                <a16:creationId xmlns:a16="http://schemas.microsoft.com/office/drawing/2014/main" id="{6E2C9B84-2E00-EF4D-974B-A16B073C1556}"/>
              </a:ext>
            </a:extLst>
          </p:cNvPr>
          <p:cNvSpPr/>
          <p:nvPr/>
        </p:nvSpPr>
        <p:spPr>
          <a:xfrm>
            <a:off x="7407181" y="5726212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Ellipse 331">
            <a:extLst>
              <a:ext uri="{FF2B5EF4-FFF2-40B4-BE49-F238E27FC236}">
                <a16:creationId xmlns:a16="http://schemas.microsoft.com/office/drawing/2014/main" id="{699A39C8-95CA-0841-822C-140F8B53500B}"/>
              </a:ext>
            </a:extLst>
          </p:cNvPr>
          <p:cNvSpPr/>
          <p:nvPr/>
        </p:nvSpPr>
        <p:spPr>
          <a:xfrm>
            <a:off x="7878421" y="5723613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Ellipse 332">
            <a:extLst>
              <a:ext uri="{FF2B5EF4-FFF2-40B4-BE49-F238E27FC236}">
                <a16:creationId xmlns:a16="http://schemas.microsoft.com/office/drawing/2014/main" id="{4B92F2E0-7335-D44D-B9C2-BD446DA13A10}"/>
              </a:ext>
            </a:extLst>
          </p:cNvPr>
          <p:cNvSpPr/>
          <p:nvPr/>
        </p:nvSpPr>
        <p:spPr>
          <a:xfrm>
            <a:off x="8364842" y="5723191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Ellipse 333">
            <a:extLst>
              <a:ext uri="{FF2B5EF4-FFF2-40B4-BE49-F238E27FC236}">
                <a16:creationId xmlns:a16="http://schemas.microsoft.com/office/drawing/2014/main" id="{5354A90E-E09F-EE4A-8130-CE53336BC6D0}"/>
              </a:ext>
            </a:extLst>
          </p:cNvPr>
          <p:cNvSpPr/>
          <p:nvPr/>
        </p:nvSpPr>
        <p:spPr>
          <a:xfrm>
            <a:off x="8860698" y="5720917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5" name="Connecteur droit 334">
            <a:extLst>
              <a:ext uri="{FF2B5EF4-FFF2-40B4-BE49-F238E27FC236}">
                <a16:creationId xmlns:a16="http://schemas.microsoft.com/office/drawing/2014/main" id="{D92BDEBE-63C9-914A-8FB7-60325090377D}"/>
              </a:ext>
            </a:extLst>
          </p:cNvPr>
          <p:cNvCxnSpPr>
            <a:cxnSpLocks/>
            <a:stCxn id="328" idx="6"/>
            <a:endCxn id="329" idx="2"/>
          </p:cNvCxnSpPr>
          <p:nvPr/>
        </p:nvCxnSpPr>
        <p:spPr>
          <a:xfrm>
            <a:off x="6190549" y="5792887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Connecteur droit 335">
            <a:extLst>
              <a:ext uri="{FF2B5EF4-FFF2-40B4-BE49-F238E27FC236}">
                <a16:creationId xmlns:a16="http://schemas.microsoft.com/office/drawing/2014/main" id="{FBD20B56-0709-CE4D-A95A-1CE4D43B8D90}"/>
              </a:ext>
            </a:extLst>
          </p:cNvPr>
          <p:cNvCxnSpPr>
            <a:cxnSpLocks/>
            <a:stCxn id="333" idx="6"/>
            <a:endCxn id="334" idx="2"/>
          </p:cNvCxnSpPr>
          <p:nvPr/>
        </p:nvCxnSpPr>
        <p:spPr>
          <a:xfrm flipV="1">
            <a:off x="8521458" y="5787738"/>
            <a:ext cx="33924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Connecteur droit 336">
            <a:extLst>
              <a:ext uri="{FF2B5EF4-FFF2-40B4-BE49-F238E27FC236}">
                <a16:creationId xmlns:a16="http://schemas.microsoft.com/office/drawing/2014/main" id="{1579B5AA-6CF0-1649-9D59-AD43E73E8080}"/>
              </a:ext>
            </a:extLst>
          </p:cNvPr>
          <p:cNvCxnSpPr>
            <a:cxnSpLocks/>
            <a:stCxn id="332" idx="6"/>
            <a:endCxn id="333" idx="2"/>
          </p:cNvCxnSpPr>
          <p:nvPr/>
        </p:nvCxnSpPr>
        <p:spPr>
          <a:xfrm flipV="1">
            <a:off x="8035039" y="5790013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Connecteur droit 337">
            <a:extLst>
              <a:ext uri="{FF2B5EF4-FFF2-40B4-BE49-F238E27FC236}">
                <a16:creationId xmlns:a16="http://schemas.microsoft.com/office/drawing/2014/main" id="{CC542B10-8E68-514E-BC86-4D14E4A1200A}"/>
              </a:ext>
            </a:extLst>
          </p:cNvPr>
          <p:cNvCxnSpPr>
            <a:cxnSpLocks/>
            <a:stCxn id="331" idx="6"/>
            <a:endCxn id="332" idx="2"/>
          </p:cNvCxnSpPr>
          <p:nvPr/>
        </p:nvCxnSpPr>
        <p:spPr>
          <a:xfrm flipV="1">
            <a:off x="7563799" y="5790434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Connecteur droit 338">
            <a:extLst>
              <a:ext uri="{FF2B5EF4-FFF2-40B4-BE49-F238E27FC236}">
                <a16:creationId xmlns:a16="http://schemas.microsoft.com/office/drawing/2014/main" id="{3912E300-DA9B-854C-A2A5-67983516E4DD}"/>
              </a:ext>
            </a:extLst>
          </p:cNvPr>
          <p:cNvCxnSpPr>
            <a:cxnSpLocks/>
            <a:stCxn id="330" idx="6"/>
            <a:endCxn id="331" idx="2"/>
          </p:cNvCxnSpPr>
          <p:nvPr/>
        </p:nvCxnSpPr>
        <p:spPr>
          <a:xfrm>
            <a:off x="7125882" y="5793033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Connecteur droit 339">
            <a:extLst>
              <a:ext uri="{FF2B5EF4-FFF2-40B4-BE49-F238E27FC236}">
                <a16:creationId xmlns:a16="http://schemas.microsoft.com/office/drawing/2014/main" id="{5047CEA9-D5B8-C941-9666-1BA80A1DE04E}"/>
              </a:ext>
            </a:extLst>
          </p:cNvPr>
          <p:cNvCxnSpPr>
            <a:cxnSpLocks/>
            <a:stCxn id="329" idx="6"/>
            <a:endCxn id="330" idx="2"/>
          </p:cNvCxnSpPr>
          <p:nvPr/>
        </p:nvCxnSpPr>
        <p:spPr>
          <a:xfrm flipV="1">
            <a:off x="6657633" y="5793033"/>
            <a:ext cx="311633" cy="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3" name="Ellipse 342">
            <a:extLst>
              <a:ext uri="{FF2B5EF4-FFF2-40B4-BE49-F238E27FC236}">
                <a16:creationId xmlns:a16="http://schemas.microsoft.com/office/drawing/2014/main" id="{4E0C0980-2E31-6342-ACFB-3BF54DCA9EE3}"/>
              </a:ext>
            </a:extLst>
          </p:cNvPr>
          <p:cNvSpPr/>
          <p:nvPr/>
        </p:nvSpPr>
        <p:spPr>
          <a:xfrm>
            <a:off x="9370267" y="5723191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4" name="Connecteur droit 343">
            <a:extLst>
              <a:ext uri="{FF2B5EF4-FFF2-40B4-BE49-F238E27FC236}">
                <a16:creationId xmlns:a16="http://schemas.microsoft.com/office/drawing/2014/main" id="{53AA73A1-CC26-154C-B62E-01FD8078C785}"/>
              </a:ext>
            </a:extLst>
          </p:cNvPr>
          <p:cNvCxnSpPr>
            <a:cxnSpLocks/>
            <a:stCxn id="334" idx="6"/>
            <a:endCxn id="343" idx="2"/>
          </p:cNvCxnSpPr>
          <p:nvPr/>
        </p:nvCxnSpPr>
        <p:spPr>
          <a:xfrm>
            <a:off x="9017316" y="5787738"/>
            <a:ext cx="35295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5" name="Ellipse 344">
            <a:extLst>
              <a:ext uri="{FF2B5EF4-FFF2-40B4-BE49-F238E27FC236}">
                <a16:creationId xmlns:a16="http://schemas.microsoft.com/office/drawing/2014/main" id="{103B7A2D-0615-F141-8C1B-973615F19A8A}"/>
              </a:ext>
            </a:extLst>
          </p:cNvPr>
          <p:cNvSpPr/>
          <p:nvPr/>
        </p:nvSpPr>
        <p:spPr>
          <a:xfrm>
            <a:off x="9874015" y="5721541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Ellipse 345">
            <a:extLst>
              <a:ext uri="{FF2B5EF4-FFF2-40B4-BE49-F238E27FC236}">
                <a16:creationId xmlns:a16="http://schemas.microsoft.com/office/drawing/2014/main" id="{9CB973CB-3900-4B44-B6D3-AA58978C7368}"/>
              </a:ext>
            </a:extLst>
          </p:cNvPr>
          <p:cNvSpPr/>
          <p:nvPr/>
        </p:nvSpPr>
        <p:spPr>
          <a:xfrm>
            <a:off x="10377840" y="5717188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7" name="Connecteur droit 346">
            <a:extLst>
              <a:ext uri="{FF2B5EF4-FFF2-40B4-BE49-F238E27FC236}">
                <a16:creationId xmlns:a16="http://schemas.microsoft.com/office/drawing/2014/main" id="{FDFF6EC7-8F02-9645-BD41-01C1F1CD3BF3}"/>
              </a:ext>
            </a:extLst>
          </p:cNvPr>
          <p:cNvCxnSpPr>
            <a:cxnSpLocks/>
            <a:stCxn id="345" idx="6"/>
            <a:endCxn id="346" idx="2"/>
          </p:cNvCxnSpPr>
          <p:nvPr/>
        </p:nvCxnSpPr>
        <p:spPr>
          <a:xfrm flipV="1">
            <a:off x="10030632" y="5784010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" name="Connecteur droit 347">
            <a:extLst>
              <a:ext uri="{FF2B5EF4-FFF2-40B4-BE49-F238E27FC236}">
                <a16:creationId xmlns:a16="http://schemas.microsoft.com/office/drawing/2014/main" id="{9F27CFFA-481A-8D4D-816F-8178D8E8AAAB}"/>
              </a:ext>
            </a:extLst>
          </p:cNvPr>
          <p:cNvCxnSpPr>
            <a:cxnSpLocks/>
            <a:stCxn id="343" idx="6"/>
            <a:endCxn id="345" idx="2"/>
          </p:cNvCxnSpPr>
          <p:nvPr/>
        </p:nvCxnSpPr>
        <p:spPr>
          <a:xfrm flipV="1">
            <a:off x="9526884" y="5788363"/>
            <a:ext cx="347130" cy="1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Connecteur droit 348">
            <a:extLst>
              <a:ext uri="{FF2B5EF4-FFF2-40B4-BE49-F238E27FC236}">
                <a16:creationId xmlns:a16="http://schemas.microsoft.com/office/drawing/2014/main" id="{FCECCEE0-8569-FE49-A709-6D6B7AA11BE5}"/>
              </a:ext>
            </a:extLst>
          </p:cNvPr>
          <p:cNvCxnSpPr>
            <a:cxnSpLocks/>
            <a:stCxn id="288" idx="4"/>
            <a:endCxn id="328" idx="0"/>
          </p:cNvCxnSpPr>
          <p:nvPr/>
        </p:nvCxnSpPr>
        <p:spPr>
          <a:xfrm>
            <a:off x="6112242" y="5493744"/>
            <a:ext cx="0" cy="232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0" name="Connecteur droit 349">
            <a:extLst>
              <a:ext uri="{FF2B5EF4-FFF2-40B4-BE49-F238E27FC236}">
                <a16:creationId xmlns:a16="http://schemas.microsoft.com/office/drawing/2014/main" id="{34866AE5-FC0B-764F-8141-E13022B16F19}"/>
              </a:ext>
            </a:extLst>
          </p:cNvPr>
          <p:cNvCxnSpPr>
            <a:cxnSpLocks/>
            <a:stCxn id="289" idx="4"/>
            <a:endCxn id="329" idx="0"/>
          </p:cNvCxnSpPr>
          <p:nvPr/>
        </p:nvCxnSpPr>
        <p:spPr>
          <a:xfrm>
            <a:off x="6579324" y="5494177"/>
            <a:ext cx="0" cy="232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1" name="Connecteur droit 350">
            <a:extLst>
              <a:ext uri="{FF2B5EF4-FFF2-40B4-BE49-F238E27FC236}">
                <a16:creationId xmlns:a16="http://schemas.microsoft.com/office/drawing/2014/main" id="{57AA450B-A712-4D49-B3E8-591016A6C55A}"/>
              </a:ext>
            </a:extLst>
          </p:cNvPr>
          <p:cNvCxnSpPr>
            <a:cxnSpLocks/>
            <a:stCxn id="290" idx="4"/>
            <a:endCxn id="330" idx="0"/>
          </p:cNvCxnSpPr>
          <p:nvPr/>
        </p:nvCxnSpPr>
        <p:spPr>
          <a:xfrm>
            <a:off x="7047575" y="5493891"/>
            <a:ext cx="0" cy="232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" name="Connecteur droit 351">
            <a:extLst>
              <a:ext uri="{FF2B5EF4-FFF2-40B4-BE49-F238E27FC236}">
                <a16:creationId xmlns:a16="http://schemas.microsoft.com/office/drawing/2014/main" id="{D178F4C6-10EF-3947-8A3E-DB8B9CD83700}"/>
              </a:ext>
            </a:extLst>
          </p:cNvPr>
          <p:cNvCxnSpPr>
            <a:cxnSpLocks/>
            <a:stCxn id="291" idx="4"/>
            <a:endCxn id="331" idx="0"/>
          </p:cNvCxnSpPr>
          <p:nvPr/>
        </p:nvCxnSpPr>
        <p:spPr>
          <a:xfrm>
            <a:off x="7485490" y="5493891"/>
            <a:ext cx="0" cy="232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Connecteur droit 352">
            <a:extLst>
              <a:ext uri="{FF2B5EF4-FFF2-40B4-BE49-F238E27FC236}">
                <a16:creationId xmlns:a16="http://schemas.microsoft.com/office/drawing/2014/main" id="{A74541C5-59A5-B14C-BC53-B1DB9FA9C8D9}"/>
              </a:ext>
            </a:extLst>
          </p:cNvPr>
          <p:cNvCxnSpPr>
            <a:cxnSpLocks/>
            <a:stCxn id="292" idx="4"/>
            <a:endCxn id="332" idx="0"/>
          </p:cNvCxnSpPr>
          <p:nvPr/>
        </p:nvCxnSpPr>
        <p:spPr>
          <a:xfrm>
            <a:off x="7956730" y="5491291"/>
            <a:ext cx="0" cy="232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" name="Connecteur droit 353">
            <a:extLst>
              <a:ext uri="{FF2B5EF4-FFF2-40B4-BE49-F238E27FC236}">
                <a16:creationId xmlns:a16="http://schemas.microsoft.com/office/drawing/2014/main" id="{AEB4538B-BDC0-D446-83B5-54CB29F0849C}"/>
              </a:ext>
            </a:extLst>
          </p:cNvPr>
          <p:cNvCxnSpPr>
            <a:cxnSpLocks/>
            <a:stCxn id="293" idx="4"/>
            <a:endCxn id="333" idx="0"/>
          </p:cNvCxnSpPr>
          <p:nvPr/>
        </p:nvCxnSpPr>
        <p:spPr>
          <a:xfrm>
            <a:off x="8443151" y="5490869"/>
            <a:ext cx="0" cy="232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Connecteur droit 354">
            <a:extLst>
              <a:ext uri="{FF2B5EF4-FFF2-40B4-BE49-F238E27FC236}">
                <a16:creationId xmlns:a16="http://schemas.microsoft.com/office/drawing/2014/main" id="{6D694A5A-6AB5-C743-B0D6-F0E05150A48B}"/>
              </a:ext>
            </a:extLst>
          </p:cNvPr>
          <p:cNvCxnSpPr>
            <a:cxnSpLocks/>
            <a:stCxn id="294" idx="4"/>
            <a:endCxn id="334" idx="0"/>
          </p:cNvCxnSpPr>
          <p:nvPr/>
        </p:nvCxnSpPr>
        <p:spPr>
          <a:xfrm>
            <a:off x="8939008" y="5488595"/>
            <a:ext cx="0" cy="232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" name="Connecteur droit 355">
            <a:extLst>
              <a:ext uri="{FF2B5EF4-FFF2-40B4-BE49-F238E27FC236}">
                <a16:creationId xmlns:a16="http://schemas.microsoft.com/office/drawing/2014/main" id="{E0B239CD-B1D4-A542-8F25-3D61B8BD9C56}"/>
              </a:ext>
            </a:extLst>
          </p:cNvPr>
          <p:cNvCxnSpPr>
            <a:cxnSpLocks/>
            <a:stCxn id="303" idx="4"/>
            <a:endCxn id="343" idx="0"/>
          </p:cNvCxnSpPr>
          <p:nvPr/>
        </p:nvCxnSpPr>
        <p:spPr>
          <a:xfrm>
            <a:off x="9448576" y="5490869"/>
            <a:ext cx="0" cy="232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" name="Connecteur droit 356">
            <a:extLst>
              <a:ext uri="{FF2B5EF4-FFF2-40B4-BE49-F238E27FC236}">
                <a16:creationId xmlns:a16="http://schemas.microsoft.com/office/drawing/2014/main" id="{67938D5D-388A-E646-8D8B-52AABBA97B27}"/>
              </a:ext>
            </a:extLst>
          </p:cNvPr>
          <p:cNvCxnSpPr>
            <a:cxnSpLocks/>
            <a:stCxn id="305" idx="4"/>
            <a:endCxn id="345" idx="0"/>
          </p:cNvCxnSpPr>
          <p:nvPr/>
        </p:nvCxnSpPr>
        <p:spPr>
          <a:xfrm>
            <a:off x="9952324" y="5489219"/>
            <a:ext cx="0" cy="232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Connecteur droit 357">
            <a:extLst>
              <a:ext uri="{FF2B5EF4-FFF2-40B4-BE49-F238E27FC236}">
                <a16:creationId xmlns:a16="http://schemas.microsoft.com/office/drawing/2014/main" id="{50E24557-F263-AA4F-9A73-BD498A2C52E8}"/>
              </a:ext>
            </a:extLst>
          </p:cNvPr>
          <p:cNvCxnSpPr>
            <a:cxnSpLocks/>
            <a:stCxn id="306" idx="4"/>
            <a:endCxn id="346" idx="0"/>
          </p:cNvCxnSpPr>
          <p:nvPr/>
        </p:nvCxnSpPr>
        <p:spPr>
          <a:xfrm>
            <a:off x="10456149" y="5484866"/>
            <a:ext cx="0" cy="232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9" name="Groupe 378">
            <a:extLst>
              <a:ext uri="{FF2B5EF4-FFF2-40B4-BE49-F238E27FC236}">
                <a16:creationId xmlns:a16="http://schemas.microsoft.com/office/drawing/2014/main" id="{22BCA57B-1B30-C847-B863-D1E55AA27F69}"/>
              </a:ext>
            </a:extLst>
          </p:cNvPr>
          <p:cNvGrpSpPr/>
          <p:nvPr/>
        </p:nvGrpSpPr>
        <p:grpSpPr>
          <a:xfrm rot="10800000">
            <a:off x="1597139" y="2601215"/>
            <a:ext cx="1247655" cy="1294466"/>
            <a:chOff x="1157576" y="5180443"/>
            <a:chExt cx="1247655" cy="1294466"/>
          </a:xfrm>
        </p:grpSpPr>
        <p:sp>
          <p:nvSpPr>
            <p:cNvPr id="380" name="Ellipse 379">
              <a:extLst>
                <a:ext uri="{FF2B5EF4-FFF2-40B4-BE49-F238E27FC236}">
                  <a16:creationId xmlns:a16="http://schemas.microsoft.com/office/drawing/2014/main" id="{D514F03A-4D77-9A46-A56D-EFCD13F7EB65}"/>
                </a:ext>
              </a:extLst>
            </p:cNvPr>
            <p:cNvSpPr/>
            <p:nvPr/>
          </p:nvSpPr>
          <p:spPr>
            <a:xfrm>
              <a:off x="1672577" y="5180443"/>
              <a:ext cx="183345" cy="178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381" name="Ellipse 380">
              <a:extLst>
                <a:ext uri="{FF2B5EF4-FFF2-40B4-BE49-F238E27FC236}">
                  <a16:creationId xmlns:a16="http://schemas.microsoft.com/office/drawing/2014/main" id="{8458201D-8254-B74D-980E-AE5B278479AA}"/>
                </a:ext>
              </a:extLst>
            </p:cNvPr>
            <p:cNvSpPr/>
            <p:nvPr/>
          </p:nvSpPr>
          <p:spPr>
            <a:xfrm>
              <a:off x="1157576" y="5755506"/>
              <a:ext cx="183345" cy="17870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Ellipse 381">
              <a:extLst>
                <a:ext uri="{FF2B5EF4-FFF2-40B4-BE49-F238E27FC236}">
                  <a16:creationId xmlns:a16="http://schemas.microsoft.com/office/drawing/2014/main" id="{90D95BF2-9C19-9641-A3FA-6DF7505B3B8F}"/>
                </a:ext>
              </a:extLst>
            </p:cNvPr>
            <p:cNvSpPr/>
            <p:nvPr/>
          </p:nvSpPr>
          <p:spPr>
            <a:xfrm>
              <a:off x="1670226" y="5755506"/>
              <a:ext cx="183345" cy="178705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383" name="Ellipse 382">
              <a:extLst>
                <a:ext uri="{FF2B5EF4-FFF2-40B4-BE49-F238E27FC236}">
                  <a16:creationId xmlns:a16="http://schemas.microsoft.com/office/drawing/2014/main" id="{B7A5ECC5-3F60-C547-94DD-E1D5A2D18784}"/>
                </a:ext>
              </a:extLst>
            </p:cNvPr>
            <p:cNvSpPr/>
            <p:nvPr/>
          </p:nvSpPr>
          <p:spPr>
            <a:xfrm>
              <a:off x="2221886" y="575202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Ellipse 383">
              <a:extLst>
                <a:ext uri="{FF2B5EF4-FFF2-40B4-BE49-F238E27FC236}">
                  <a16:creationId xmlns:a16="http://schemas.microsoft.com/office/drawing/2014/main" id="{797B0585-1167-BC49-A86C-911412643356}"/>
                </a:ext>
              </a:extLst>
            </p:cNvPr>
            <p:cNvSpPr/>
            <p:nvPr/>
          </p:nvSpPr>
          <p:spPr>
            <a:xfrm>
              <a:off x="1667874" y="6296204"/>
              <a:ext cx="183345" cy="178705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5" name="Connecteur droit 384">
              <a:extLst>
                <a:ext uri="{FF2B5EF4-FFF2-40B4-BE49-F238E27FC236}">
                  <a16:creationId xmlns:a16="http://schemas.microsoft.com/office/drawing/2014/main" id="{1BCB8C1D-61AE-2741-AD2D-8386DBE7C2AA}"/>
                </a:ext>
              </a:extLst>
            </p:cNvPr>
            <p:cNvCxnSpPr>
              <a:cxnSpLocks/>
              <a:stCxn id="382" idx="6"/>
              <a:endCxn id="383" idx="2"/>
            </p:cNvCxnSpPr>
            <p:nvPr/>
          </p:nvCxnSpPr>
          <p:spPr>
            <a:xfrm flipV="1">
              <a:off x="1853570" y="5841383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Connecteur droit 385">
              <a:extLst>
                <a:ext uri="{FF2B5EF4-FFF2-40B4-BE49-F238E27FC236}">
                  <a16:creationId xmlns:a16="http://schemas.microsoft.com/office/drawing/2014/main" id="{5990C5B0-759A-8449-B25A-95A94650F68E}"/>
                </a:ext>
              </a:extLst>
            </p:cNvPr>
            <p:cNvCxnSpPr>
              <a:cxnSpLocks/>
              <a:stCxn id="381" idx="6"/>
              <a:endCxn id="382" idx="2"/>
            </p:cNvCxnSpPr>
            <p:nvPr/>
          </p:nvCxnSpPr>
          <p:spPr>
            <a:xfrm>
              <a:off x="1340921" y="5844858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Connecteur droit 386">
              <a:extLst>
                <a:ext uri="{FF2B5EF4-FFF2-40B4-BE49-F238E27FC236}">
                  <a16:creationId xmlns:a16="http://schemas.microsoft.com/office/drawing/2014/main" id="{398BDAE4-9E50-CA45-8EFE-5BF0B86DD78A}"/>
                </a:ext>
              </a:extLst>
            </p:cNvPr>
            <p:cNvCxnSpPr>
              <a:cxnSpLocks/>
              <a:stCxn id="380" idx="4"/>
              <a:endCxn id="382" idx="0"/>
            </p:cNvCxnSpPr>
            <p:nvPr/>
          </p:nvCxnSpPr>
          <p:spPr>
            <a:xfrm flipH="1">
              <a:off x="1761897" y="5359147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Connecteur droit 387">
              <a:extLst>
                <a:ext uri="{FF2B5EF4-FFF2-40B4-BE49-F238E27FC236}">
                  <a16:creationId xmlns:a16="http://schemas.microsoft.com/office/drawing/2014/main" id="{864DF6AE-3953-B94C-BF73-5AA36910DE2C}"/>
                </a:ext>
              </a:extLst>
            </p:cNvPr>
            <p:cNvCxnSpPr>
              <a:cxnSpLocks/>
              <a:stCxn id="382" idx="4"/>
              <a:endCxn id="384" idx="0"/>
            </p:cNvCxnSpPr>
            <p:nvPr/>
          </p:nvCxnSpPr>
          <p:spPr>
            <a:xfrm flipH="1">
              <a:off x="1759546" y="5934211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9" name="Groupe 388">
            <a:extLst>
              <a:ext uri="{FF2B5EF4-FFF2-40B4-BE49-F238E27FC236}">
                <a16:creationId xmlns:a16="http://schemas.microsoft.com/office/drawing/2014/main" id="{251E5859-BE9C-EA45-9A65-6FDC6141E86B}"/>
              </a:ext>
            </a:extLst>
          </p:cNvPr>
          <p:cNvGrpSpPr/>
          <p:nvPr/>
        </p:nvGrpSpPr>
        <p:grpSpPr>
          <a:xfrm rot="10800000">
            <a:off x="3096354" y="2610220"/>
            <a:ext cx="1247655" cy="1294466"/>
            <a:chOff x="1157576" y="5180443"/>
            <a:chExt cx="1247655" cy="1294466"/>
          </a:xfrm>
        </p:grpSpPr>
        <p:sp>
          <p:nvSpPr>
            <p:cNvPr id="390" name="Ellipse 389">
              <a:extLst>
                <a:ext uri="{FF2B5EF4-FFF2-40B4-BE49-F238E27FC236}">
                  <a16:creationId xmlns:a16="http://schemas.microsoft.com/office/drawing/2014/main" id="{C40F935A-F231-4A44-8D4B-D04CA7680A7B}"/>
                </a:ext>
              </a:extLst>
            </p:cNvPr>
            <p:cNvSpPr/>
            <p:nvPr/>
          </p:nvSpPr>
          <p:spPr>
            <a:xfrm>
              <a:off x="1672577" y="5180443"/>
              <a:ext cx="183345" cy="178705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391" name="Ellipse 390">
              <a:extLst>
                <a:ext uri="{FF2B5EF4-FFF2-40B4-BE49-F238E27FC236}">
                  <a16:creationId xmlns:a16="http://schemas.microsoft.com/office/drawing/2014/main" id="{C1C6BE7B-7874-A143-9B21-2C3A06ECAF0B}"/>
                </a:ext>
              </a:extLst>
            </p:cNvPr>
            <p:cNvSpPr/>
            <p:nvPr/>
          </p:nvSpPr>
          <p:spPr>
            <a:xfrm>
              <a:off x="1157576" y="5755506"/>
              <a:ext cx="183345" cy="17870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2" name="Ellipse 391">
              <a:extLst>
                <a:ext uri="{FF2B5EF4-FFF2-40B4-BE49-F238E27FC236}">
                  <a16:creationId xmlns:a16="http://schemas.microsoft.com/office/drawing/2014/main" id="{7F667407-1F84-014E-A9C6-64F54E4253FA}"/>
                </a:ext>
              </a:extLst>
            </p:cNvPr>
            <p:cNvSpPr/>
            <p:nvPr/>
          </p:nvSpPr>
          <p:spPr>
            <a:xfrm>
              <a:off x="1670226" y="5755506"/>
              <a:ext cx="183345" cy="17870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393" name="Ellipse 392">
              <a:extLst>
                <a:ext uri="{FF2B5EF4-FFF2-40B4-BE49-F238E27FC236}">
                  <a16:creationId xmlns:a16="http://schemas.microsoft.com/office/drawing/2014/main" id="{033481C2-51D1-8948-B1E9-5D58FFAF87E2}"/>
                </a:ext>
              </a:extLst>
            </p:cNvPr>
            <p:cNvSpPr/>
            <p:nvPr/>
          </p:nvSpPr>
          <p:spPr>
            <a:xfrm>
              <a:off x="2221886" y="575202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Ellipse 393">
              <a:extLst>
                <a:ext uri="{FF2B5EF4-FFF2-40B4-BE49-F238E27FC236}">
                  <a16:creationId xmlns:a16="http://schemas.microsoft.com/office/drawing/2014/main" id="{51838CFB-CDB1-294E-9F5E-4CF107481438}"/>
                </a:ext>
              </a:extLst>
            </p:cNvPr>
            <p:cNvSpPr/>
            <p:nvPr/>
          </p:nvSpPr>
          <p:spPr>
            <a:xfrm>
              <a:off x="1667874" y="629620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5" name="Connecteur droit 394">
              <a:extLst>
                <a:ext uri="{FF2B5EF4-FFF2-40B4-BE49-F238E27FC236}">
                  <a16:creationId xmlns:a16="http://schemas.microsoft.com/office/drawing/2014/main" id="{8CF11303-9AD6-E04A-B9B4-129FD07C30C6}"/>
                </a:ext>
              </a:extLst>
            </p:cNvPr>
            <p:cNvCxnSpPr>
              <a:cxnSpLocks/>
              <a:stCxn id="392" idx="6"/>
              <a:endCxn id="393" idx="2"/>
            </p:cNvCxnSpPr>
            <p:nvPr/>
          </p:nvCxnSpPr>
          <p:spPr>
            <a:xfrm flipV="1">
              <a:off x="1853570" y="5841383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Connecteur droit 395">
              <a:extLst>
                <a:ext uri="{FF2B5EF4-FFF2-40B4-BE49-F238E27FC236}">
                  <a16:creationId xmlns:a16="http://schemas.microsoft.com/office/drawing/2014/main" id="{92B16449-C338-8841-8536-52684499A259}"/>
                </a:ext>
              </a:extLst>
            </p:cNvPr>
            <p:cNvCxnSpPr>
              <a:cxnSpLocks/>
              <a:stCxn id="391" idx="6"/>
              <a:endCxn id="392" idx="2"/>
            </p:cNvCxnSpPr>
            <p:nvPr/>
          </p:nvCxnSpPr>
          <p:spPr>
            <a:xfrm>
              <a:off x="1340921" y="5844858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Connecteur droit 396">
              <a:extLst>
                <a:ext uri="{FF2B5EF4-FFF2-40B4-BE49-F238E27FC236}">
                  <a16:creationId xmlns:a16="http://schemas.microsoft.com/office/drawing/2014/main" id="{E2DE8966-97B4-DE41-BF1F-BB7CF002BD8B}"/>
                </a:ext>
              </a:extLst>
            </p:cNvPr>
            <p:cNvCxnSpPr>
              <a:cxnSpLocks/>
              <a:stCxn id="390" idx="4"/>
              <a:endCxn id="392" idx="0"/>
            </p:cNvCxnSpPr>
            <p:nvPr/>
          </p:nvCxnSpPr>
          <p:spPr>
            <a:xfrm flipH="1">
              <a:off x="1761897" y="5359147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Connecteur droit 397">
              <a:extLst>
                <a:ext uri="{FF2B5EF4-FFF2-40B4-BE49-F238E27FC236}">
                  <a16:creationId xmlns:a16="http://schemas.microsoft.com/office/drawing/2014/main" id="{2F86442F-E97F-3E40-AD18-573E2BE55457}"/>
                </a:ext>
              </a:extLst>
            </p:cNvPr>
            <p:cNvCxnSpPr>
              <a:cxnSpLocks/>
              <a:stCxn id="392" idx="4"/>
              <a:endCxn id="394" idx="0"/>
            </p:cNvCxnSpPr>
            <p:nvPr/>
          </p:nvCxnSpPr>
          <p:spPr>
            <a:xfrm flipH="1">
              <a:off x="1759546" y="5934211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9" name="Groupe 398">
            <a:extLst>
              <a:ext uri="{FF2B5EF4-FFF2-40B4-BE49-F238E27FC236}">
                <a16:creationId xmlns:a16="http://schemas.microsoft.com/office/drawing/2014/main" id="{05E0DC8E-D814-8C4B-AD7F-012312E878EF}"/>
              </a:ext>
            </a:extLst>
          </p:cNvPr>
          <p:cNvGrpSpPr/>
          <p:nvPr/>
        </p:nvGrpSpPr>
        <p:grpSpPr>
          <a:xfrm rot="10800000">
            <a:off x="1585972" y="4192948"/>
            <a:ext cx="1247655" cy="1294466"/>
            <a:chOff x="1157576" y="5180443"/>
            <a:chExt cx="1247655" cy="1294466"/>
          </a:xfrm>
        </p:grpSpPr>
        <p:sp>
          <p:nvSpPr>
            <p:cNvPr id="400" name="Ellipse 399">
              <a:extLst>
                <a:ext uri="{FF2B5EF4-FFF2-40B4-BE49-F238E27FC236}">
                  <a16:creationId xmlns:a16="http://schemas.microsoft.com/office/drawing/2014/main" id="{238C7848-836E-1C45-B168-22A68825B521}"/>
                </a:ext>
              </a:extLst>
            </p:cNvPr>
            <p:cNvSpPr/>
            <p:nvPr/>
          </p:nvSpPr>
          <p:spPr>
            <a:xfrm>
              <a:off x="1672577" y="5180443"/>
              <a:ext cx="183345" cy="178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401" name="Ellipse 400">
              <a:extLst>
                <a:ext uri="{FF2B5EF4-FFF2-40B4-BE49-F238E27FC236}">
                  <a16:creationId xmlns:a16="http://schemas.microsoft.com/office/drawing/2014/main" id="{03326832-44C8-A545-B889-207203E59573}"/>
                </a:ext>
              </a:extLst>
            </p:cNvPr>
            <p:cNvSpPr/>
            <p:nvPr/>
          </p:nvSpPr>
          <p:spPr>
            <a:xfrm>
              <a:off x="1157576" y="5755506"/>
              <a:ext cx="183345" cy="178705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Ellipse 401">
              <a:extLst>
                <a:ext uri="{FF2B5EF4-FFF2-40B4-BE49-F238E27FC236}">
                  <a16:creationId xmlns:a16="http://schemas.microsoft.com/office/drawing/2014/main" id="{6D6FF1DF-056E-EF42-84F4-17AB12D4C903}"/>
                </a:ext>
              </a:extLst>
            </p:cNvPr>
            <p:cNvSpPr/>
            <p:nvPr/>
          </p:nvSpPr>
          <p:spPr>
            <a:xfrm>
              <a:off x="1670226" y="5755506"/>
              <a:ext cx="183345" cy="178705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403" name="Ellipse 402">
              <a:extLst>
                <a:ext uri="{FF2B5EF4-FFF2-40B4-BE49-F238E27FC236}">
                  <a16:creationId xmlns:a16="http://schemas.microsoft.com/office/drawing/2014/main" id="{DC048148-C1FA-DB43-8EF6-7554E1A82EC7}"/>
                </a:ext>
              </a:extLst>
            </p:cNvPr>
            <p:cNvSpPr/>
            <p:nvPr/>
          </p:nvSpPr>
          <p:spPr>
            <a:xfrm>
              <a:off x="2221886" y="575202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Ellipse 403">
              <a:extLst>
                <a:ext uri="{FF2B5EF4-FFF2-40B4-BE49-F238E27FC236}">
                  <a16:creationId xmlns:a16="http://schemas.microsoft.com/office/drawing/2014/main" id="{F17E70FB-D1AE-5A48-AF53-28A33D5DAB0D}"/>
                </a:ext>
              </a:extLst>
            </p:cNvPr>
            <p:cNvSpPr/>
            <p:nvPr/>
          </p:nvSpPr>
          <p:spPr>
            <a:xfrm>
              <a:off x="1667874" y="6296204"/>
              <a:ext cx="183345" cy="17870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5" name="Connecteur droit 404">
              <a:extLst>
                <a:ext uri="{FF2B5EF4-FFF2-40B4-BE49-F238E27FC236}">
                  <a16:creationId xmlns:a16="http://schemas.microsoft.com/office/drawing/2014/main" id="{90C44829-80F8-4944-BCE8-26023EBC6B05}"/>
                </a:ext>
              </a:extLst>
            </p:cNvPr>
            <p:cNvCxnSpPr>
              <a:cxnSpLocks/>
              <a:stCxn id="402" idx="6"/>
              <a:endCxn id="403" idx="2"/>
            </p:cNvCxnSpPr>
            <p:nvPr/>
          </p:nvCxnSpPr>
          <p:spPr>
            <a:xfrm flipV="1">
              <a:off x="1853570" y="5841383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Connecteur droit 405">
              <a:extLst>
                <a:ext uri="{FF2B5EF4-FFF2-40B4-BE49-F238E27FC236}">
                  <a16:creationId xmlns:a16="http://schemas.microsoft.com/office/drawing/2014/main" id="{96CD5562-F70A-4B4D-A7C9-CD8729CBD53F}"/>
                </a:ext>
              </a:extLst>
            </p:cNvPr>
            <p:cNvCxnSpPr>
              <a:cxnSpLocks/>
              <a:stCxn id="401" idx="6"/>
              <a:endCxn id="402" idx="2"/>
            </p:cNvCxnSpPr>
            <p:nvPr/>
          </p:nvCxnSpPr>
          <p:spPr>
            <a:xfrm>
              <a:off x="1340921" y="5844858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Connecteur droit 406">
              <a:extLst>
                <a:ext uri="{FF2B5EF4-FFF2-40B4-BE49-F238E27FC236}">
                  <a16:creationId xmlns:a16="http://schemas.microsoft.com/office/drawing/2014/main" id="{5E4E157B-B4AC-5547-8FAE-5DE83B806221}"/>
                </a:ext>
              </a:extLst>
            </p:cNvPr>
            <p:cNvCxnSpPr>
              <a:cxnSpLocks/>
              <a:stCxn id="400" idx="4"/>
              <a:endCxn id="402" idx="0"/>
            </p:cNvCxnSpPr>
            <p:nvPr/>
          </p:nvCxnSpPr>
          <p:spPr>
            <a:xfrm flipH="1">
              <a:off x="1761897" y="5359147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Connecteur droit 407">
              <a:extLst>
                <a:ext uri="{FF2B5EF4-FFF2-40B4-BE49-F238E27FC236}">
                  <a16:creationId xmlns:a16="http://schemas.microsoft.com/office/drawing/2014/main" id="{E1528968-D16B-D544-ABEC-551F38690E76}"/>
                </a:ext>
              </a:extLst>
            </p:cNvPr>
            <p:cNvCxnSpPr>
              <a:cxnSpLocks/>
              <a:stCxn id="402" idx="4"/>
              <a:endCxn id="404" idx="0"/>
            </p:cNvCxnSpPr>
            <p:nvPr/>
          </p:nvCxnSpPr>
          <p:spPr>
            <a:xfrm flipH="1">
              <a:off x="1759546" y="5934211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9" name="Groupe 408">
            <a:extLst>
              <a:ext uri="{FF2B5EF4-FFF2-40B4-BE49-F238E27FC236}">
                <a16:creationId xmlns:a16="http://schemas.microsoft.com/office/drawing/2014/main" id="{4BDA506B-2B7C-CE4A-87E2-5AF57F03CCAA}"/>
              </a:ext>
            </a:extLst>
          </p:cNvPr>
          <p:cNvGrpSpPr/>
          <p:nvPr/>
        </p:nvGrpSpPr>
        <p:grpSpPr>
          <a:xfrm rot="10800000">
            <a:off x="3088657" y="4192947"/>
            <a:ext cx="1247655" cy="1294466"/>
            <a:chOff x="1157576" y="5180443"/>
            <a:chExt cx="1247655" cy="1294466"/>
          </a:xfrm>
        </p:grpSpPr>
        <p:sp>
          <p:nvSpPr>
            <p:cNvPr id="410" name="Ellipse 409">
              <a:extLst>
                <a:ext uri="{FF2B5EF4-FFF2-40B4-BE49-F238E27FC236}">
                  <a16:creationId xmlns:a16="http://schemas.microsoft.com/office/drawing/2014/main" id="{CAB96B97-F6AF-634D-B96A-527BC2FBDA65}"/>
                </a:ext>
              </a:extLst>
            </p:cNvPr>
            <p:cNvSpPr/>
            <p:nvPr/>
          </p:nvSpPr>
          <p:spPr>
            <a:xfrm>
              <a:off x="1672577" y="5180443"/>
              <a:ext cx="183345" cy="178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411" name="Ellipse 410">
              <a:extLst>
                <a:ext uri="{FF2B5EF4-FFF2-40B4-BE49-F238E27FC236}">
                  <a16:creationId xmlns:a16="http://schemas.microsoft.com/office/drawing/2014/main" id="{F7A92456-2F8D-EB4A-BDD6-4746CF473B53}"/>
                </a:ext>
              </a:extLst>
            </p:cNvPr>
            <p:cNvSpPr/>
            <p:nvPr/>
          </p:nvSpPr>
          <p:spPr>
            <a:xfrm>
              <a:off x="1157576" y="5755506"/>
              <a:ext cx="183345" cy="17870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Ellipse 416">
              <a:extLst>
                <a:ext uri="{FF2B5EF4-FFF2-40B4-BE49-F238E27FC236}">
                  <a16:creationId xmlns:a16="http://schemas.microsoft.com/office/drawing/2014/main" id="{4DD57B76-A7D0-AC48-8115-FF247F3C7AA7}"/>
                </a:ext>
              </a:extLst>
            </p:cNvPr>
            <p:cNvSpPr/>
            <p:nvPr/>
          </p:nvSpPr>
          <p:spPr>
            <a:xfrm>
              <a:off x="1670226" y="5755506"/>
              <a:ext cx="183345" cy="178705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418" name="Ellipse 417">
              <a:extLst>
                <a:ext uri="{FF2B5EF4-FFF2-40B4-BE49-F238E27FC236}">
                  <a16:creationId xmlns:a16="http://schemas.microsoft.com/office/drawing/2014/main" id="{F51CCA6F-7109-F241-B815-11255586A776}"/>
                </a:ext>
              </a:extLst>
            </p:cNvPr>
            <p:cNvSpPr/>
            <p:nvPr/>
          </p:nvSpPr>
          <p:spPr>
            <a:xfrm>
              <a:off x="2221886" y="575202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9" name="Ellipse 418">
              <a:extLst>
                <a:ext uri="{FF2B5EF4-FFF2-40B4-BE49-F238E27FC236}">
                  <a16:creationId xmlns:a16="http://schemas.microsoft.com/office/drawing/2014/main" id="{AD54AFEC-B159-654C-9735-F780D6677BF7}"/>
                </a:ext>
              </a:extLst>
            </p:cNvPr>
            <p:cNvSpPr/>
            <p:nvPr/>
          </p:nvSpPr>
          <p:spPr>
            <a:xfrm>
              <a:off x="1667874" y="6296204"/>
              <a:ext cx="183345" cy="17870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20" name="Connecteur droit 419">
              <a:extLst>
                <a:ext uri="{FF2B5EF4-FFF2-40B4-BE49-F238E27FC236}">
                  <a16:creationId xmlns:a16="http://schemas.microsoft.com/office/drawing/2014/main" id="{FB678B16-4D8B-D045-9867-8D8FBAE9F674}"/>
                </a:ext>
              </a:extLst>
            </p:cNvPr>
            <p:cNvCxnSpPr>
              <a:cxnSpLocks/>
              <a:stCxn id="417" idx="6"/>
              <a:endCxn id="418" idx="2"/>
            </p:cNvCxnSpPr>
            <p:nvPr/>
          </p:nvCxnSpPr>
          <p:spPr>
            <a:xfrm flipV="1">
              <a:off x="1853570" y="5841383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Connecteur droit 420">
              <a:extLst>
                <a:ext uri="{FF2B5EF4-FFF2-40B4-BE49-F238E27FC236}">
                  <a16:creationId xmlns:a16="http://schemas.microsoft.com/office/drawing/2014/main" id="{7E119016-2C4A-6F44-ABE0-3552983A70D0}"/>
                </a:ext>
              </a:extLst>
            </p:cNvPr>
            <p:cNvCxnSpPr>
              <a:cxnSpLocks/>
              <a:stCxn id="411" idx="6"/>
              <a:endCxn id="417" idx="2"/>
            </p:cNvCxnSpPr>
            <p:nvPr/>
          </p:nvCxnSpPr>
          <p:spPr>
            <a:xfrm>
              <a:off x="1340921" y="5844858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Connecteur droit 421">
              <a:extLst>
                <a:ext uri="{FF2B5EF4-FFF2-40B4-BE49-F238E27FC236}">
                  <a16:creationId xmlns:a16="http://schemas.microsoft.com/office/drawing/2014/main" id="{E504EA9D-B413-D04D-994F-3F63E96ED10C}"/>
                </a:ext>
              </a:extLst>
            </p:cNvPr>
            <p:cNvCxnSpPr>
              <a:cxnSpLocks/>
              <a:stCxn id="410" idx="4"/>
              <a:endCxn id="417" idx="0"/>
            </p:cNvCxnSpPr>
            <p:nvPr/>
          </p:nvCxnSpPr>
          <p:spPr>
            <a:xfrm flipH="1">
              <a:off x="1761897" y="5359147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Connecteur droit 422">
              <a:extLst>
                <a:ext uri="{FF2B5EF4-FFF2-40B4-BE49-F238E27FC236}">
                  <a16:creationId xmlns:a16="http://schemas.microsoft.com/office/drawing/2014/main" id="{95B39127-21BD-5F46-9F0E-221DA901DD71}"/>
                </a:ext>
              </a:extLst>
            </p:cNvPr>
            <p:cNvCxnSpPr>
              <a:cxnSpLocks/>
              <a:stCxn id="417" idx="4"/>
              <a:endCxn id="419" idx="0"/>
            </p:cNvCxnSpPr>
            <p:nvPr/>
          </p:nvCxnSpPr>
          <p:spPr>
            <a:xfrm flipH="1">
              <a:off x="1759546" y="5934211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4" name="Ellipse 423">
            <a:extLst>
              <a:ext uri="{FF2B5EF4-FFF2-40B4-BE49-F238E27FC236}">
                <a16:creationId xmlns:a16="http://schemas.microsoft.com/office/drawing/2014/main" id="{FB771E55-7469-9745-A4C7-EEA553A39D0F}"/>
              </a:ext>
            </a:extLst>
          </p:cNvPr>
          <p:cNvSpPr/>
          <p:nvPr/>
        </p:nvSpPr>
        <p:spPr>
          <a:xfrm rot="10800000">
            <a:off x="1955289" y="3303318"/>
            <a:ext cx="183345" cy="178705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25" name="Ellipse 424">
            <a:extLst>
              <a:ext uri="{FF2B5EF4-FFF2-40B4-BE49-F238E27FC236}">
                <a16:creationId xmlns:a16="http://schemas.microsoft.com/office/drawing/2014/main" id="{DB2E8CB8-CDDB-CC44-9F2F-665A80FCA5B2}"/>
              </a:ext>
            </a:extLst>
          </p:cNvPr>
          <p:cNvSpPr/>
          <p:nvPr/>
        </p:nvSpPr>
        <p:spPr>
          <a:xfrm rot="10800000">
            <a:off x="3479287" y="3308757"/>
            <a:ext cx="183345" cy="178705"/>
          </a:xfrm>
          <a:prstGeom prst="ellipse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59" name="Ellipse 358">
            <a:extLst>
              <a:ext uri="{FF2B5EF4-FFF2-40B4-BE49-F238E27FC236}">
                <a16:creationId xmlns:a16="http://schemas.microsoft.com/office/drawing/2014/main" id="{695F99CA-BA64-F542-ADA5-37CE74AC1A14}"/>
              </a:ext>
            </a:extLst>
          </p:cNvPr>
          <p:cNvSpPr/>
          <p:nvPr/>
        </p:nvSpPr>
        <p:spPr>
          <a:xfrm>
            <a:off x="6636656" y="4360518"/>
            <a:ext cx="156617" cy="133642"/>
          </a:xfrm>
          <a:prstGeom prst="ellipse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8129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82773C-74F9-A742-937D-3A240FEF0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First Solution: range 1, 2 robots, 3 </a:t>
            </a:r>
            <a:r>
              <a:rPr lang="fr-FR" dirty="0" err="1"/>
              <a:t>colors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8E0104-0C84-2445-8BE5-4E462C171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GRASTA'2022, Porquerolles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D2F04C1D-CC7C-1E42-9CFA-7650C5A633F2}"/>
              </a:ext>
            </a:extLst>
          </p:cNvPr>
          <p:cNvSpPr/>
          <p:nvPr/>
        </p:nvSpPr>
        <p:spPr>
          <a:xfrm>
            <a:off x="6044331" y="2640234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8C2ECC02-B8B9-894B-B7DE-90346C7E59B8}"/>
              </a:ext>
            </a:extLst>
          </p:cNvPr>
          <p:cNvSpPr/>
          <p:nvPr/>
        </p:nvSpPr>
        <p:spPr>
          <a:xfrm>
            <a:off x="6511414" y="2640668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BE5544C0-C9BC-9547-AB50-17F93F0D5F5A}"/>
              </a:ext>
            </a:extLst>
          </p:cNvPr>
          <p:cNvSpPr/>
          <p:nvPr/>
        </p:nvSpPr>
        <p:spPr>
          <a:xfrm>
            <a:off x="6979664" y="264038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3DFAE6C4-221D-9E42-A3E3-9334DAE4EF75}"/>
              </a:ext>
            </a:extLst>
          </p:cNvPr>
          <p:cNvSpPr/>
          <p:nvPr/>
        </p:nvSpPr>
        <p:spPr>
          <a:xfrm>
            <a:off x="7417579" y="264038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825F6F16-98B5-5144-84BE-DBDC275E9BED}"/>
              </a:ext>
            </a:extLst>
          </p:cNvPr>
          <p:cNvSpPr/>
          <p:nvPr/>
        </p:nvSpPr>
        <p:spPr>
          <a:xfrm>
            <a:off x="7888820" y="2637782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D122411D-44AF-0143-BC4D-C35F69B680B7}"/>
              </a:ext>
            </a:extLst>
          </p:cNvPr>
          <p:cNvSpPr/>
          <p:nvPr/>
        </p:nvSpPr>
        <p:spPr>
          <a:xfrm>
            <a:off x="8375240" y="2637360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2D2750D-ED7C-C64A-895B-EEABBE4A2B47}"/>
              </a:ext>
            </a:extLst>
          </p:cNvPr>
          <p:cNvSpPr/>
          <p:nvPr/>
        </p:nvSpPr>
        <p:spPr>
          <a:xfrm>
            <a:off x="8871097" y="2635086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0422526F-AC65-FE4B-8C2D-67C155A45BD0}"/>
              </a:ext>
            </a:extLst>
          </p:cNvPr>
          <p:cNvSpPr/>
          <p:nvPr/>
        </p:nvSpPr>
        <p:spPr>
          <a:xfrm>
            <a:off x="6042321" y="3070287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B8DDA689-DDEC-E744-874A-328E01BDECD5}"/>
              </a:ext>
            </a:extLst>
          </p:cNvPr>
          <p:cNvSpPr/>
          <p:nvPr/>
        </p:nvSpPr>
        <p:spPr>
          <a:xfrm>
            <a:off x="6509406" y="3070720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49C2EFD7-E4BB-9944-BCEB-13D1D60C3C76}"/>
              </a:ext>
            </a:extLst>
          </p:cNvPr>
          <p:cNvSpPr/>
          <p:nvPr/>
        </p:nvSpPr>
        <p:spPr>
          <a:xfrm>
            <a:off x="6977654" y="3070434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17ADF381-C50F-7A4B-9BFC-FFEC7DA00CF7}"/>
              </a:ext>
            </a:extLst>
          </p:cNvPr>
          <p:cNvSpPr/>
          <p:nvPr/>
        </p:nvSpPr>
        <p:spPr>
          <a:xfrm>
            <a:off x="7415571" y="3070434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9DB92AF6-3C9A-F54E-BB38-9BA1B78996DB}"/>
              </a:ext>
            </a:extLst>
          </p:cNvPr>
          <p:cNvSpPr/>
          <p:nvPr/>
        </p:nvSpPr>
        <p:spPr>
          <a:xfrm>
            <a:off x="7886811" y="3067834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E656E57A-BEC5-6E40-96A9-718372D5015C}"/>
              </a:ext>
            </a:extLst>
          </p:cNvPr>
          <p:cNvSpPr/>
          <p:nvPr/>
        </p:nvSpPr>
        <p:spPr>
          <a:xfrm>
            <a:off x="8373230" y="3067413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2D050"/>
              </a:solidFill>
              <a:highlight>
                <a:srgbClr val="00FF00"/>
              </a:highlight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474A581E-73A6-F943-B00A-4DE26F9C6239}"/>
              </a:ext>
            </a:extLst>
          </p:cNvPr>
          <p:cNvSpPr/>
          <p:nvPr/>
        </p:nvSpPr>
        <p:spPr>
          <a:xfrm>
            <a:off x="8869087" y="3065138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4D2F8EC8-B363-274A-821F-AD40CF179787}"/>
              </a:ext>
            </a:extLst>
          </p:cNvPr>
          <p:cNvSpPr/>
          <p:nvPr/>
        </p:nvSpPr>
        <p:spPr>
          <a:xfrm>
            <a:off x="6040314" y="3474641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8E00D9A3-8D14-1C4B-B383-85F0BDC362A6}"/>
              </a:ext>
            </a:extLst>
          </p:cNvPr>
          <p:cNvSpPr/>
          <p:nvPr/>
        </p:nvSpPr>
        <p:spPr>
          <a:xfrm>
            <a:off x="6507396" y="3475074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AB98DE39-C7CB-A744-9A86-59656F617D87}"/>
              </a:ext>
            </a:extLst>
          </p:cNvPr>
          <p:cNvSpPr/>
          <p:nvPr/>
        </p:nvSpPr>
        <p:spPr>
          <a:xfrm>
            <a:off x="6975647" y="3474787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277AA20E-2E34-5944-BFD7-DB6C8AD09B99}"/>
              </a:ext>
            </a:extLst>
          </p:cNvPr>
          <p:cNvSpPr/>
          <p:nvPr/>
        </p:nvSpPr>
        <p:spPr>
          <a:xfrm>
            <a:off x="7413562" y="3474787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44BDC2DB-91AD-7847-9857-3D45162CAF1A}"/>
              </a:ext>
            </a:extLst>
          </p:cNvPr>
          <p:cNvSpPr/>
          <p:nvPr/>
        </p:nvSpPr>
        <p:spPr>
          <a:xfrm>
            <a:off x="7884802" y="3472188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E42F2A2A-C4DD-FA49-8CED-1734562E4060}"/>
              </a:ext>
            </a:extLst>
          </p:cNvPr>
          <p:cNvSpPr/>
          <p:nvPr/>
        </p:nvSpPr>
        <p:spPr>
          <a:xfrm>
            <a:off x="8371223" y="3471767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4AA796D1-11C3-3842-B4BF-DF1FFB65A6BC}"/>
              </a:ext>
            </a:extLst>
          </p:cNvPr>
          <p:cNvSpPr/>
          <p:nvPr/>
        </p:nvSpPr>
        <p:spPr>
          <a:xfrm>
            <a:off x="8867080" y="3469493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C68320C8-0C55-204C-BABC-5E2834D092F3}"/>
              </a:ext>
            </a:extLst>
          </p:cNvPr>
          <p:cNvSpPr/>
          <p:nvPr/>
        </p:nvSpPr>
        <p:spPr>
          <a:xfrm>
            <a:off x="6038304" y="3843014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A741BD98-CEB2-3348-9F06-C4EF3F44D325}"/>
              </a:ext>
            </a:extLst>
          </p:cNvPr>
          <p:cNvSpPr/>
          <p:nvPr/>
        </p:nvSpPr>
        <p:spPr>
          <a:xfrm>
            <a:off x="6505386" y="3843448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7AB45941-2946-B548-BAD8-B1BF9796325B}"/>
              </a:ext>
            </a:extLst>
          </p:cNvPr>
          <p:cNvSpPr/>
          <p:nvPr/>
        </p:nvSpPr>
        <p:spPr>
          <a:xfrm>
            <a:off x="6973638" y="384316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00168076-543F-2248-8865-052F26352CCE}"/>
              </a:ext>
            </a:extLst>
          </p:cNvPr>
          <p:cNvSpPr/>
          <p:nvPr/>
        </p:nvSpPr>
        <p:spPr>
          <a:xfrm>
            <a:off x="7411552" y="384316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8412FA26-6EB0-0D40-A2D3-F32E29D83A91}"/>
              </a:ext>
            </a:extLst>
          </p:cNvPr>
          <p:cNvSpPr/>
          <p:nvPr/>
        </p:nvSpPr>
        <p:spPr>
          <a:xfrm>
            <a:off x="7882793" y="3840562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DD08BB4D-B771-0D4A-BAC2-DB94DBE6F20D}"/>
              </a:ext>
            </a:extLst>
          </p:cNvPr>
          <p:cNvSpPr/>
          <p:nvPr/>
        </p:nvSpPr>
        <p:spPr>
          <a:xfrm>
            <a:off x="8369213" y="3840139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16553944-06F9-5F49-B339-FEAAB25D7CF8}"/>
              </a:ext>
            </a:extLst>
          </p:cNvPr>
          <p:cNvSpPr/>
          <p:nvPr/>
        </p:nvSpPr>
        <p:spPr>
          <a:xfrm>
            <a:off x="8865070" y="3837865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7D821058-DC93-1343-9BA0-AB10BDE917CA}"/>
              </a:ext>
            </a:extLst>
          </p:cNvPr>
          <p:cNvCxnSpPr>
            <a:stCxn id="8" idx="6"/>
            <a:endCxn id="9" idx="2"/>
          </p:cNvCxnSpPr>
          <p:nvPr/>
        </p:nvCxnSpPr>
        <p:spPr>
          <a:xfrm>
            <a:off x="6200948" y="2707055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1DE48BF6-A55F-EC4B-B4F9-6085224C4FEA}"/>
              </a:ext>
            </a:extLst>
          </p:cNvPr>
          <p:cNvCxnSpPr>
            <a:cxnSpLocks/>
            <a:stCxn id="15" idx="6"/>
            <a:endCxn id="16" idx="2"/>
          </p:cNvCxnSpPr>
          <p:nvPr/>
        </p:nvCxnSpPr>
        <p:spPr>
          <a:xfrm>
            <a:off x="6198939" y="3137108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ECF36D57-D346-8645-90F6-89D191D6DE7A}"/>
              </a:ext>
            </a:extLst>
          </p:cNvPr>
          <p:cNvCxnSpPr>
            <a:cxnSpLocks/>
            <a:stCxn id="22" idx="6"/>
            <a:endCxn id="23" idx="2"/>
          </p:cNvCxnSpPr>
          <p:nvPr/>
        </p:nvCxnSpPr>
        <p:spPr>
          <a:xfrm>
            <a:off x="6196931" y="3541462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72510673-1BE5-594F-9697-44293E0D1015}"/>
              </a:ext>
            </a:extLst>
          </p:cNvPr>
          <p:cNvCxnSpPr>
            <a:cxnSpLocks/>
            <a:stCxn id="29" idx="6"/>
            <a:endCxn id="30" idx="2"/>
          </p:cNvCxnSpPr>
          <p:nvPr/>
        </p:nvCxnSpPr>
        <p:spPr>
          <a:xfrm>
            <a:off x="6194921" y="3909835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F1E37BBF-60CA-0841-8698-BBFEC905AE4B}"/>
              </a:ext>
            </a:extLst>
          </p:cNvPr>
          <p:cNvCxnSpPr>
            <a:cxnSpLocks/>
            <a:stCxn id="9" idx="6"/>
            <a:endCxn id="10" idx="2"/>
          </p:cNvCxnSpPr>
          <p:nvPr/>
        </p:nvCxnSpPr>
        <p:spPr>
          <a:xfrm flipV="1">
            <a:off x="6668030" y="2707202"/>
            <a:ext cx="311633" cy="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FF2A659C-BAAC-9740-99CC-E67280FBA97A}"/>
              </a:ext>
            </a:extLst>
          </p:cNvPr>
          <p:cNvCxnSpPr>
            <a:cxnSpLocks/>
            <a:stCxn id="10" idx="6"/>
            <a:endCxn id="11" idx="2"/>
          </p:cNvCxnSpPr>
          <p:nvPr/>
        </p:nvCxnSpPr>
        <p:spPr>
          <a:xfrm>
            <a:off x="7136280" y="2707202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D6DA17AD-C77F-2348-B07A-00A5245A6B0B}"/>
              </a:ext>
            </a:extLst>
          </p:cNvPr>
          <p:cNvCxnSpPr>
            <a:cxnSpLocks/>
            <a:stCxn id="11" idx="6"/>
            <a:endCxn id="12" idx="2"/>
          </p:cNvCxnSpPr>
          <p:nvPr/>
        </p:nvCxnSpPr>
        <p:spPr>
          <a:xfrm flipV="1">
            <a:off x="7574195" y="2704602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0DF2B42B-D3A5-FB42-B71A-69305CDC9D87}"/>
              </a:ext>
            </a:extLst>
          </p:cNvPr>
          <p:cNvCxnSpPr>
            <a:cxnSpLocks/>
            <a:stCxn id="12" idx="6"/>
            <a:endCxn id="13" idx="2"/>
          </p:cNvCxnSpPr>
          <p:nvPr/>
        </p:nvCxnSpPr>
        <p:spPr>
          <a:xfrm flipV="1">
            <a:off x="8045436" y="2704181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618EF9A7-9E7A-6C41-B2C6-CA6D26D37370}"/>
              </a:ext>
            </a:extLst>
          </p:cNvPr>
          <p:cNvCxnSpPr>
            <a:cxnSpLocks/>
            <a:stCxn id="13" idx="6"/>
            <a:endCxn id="14" idx="2"/>
          </p:cNvCxnSpPr>
          <p:nvPr/>
        </p:nvCxnSpPr>
        <p:spPr>
          <a:xfrm flipV="1">
            <a:off x="8531856" y="2701907"/>
            <a:ext cx="33924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6BDBE53E-72B5-E34C-86B8-68CDA31EEAE1}"/>
              </a:ext>
            </a:extLst>
          </p:cNvPr>
          <p:cNvCxnSpPr>
            <a:cxnSpLocks/>
            <a:stCxn id="20" idx="6"/>
            <a:endCxn id="21" idx="2"/>
          </p:cNvCxnSpPr>
          <p:nvPr/>
        </p:nvCxnSpPr>
        <p:spPr>
          <a:xfrm flipV="1">
            <a:off x="8529848" y="3131959"/>
            <a:ext cx="33924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F16FA411-210B-3349-B3FC-571235D8D91F}"/>
              </a:ext>
            </a:extLst>
          </p:cNvPr>
          <p:cNvCxnSpPr>
            <a:cxnSpLocks/>
            <a:stCxn id="27" idx="6"/>
            <a:endCxn id="28" idx="2"/>
          </p:cNvCxnSpPr>
          <p:nvPr/>
        </p:nvCxnSpPr>
        <p:spPr>
          <a:xfrm flipV="1">
            <a:off x="8527838" y="3536313"/>
            <a:ext cx="33924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6E19C673-410C-DB43-B72F-5FDEB1E52AFD}"/>
              </a:ext>
            </a:extLst>
          </p:cNvPr>
          <p:cNvCxnSpPr>
            <a:cxnSpLocks/>
            <a:stCxn id="34" idx="6"/>
            <a:endCxn id="35" idx="2"/>
          </p:cNvCxnSpPr>
          <p:nvPr/>
        </p:nvCxnSpPr>
        <p:spPr>
          <a:xfrm flipV="1">
            <a:off x="8525830" y="3904686"/>
            <a:ext cx="339241" cy="2274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DFF065D3-62CF-F845-B149-9539B2E713EE}"/>
              </a:ext>
            </a:extLst>
          </p:cNvPr>
          <p:cNvCxnSpPr>
            <a:cxnSpLocks/>
            <a:stCxn id="19" idx="6"/>
            <a:endCxn id="20" idx="2"/>
          </p:cNvCxnSpPr>
          <p:nvPr/>
        </p:nvCxnSpPr>
        <p:spPr>
          <a:xfrm flipV="1">
            <a:off x="8043429" y="3134233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8D387B16-B1DB-9549-8277-E922F1B65805}"/>
              </a:ext>
            </a:extLst>
          </p:cNvPr>
          <p:cNvCxnSpPr>
            <a:cxnSpLocks/>
            <a:stCxn id="26" idx="6"/>
            <a:endCxn id="27" idx="2"/>
          </p:cNvCxnSpPr>
          <p:nvPr/>
        </p:nvCxnSpPr>
        <p:spPr>
          <a:xfrm flipV="1">
            <a:off x="8041420" y="3538587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2750A98F-30C6-D04A-BF8E-2D061428983F}"/>
              </a:ext>
            </a:extLst>
          </p:cNvPr>
          <p:cNvCxnSpPr>
            <a:cxnSpLocks/>
            <a:stCxn id="33" idx="6"/>
            <a:endCxn id="34" idx="2"/>
          </p:cNvCxnSpPr>
          <p:nvPr/>
        </p:nvCxnSpPr>
        <p:spPr>
          <a:xfrm flipV="1">
            <a:off x="8039410" y="3906961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D37DAA90-F6C9-E34F-A2B3-C1F3E215D56B}"/>
              </a:ext>
            </a:extLst>
          </p:cNvPr>
          <p:cNvCxnSpPr>
            <a:cxnSpLocks/>
            <a:stCxn id="32" idx="6"/>
            <a:endCxn id="33" idx="2"/>
          </p:cNvCxnSpPr>
          <p:nvPr/>
        </p:nvCxnSpPr>
        <p:spPr>
          <a:xfrm flipV="1">
            <a:off x="7568169" y="3907382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0AB943FE-5784-6647-86E2-D444953811F5}"/>
              </a:ext>
            </a:extLst>
          </p:cNvPr>
          <p:cNvCxnSpPr>
            <a:cxnSpLocks/>
            <a:stCxn id="31" idx="6"/>
            <a:endCxn id="32" idx="2"/>
          </p:cNvCxnSpPr>
          <p:nvPr/>
        </p:nvCxnSpPr>
        <p:spPr>
          <a:xfrm>
            <a:off x="7130253" y="3909981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A3238E2D-0DA0-024F-816F-49AF0984922F}"/>
              </a:ext>
            </a:extLst>
          </p:cNvPr>
          <p:cNvCxnSpPr>
            <a:cxnSpLocks/>
            <a:stCxn id="30" idx="6"/>
            <a:endCxn id="31" idx="2"/>
          </p:cNvCxnSpPr>
          <p:nvPr/>
        </p:nvCxnSpPr>
        <p:spPr>
          <a:xfrm flipV="1">
            <a:off x="6662004" y="3909981"/>
            <a:ext cx="311633" cy="287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9480797F-8070-AB45-A341-5B1989FAA4CB}"/>
              </a:ext>
            </a:extLst>
          </p:cNvPr>
          <p:cNvCxnSpPr>
            <a:cxnSpLocks/>
            <a:stCxn id="23" idx="6"/>
            <a:endCxn id="24" idx="2"/>
          </p:cNvCxnSpPr>
          <p:nvPr/>
        </p:nvCxnSpPr>
        <p:spPr>
          <a:xfrm flipV="1">
            <a:off x="6664014" y="3541609"/>
            <a:ext cx="311633" cy="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3CA4D54D-3CDA-9440-BC0F-9192B3502331}"/>
              </a:ext>
            </a:extLst>
          </p:cNvPr>
          <p:cNvCxnSpPr>
            <a:cxnSpLocks/>
            <a:stCxn id="24" idx="6"/>
            <a:endCxn id="25" idx="2"/>
          </p:cNvCxnSpPr>
          <p:nvPr/>
        </p:nvCxnSpPr>
        <p:spPr>
          <a:xfrm>
            <a:off x="7132263" y="3541609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89CAA5FE-5574-764B-AC86-C96E1A2BC280}"/>
              </a:ext>
            </a:extLst>
          </p:cNvPr>
          <p:cNvCxnSpPr>
            <a:cxnSpLocks/>
            <a:stCxn id="25" idx="6"/>
            <a:endCxn id="26" idx="2"/>
          </p:cNvCxnSpPr>
          <p:nvPr/>
        </p:nvCxnSpPr>
        <p:spPr>
          <a:xfrm flipV="1">
            <a:off x="7570180" y="3539009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>
            <a:extLst>
              <a:ext uri="{FF2B5EF4-FFF2-40B4-BE49-F238E27FC236}">
                <a16:creationId xmlns:a16="http://schemas.microsoft.com/office/drawing/2014/main" id="{407363E3-088E-B14E-B58F-E0D02DD34DBD}"/>
              </a:ext>
            </a:extLst>
          </p:cNvPr>
          <p:cNvCxnSpPr>
            <a:cxnSpLocks/>
            <a:stCxn id="18" idx="6"/>
            <a:endCxn id="19" idx="2"/>
          </p:cNvCxnSpPr>
          <p:nvPr/>
        </p:nvCxnSpPr>
        <p:spPr>
          <a:xfrm flipV="1">
            <a:off x="7572187" y="3134656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F3996DFA-3134-8B43-9EE0-5BF0678CE999}"/>
              </a:ext>
            </a:extLst>
          </p:cNvPr>
          <p:cNvCxnSpPr>
            <a:cxnSpLocks/>
            <a:stCxn id="17" idx="6"/>
            <a:endCxn id="18" idx="2"/>
          </p:cNvCxnSpPr>
          <p:nvPr/>
        </p:nvCxnSpPr>
        <p:spPr>
          <a:xfrm>
            <a:off x="7134271" y="3137255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>
            <a:extLst>
              <a:ext uri="{FF2B5EF4-FFF2-40B4-BE49-F238E27FC236}">
                <a16:creationId xmlns:a16="http://schemas.microsoft.com/office/drawing/2014/main" id="{89A3C8BF-3A86-F847-8495-6BDC78A44BDC}"/>
              </a:ext>
            </a:extLst>
          </p:cNvPr>
          <p:cNvCxnSpPr>
            <a:cxnSpLocks/>
            <a:stCxn id="16" idx="6"/>
            <a:endCxn id="17" idx="2"/>
          </p:cNvCxnSpPr>
          <p:nvPr/>
        </p:nvCxnSpPr>
        <p:spPr>
          <a:xfrm flipV="1">
            <a:off x="6666020" y="3137255"/>
            <a:ext cx="311633" cy="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EF352282-C3B9-1E43-BB3C-FBDD6CBB9056}"/>
              </a:ext>
            </a:extLst>
          </p:cNvPr>
          <p:cNvCxnSpPr>
            <a:cxnSpLocks/>
            <a:stCxn id="8" idx="4"/>
            <a:endCxn id="15" idx="0"/>
          </p:cNvCxnSpPr>
          <p:nvPr/>
        </p:nvCxnSpPr>
        <p:spPr>
          <a:xfrm flipH="1">
            <a:off x="6120630" y="2773877"/>
            <a:ext cx="2008" cy="2964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>
            <a:extLst>
              <a:ext uri="{FF2B5EF4-FFF2-40B4-BE49-F238E27FC236}">
                <a16:creationId xmlns:a16="http://schemas.microsoft.com/office/drawing/2014/main" id="{81EA2200-9944-BF42-B720-5DEF25F9A6E2}"/>
              </a:ext>
            </a:extLst>
          </p:cNvPr>
          <p:cNvCxnSpPr>
            <a:cxnSpLocks/>
            <a:stCxn id="15" idx="4"/>
            <a:endCxn id="22" idx="0"/>
          </p:cNvCxnSpPr>
          <p:nvPr/>
        </p:nvCxnSpPr>
        <p:spPr>
          <a:xfrm flipH="1">
            <a:off x="6118624" y="3203929"/>
            <a:ext cx="2007" cy="270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A2790B54-5AE7-1845-AE46-768AAEDFEBAD}"/>
              </a:ext>
            </a:extLst>
          </p:cNvPr>
          <p:cNvCxnSpPr>
            <a:cxnSpLocks/>
            <a:stCxn id="22" idx="4"/>
            <a:endCxn id="29" idx="0"/>
          </p:cNvCxnSpPr>
          <p:nvPr/>
        </p:nvCxnSpPr>
        <p:spPr>
          <a:xfrm flipH="1">
            <a:off x="6116613" y="3608283"/>
            <a:ext cx="2009" cy="234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>
            <a:extLst>
              <a:ext uri="{FF2B5EF4-FFF2-40B4-BE49-F238E27FC236}">
                <a16:creationId xmlns:a16="http://schemas.microsoft.com/office/drawing/2014/main" id="{CEF8BDB5-8447-1849-9BFF-F2FCDA6FDC01}"/>
              </a:ext>
            </a:extLst>
          </p:cNvPr>
          <p:cNvCxnSpPr>
            <a:cxnSpLocks/>
            <a:stCxn id="9" idx="4"/>
            <a:endCxn id="16" idx="0"/>
          </p:cNvCxnSpPr>
          <p:nvPr/>
        </p:nvCxnSpPr>
        <p:spPr>
          <a:xfrm flipH="1">
            <a:off x="6587713" y="2774310"/>
            <a:ext cx="2008" cy="2964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77385004-1CF6-2C4C-99F8-11EF7CF62375}"/>
              </a:ext>
            </a:extLst>
          </p:cNvPr>
          <p:cNvCxnSpPr>
            <a:cxnSpLocks/>
            <a:stCxn id="16" idx="4"/>
            <a:endCxn id="23" idx="0"/>
          </p:cNvCxnSpPr>
          <p:nvPr/>
        </p:nvCxnSpPr>
        <p:spPr>
          <a:xfrm flipH="1">
            <a:off x="6585706" y="3204363"/>
            <a:ext cx="2007" cy="270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>
            <a:extLst>
              <a:ext uri="{FF2B5EF4-FFF2-40B4-BE49-F238E27FC236}">
                <a16:creationId xmlns:a16="http://schemas.microsoft.com/office/drawing/2014/main" id="{F943BF94-C48F-5E45-AA5F-2735B0198753}"/>
              </a:ext>
            </a:extLst>
          </p:cNvPr>
          <p:cNvCxnSpPr>
            <a:cxnSpLocks/>
            <a:stCxn id="23" idx="4"/>
            <a:endCxn id="30" idx="0"/>
          </p:cNvCxnSpPr>
          <p:nvPr/>
        </p:nvCxnSpPr>
        <p:spPr>
          <a:xfrm flipH="1">
            <a:off x="6583695" y="3608717"/>
            <a:ext cx="2009" cy="234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17ABEDD4-DA65-C343-82AF-0E703B10705A}"/>
              </a:ext>
            </a:extLst>
          </p:cNvPr>
          <p:cNvCxnSpPr>
            <a:cxnSpLocks/>
            <a:stCxn id="24" idx="4"/>
            <a:endCxn id="31" idx="0"/>
          </p:cNvCxnSpPr>
          <p:nvPr/>
        </p:nvCxnSpPr>
        <p:spPr>
          <a:xfrm flipH="1">
            <a:off x="7051945" y="3608430"/>
            <a:ext cx="2009" cy="234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>
            <a:extLst>
              <a:ext uri="{FF2B5EF4-FFF2-40B4-BE49-F238E27FC236}">
                <a16:creationId xmlns:a16="http://schemas.microsoft.com/office/drawing/2014/main" id="{99858DE4-C2C7-2346-8F8C-6645E7585E81}"/>
              </a:ext>
            </a:extLst>
          </p:cNvPr>
          <p:cNvCxnSpPr>
            <a:cxnSpLocks/>
            <a:stCxn id="17" idx="4"/>
            <a:endCxn id="24" idx="0"/>
          </p:cNvCxnSpPr>
          <p:nvPr/>
        </p:nvCxnSpPr>
        <p:spPr>
          <a:xfrm flipH="1">
            <a:off x="7053955" y="3204076"/>
            <a:ext cx="2007" cy="270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>
            <a:extLst>
              <a:ext uri="{FF2B5EF4-FFF2-40B4-BE49-F238E27FC236}">
                <a16:creationId xmlns:a16="http://schemas.microsoft.com/office/drawing/2014/main" id="{FFD15316-677A-F44D-B99B-C2B8B902D8B0}"/>
              </a:ext>
            </a:extLst>
          </p:cNvPr>
          <p:cNvCxnSpPr>
            <a:cxnSpLocks/>
            <a:stCxn id="10" idx="4"/>
            <a:endCxn id="17" idx="0"/>
          </p:cNvCxnSpPr>
          <p:nvPr/>
        </p:nvCxnSpPr>
        <p:spPr>
          <a:xfrm flipH="1">
            <a:off x="7055964" y="2774023"/>
            <a:ext cx="2008" cy="2964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>
            <a:extLst>
              <a:ext uri="{FF2B5EF4-FFF2-40B4-BE49-F238E27FC236}">
                <a16:creationId xmlns:a16="http://schemas.microsoft.com/office/drawing/2014/main" id="{70DBBE37-24CE-914B-A647-31EBD2AEB59F}"/>
              </a:ext>
            </a:extLst>
          </p:cNvPr>
          <p:cNvCxnSpPr>
            <a:cxnSpLocks/>
            <a:stCxn id="11" idx="4"/>
            <a:endCxn id="18" idx="0"/>
          </p:cNvCxnSpPr>
          <p:nvPr/>
        </p:nvCxnSpPr>
        <p:spPr>
          <a:xfrm flipH="1">
            <a:off x="7493878" y="2774023"/>
            <a:ext cx="2008" cy="2964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>
            <a:extLst>
              <a:ext uri="{FF2B5EF4-FFF2-40B4-BE49-F238E27FC236}">
                <a16:creationId xmlns:a16="http://schemas.microsoft.com/office/drawing/2014/main" id="{F73DB2B6-0110-564E-8956-AE34194F0E6F}"/>
              </a:ext>
            </a:extLst>
          </p:cNvPr>
          <p:cNvCxnSpPr>
            <a:cxnSpLocks/>
            <a:stCxn id="18" idx="4"/>
            <a:endCxn id="25" idx="0"/>
          </p:cNvCxnSpPr>
          <p:nvPr/>
        </p:nvCxnSpPr>
        <p:spPr>
          <a:xfrm flipH="1">
            <a:off x="7491870" y="3204076"/>
            <a:ext cx="2007" cy="270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>
            <a:extLst>
              <a:ext uri="{FF2B5EF4-FFF2-40B4-BE49-F238E27FC236}">
                <a16:creationId xmlns:a16="http://schemas.microsoft.com/office/drawing/2014/main" id="{0BB16776-9B7E-CD4B-83AA-5AE7C808D7AC}"/>
              </a:ext>
            </a:extLst>
          </p:cNvPr>
          <p:cNvCxnSpPr>
            <a:cxnSpLocks/>
            <a:stCxn id="25" idx="4"/>
            <a:endCxn id="32" idx="0"/>
          </p:cNvCxnSpPr>
          <p:nvPr/>
        </p:nvCxnSpPr>
        <p:spPr>
          <a:xfrm flipH="1">
            <a:off x="7489862" y="3608430"/>
            <a:ext cx="2009" cy="234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>
            <a:extLst>
              <a:ext uri="{FF2B5EF4-FFF2-40B4-BE49-F238E27FC236}">
                <a16:creationId xmlns:a16="http://schemas.microsoft.com/office/drawing/2014/main" id="{533F6FCA-2DB7-3544-BD31-FF326FB1F284}"/>
              </a:ext>
            </a:extLst>
          </p:cNvPr>
          <p:cNvCxnSpPr>
            <a:cxnSpLocks/>
            <a:stCxn id="26" idx="4"/>
            <a:endCxn id="33" idx="0"/>
          </p:cNvCxnSpPr>
          <p:nvPr/>
        </p:nvCxnSpPr>
        <p:spPr>
          <a:xfrm flipH="1">
            <a:off x="7961102" y="3605830"/>
            <a:ext cx="2009" cy="234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id="{474D1281-BF9E-E74D-AD10-6622C9FDA142}"/>
              </a:ext>
            </a:extLst>
          </p:cNvPr>
          <p:cNvCxnSpPr>
            <a:cxnSpLocks/>
            <a:stCxn id="19" idx="4"/>
            <a:endCxn id="26" idx="0"/>
          </p:cNvCxnSpPr>
          <p:nvPr/>
        </p:nvCxnSpPr>
        <p:spPr>
          <a:xfrm flipH="1">
            <a:off x="7963111" y="3201476"/>
            <a:ext cx="2007" cy="270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>
            <a:extLst>
              <a:ext uri="{FF2B5EF4-FFF2-40B4-BE49-F238E27FC236}">
                <a16:creationId xmlns:a16="http://schemas.microsoft.com/office/drawing/2014/main" id="{C3FED2B8-822A-074F-9EF6-A341A21FF0E3}"/>
              </a:ext>
            </a:extLst>
          </p:cNvPr>
          <p:cNvCxnSpPr>
            <a:cxnSpLocks/>
            <a:stCxn id="12" idx="4"/>
            <a:endCxn id="19" idx="0"/>
          </p:cNvCxnSpPr>
          <p:nvPr/>
        </p:nvCxnSpPr>
        <p:spPr>
          <a:xfrm flipH="1">
            <a:off x="7965120" y="2771424"/>
            <a:ext cx="2008" cy="2964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E30BBC02-331C-FC41-8D87-296A1A6A9024}"/>
              </a:ext>
            </a:extLst>
          </p:cNvPr>
          <p:cNvCxnSpPr>
            <a:cxnSpLocks/>
            <a:stCxn id="13" idx="4"/>
            <a:endCxn id="20" idx="0"/>
          </p:cNvCxnSpPr>
          <p:nvPr/>
        </p:nvCxnSpPr>
        <p:spPr>
          <a:xfrm flipH="1">
            <a:off x="8451539" y="2771002"/>
            <a:ext cx="2008" cy="2964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>
            <a:extLst>
              <a:ext uri="{FF2B5EF4-FFF2-40B4-BE49-F238E27FC236}">
                <a16:creationId xmlns:a16="http://schemas.microsoft.com/office/drawing/2014/main" id="{F39CBADF-285B-DB4F-B038-09C87DDCCE1C}"/>
              </a:ext>
            </a:extLst>
          </p:cNvPr>
          <p:cNvCxnSpPr>
            <a:cxnSpLocks/>
            <a:stCxn id="20" idx="4"/>
            <a:endCxn id="27" idx="0"/>
          </p:cNvCxnSpPr>
          <p:nvPr/>
        </p:nvCxnSpPr>
        <p:spPr>
          <a:xfrm flipH="1">
            <a:off x="8449531" y="3201055"/>
            <a:ext cx="2007" cy="270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A7D65F4E-07E5-4C4B-893B-A59B1CBEB3D7}"/>
              </a:ext>
            </a:extLst>
          </p:cNvPr>
          <p:cNvCxnSpPr>
            <a:cxnSpLocks/>
            <a:stCxn id="27" idx="4"/>
            <a:endCxn id="34" idx="0"/>
          </p:cNvCxnSpPr>
          <p:nvPr/>
        </p:nvCxnSpPr>
        <p:spPr>
          <a:xfrm flipH="1">
            <a:off x="8447521" y="3605409"/>
            <a:ext cx="2009" cy="234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5CAD2F70-B93E-704F-9470-8651CA6D2AA4}"/>
              </a:ext>
            </a:extLst>
          </p:cNvPr>
          <p:cNvCxnSpPr>
            <a:cxnSpLocks/>
            <a:stCxn id="28" idx="4"/>
            <a:endCxn id="35" idx="0"/>
          </p:cNvCxnSpPr>
          <p:nvPr/>
        </p:nvCxnSpPr>
        <p:spPr>
          <a:xfrm flipH="1">
            <a:off x="8943378" y="3603134"/>
            <a:ext cx="2009" cy="234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78">
            <a:extLst>
              <a:ext uri="{FF2B5EF4-FFF2-40B4-BE49-F238E27FC236}">
                <a16:creationId xmlns:a16="http://schemas.microsoft.com/office/drawing/2014/main" id="{6843E885-4DE7-AD4A-921C-899A41617D42}"/>
              </a:ext>
            </a:extLst>
          </p:cNvPr>
          <p:cNvCxnSpPr>
            <a:cxnSpLocks/>
            <a:stCxn id="21" idx="4"/>
            <a:endCxn id="28" idx="0"/>
          </p:cNvCxnSpPr>
          <p:nvPr/>
        </p:nvCxnSpPr>
        <p:spPr>
          <a:xfrm flipH="1">
            <a:off x="8945389" y="3198780"/>
            <a:ext cx="2007" cy="270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>
            <a:extLst>
              <a:ext uri="{FF2B5EF4-FFF2-40B4-BE49-F238E27FC236}">
                <a16:creationId xmlns:a16="http://schemas.microsoft.com/office/drawing/2014/main" id="{B24A4794-7EDE-874E-BB4B-6F7538096AFA}"/>
              </a:ext>
            </a:extLst>
          </p:cNvPr>
          <p:cNvCxnSpPr>
            <a:cxnSpLocks/>
            <a:stCxn id="14" idx="4"/>
            <a:endCxn id="21" idx="0"/>
          </p:cNvCxnSpPr>
          <p:nvPr/>
        </p:nvCxnSpPr>
        <p:spPr>
          <a:xfrm flipH="1">
            <a:off x="8947396" y="2768727"/>
            <a:ext cx="2008" cy="2964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Ellipse 102">
            <a:extLst>
              <a:ext uri="{FF2B5EF4-FFF2-40B4-BE49-F238E27FC236}">
                <a16:creationId xmlns:a16="http://schemas.microsoft.com/office/drawing/2014/main" id="{35376B81-36D9-3848-B50B-D8C2674F9F49}"/>
              </a:ext>
            </a:extLst>
          </p:cNvPr>
          <p:cNvSpPr/>
          <p:nvPr/>
        </p:nvSpPr>
        <p:spPr>
          <a:xfrm>
            <a:off x="6038304" y="2227631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Ellipse 103">
            <a:extLst>
              <a:ext uri="{FF2B5EF4-FFF2-40B4-BE49-F238E27FC236}">
                <a16:creationId xmlns:a16="http://schemas.microsoft.com/office/drawing/2014/main" id="{EDA059CF-2C22-1844-BDAE-1C4974F121F1}"/>
              </a:ext>
            </a:extLst>
          </p:cNvPr>
          <p:cNvSpPr/>
          <p:nvPr/>
        </p:nvSpPr>
        <p:spPr>
          <a:xfrm>
            <a:off x="6505386" y="2228064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Ellipse 104">
            <a:extLst>
              <a:ext uri="{FF2B5EF4-FFF2-40B4-BE49-F238E27FC236}">
                <a16:creationId xmlns:a16="http://schemas.microsoft.com/office/drawing/2014/main" id="{CD27312A-F439-D84C-8143-B8822FB0986B}"/>
              </a:ext>
            </a:extLst>
          </p:cNvPr>
          <p:cNvSpPr/>
          <p:nvPr/>
        </p:nvSpPr>
        <p:spPr>
          <a:xfrm>
            <a:off x="6973637" y="2227777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Ellipse 105">
            <a:extLst>
              <a:ext uri="{FF2B5EF4-FFF2-40B4-BE49-F238E27FC236}">
                <a16:creationId xmlns:a16="http://schemas.microsoft.com/office/drawing/2014/main" id="{FC43C8E9-0268-9F40-8494-3F7A31B32CB0}"/>
              </a:ext>
            </a:extLst>
          </p:cNvPr>
          <p:cNvSpPr/>
          <p:nvPr/>
        </p:nvSpPr>
        <p:spPr>
          <a:xfrm>
            <a:off x="7411552" y="2227777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07" name="Ellipse 106">
            <a:extLst>
              <a:ext uri="{FF2B5EF4-FFF2-40B4-BE49-F238E27FC236}">
                <a16:creationId xmlns:a16="http://schemas.microsoft.com/office/drawing/2014/main" id="{8F55145E-793C-F14B-8B17-8618BC5058FC}"/>
              </a:ext>
            </a:extLst>
          </p:cNvPr>
          <p:cNvSpPr/>
          <p:nvPr/>
        </p:nvSpPr>
        <p:spPr>
          <a:xfrm>
            <a:off x="7882793" y="2225178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Ellipse 107">
            <a:extLst>
              <a:ext uri="{FF2B5EF4-FFF2-40B4-BE49-F238E27FC236}">
                <a16:creationId xmlns:a16="http://schemas.microsoft.com/office/drawing/2014/main" id="{781DEF2D-9E4D-A449-91DC-33A8178CF125}"/>
              </a:ext>
            </a:extLst>
          </p:cNvPr>
          <p:cNvSpPr/>
          <p:nvPr/>
        </p:nvSpPr>
        <p:spPr>
          <a:xfrm>
            <a:off x="8369212" y="2224756"/>
            <a:ext cx="156617" cy="13364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Ellipse 108">
            <a:extLst>
              <a:ext uri="{FF2B5EF4-FFF2-40B4-BE49-F238E27FC236}">
                <a16:creationId xmlns:a16="http://schemas.microsoft.com/office/drawing/2014/main" id="{0C19B8B8-D2B3-D74B-9076-972D72E2E4B9}"/>
              </a:ext>
            </a:extLst>
          </p:cNvPr>
          <p:cNvSpPr/>
          <p:nvPr/>
        </p:nvSpPr>
        <p:spPr>
          <a:xfrm>
            <a:off x="8865070" y="2222482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0" name="Connecteur droit 109">
            <a:extLst>
              <a:ext uri="{FF2B5EF4-FFF2-40B4-BE49-F238E27FC236}">
                <a16:creationId xmlns:a16="http://schemas.microsoft.com/office/drawing/2014/main" id="{546B1304-E712-1A49-9D9D-571A6EA848BB}"/>
              </a:ext>
            </a:extLst>
          </p:cNvPr>
          <p:cNvCxnSpPr>
            <a:stCxn id="103" idx="6"/>
            <a:endCxn id="104" idx="2"/>
          </p:cNvCxnSpPr>
          <p:nvPr/>
        </p:nvCxnSpPr>
        <p:spPr>
          <a:xfrm>
            <a:off x="6194921" y="2294452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eur droit 110">
            <a:extLst>
              <a:ext uri="{FF2B5EF4-FFF2-40B4-BE49-F238E27FC236}">
                <a16:creationId xmlns:a16="http://schemas.microsoft.com/office/drawing/2014/main" id="{85A1119C-6FC4-9D45-92CA-91C7AB7B6CF7}"/>
              </a:ext>
            </a:extLst>
          </p:cNvPr>
          <p:cNvCxnSpPr>
            <a:cxnSpLocks/>
            <a:stCxn id="104" idx="6"/>
            <a:endCxn id="105" idx="2"/>
          </p:cNvCxnSpPr>
          <p:nvPr/>
        </p:nvCxnSpPr>
        <p:spPr>
          <a:xfrm flipV="1">
            <a:off x="6662003" y="2294598"/>
            <a:ext cx="311633" cy="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necteur droit 111">
            <a:extLst>
              <a:ext uri="{FF2B5EF4-FFF2-40B4-BE49-F238E27FC236}">
                <a16:creationId xmlns:a16="http://schemas.microsoft.com/office/drawing/2014/main" id="{BCE2EA09-37CA-4B49-9AC8-463859E8F8E1}"/>
              </a:ext>
            </a:extLst>
          </p:cNvPr>
          <p:cNvCxnSpPr>
            <a:cxnSpLocks/>
            <a:stCxn id="105" idx="6"/>
            <a:endCxn id="106" idx="2"/>
          </p:cNvCxnSpPr>
          <p:nvPr/>
        </p:nvCxnSpPr>
        <p:spPr>
          <a:xfrm>
            <a:off x="7130253" y="2294598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cteur droit 112">
            <a:extLst>
              <a:ext uri="{FF2B5EF4-FFF2-40B4-BE49-F238E27FC236}">
                <a16:creationId xmlns:a16="http://schemas.microsoft.com/office/drawing/2014/main" id="{4DCAC123-9BC6-054B-84BE-7FDB4E95A9F2}"/>
              </a:ext>
            </a:extLst>
          </p:cNvPr>
          <p:cNvCxnSpPr>
            <a:cxnSpLocks/>
            <a:stCxn id="106" idx="6"/>
            <a:endCxn id="107" idx="2"/>
          </p:cNvCxnSpPr>
          <p:nvPr/>
        </p:nvCxnSpPr>
        <p:spPr>
          <a:xfrm flipV="1">
            <a:off x="7568168" y="2292000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cteur droit 113">
            <a:extLst>
              <a:ext uri="{FF2B5EF4-FFF2-40B4-BE49-F238E27FC236}">
                <a16:creationId xmlns:a16="http://schemas.microsoft.com/office/drawing/2014/main" id="{D2ED0E71-E2F4-4A40-B77E-EE293F959767}"/>
              </a:ext>
            </a:extLst>
          </p:cNvPr>
          <p:cNvCxnSpPr>
            <a:cxnSpLocks/>
            <a:stCxn id="107" idx="6"/>
            <a:endCxn id="108" idx="2"/>
          </p:cNvCxnSpPr>
          <p:nvPr/>
        </p:nvCxnSpPr>
        <p:spPr>
          <a:xfrm flipV="1">
            <a:off x="8039410" y="2291578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cteur droit 114">
            <a:extLst>
              <a:ext uri="{FF2B5EF4-FFF2-40B4-BE49-F238E27FC236}">
                <a16:creationId xmlns:a16="http://schemas.microsoft.com/office/drawing/2014/main" id="{3EC1A458-77FD-DD44-B4AC-CED2BC3FE32E}"/>
              </a:ext>
            </a:extLst>
          </p:cNvPr>
          <p:cNvCxnSpPr>
            <a:cxnSpLocks/>
            <a:stCxn id="108" idx="6"/>
            <a:endCxn id="109" idx="2"/>
          </p:cNvCxnSpPr>
          <p:nvPr/>
        </p:nvCxnSpPr>
        <p:spPr>
          <a:xfrm flipV="1">
            <a:off x="8525830" y="2289302"/>
            <a:ext cx="33924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cteur droit 117">
            <a:extLst>
              <a:ext uri="{FF2B5EF4-FFF2-40B4-BE49-F238E27FC236}">
                <a16:creationId xmlns:a16="http://schemas.microsoft.com/office/drawing/2014/main" id="{B2C80645-E805-4D4F-B32E-873FFD7273EB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8945387" y="2348176"/>
            <a:ext cx="4018" cy="2869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cteur droit 118">
            <a:extLst>
              <a:ext uri="{FF2B5EF4-FFF2-40B4-BE49-F238E27FC236}">
                <a16:creationId xmlns:a16="http://schemas.microsoft.com/office/drawing/2014/main" id="{42349C26-2B38-4845-A096-5970A4ACA6F1}"/>
              </a:ext>
            </a:extLst>
          </p:cNvPr>
          <p:cNvCxnSpPr>
            <a:cxnSpLocks/>
            <a:stCxn id="108" idx="4"/>
            <a:endCxn id="13" idx="0"/>
          </p:cNvCxnSpPr>
          <p:nvPr/>
        </p:nvCxnSpPr>
        <p:spPr>
          <a:xfrm>
            <a:off x="8447520" y="2358398"/>
            <a:ext cx="6027" cy="2789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cteur droit 119">
            <a:extLst>
              <a:ext uri="{FF2B5EF4-FFF2-40B4-BE49-F238E27FC236}">
                <a16:creationId xmlns:a16="http://schemas.microsoft.com/office/drawing/2014/main" id="{E383CF73-5184-B244-860D-337EE0342737}"/>
              </a:ext>
            </a:extLst>
          </p:cNvPr>
          <p:cNvCxnSpPr>
            <a:cxnSpLocks/>
            <a:stCxn id="107" idx="4"/>
            <a:endCxn id="12" idx="0"/>
          </p:cNvCxnSpPr>
          <p:nvPr/>
        </p:nvCxnSpPr>
        <p:spPr>
          <a:xfrm>
            <a:off x="7961102" y="2358820"/>
            <a:ext cx="6027" cy="2789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cteur droit 120">
            <a:extLst>
              <a:ext uri="{FF2B5EF4-FFF2-40B4-BE49-F238E27FC236}">
                <a16:creationId xmlns:a16="http://schemas.microsoft.com/office/drawing/2014/main" id="{13F971B3-2C92-1548-89CC-DBEA0A9EAD13}"/>
              </a:ext>
            </a:extLst>
          </p:cNvPr>
          <p:cNvCxnSpPr>
            <a:cxnSpLocks/>
            <a:stCxn id="106" idx="4"/>
            <a:endCxn id="11" idx="0"/>
          </p:cNvCxnSpPr>
          <p:nvPr/>
        </p:nvCxnSpPr>
        <p:spPr>
          <a:xfrm>
            <a:off x="7489862" y="2361419"/>
            <a:ext cx="6027" cy="2789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cteur droit 121">
            <a:extLst>
              <a:ext uri="{FF2B5EF4-FFF2-40B4-BE49-F238E27FC236}">
                <a16:creationId xmlns:a16="http://schemas.microsoft.com/office/drawing/2014/main" id="{44653B65-6796-264B-86AE-A2018DDF6B9A}"/>
              </a:ext>
            </a:extLst>
          </p:cNvPr>
          <p:cNvCxnSpPr>
            <a:cxnSpLocks/>
            <a:stCxn id="105" idx="4"/>
            <a:endCxn id="10" idx="0"/>
          </p:cNvCxnSpPr>
          <p:nvPr/>
        </p:nvCxnSpPr>
        <p:spPr>
          <a:xfrm>
            <a:off x="7051945" y="2361419"/>
            <a:ext cx="6027" cy="2789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necteur droit 122">
            <a:extLst>
              <a:ext uri="{FF2B5EF4-FFF2-40B4-BE49-F238E27FC236}">
                <a16:creationId xmlns:a16="http://schemas.microsoft.com/office/drawing/2014/main" id="{BF675F79-5628-D94F-8330-D09E3F76484F}"/>
              </a:ext>
            </a:extLst>
          </p:cNvPr>
          <p:cNvCxnSpPr>
            <a:cxnSpLocks/>
            <a:stCxn id="104" idx="4"/>
            <a:endCxn id="9" idx="0"/>
          </p:cNvCxnSpPr>
          <p:nvPr/>
        </p:nvCxnSpPr>
        <p:spPr>
          <a:xfrm>
            <a:off x="6583695" y="2361706"/>
            <a:ext cx="6027" cy="2789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necteur droit 123">
            <a:extLst>
              <a:ext uri="{FF2B5EF4-FFF2-40B4-BE49-F238E27FC236}">
                <a16:creationId xmlns:a16="http://schemas.microsoft.com/office/drawing/2014/main" id="{5D666ACC-6E09-A24D-B683-CBCFCF71DB46}"/>
              </a:ext>
            </a:extLst>
          </p:cNvPr>
          <p:cNvCxnSpPr>
            <a:cxnSpLocks/>
            <a:stCxn id="103" idx="4"/>
            <a:endCxn id="8" idx="0"/>
          </p:cNvCxnSpPr>
          <p:nvPr/>
        </p:nvCxnSpPr>
        <p:spPr>
          <a:xfrm>
            <a:off x="6116612" y="2361273"/>
            <a:ext cx="6027" cy="2789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Ellipse 124">
            <a:extLst>
              <a:ext uri="{FF2B5EF4-FFF2-40B4-BE49-F238E27FC236}">
                <a16:creationId xmlns:a16="http://schemas.microsoft.com/office/drawing/2014/main" id="{F0E851B8-65A6-5F4B-A96A-218B92E45B74}"/>
              </a:ext>
            </a:extLst>
          </p:cNvPr>
          <p:cNvSpPr/>
          <p:nvPr/>
        </p:nvSpPr>
        <p:spPr>
          <a:xfrm>
            <a:off x="6042321" y="1816350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Ellipse 125">
            <a:extLst>
              <a:ext uri="{FF2B5EF4-FFF2-40B4-BE49-F238E27FC236}">
                <a16:creationId xmlns:a16="http://schemas.microsoft.com/office/drawing/2014/main" id="{3CB67B24-B573-9848-B5B8-82843C717E95}"/>
              </a:ext>
            </a:extLst>
          </p:cNvPr>
          <p:cNvSpPr/>
          <p:nvPr/>
        </p:nvSpPr>
        <p:spPr>
          <a:xfrm>
            <a:off x="6509406" y="1816784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Ellipse 126">
            <a:extLst>
              <a:ext uri="{FF2B5EF4-FFF2-40B4-BE49-F238E27FC236}">
                <a16:creationId xmlns:a16="http://schemas.microsoft.com/office/drawing/2014/main" id="{9074FB32-DCD3-C94C-A1EA-C7424F2DA5D8}"/>
              </a:ext>
            </a:extLst>
          </p:cNvPr>
          <p:cNvSpPr/>
          <p:nvPr/>
        </p:nvSpPr>
        <p:spPr>
          <a:xfrm>
            <a:off x="6977654" y="1816497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Ellipse 127">
            <a:extLst>
              <a:ext uri="{FF2B5EF4-FFF2-40B4-BE49-F238E27FC236}">
                <a16:creationId xmlns:a16="http://schemas.microsoft.com/office/drawing/2014/main" id="{31230461-1C24-074A-A0C5-6658EF16EE27}"/>
              </a:ext>
            </a:extLst>
          </p:cNvPr>
          <p:cNvSpPr/>
          <p:nvPr/>
        </p:nvSpPr>
        <p:spPr>
          <a:xfrm>
            <a:off x="7415571" y="1816497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29" name="Ellipse 128">
            <a:extLst>
              <a:ext uri="{FF2B5EF4-FFF2-40B4-BE49-F238E27FC236}">
                <a16:creationId xmlns:a16="http://schemas.microsoft.com/office/drawing/2014/main" id="{D6CEDA18-0DA8-3147-B23F-CF4FE479595D}"/>
              </a:ext>
            </a:extLst>
          </p:cNvPr>
          <p:cNvSpPr/>
          <p:nvPr/>
        </p:nvSpPr>
        <p:spPr>
          <a:xfrm>
            <a:off x="7886811" y="1813897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Ellipse 129">
            <a:extLst>
              <a:ext uri="{FF2B5EF4-FFF2-40B4-BE49-F238E27FC236}">
                <a16:creationId xmlns:a16="http://schemas.microsoft.com/office/drawing/2014/main" id="{C508B796-8199-3D4F-8C53-4CF9D0AD0E08}"/>
              </a:ext>
            </a:extLst>
          </p:cNvPr>
          <p:cNvSpPr/>
          <p:nvPr/>
        </p:nvSpPr>
        <p:spPr>
          <a:xfrm>
            <a:off x="8373230" y="1813475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Ellipse 130">
            <a:extLst>
              <a:ext uri="{FF2B5EF4-FFF2-40B4-BE49-F238E27FC236}">
                <a16:creationId xmlns:a16="http://schemas.microsoft.com/office/drawing/2014/main" id="{3BC2DD92-6792-E546-982E-10AD1A9E3075}"/>
              </a:ext>
            </a:extLst>
          </p:cNvPr>
          <p:cNvSpPr/>
          <p:nvPr/>
        </p:nvSpPr>
        <p:spPr>
          <a:xfrm>
            <a:off x="8869087" y="1811200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2" name="Connecteur droit 131">
            <a:extLst>
              <a:ext uri="{FF2B5EF4-FFF2-40B4-BE49-F238E27FC236}">
                <a16:creationId xmlns:a16="http://schemas.microsoft.com/office/drawing/2014/main" id="{FCDF1A29-F0D4-354C-BBBE-89AC6B2FC0B7}"/>
              </a:ext>
            </a:extLst>
          </p:cNvPr>
          <p:cNvCxnSpPr>
            <a:stCxn id="125" idx="6"/>
            <a:endCxn id="126" idx="2"/>
          </p:cNvCxnSpPr>
          <p:nvPr/>
        </p:nvCxnSpPr>
        <p:spPr>
          <a:xfrm>
            <a:off x="6198939" y="1883171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necteur droit 132">
            <a:extLst>
              <a:ext uri="{FF2B5EF4-FFF2-40B4-BE49-F238E27FC236}">
                <a16:creationId xmlns:a16="http://schemas.microsoft.com/office/drawing/2014/main" id="{7D5E5613-07FF-A440-A5D4-125F2B5DCC58}"/>
              </a:ext>
            </a:extLst>
          </p:cNvPr>
          <p:cNvCxnSpPr>
            <a:cxnSpLocks/>
            <a:stCxn id="126" idx="6"/>
            <a:endCxn id="127" idx="2"/>
          </p:cNvCxnSpPr>
          <p:nvPr/>
        </p:nvCxnSpPr>
        <p:spPr>
          <a:xfrm flipV="1">
            <a:off x="6666020" y="1883317"/>
            <a:ext cx="311633" cy="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necteur droit 133">
            <a:extLst>
              <a:ext uri="{FF2B5EF4-FFF2-40B4-BE49-F238E27FC236}">
                <a16:creationId xmlns:a16="http://schemas.microsoft.com/office/drawing/2014/main" id="{08131964-787C-A941-88EB-AB3D592ABD51}"/>
              </a:ext>
            </a:extLst>
          </p:cNvPr>
          <p:cNvCxnSpPr>
            <a:cxnSpLocks/>
            <a:stCxn id="127" idx="6"/>
            <a:endCxn id="128" idx="2"/>
          </p:cNvCxnSpPr>
          <p:nvPr/>
        </p:nvCxnSpPr>
        <p:spPr>
          <a:xfrm>
            <a:off x="7134271" y="1883317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onnecteur droit 134">
            <a:extLst>
              <a:ext uri="{FF2B5EF4-FFF2-40B4-BE49-F238E27FC236}">
                <a16:creationId xmlns:a16="http://schemas.microsoft.com/office/drawing/2014/main" id="{F23DE3CC-1531-094C-9787-348B67A89FF6}"/>
              </a:ext>
            </a:extLst>
          </p:cNvPr>
          <p:cNvCxnSpPr>
            <a:cxnSpLocks/>
            <a:stCxn id="128" idx="6"/>
            <a:endCxn id="129" idx="2"/>
          </p:cNvCxnSpPr>
          <p:nvPr/>
        </p:nvCxnSpPr>
        <p:spPr>
          <a:xfrm flipV="1">
            <a:off x="7572187" y="1880718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Connecteur droit 135">
            <a:extLst>
              <a:ext uri="{FF2B5EF4-FFF2-40B4-BE49-F238E27FC236}">
                <a16:creationId xmlns:a16="http://schemas.microsoft.com/office/drawing/2014/main" id="{34EBBAE2-823B-5E4A-82D9-6E75794A44BB}"/>
              </a:ext>
            </a:extLst>
          </p:cNvPr>
          <p:cNvCxnSpPr>
            <a:cxnSpLocks/>
            <a:stCxn id="129" idx="6"/>
            <a:endCxn id="130" idx="2"/>
          </p:cNvCxnSpPr>
          <p:nvPr/>
        </p:nvCxnSpPr>
        <p:spPr>
          <a:xfrm flipV="1">
            <a:off x="8043429" y="1880296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onnecteur droit 136">
            <a:extLst>
              <a:ext uri="{FF2B5EF4-FFF2-40B4-BE49-F238E27FC236}">
                <a16:creationId xmlns:a16="http://schemas.microsoft.com/office/drawing/2014/main" id="{CEBA366C-E488-964D-9C91-4920FDF47707}"/>
              </a:ext>
            </a:extLst>
          </p:cNvPr>
          <p:cNvCxnSpPr>
            <a:cxnSpLocks/>
            <a:stCxn id="131" idx="6"/>
            <a:endCxn id="158" idx="2"/>
          </p:cNvCxnSpPr>
          <p:nvPr/>
        </p:nvCxnSpPr>
        <p:spPr>
          <a:xfrm>
            <a:off x="9025705" y="1878022"/>
            <a:ext cx="35295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necteur droit 139">
            <a:extLst>
              <a:ext uri="{FF2B5EF4-FFF2-40B4-BE49-F238E27FC236}">
                <a16:creationId xmlns:a16="http://schemas.microsoft.com/office/drawing/2014/main" id="{E052BA63-485D-664E-A28D-85C60E8C6AB1}"/>
              </a:ext>
            </a:extLst>
          </p:cNvPr>
          <p:cNvCxnSpPr>
            <a:cxnSpLocks/>
            <a:stCxn id="131" idx="4"/>
            <a:endCxn id="109" idx="0"/>
          </p:cNvCxnSpPr>
          <p:nvPr/>
        </p:nvCxnSpPr>
        <p:spPr>
          <a:xfrm flipH="1">
            <a:off x="8943378" y="1944842"/>
            <a:ext cx="4019" cy="277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Connecteur droit 140">
            <a:extLst>
              <a:ext uri="{FF2B5EF4-FFF2-40B4-BE49-F238E27FC236}">
                <a16:creationId xmlns:a16="http://schemas.microsoft.com/office/drawing/2014/main" id="{8E3FCB41-24A6-7E4A-AFEF-7A353B77948B}"/>
              </a:ext>
            </a:extLst>
          </p:cNvPr>
          <p:cNvCxnSpPr>
            <a:cxnSpLocks/>
            <a:stCxn id="130" idx="4"/>
            <a:endCxn id="108" idx="0"/>
          </p:cNvCxnSpPr>
          <p:nvPr/>
        </p:nvCxnSpPr>
        <p:spPr>
          <a:xfrm flipH="1">
            <a:off x="8447520" y="1947117"/>
            <a:ext cx="4019" cy="277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onnecteur droit 141">
            <a:extLst>
              <a:ext uri="{FF2B5EF4-FFF2-40B4-BE49-F238E27FC236}">
                <a16:creationId xmlns:a16="http://schemas.microsoft.com/office/drawing/2014/main" id="{A2B13FBC-B27A-224C-9704-EAB8F0770D32}"/>
              </a:ext>
            </a:extLst>
          </p:cNvPr>
          <p:cNvCxnSpPr>
            <a:cxnSpLocks/>
            <a:stCxn id="129" idx="4"/>
            <a:endCxn id="107" idx="0"/>
          </p:cNvCxnSpPr>
          <p:nvPr/>
        </p:nvCxnSpPr>
        <p:spPr>
          <a:xfrm flipH="1">
            <a:off x="7961102" y="1947538"/>
            <a:ext cx="4019" cy="277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necteur droit 142">
            <a:extLst>
              <a:ext uri="{FF2B5EF4-FFF2-40B4-BE49-F238E27FC236}">
                <a16:creationId xmlns:a16="http://schemas.microsoft.com/office/drawing/2014/main" id="{0D860B97-03D4-5349-BD0B-BC02573E87B4}"/>
              </a:ext>
            </a:extLst>
          </p:cNvPr>
          <p:cNvCxnSpPr>
            <a:cxnSpLocks/>
            <a:stCxn id="128" idx="4"/>
            <a:endCxn id="106" idx="0"/>
          </p:cNvCxnSpPr>
          <p:nvPr/>
        </p:nvCxnSpPr>
        <p:spPr>
          <a:xfrm flipH="1">
            <a:off x="7489862" y="1950138"/>
            <a:ext cx="4019" cy="277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onnecteur droit 143">
            <a:extLst>
              <a:ext uri="{FF2B5EF4-FFF2-40B4-BE49-F238E27FC236}">
                <a16:creationId xmlns:a16="http://schemas.microsoft.com/office/drawing/2014/main" id="{388973F6-1E01-DC43-A390-783E537B0647}"/>
              </a:ext>
            </a:extLst>
          </p:cNvPr>
          <p:cNvCxnSpPr>
            <a:cxnSpLocks/>
            <a:stCxn id="127" idx="4"/>
            <a:endCxn id="105" idx="0"/>
          </p:cNvCxnSpPr>
          <p:nvPr/>
        </p:nvCxnSpPr>
        <p:spPr>
          <a:xfrm flipH="1">
            <a:off x="7051945" y="1950138"/>
            <a:ext cx="4019" cy="277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necteur droit 144">
            <a:extLst>
              <a:ext uri="{FF2B5EF4-FFF2-40B4-BE49-F238E27FC236}">
                <a16:creationId xmlns:a16="http://schemas.microsoft.com/office/drawing/2014/main" id="{922D0C27-7165-FB41-A40B-538EBFE52B0C}"/>
              </a:ext>
            </a:extLst>
          </p:cNvPr>
          <p:cNvCxnSpPr>
            <a:cxnSpLocks/>
            <a:stCxn id="126" idx="4"/>
            <a:endCxn id="104" idx="0"/>
          </p:cNvCxnSpPr>
          <p:nvPr/>
        </p:nvCxnSpPr>
        <p:spPr>
          <a:xfrm flipH="1">
            <a:off x="6583695" y="1950425"/>
            <a:ext cx="4019" cy="277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necteur droit 145">
            <a:extLst>
              <a:ext uri="{FF2B5EF4-FFF2-40B4-BE49-F238E27FC236}">
                <a16:creationId xmlns:a16="http://schemas.microsoft.com/office/drawing/2014/main" id="{0AF31DBA-B81F-F64A-8887-0D822476DDF3}"/>
              </a:ext>
            </a:extLst>
          </p:cNvPr>
          <p:cNvCxnSpPr>
            <a:cxnSpLocks/>
            <a:stCxn id="125" idx="4"/>
            <a:endCxn id="103" idx="0"/>
          </p:cNvCxnSpPr>
          <p:nvPr/>
        </p:nvCxnSpPr>
        <p:spPr>
          <a:xfrm flipH="1">
            <a:off x="6116612" y="1949991"/>
            <a:ext cx="4019" cy="277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Ellipse 146">
            <a:extLst>
              <a:ext uri="{FF2B5EF4-FFF2-40B4-BE49-F238E27FC236}">
                <a16:creationId xmlns:a16="http://schemas.microsoft.com/office/drawing/2014/main" id="{94C574CF-56E7-A94F-B7C7-C8544E430872}"/>
              </a:ext>
            </a:extLst>
          </p:cNvPr>
          <p:cNvSpPr/>
          <p:nvPr/>
        </p:nvSpPr>
        <p:spPr>
          <a:xfrm>
            <a:off x="9380665" y="2637360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Ellipse 147">
            <a:extLst>
              <a:ext uri="{FF2B5EF4-FFF2-40B4-BE49-F238E27FC236}">
                <a16:creationId xmlns:a16="http://schemas.microsoft.com/office/drawing/2014/main" id="{E5FE1757-9989-9F4F-9FB0-3F111F059822}"/>
              </a:ext>
            </a:extLst>
          </p:cNvPr>
          <p:cNvSpPr/>
          <p:nvPr/>
        </p:nvSpPr>
        <p:spPr>
          <a:xfrm>
            <a:off x="9378655" y="3067412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Ellipse 148">
            <a:extLst>
              <a:ext uri="{FF2B5EF4-FFF2-40B4-BE49-F238E27FC236}">
                <a16:creationId xmlns:a16="http://schemas.microsoft.com/office/drawing/2014/main" id="{8FAFF294-1EB4-0240-81C6-34F5DE263BAE}"/>
              </a:ext>
            </a:extLst>
          </p:cNvPr>
          <p:cNvSpPr/>
          <p:nvPr/>
        </p:nvSpPr>
        <p:spPr>
          <a:xfrm>
            <a:off x="9376648" y="3471767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Ellipse 149">
            <a:extLst>
              <a:ext uri="{FF2B5EF4-FFF2-40B4-BE49-F238E27FC236}">
                <a16:creationId xmlns:a16="http://schemas.microsoft.com/office/drawing/2014/main" id="{8C362319-008C-034A-B0E8-F126BDFE390C}"/>
              </a:ext>
            </a:extLst>
          </p:cNvPr>
          <p:cNvSpPr/>
          <p:nvPr/>
        </p:nvSpPr>
        <p:spPr>
          <a:xfrm>
            <a:off x="9374638" y="3840139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1" name="Connecteur droit 150">
            <a:extLst>
              <a:ext uri="{FF2B5EF4-FFF2-40B4-BE49-F238E27FC236}">
                <a16:creationId xmlns:a16="http://schemas.microsoft.com/office/drawing/2014/main" id="{D8CD6F5D-C680-5947-A23A-9696B202EEB7}"/>
              </a:ext>
            </a:extLst>
          </p:cNvPr>
          <p:cNvCxnSpPr>
            <a:cxnSpLocks/>
            <a:stCxn id="149" idx="4"/>
            <a:endCxn id="150" idx="0"/>
          </p:cNvCxnSpPr>
          <p:nvPr/>
        </p:nvCxnSpPr>
        <p:spPr>
          <a:xfrm flipH="1">
            <a:off x="9452946" y="3605409"/>
            <a:ext cx="2009" cy="234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onnecteur droit 151">
            <a:extLst>
              <a:ext uri="{FF2B5EF4-FFF2-40B4-BE49-F238E27FC236}">
                <a16:creationId xmlns:a16="http://schemas.microsoft.com/office/drawing/2014/main" id="{76CFBADE-2E00-E143-9360-5D536BC3D701}"/>
              </a:ext>
            </a:extLst>
          </p:cNvPr>
          <p:cNvCxnSpPr>
            <a:cxnSpLocks/>
            <a:stCxn id="148" idx="4"/>
            <a:endCxn id="149" idx="0"/>
          </p:cNvCxnSpPr>
          <p:nvPr/>
        </p:nvCxnSpPr>
        <p:spPr>
          <a:xfrm flipH="1">
            <a:off x="9454957" y="3201055"/>
            <a:ext cx="2007" cy="270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Connecteur droit 152">
            <a:extLst>
              <a:ext uri="{FF2B5EF4-FFF2-40B4-BE49-F238E27FC236}">
                <a16:creationId xmlns:a16="http://schemas.microsoft.com/office/drawing/2014/main" id="{9A845A9C-D133-904C-820C-0020A4724654}"/>
              </a:ext>
            </a:extLst>
          </p:cNvPr>
          <p:cNvCxnSpPr>
            <a:cxnSpLocks/>
            <a:stCxn id="147" idx="4"/>
            <a:endCxn id="148" idx="0"/>
          </p:cNvCxnSpPr>
          <p:nvPr/>
        </p:nvCxnSpPr>
        <p:spPr>
          <a:xfrm flipH="1">
            <a:off x="9456965" y="2771002"/>
            <a:ext cx="2008" cy="2964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Ellipse 155">
            <a:extLst>
              <a:ext uri="{FF2B5EF4-FFF2-40B4-BE49-F238E27FC236}">
                <a16:creationId xmlns:a16="http://schemas.microsoft.com/office/drawing/2014/main" id="{53B38DE4-5813-7E4A-BB4F-A90295190165}"/>
              </a:ext>
            </a:extLst>
          </p:cNvPr>
          <p:cNvSpPr/>
          <p:nvPr/>
        </p:nvSpPr>
        <p:spPr>
          <a:xfrm>
            <a:off x="9374637" y="2224756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7" name="Connecteur droit 156">
            <a:extLst>
              <a:ext uri="{FF2B5EF4-FFF2-40B4-BE49-F238E27FC236}">
                <a16:creationId xmlns:a16="http://schemas.microsoft.com/office/drawing/2014/main" id="{CDC46804-5EFD-834D-AFB4-3EC783F076B4}"/>
              </a:ext>
            </a:extLst>
          </p:cNvPr>
          <p:cNvCxnSpPr>
            <a:cxnSpLocks/>
            <a:endCxn id="147" idx="0"/>
          </p:cNvCxnSpPr>
          <p:nvPr/>
        </p:nvCxnSpPr>
        <p:spPr>
          <a:xfrm>
            <a:off x="9454955" y="2350450"/>
            <a:ext cx="4018" cy="2869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Ellipse 157">
            <a:extLst>
              <a:ext uri="{FF2B5EF4-FFF2-40B4-BE49-F238E27FC236}">
                <a16:creationId xmlns:a16="http://schemas.microsoft.com/office/drawing/2014/main" id="{75340A6A-8EC1-4141-92EA-B5DE13C87052}"/>
              </a:ext>
            </a:extLst>
          </p:cNvPr>
          <p:cNvSpPr/>
          <p:nvPr/>
        </p:nvSpPr>
        <p:spPr>
          <a:xfrm>
            <a:off x="9378655" y="1813475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9" name="Connecteur droit 158">
            <a:extLst>
              <a:ext uri="{FF2B5EF4-FFF2-40B4-BE49-F238E27FC236}">
                <a16:creationId xmlns:a16="http://schemas.microsoft.com/office/drawing/2014/main" id="{E80B6A57-36A3-D649-B742-0EA494E63513}"/>
              </a:ext>
            </a:extLst>
          </p:cNvPr>
          <p:cNvCxnSpPr>
            <a:cxnSpLocks/>
            <a:stCxn id="158" idx="4"/>
            <a:endCxn id="156" idx="0"/>
          </p:cNvCxnSpPr>
          <p:nvPr/>
        </p:nvCxnSpPr>
        <p:spPr>
          <a:xfrm flipH="1">
            <a:off x="9452946" y="1947117"/>
            <a:ext cx="4019" cy="277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Connecteur droit 159">
            <a:extLst>
              <a:ext uri="{FF2B5EF4-FFF2-40B4-BE49-F238E27FC236}">
                <a16:creationId xmlns:a16="http://schemas.microsoft.com/office/drawing/2014/main" id="{F844BCA1-9E99-CA4D-9D57-298179077610}"/>
              </a:ext>
            </a:extLst>
          </p:cNvPr>
          <p:cNvCxnSpPr>
            <a:cxnSpLocks/>
            <a:stCxn id="130" idx="6"/>
            <a:endCxn id="131" idx="2"/>
          </p:cNvCxnSpPr>
          <p:nvPr/>
        </p:nvCxnSpPr>
        <p:spPr>
          <a:xfrm flipV="1">
            <a:off x="8529848" y="1878022"/>
            <a:ext cx="33924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necteur droit 160">
            <a:extLst>
              <a:ext uri="{FF2B5EF4-FFF2-40B4-BE49-F238E27FC236}">
                <a16:creationId xmlns:a16="http://schemas.microsoft.com/office/drawing/2014/main" id="{8FBFBC7E-3334-234B-821B-46E8C792BABA}"/>
              </a:ext>
            </a:extLst>
          </p:cNvPr>
          <p:cNvCxnSpPr>
            <a:cxnSpLocks/>
            <a:stCxn id="109" idx="6"/>
            <a:endCxn id="156" idx="2"/>
          </p:cNvCxnSpPr>
          <p:nvPr/>
        </p:nvCxnSpPr>
        <p:spPr>
          <a:xfrm>
            <a:off x="9021686" y="2289302"/>
            <a:ext cx="35295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Connecteur droit 161">
            <a:extLst>
              <a:ext uri="{FF2B5EF4-FFF2-40B4-BE49-F238E27FC236}">
                <a16:creationId xmlns:a16="http://schemas.microsoft.com/office/drawing/2014/main" id="{B7552376-A5EF-0D4D-AC30-EDEB03CBFBAB}"/>
              </a:ext>
            </a:extLst>
          </p:cNvPr>
          <p:cNvCxnSpPr>
            <a:cxnSpLocks/>
            <a:stCxn id="14" idx="6"/>
            <a:endCxn id="147" idx="2"/>
          </p:cNvCxnSpPr>
          <p:nvPr/>
        </p:nvCxnSpPr>
        <p:spPr>
          <a:xfrm>
            <a:off x="9027713" y="2701907"/>
            <a:ext cx="35295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Connecteur droit 162">
            <a:extLst>
              <a:ext uri="{FF2B5EF4-FFF2-40B4-BE49-F238E27FC236}">
                <a16:creationId xmlns:a16="http://schemas.microsoft.com/office/drawing/2014/main" id="{97A1B021-1CA3-CF40-A6D4-D171E05A66B0}"/>
              </a:ext>
            </a:extLst>
          </p:cNvPr>
          <p:cNvCxnSpPr>
            <a:cxnSpLocks/>
            <a:stCxn id="21" idx="6"/>
            <a:endCxn id="148" idx="2"/>
          </p:cNvCxnSpPr>
          <p:nvPr/>
        </p:nvCxnSpPr>
        <p:spPr>
          <a:xfrm>
            <a:off x="9025705" y="3131958"/>
            <a:ext cx="35295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Connecteur droit 163">
            <a:extLst>
              <a:ext uri="{FF2B5EF4-FFF2-40B4-BE49-F238E27FC236}">
                <a16:creationId xmlns:a16="http://schemas.microsoft.com/office/drawing/2014/main" id="{021457A4-6F7D-AC41-9648-6CFB76B49ACC}"/>
              </a:ext>
            </a:extLst>
          </p:cNvPr>
          <p:cNvCxnSpPr>
            <a:cxnSpLocks/>
            <a:stCxn id="28" idx="6"/>
            <a:endCxn id="149" idx="2"/>
          </p:cNvCxnSpPr>
          <p:nvPr/>
        </p:nvCxnSpPr>
        <p:spPr>
          <a:xfrm>
            <a:off x="9023697" y="3536313"/>
            <a:ext cx="35295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Connecteur droit 164">
            <a:extLst>
              <a:ext uri="{FF2B5EF4-FFF2-40B4-BE49-F238E27FC236}">
                <a16:creationId xmlns:a16="http://schemas.microsoft.com/office/drawing/2014/main" id="{4424E1C1-CABD-2143-AD07-572245909466}"/>
              </a:ext>
            </a:extLst>
          </p:cNvPr>
          <p:cNvCxnSpPr>
            <a:cxnSpLocks/>
            <a:stCxn id="35" idx="6"/>
            <a:endCxn id="150" idx="2"/>
          </p:cNvCxnSpPr>
          <p:nvPr/>
        </p:nvCxnSpPr>
        <p:spPr>
          <a:xfrm>
            <a:off x="9021688" y="3904686"/>
            <a:ext cx="352951" cy="2274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Ellipse 165">
            <a:extLst>
              <a:ext uri="{FF2B5EF4-FFF2-40B4-BE49-F238E27FC236}">
                <a16:creationId xmlns:a16="http://schemas.microsoft.com/office/drawing/2014/main" id="{C8DBBE1A-EFB1-C245-9A7D-56EF984E4419}"/>
              </a:ext>
            </a:extLst>
          </p:cNvPr>
          <p:cNvSpPr/>
          <p:nvPr/>
        </p:nvSpPr>
        <p:spPr>
          <a:xfrm>
            <a:off x="6033280" y="4216444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Ellipse 166">
            <a:extLst>
              <a:ext uri="{FF2B5EF4-FFF2-40B4-BE49-F238E27FC236}">
                <a16:creationId xmlns:a16="http://schemas.microsoft.com/office/drawing/2014/main" id="{E7647B77-4732-FA4A-BE6C-1080623E872C}"/>
              </a:ext>
            </a:extLst>
          </p:cNvPr>
          <p:cNvSpPr/>
          <p:nvPr/>
        </p:nvSpPr>
        <p:spPr>
          <a:xfrm>
            <a:off x="6500362" y="4216879"/>
            <a:ext cx="156617" cy="133642"/>
          </a:xfrm>
          <a:prstGeom prst="ellipse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Ellipse 167">
            <a:extLst>
              <a:ext uri="{FF2B5EF4-FFF2-40B4-BE49-F238E27FC236}">
                <a16:creationId xmlns:a16="http://schemas.microsoft.com/office/drawing/2014/main" id="{B6256DCF-E54B-AB45-81D5-4A3A4FEE4637}"/>
              </a:ext>
            </a:extLst>
          </p:cNvPr>
          <p:cNvSpPr/>
          <p:nvPr/>
        </p:nvSpPr>
        <p:spPr>
          <a:xfrm>
            <a:off x="6968613" y="4216591"/>
            <a:ext cx="156617" cy="133642"/>
          </a:xfrm>
          <a:prstGeom prst="ellipse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Ellipse 168">
            <a:extLst>
              <a:ext uri="{FF2B5EF4-FFF2-40B4-BE49-F238E27FC236}">
                <a16:creationId xmlns:a16="http://schemas.microsoft.com/office/drawing/2014/main" id="{333E7FF9-2C67-8244-B9E1-4751288AD2BF}"/>
              </a:ext>
            </a:extLst>
          </p:cNvPr>
          <p:cNvSpPr/>
          <p:nvPr/>
        </p:nvSpPr>
        <p:spPr>
          <a:xfrm>
            <a:off x="7406528" y="421659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Ellipse 169">
            <a:extLst>
              <a:ext uri="{FF2B5EF4-FFF2-40B4-BE49-F238E27FC236}">
                <a16:creationId xmlns:a16="http://schemas.microsoft.com/office/drawing/2014/main" id="{E3D84638-FC1B-9A47-AC22-B79CFD71FE41}"/>
              </a:ext>
            </a:extLst>
          </p:cNvPr>
          <p:cNvSpPr/>
          <p:nvPr/>
        </p:nvSpPr>
        <p:spPr>
          <a:xfrm>
            <a:off x="7877769" y="4213992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Ellipse 170">
            <a:extLst>
              <a:ext uri="{FF2B5EF4-FFF2-40B4-BE49-F238E27FC236}">
                <a16:creationId xmlns:a16="http://schemas.microsoft.com/office/drawing/2014/main" id="{A7F28E84-5D7D-F344-948B-C3EAAC993C53}"/>
              </a:ext>
            </a:extLst>
          </p:cNvPr>
          <p:cNvSpPr/>
          <p:nvPr/>
        </p:nvSpPr>
        <p:spPr>
          <a:xfrm>
            <a:off x="8364189" y="4213570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Ellipse 171">
            <a:extLst>
              <a:ext uri="{FF2B5EF4-FFF2-40B4-BE49-F238E27FC236}">
                <a16:creationId xmlns:a16="http://schemas.microsoft.com/office/drawing/2014/main" id="{C92B7711-9D85-394A-BFA2-B3FDB9A12745}"/>
              </a:ext>
            </a:extLst>
          </p:cNvPr>
          <p:cNvSpPr/>
          <p:nvPr/>
        </p:nvSpPr>
        <p:spPr>
          <a:xfrm>
            <a:off x="8860045" y="4211296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3" name="Connecteur droit 172">
            <a:extLst>
              <a:ext uri="{FF2B5EF4-FFF2-40B4-BE49-F238E27FC236}">
                <a16:creationId xmlns:a16="http://schemas.microsoft.com/office/drawing/2014/main" id="{A319136B-E879-5248-B243-14367DED34A7}"/>
              </a:ext>
            </a:extLst>
          </p:cNvPr>
          <p:cNvCxnSpPr>
            <a:cxnSpLocks/>
            <a:stCxn id="166" idx="6"/>
            <a:endCxn id="167" idx="2"/>
          </p:cNvCxnSpPr>
          <p:nvPr/>
        </p:nvCxnSpPr>
        <p:spPr>
          <a:xfrm>
            <a:off x="6189896" y="4283266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Connecteur droit 173">
            <a:extLst>
              <a:ext uri="{FF2B5EF4-FFF2-40B4-BE49-F238E27FC236}">
                <a16:creationId xmlns:a16="http://schemas.microsoft.com/office/drawing/2014/main" id="{B91C0C6B-533F-5C4C-A8D0-EA588E17832B}"/>
              </a:ext>
            </a:extLst>
          </p:cNvPr>
          <p:cNvCxnSpPr>
            <a:cxnSpLocks/>
            <a:stCxn id="171" idx="6"/>
            <a:endCxn id="172" idx="2"/>
          </p:cNvCxnSpPr>
          <p:nvPr/>
        </p:nvCxnSpPr>
        <p:spPr>
          <a:xfrm flipV="1">
            <a:off x="8520805" y="4278116"/>
            <a:ext cx="33924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Connecteur droit 174">
            <a:extLst>
              <a:ext uri="{FF2B5EF4-FFF2-40B4-BE49-F238E27FC236}">
                <a16:creationId xmlns:a16="http://schemas.microsoft.com/office/drawing/2014/main" id="{AC03C44D-8478-1A40-8C55-4A03301D1EDA}"/>
              </a:ext>
            </a:extLst>
          </p:cNvPr>
          <p:cNvCxnSpPr>
            <a:cxnSpLocks/>
            <a:stCxn id="170" idx="6"/>
            <a:endCxn id="171" idx="2"/>
          </p:cNvCxnSpPr>
          <p:nvPr/>
        </p:nvCxnSpPr>
        <p:spPr>
          <a:xfrm flipV="1">
            <a:off x="8034386" y="4280391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Connecteur droit 175">
            <a:extLst>
              <a:ext uri="{FF2B5EF4-FFF2-40B4-BE49-F238E27FC236}">
                <a16:creationId xmlns:a16="http://schemas.microsoft.com/office/drawing/2014/main" id="{88F0BA12-A2A6-FA4E-9536-E757000493BF}"/>
              </a:ext>
            </a:extLst>
          </p:cNvPr>
          <p:cNvCxnSpPr>
            <a:cxnSpLocks/>
            <a:stCxn id="169" idx="6"/>
            <a:endCxn id="170" idx="2"/>
          </p:cNvCxnSpPr>
          <p:nvPr/>
        </p:nvCxnSpPr>
        <p:spPr>
          <a:xfrm flipV="1">
            <a:off x="7563145" y="4280813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Connecteur droit 176">
            <a:extLst>
              <a:ext uri="{FF2B5EF4-FFF2-40B4-BE49-F238E27FC236}">
                <a16:creationId xmlns:a16="http://schemas.microsoft.com/office/drawing/2014/main" id="{C4BEE146-1F4C-8349-B82E-68697F76080D}"/>
              </a:ext>
            </a:extLst>
          </p:cNvPr>
          <p:cNvCxnSpPr>
            <a:cxnSpLocks/>
            <a:stCxn id="168" idx="6"/>
            <a:endCxn id="169" idx="2"/>
          </p:cNvCxnSpPr>
          <p:nvPr/>
        </p:nvCxnSpPr>
        <p:spPr>
          <a:xfrm>
            <a:off x="7125229" y="4283412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Connecteur droit 177">
            <a:extLst>
              <a:ext uri="{FF2B5EF4-FFF2-40B4-BE49-F238E27FC236}">
                <a16:creationId xmlns:a16="http://schemas.microsoft.com/office/drawing/2014/main" id="{C44829C1-97E3-C34E-A845-2BB0AD6807E1}"/>
              </a:ext>
            </a:extLst>
          </p:cNvPr>
          <p:cNvCxnSpPr>
            <a:cxnSpLocks/>
            <a:stCxn id="167" idx="6"/>
            <a:endCxn id="168" idx="2"/>
          </p:cNvCxnSpPr>
          <p:nvPr/>
        </p:nvCxnSpPr>
        <p:spPr>
          <a:xfrm flipV="1">
            <a:off x="6656979" y="4283412"/>
            <a:ext cx="311633" cy="287"/>
          </a:xfrm>
          <a:prstGeom prst="line">
            <a:avLst/>
          </a:prstGeom>
          <a:ln w="28575">
            <a:solidFill>
              <a:schemeClr val="tx1"/>
            </a:solidFill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Ellipse 180">
            <a:extLst>
              <a:ext uri="{FF2B5EF4-FFF2-40B4-BE49-F238E27FC236}">
                <a16:creationId xmlns:a16="http://schemas.microsoft.com/office/drawing/2014/main" id="{FBC278DF-4C09-8448-B39D-967B13614AEE}"/>
              </a:ext>
            </a:extLst>
          </p:cNvPr>
          <p:cNvSpPr/>
          <p:nvPr/>
        </p:nvSpPr>
        <p:spPr>
          <a:xfrm>
            <a:off x="9369614" y="4213570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2" name="Connecteur droit 181">
            <a:extLst>
              <a:ext uri="{FF2B5EF4-FFF2-40B4-BE49-F238E27FC236}">
                <a16:creationId xmlns:a16="http://schemas.microsoft.com/office/drawing/2014/main" id="{C081E2C6-CC5C-FE4C-84E4-D5FC8A6AD057}"/>
              </a:ext>
            </a:extLst>
          </p:cNvPr>
          <p:cNvCxnSpPr>
            <a:cxnSpLocks/>
            <a:stCxn id="172" idx="6"/>
            <a:endCxn id="181" idx="2"/>
          </p:cNvCxnSpPr>
          <p:nvPr/>
        </p:nvCxnSpPr>
        <p:spPr>
          <a:xfrm>
            <a:off x="9016663" y="4278116"/>
            <a:ext cx="35295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Ellipse 182">
            <a:extLst>
              <a:ext uri="{FF2B5EF4-FFF2-40B4-BE49-F238E27FC236}">
                <a16:creationId xmlns:a16="http://schemas.microsoft.com/office/drawing/2014/main" id="{BADFA816-63AF-8E41-96D9-B079E5371F6A}"/>
              </a:ext>
            </a:extLst>
          </p:cNvPr>
          <p:cNvSpPr/>
          <p:nvPr/>
        </p:nvSpPr>
        <p:spPr>
          <a:xfrm>
            <a:off x="6033279" y="4603235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Ellipse 183">
            <a:extLst>
              <a:ext uri="{FF2B5EF4-FFF2-40B4-BE49-F238E27FC236}">
                <a16:creationId xmlns:a16="http://schemas.microsoft.com/office/drawing/2014/main" id="{0DB660F3-B1D9-6F4B-B3B1-1AB194973D0C}"/>
              </a:ext>
            </a:extLst>
          </p:cNvPr>
          <p:cNvSpPr/>
          <p:nvPr/>
        </p:nvSpPr>
        <p:spPr>
          <a:xfrm>
            <a:off x="6500361" y="4603669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Ellipse 184">
            <a:extLst>
              <a:ext uri="{FF2B5EF4-FFF2-40B4-BE49-F238E27FC236}">
                <a16:creationId xmlns:a16="http://schemas.microsoft.com/office/drawing/2014/main" id="{E9BD26A1-16D0-B64B-9546-2ACA53CCF871}"/>
              </a:ext>
            </a:extLst>
          </p:cNvPr>
          <p:cNvSpPr/>
          <p:nvPr/>
        </p:nvSpPr>
        <p:spPr>
          <a:xfrm>
            <a:off x="6968612" y="4603382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Ellipse 185">
            <a:extLst>
              <a:ext uri="{FF2B5EF4-FFF2-40B4-BE49-F238E27FC236}">
                <a16:creationId xmlns:a16="http://schemas.microsoft.com/office/drawing/2014/main" id="{6D4B719D-5F26-0444-A9A0-780DCC8EF9C1}"/>
              </a:ext>
            </a:extLst>
          </p:cNvPr>
          <p:cNvSpPr/>
          <p:nvPr/>
        </p:nvSpPr>
        <p:spPr>
          <a:xfrm>
            <a:off x="7406527" y="4603382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Ellipse 186">
            <a:extLst>
              <a:ext uri="{FF2B5EF4-FFF2-40B4-BE49-F238E27FC236}">
                <a16:creationId xmlns:a16="http://schemas.microsoft.com/office/drawing/2014/main" id="{157F11C6-48D0-AE47-89E8-C56C1A2A58DA}"/>
              </a:ext>
            </a:extLst>
          </p:cNvPr>
          <p:cNvSpPr/>
          <p:nvPr/>
        </p:nvSpPr>
        <p:spPr>
          <a:xfrm>
            <a:off x="7877768" y="4600783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Ellipse 187">
            <a:extLst>
              <a:ext uri="{FF2B5EF4-FFF2-40B4-BE49-F238E27FC236}">
                <a16:creationId xmlns:a16="http://schemas.microsoft.com/office/drawing/2014/main" id="{B8DCAAEF-2D22-5447-B9D0-42FC97E80DE3}"/>
              </a:ext>
            </a:extLst>
          </p:cNvPr>
          <p:cNvSpPr/>
          <p:nvPr/>
        </p:nvSpPr>
        <p:spPr>
          <a:xfrm>
            <a:off x="8364188" y="460036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Ellipse 188">
            <a:extLst>
              <a:ext uri="{FF2B5EF4-FFF2-40B4-BE49-F238E27FC236}">
                <a16:creationId xmlns:a16="http://schemas.microsoft.com/office/drawing/2014/main" id="{0B382011-1637-9C47-8B9B-15192CB8DA00}"/>
              </a:ext>
            </a:extLst>
          </p:cNvPr>
          <p:cNvSpPr/>
          <p:nvPr/>
        </p:nvSpPr>
        <p:spPr>
          <a:xfrm>
            <a:off x="8860044" y="4598087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0" name="Connecteur droit 189">
            <a:extLst>
              <a:ext uri="{FF2B5EF4-FFF2-40B4-BE49-F238E27FC236}">
                <a16:creationId xmlns:a16="http://schemas.microsoft.com/office/drawing/2014/main" id="{454D27AA-797B-9D43-AA88-6F434BF4280D}"/>
              </a:ext>
            </a:extLst>
          </p:cNvPr>
          <p:cNvCxnSpPr>
            <a:cxnSpLocks/>
            <a:stCxn id="183" idx="6"/>
            <a:endCxn id="184" idx="2"/>
          </p:cNvCxnSpPr>
          <p:nvPr/>
        </p:nvCxnSpPr>
        <p:spPr>
          <a:xfrm>
            <a:off x="6189896" y="4670056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Connecteur droit 190">
            <a:extLst>
              <a:ext uri="{FF2B5EF4-FFF2-40B4-BE49-F238E27FC236}">
                <a16:creationId xmlns:a16="http://schemas.microsoft.com/office/drawing/2014/main" id="{EACF3CEA-4F0B-B241-8A06-79FAF3596149}"/>
              </a:ext>
            </a:extLst>
          </p:cNvPr>
          <p:cNvCxnSpPr>
            <a:cxnSpLocks/>
            <a:stCxn id="188" idx="6"/>
            <a:endCxn id="189" idx="2"/>
          </p:cNvCxnSpPr>
          <p:nvPr/>
        </p:nvCxnSpPr>
        <p:spPr>
          <a:xfrm flipV="1">
            <a:off x="8520804" y="4664907"/>
            <a:ext cx="33924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Connecteur droit 191">
            <a:extLst>
              <a:ext uri="{FF2B5EF4-FFF2-40B4-BE49-F238E27FC236}">
                <a16:creationId xmlns:a16="http://schemas.microsoft.com/office/drawing/2014/main" id="{42A8A2D5-2090-5642-A2AB-DC7AD8BEE834}"/>
              </a:ext>
            </a:extLst>
          </p:cNvPr>
          <p:cNvCxnSpPr>
            <a:cxnSpLocks/>
            <a:stCxn id="187" idx="6"/>
            <a:endCxn id="188" idx="2"/>
          </p:cNvCxnSpPr>
          <p:nvPr/>
        </p:nvCxnSpPr>
        <p:spPr>
          <a:xfrm flipV="1">
            <a:off x="8034385" y="4667182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Connecteur droit 192">
            <a:extLst>
              <a:ext uri="{FF2B5EF4-FFF2-40B4-BE49-F238E27FC236}">
                <a16:creationId xmlns:a16="http://schemas.microsoft.com/office/drawing/2014/main" id="{5EA0D8CF-698F-8642-90B8-93240E3CB681}"/>
              </a:ext>
            </a:extLst>
          </p:cNvPr>
          <p:cNvCxnSpPr>
            <a:cxnSpLocks/>
            <a:stCxn id="186" idx="6"/>
            <a:endCxn id="187" idx="2"/>
          </p:cNvCxnSpPr>
          <p:nvPr/>
        </p:nvCxnSpPr>
        <p:spPr>
          <a:xfrm flipV="1">
            <a:off x="7563145" y="4667603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Connecteur droit 193">
            <a:extLst>
              <a:ext uri="{FF2B5EF4-FFF2-40B4-BE49-F238E27FC236}">
                <a16:creationId xmlns:a16="http://schemas.microsoft.com/office/drawing/2014/main" id="{21D74460-4986-914D-99FD-3F135AD852FB}"/>
              </a:ext>
            </a:extLst>
          </p:cNvPr>
          <p:cNvCxnSpPr>
            <a:cxnSpLocks/>
            <a:stCxn id="185" idx="6"/>
            <a:endCxn id="186" idx="2"/>
          </p:cNvCxnSpPr>
          <p:nvPr/>
        </p:nvCxnSpPr>
        <p:spPr>
          <a:xfrm>
            <a:off x="7125228" y="4670203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Connecteur droit 194">
            <a:extLst>
              <a:ext uri="{FF2B5EF4-FFF2-40B4-BE49-F238E27FC236}">
                <a16:creationId xmlns:a16="http://schemas.microsoft.com/office/drawing/2014/main" id="{D97EE875-90BE-C847-AAFA-3C319513AE1E}"/>
              </a:ext>
            </a:extLst>
          </p:cNvPr>
          <p:cNvCxnSpPr>
            <a:cxnSpLocks/>
            <a:stCxn id="184" idx="6"/>
            <a:endCxn id="185" idx="2"/>
          </p:cNvCxnSpPr>
          <p:nvPr/>
        </p:nvCxnSpPr>
        <p:spPr>
          <a:xfrm flipV="1">
            <a:off x="6656979" y="4670203"/>
            <a:ext cx="311633" cy="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Ellipse 197">
            <a:extLst>
              <a:ext uri="{FF2B5EF4-FFF2-40B4-BE49-F238E27FC236}">
                <a16:creationId xmlns:a16="http://schemas.microsoft.com/office/drawing/2014/main" id="{0C647352-A15E-474C-A5CE-9444198DF00E}"/>
              </a:ext>
            </a:extLst>
          </p:cNvPr>
          <p:cNvSpPr/>
          <p:nvPr/>
        </p:nvSpPr>
        <p:spPr>
          <a:xfrm>
            <a:off x="9369613" y="460036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9" name="Connecteur droit 198">
            <a:extLst>
              <a:ext uri="{FF2B5EF4-FFF2-40B4-BE49-F238E27FC236}">
                <a16:creationId xmlns:a16="http://schemas.microsoft.com/office/drawing/2014/main" id="{08417897-87CC-2E44-A5DB-35A54EE42CEA}"/>
              </a:ext>
            </a:extLst>
          </p:cNvPr>
          <p:cNvCxnSpPr>
            <a:cxnSpLocks/>
            <a:stCxn id="189" idx="6"/>
            <a:endCxn id="198" idx="2"/>
          </p:cNvCxnSpPr>
          <p:nvPr/>
        </p:nvCxnSpPr>
        <p:spPr>
          <a:xfrm>
            <a:off x="9016662" y="4664907"/>
            <a:ext cx="35295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Connecteur droit 199">
            <a:extLst>
              <a:ext uri="{FF2B5EF4-FFF2-40B4-BE49-F238E27FC236}">
                <a16:creationId xmlns:a16="http://schemas.microsoft.com/office/drawing/2014/main" id="{3E7C0621-FCF2-8644-99D8-AD83C68224A7}"/>
              </a:ext>
            </a:extLst>
          </p:cNvPr>
          <p:cNvCxnSpPr>
            <a:cxnSpLocks/>
            <a:stCxn id="29" idx="4"/>
            <a:endCxn id="166" idx="0"/>
          </p:cNvCxnSpPr>
          <p:nvPr/>
        </p:nvCxnSpPr>
        <p:spPr>
          <a:xfrm flipH="1">
            <a:off x="6111589" y="3976655"/>
            <a:ext cx="5024" cy="239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Connecteur droit 200">
            <a:extLst>
              <a:ext uri="{FF2B5EF4-FFF2-40B4-BE49-F238E27FC236}">
                <a16:creationId xmlns:a16="http://schemas.microsoft.com/office/drawing/2014/main" id="{04D3B993-47DD-8249-AB5F-65EA89E032DB}"/>
              </a:ext>
            </a:extLst>
          </p:cNvPr>
          <p:cNvCxnSpPr>
            <a:cxnSpLocks/>
            <a:stCxn id="30" idx="4"/>
            <a:endCxn id="167" idx="0"/>
          </p:cNvCxnSpPr>
          <p:nvPr/>
        </p:nvCxnSpPr>
        <p:spPr>
          <a:xfrm flipH="1">
            <a:off x="6578671" y="3977089"/>
            <a:ext cx="5024" cy="239789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Connecteur droit 201">
            <a:extLst>
              <a:ext uri="{FF2B5EF4-FFF2-40B4-BE49-F238E27FC236}">
                <a16:creationId xmlns:a16="http://schemas.microsoft.com/office/drawing/2014/main" id="{7130EDF5-4984-494C-A6E6-7600D5E59112}"/>
              </a:ext>
            </a:extLst>
          </p:cNvPr>
          <p:cNvCxnSpPr>
            <a:cxnSpLocks/>
            <a:stCxn id="31" idx="4"/>
            <a:endCxn id="168" idx="0"/>
          </p:cNvCxnSpPr>
          <p:nvPr/>
        </p:nvCxnSpPr>
        <p:spPr>
          <a:xfrm flipH="1">
            <a:off x="7046923" y="3976801"/>
            <a:ext cx="5024" cy="239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Connecteur droit 202">
            <a:extLst>
              <a:ext uri="{FF2B5EF4-FFF2-40B4-BE49-F238E27FC236}">
                <a16:creationId xmlns:a16="http://schemas.microsoft.com/office/drawing/2014/main" id="{04020A2A-010C-B348-BC4A-DC8C3A7C71C4}"/>
              </a:ext>
            </a:extLst>
          </p:cNvPr>
          <p:cNvCxnSpPr>
            <a:cxnSpLocks/>
            <a:stCxn id="32" idx="4"/>
            <a:endCxn id="169" idx="0"/>
          </p:cNvCxnSpPr>
          <p:nvPr/>
        </p:nvCxnSpPr>
        <p:spPr>
          <a:xfrm flipH="1">
            <a:off x="7484837" y="3976801"/>
            <a:ext cx="5024" cy="239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Connecteur droit 203">
            <a:extLst>
              <a:ext uri="{FF2B5EF4-FFF2-40B4-BE49-F238E27FC236}">
                <a16:creationId xmlns:a16="http://schemas.microsoft.com/office/drawing/2014/main" id="{3AF60CB5-95A1-9948-AA6B-43030A0DBDCE}"/>
              </a:ext>
            </a:extLst>
          </p:cNvPr>
          <p:cNvCxnSpPr>
            <a:cxnSpLocks/>
            <a:stCxn id="33" idx="4"/>
            <a:endCxn id="170" idx="0"/>
          </p:cNvCxnSpPr>
          <p:nvPr/>
        </p:nvCxnSpPr>
        <p:spPr>
          <a:xfrm flipH="1">
            <a:off x="7956078" y="3974203"/>
            <a:ext cx="5024" cy="239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Connecteur droit 204">
            <a:extLst>
              <a:ext uri="{FF2B5EF4-FFF2-40B4-BE49-F238E27FC236}">
                <a16:creationId xmlns:a16="http://schemas.microsoft.com/office/drawing/2014/main" id="{E5253C17-90D1-3D48-84DA-E71A272B2480}"/>
              </a:ext>
            </a:extLst>
          </p:cNvPr>
          <p:cNvCxnSpPr>
            <a:cxnSpLocks/>
            <a:stCxn id="34" idx="4"/>
            <a:endCxn id="171" idx="0"/>
          </p:cNvCxnSpPr>
          <p:nvPr/>
        </p:nvCxnSpPr>
        <p:spPr>
          <a:xfrm flipH="1">
            <a:off x="8442498" y="3973781"/>
            <a:ext cx="5024" cy="239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Connecteur droit 205">
            <a:extLst>
              <a:ext uri="{FF2B5EF4-FFF2-40B4-BE49-F238E27FC236}">
                <a16:creationId xmlns:a16="http://schemas.microsoft.com/office/drawing/2014/main" id="{8DE11735-F5C5-0349-860C-14017AA0E5CF}"/>
              </a:ext>
            </a:extLst>
          </p:cNvPr>
          <p:cNvCxnSpPr>
            <a:cxnSpLocks/>
            <a:stCxn id="35" idx="4"/>
            <a:endCxn id="172" idx="0"/>
          </p:cNvCxnSpPr>
          <p:nvPr/>
        </p:nvCxnSpPr>
        <p:spPr>
          <a:xfrm flipH="1">
            <a:off x="8938355" y="3971507"/>
            <a:ext cx="5024" cy="239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Connecteur droit 206">
            <a:extLst>
              <a:ext uri="{FF2B5EF4-FFF2-40B4-BE49-F238E27FC236}">
                <a16:creationId xmlns:a16="http://schemas.microsoft.com/office/drawing/2014/main" id="{7A7E0089-20B8-2443-8C11-AFEDAD463925}"/>
              </a:ext>
            </a:extLst>
          </p:cNvPr>
          <p:cNvCxnSpPr>
            <a:cxnSpLocks/>
            <a:stCxn id="150" idx="4"/>
            <a:endCxn id="181" idx="0"/>
          </p:cNvCxnSpPr>
          <p:nvPr/>
        </p:nvCxnSpPr>
        <p:spPr>
          <a:xfrm flipH="1">
            <a:off x="9447924" y="3973781"/>
            <a:ext cx="5024" cy="239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Connecteur droit 207">
            <a:extLst>
              <a:ext uri="{FF2B5EF4-FFF2-40B4-BE49-F238E27FC236}">
                <a16:creationId xmlns:a16="http://schemas.microsoft.com/office/drawing/2014/main" id="{EC3AD806-A172-5A45-8BFC-4E50B175AB01}"/>
              </a:ext>
            </a:extLst>
          </p:cNvPr>
          <p:cNvCxnSpPr>
            <a:cxnSpLocks/>
            <a:stCxn id="181" idx="4"/>
            <a:endCxn id="198" idx="0"/>
          </p:cNvCxnSpPr>
          <p:nvPr/>
        </p:nvCxnSpPr>
        <p:spPr>
          <a:xfrm flipH="1">
            <a:off x="9447923" y="4347212"/>
            <a:ext cx="1" cy="253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Connecteur droit 208">
            <a:extLst>
              <a:ext uri="{FF2B5EF4-FFF2-40B4-BE49-F238E27FC236}">
                <a16:creationId xmlns:a16="http://schemas.microsoft.com/office/drawing/2014/main" id="{9424EF46-FCCB-8044-87DA-52FF69359BFC}"/>
              </a:ext>
            </a:extLst>
          </p:cNvPr>
          <p:cNvCxnSpPr>
            <a:cxnSpLocks/>
            <a:stCxn id="172" idx="4"/>
            <a:endCxn id="189" idx="0"/>
          </p:cNvCxnSpPr>
          <p:nvPr/>
        </p:nvCxnSpPr>
        <p:spPr>
          <a:xfrm flipH="1">
            <a:off x="8938354" y="4344937"/>
            <a:ext cx="1" cy="253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Connecteur droit 209">
            <a:extLst>
              <a:ext uri="{FF2B5EF4-FFF2-40B4-BE49-F238E27FC236}">
                <a16:creationId xmlns:a16="http://schemas.microsoft.com/office/drawing/2014/main" id="{F2630101-7D27-FD42-8E8E-BB67AC72812F}"/>
              </a:ext>
            </a:extLst>
          </p:cNvPr>
          <p:cNvCxnSpPr>
            <a:cxnSpLocks/>
            <a:stCxn id="171" idx="4"/>
            <a:endCxn id="188" idx="0"/>
          </p:cNvCxnSpPr>
          <p:nvPr/>
        </p:nvCxnSpPr>
        <p:spPr>
          <a:xfrm flipH="1">
            <a:off x="8442497" y="4347212"/>
            <a:ext cx="1" cy="253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Connecteur droit 210">
            <a:extLst>
              <a:ext uri="{FF2B5EF4-FFF2-40B4-BE49-F238E27FC236}">
                <a16:creationId xmlns:a16="http://schemas.microsoft.com/office/drawing/2014/main" id="{955263BF-D7C9-5C42-98C9-F4A6390CA660}"/>
              </a:ext>
            </a:extLst>
          </p:cNvPr>
          <p:cNvCxnSpPr>
            <a:cxnSpLocks/>
            <a:stCxn id="170" idx="4"/>
            <a:endCxn id="187" idx="0"/>
          </p:cNvCxnSpPr>
          <p:nvPr/>
        </p:nvCxnSpPr>
        <p:spPr>
          <a:xfrm flipH="1">
            <a:off x="7956077" y="4347634"/>
            <a:ext cx="1" cy="253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Connecteur droit 211">
            <a:extLst>
              <a:ext uri="{FF2B5EF4-FFF2-40B4-BE49-F238E27FC236}">
                <a16:creationId xmlns:a16="http://schemas.microsoft.com/office/drawing/2014/main" id="{DDCC1CB5-E3FF-FB42-A2B3-33B5DFD64520}"/>
              </a:ext>
            </a:extLst>
          </p:cNvPr>
          <p:cNvCxnSpPr>
            <a:cxnSpLocks/>
            <a:stCxn id="169" idx="4"/>
            <a:endCxn id="186" idx="0"/>
          </p:cNvCxnSpPr>
          <p:nvPr/>
        </p:nvCxnSpPr>
        <p:spPr>
          <a:xfrm flipH="1">
            <a:off x="7484836" y="4350233"/>
            <a:ext cx="1" cy="253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Connecteur droit 212">
            <a:extLst>
              <a:ext uri="{FF2B5EF4-FFF2-40B4-BE49-F238E27FC236}">
                <a16:creationId xmlns:a16="http://schemas.microsoft.com/office/drawing/2014/main" id="{A7BE19E4-E09D-7C4F-AA19-177C91340044}"/>
              </a:ext>
            </a:extLst>
          </p:cNvPr>
          <p:cNvCxnSpPr>
            <a:cxnSpLocks/>
            <a:stCxn id="168" idx="4"/>
            <a:endCxn id="185" idx="0"/>
          </p:cNvCxnSpPr>
          <p:nvPr/>
        </p:nvCxnSpPr>
        <p:spPr>
          <a:xfrm flipH="1">
            <a:off x="7046922" y="4350233"/>
            <a:ext cx="1" cy="253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Connecteur droit 213">
            <a:extLst>
              <a:ext uri="{FF2B5EF4-FFF2-40B4-BE49-F238E27FC236}">
                <a16:creationId xmlns:a16="http://schemas.microsoft.com/office/drawing/2014/main" id="{AA01CF74-13ED-374C-A72A-7C82D678C148}"/>
              </a:ext>
            </a:extLst>
          </p:cNvPr>
          <p:cNvCxnSpPr>
            <a:cxnSpLocks/>
            <a:stCxn id="167" idx="4"/>
            <a:endCxn id="184" idx="0"/>
          </p:cNvCxnSpPr>
          <p:nvPr/>
        </p:nvCxnSpPr>
        <p:spPr>
          <a:xfrm flipH="1">
            <a:off x="6578670" y="4350520"/>
            <a:ext cx="1" cy="253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Connecteur droit 214">
            <a:extLst>
              <a:ext uri="{FF2B5EF4-FFF2-40B4-BE49-F238E27FC236}">
                <a16:creationId xmlns:a16="http://schemas.microsoft.com/office/drawing/2014/main" id="{8BC93882-BD64-0A41-B6C2-881FC7CA87AD}"/>
              </a:ext>
            </a:extLst>
          </p:cNvPr>
          <p:cNvCxnSpPr>
            <a:cxnSpLocks/>
            <a:stCxn id="166" idx="4"/>
            <a:endCxn id="183" idx="0"/>
          </p:cNvCxnSpPr>
          <p:nvPr/>
        </p:nvCxnSpPr>
        <p:spPr>
          <a:xfrm flipH="1">
            <a:off x="6111588" y="4350086"/>
            <a:ext cx="1" cy="253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Ellipse 215">
            <a:extLst>
              <a:ext uri="{FF2B5EF4-FFF2-40B4-BE49-F238E27FC236}">
                <a16:creationId xmlns:a16="http://schemas.microsoft.com/office/drawing/2014/main" id="{59EF9F58-E976-E94F-9F22-F500B45334F0}"/>
              </a:ext>
            </a:extLst>
          </p:cNvPr>
          <p:cNvSpPr/>
          <p:nvPr/>
        </p:nvSpPr>
        <p:spPr>
          <a:xfrm>
            <a:off x="9884412" y="2635710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Ellipse 216">
            <a:extLst>
              <a:ext uri="{FF2B5EF4-FFF2-40B4-BE49-F238E27FC236}">
                <a16:creationId xmlns:a16="http://schemas.microsoft.com/office/drawing/2014/main" id="{60B31A2A-FAA9-CB49-89F9-6717DC1E100F}"/>
              </a:ext>
            </a:extLst>
          </p:cNvPr>
          <p:cNvSpPr/>
          <p:nvPr/>
        </p:nvSpPr>
        <p:spPr>
          <a:xfrm>
            <a:off x="9882403" y="3065762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Ellipse 217">
            <a:extLst>
              <a:ext uri="{FF2B5EF4-FFF2-40B4-BE49-F238E27FC236}">
                <a16:creationId xmlns:a16="http://schemas.microsoft.com/office/drawing/2014/main" id="{E7925AFA-E9CA-ED43-992F-BB592A5AD550}"/>
              </a:ext>
            </a:extLst>
          </p:cNvPr>
          <p:cNvSpPr/>
          <p:nvPr/>
        </p:nvSpPr>
        <p:spPr>
          <a:xfrm>
            <a:off x="9880396" y="3470117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Ellipse 218">
            <a:extLst>
              <a:ext uri="{FF2B5EF4-FFF2-40B4-BE49-F238E27FC236}">
                <a16:creationId xmlns:a16="http://schemas.microsoft.com/office/drawing/2014/main" id="{5B960CEB-93E3-554E-A1F7-DC681245E807}"/>
              </a:ext>
            </a:extLst>
          </p:cNvPr>
          <p:cNvSpPr/>
          <p:nvPr/>
        </p:nvSpPr>
        <p:spPr>
          <a:xfrm>
            <a:off x="9878386" y="3838489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0" name="Connecteur droit 219">
            <a:extLst>
              <a:ext uri="{FF2B5EF4-FFF2-40B4-BE49-F238E27FC236}">
                <a16:creationId xmlns:a16="http://schemas.microsoft.com/office/drawing/2014/main" id="{8D317351-FCBD-7440-A68E-AC58053DFAAF}"/>
              </a:ext>
            </a:extLst>
          </p:cNvPr>
          <p:cNvCxnSpPr>
            <a:cxnSpLocks/>
            <a:stCxn id="218" idx="4"/>
            <a:endCxn id="219" idx="0"/>
          </p:cNvCxnSpPr>
          <p:nvPr/>
        </p:nvCxnSpPr>
        <p:spPr>
          <a:xfrm flipH="1">
            <a:off x="9956695" y="3603758"/>
            <a:ext cx="2009" cy="234731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Connecteur droit 220">
            <a:extLst>
              <a:ext uri="{FF2B5EF4-FFF2-40B4-BE49-F238E27FC236}">
                <a16:creationId xmlns:a16="http://schemas.microsoft.com/office/drawing/2014/main" id="{16ED2DBC-0AD8-3C44-811C-7C04C6EFB070}"/>
              </a:ext>
            </a:extLst>
          </p:cNvPr>
          <p:cNvCxnSpPr>
            <a:cxnSpLocks/>
            <a:stCxn id="217" idx="4"/>
            <a:endCxn id="218" idx="0"/>
          </p:cNvCxnSpPr>
          <p:nvPr/>
        </p:nvCxnSpPr>
        <p:spPr>
          <a:xfrm flipH="1">
            <a:off x="9958705" y="3199405"/>
            <a:ext cx="2007" cy="270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Connecteur droit 221">
            <a:extLst>
              <a:ext uri="{FF2B5EF4-FFF2-40B4-BE49-F238E27FC236}">
                <a16:creationId xmlns:a16="http://schemas.microsoft.com/office/drawing/2014/main" id="{D28AEF4A-EDB0-0A4D-BB83-564EEEFC439B}"/>
              </a:ext>
            </a:extLst>
          </p:cNvPr>
          <p:cNvCxnSpPr>
            <a:cxnSpLocks/>
            <a:stCxn id="216" idx="4"/>
            <a:endCxn id="217" idx="0"/>
          </p:cNvCxnSpPr>
          <p:nvPr/>
        </p:nvCxnSpPr>
        <p:spPr>
          <a:xfrm flipH="1">
            <a:off x="9960712" y="2769352"/>
            <a:ext cx="2008" cy="2964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Ellipse 224">
            <a:extLst>
              <a:ext uri="{FF2B5EF4-FFF2-40B4-BE49-F238E27FC236}">
                <a16:creationId xmlns:a16="http://schemas.microsoft.com/office/drawing/2014/main" id="{13866036-E3ED-E046-939D-06B88A5E1AA6}"/>
              </a:ext>
            </a:extLst>
          </p:cNvPr>
          <p:cNvSpPr/>
          <p:nvPr/>
        </p:nvSpPr>
        <p:spPr>
          <a:xfrm>
            <a:off x="9878385" y="2223106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6" name="Connecteur droit 225">
            <a:extLst>
              <a:ext uri="{FF2B5EF4-FFF2-40B4-BE49-F238E27FC236}">
                <a16:creationId xmlns:a16="http://schemas.microsoft.com/office/drawing/2014/main" id="{3AFD507B-FE5B-5247-93A5-9A1F7BE344A6}"/>
              </a:ext>
            </a:extLst>
          </p:cNvPr>
          <p:cNvCxnSpPr>
            <a:cxnSpLocks/>
            <a:endCxn id="216" idx="0"/>
          </p:cNvCxnSpPr>
          <p:nvPr/>
        </p:nvCxnSpPr>
        <p:spPr>
          <a:xfrm>
            <a:off x="9958703" y="2348800"/>
            <a:ext cx="4018" cy="2869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Ellipse 226">
            <a:extLst>
              <a:ext uri="{FF2B5EF4-FFF2-40B4-BE49-F238E27FC236}">
                <a16:creationId xmlns:a16="http://schemas.microsoft.com/office/drawing/2014/main" id="{38926D3C-7504-9B41-B014-A122EDBCBE15}"/>
              </a:ext>
            </a:extLst>
          </p:cNvPr>
          <p:cNvSpPr/>
          <p:nvPr/>
        </p:nvSpPr>
        <p:spPr>
          <a:xfrm>
            <a:off x="9882403" y="1811825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8" name="Connecteur droit 227">
            <a:extLst>
              <a:ext uri="{FF2B5EF4-FFF2-40B4-BE49-F238E27FC236}">
                <a16:creationId xmlns:a16="http://schemas.microsoft.com/office/drawing/2014/main" id="{8557A6B6-4672-404E-8B25-45C61940AF74}"/>
              </a:ext>
            </a:extLst>
          </p:cNvPr>
          <p:cNvCxnSpPr>
            <a:cxnSpLocks/>
            <a:stCxn id="227" idx="4"/>
            <a:endCxn id="225" idx="0"/>
          </p:cNvCxnSpPr>
          <p:nvPr/>
        </p:nvCxnSpPr>
        <p:spPr>
          <a:xfrm flipH="1">
            <a:off x="9956695" y="1945467"/>
            <a:ext cx="4019" cy="277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Ellipse 228">
            <a:extLst>
              <a:ext uri="{FF2B5EF4-FFF2-40B4-BE49-F238E27FC236}">
                <a16:creationId xmlns:a16="http://schemas.microsoft.com/office/drawing/2014/main" id="{9D078C65-D736-974D-809D-6AC548EF7FC6}"/>
              </a:ext>
            </a:extLst>
          </p:cNvPr>
          <p:cNvSpPr/>
          <p:nvPr/>
        </p:nvSpPr>
        <p:spPr>
          <a:xfrm>
            <a:off x="9873362" y="421192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Ellipse 229">
            <a:extLst>
              <a:ext uri="{FF2B5EF4-FFF2-40B4-BE49-F238E27FC236}">
                <a16:creationId xmlns:a16="http://schemas.microsoft.com/office/drawing/2014/main" id="{36D7F40C-D1FB-194A-B6AC-DACD4B1D057F}"/>
              </a:ext>
            </a:extLst>
          </p:cNvPr>
          <p:cNvSpPr/>
          <p:nvPr/>
        </p:nvSpPr>
        <p:spPr>
          <a:xfrm>
            <a:off x="9873361" y="459871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1" name="Connecteur droit 230">
            <a:extLst>
              <a:ext uri="{FF2B5EF4-FFF2-40B4-BE49-F238E27FC236}">
                <a16:creationId xmlns:a16="http://schemas.microsoft.com/office/drawing/2014/main" id="{A0461D3E-64D1-F047-BF81-7F84D1AF6038}"/>
              </a:ext>
            </a:extLst>
          </p:cNvPr>
          <p:cNvCxnSpPr>
            <a:cxnSpLocks/>
            <a:stCxn id="219" idx="4"/>
            <a:endCxn id="229" idx="0"/>
          </p:cNvCxnSpPr>
          <p:nvPr/>
        </p:nvCxnSpPr>
        <p:spPr>
          <a:xfrm flipH="1">
            <a:off x="9951671" y="3972131"/>
            <a:ext cx="5024" cy="239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Connecteur droit 231">
            <a:extLst>
              <a:ext uri="{FF2B5EF4-FFF2-40B4-BE49-F238E27FC236}">
                <a16:creationId xmlns:a16="http://schemas.microsoft.com/office/drawing/2014/main" id="{39C456E5-4EEB-784A-BDCE-0D8ECAE7F80A}"/>
              </a:ext>
            </a:extLst>
          </p:cNvPr>
          <p:cNvCxnSpPr>
            <a:cxnSpLocks/>
            <a:stCxn id="229" idx="4"/>
            <a:endCxn id="230" idx="0"/>
          </p:cNvCxnSpPr>
          <p:nvPr/>
        </p:nvCxnSpPr>
        <p:spPr>
          <a:xfrm flipH="1">
            <a:off x="9951670" y="4345562"/>
            <a:ext cx="1" cy="253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Connecteur droit 232">
            <a:extLst>
              <a:ext uri="{FF2B5EF4-FFF2-40B4-BE49-F238E27FC236}">
                <a16:creationId xmlns:a16="http://schemas.microsoft.com/office/drawing/2014/main" id="{E225CFA5-5991-A845-A9AF-E26D138502BB}"/>
              </a:ext>
            </a:extLst>
          </p:cNvPr>
          <p:cNvCxnSpPr>
            <a:cxnSpLocks/>
            <a:stCxn id="158" idx="6"/>
            <a:endCxn id="227" idx="2"/>
          </p:cNvCxnSpPr>
          <p:nvPr/>
        </p:nvCxnSpPr>
        <p:spPr>
          <a:xfrm flipV="1">
            <a:off x="9535273" y="1878646"/>
            <a:ext cx="347130" cy="1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Ellipse 233">
            <a:extLst>
              <a:ext uri="{FF2B5EF4-FFF2-40B4-BE49-F238E27FC236}">
                <a16:creationId xmlns:a16="http://schemas.microsoft.com/office/drawing/2014/main" id="{7372DFFD-5E97-5E48-A7D6-560C8FD39A44}"/>
              </a:ext>
            </a:extLst>
          </p:cNvPr>
          <p:cNvSpPr/>
          <p:nvPr/>
        </p:nvSpPr>
        <p:spPr>
          <a:xfrm>
            <a:off x="10388238" y="2631357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Ellipse 234">
            <a:extLst>
              <a:ext uri="{FF2B5EF4-FFF2-40B4-BE49-F238E27FC236}">
                <a16:creationId xmlns:a16="http://schemas.microsoft.com/office/drawing/2014/main" id="{4FD9A2B8-1F8F-E74D-AC52-A8C6FCCA64DB}"/>
              </a:ext>
            </a:extLst>
          </p:cNvPr>
          <p:cNvSpPr/>
          <p:nvPr/>
        </p:nvSpPr>
        <p:spPr>
          <a:xfrm>
            <a:off x="10386229" y="3061410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Ellipse 235">
            <a:extLst>
              <a:ext uri="{FF2B5EF4-FFF2-40B4-BE49-F238E27FC236}">
                <a16:creationId xmlns:a16="http://schemas.microsoft.com/office/drawing/2014/main" id="{B27C4780-2BEA-9E45-9257-F2D84CBCAF38}"/>
              </a:ext>
            </a:extLst>
          </p:cNvPr>
          <p:cNvSpPr/>
          <p:nvPr/>
        </p:nvSpPr>
        <p:spPr>
          <a:xfrm>
            <a:off x="10384221" y="3465764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Ellipse 236">
            <a:extLst>
              <a:ext uri="{FF2B5EF4-FFF2-40B4-BE49-F238E27FC236}">
                <a16:creationId xmlns:a16="http://schemas.microsoft.com/office/drawing/2014/main" id="{1E48CE64-FD9D-1A47-BE13-D08E7A083460}"/>
              </a:ext>
            </a:extLst>
          </p:cNvPr>
          <p:cNvSpPr/>
          <p:nvPr/>
        </p:nvSpPr>
        <p:spPr>
          <a:xfrm>
            <a:off x="10382212" y="3834137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8" name="Connecteur droit 237">
            <a:extLst>
              <a:ext uri="{FF2B5EF4-FFF2-40B4-BE49-F238E27FC236}">
                <a16:creationId xmlns:a16="http://schemas.microsoft.com/office/drawing/2014/main" id="{47AB8F58-6E0B-5243-8C11-A4E35F204E6F}"/>
              </a:ext>
            </a:extLst>
          </p:cNvPr>
          <p:cNvCxnSpPr>
            <a:cxnSpLocks/>
            <a:stCxn id="236" idx="4"/>
            <a:endCxn id="237" idx="0"/>
          </p:cNvCxnSpPr>
          <p:nvPr/>
        </p:nvCxnSpPr>
        <p:spPr>
          <a:xfrm flipH="1">
            <a:off x="10460520" y="3599406"/>
            <a:ext cx="2009" cy="234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Connecteur droit 238">
            <a:extLst>
              <a:ext uri="{FF2B5EF4-FFF2-40B4-BE49-F238E27FC236}">
                <a16:creationId xmlns:a16="http://schemas.microsoft.com/office/drawing/2014/main" id="{F698848B-AD9F-FD48-9401-AEFD1EE93C8E}"/>
              </a:ext>
            </a:extLst>
          </p:cNvPr>
          <p:cNvCxnSpPr>
            <a:cxnSpLocks/>
            <a:stCxn id="235" idx="4"/>
            <a:endCxn id="236" idx="0"/>
          </p:cNvCxnSpPr>
          <p:nvPr/>
        </p:nvCxnSpPr>
        <p:spPr>
          <a:xfrm flipH="1">
            <a:off x="10462530" y="3195052"/>
            <a:ext cx="2007" cy="270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Connecteur droit 239">
            <a:extLst>
              <a:ext uri="{FF2B5EF4-FFF2-40B4-BE49-F238E27FC236}">
                <a16:creationId xmlns:a16="http://schemas.microsoft.com/office/drawing/2014/main" id="{CE2B2DC8-1AF6-B640-924F-0C3F969A4BEF}"/>
              </a:ext>
            </a:extLst>
          </p:cNvPr>
          <p:cNvCxnSpPr>
            <a:cxnSpLocks/>
            <a:stCxn id="234" idx="4"/>
            <a:endCxn id="235" idx="0"/>
          </p:cNvCxnSpPr>
          <p:nvPr/>
        </p:nvCxnSpPr>
        <p:spPr>
          <a:xfrm flipH="1">
            <a:off x="10464537" y="2765000"/>
            <a:ext cx="2008" cy="2964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Ellipse 242">
            <a:extLst>
              <a:ext uri="{FF2B5EF4-FFF2-40B4-BE49-F238E27FC236}">
                <a16:creationId xmlns:a16="http://schemas.microsoft.com/office/drawing/2014/main" id="{FF080417-296A-B64E-A368-BC574B9232AE}"/>
              </a:ext>
            </a:extLst>
          </p:cNvPr>
          <p:cNvSpPr/>
          <p:nvPr/>
        </p:nvSpPr>
        <p:spPr>
          <a:xfrm>
            <a:off x="10382210" y="2218754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4" name="Connecteur droit 243">
            <a:extLst>
              <a:ext uri="{FF2B5EF4-FFF2-40B4-BE49-F238E27FC236}">
                <a16:creationId xmlns:a16="http://schemas.microsoft.com/office/drawing/2014/main" id="{E01333E4-D609-A846-B57E-929CB5BEB3EF}"/>
              </a:ext>
            </a:extLst>
          </p:cNvPr>
          <p:cNvCxnSpPr>
            <a:cxnSpLocks/>
            <a:endCxn id="234" idx="0"/>
          </p:cNvCxnSpPr>
          <p:nvPr/>
        </p:nvCxnSpPr>
        <p:spPr>
          <a:xfrm>
            <a:off x="10462528" y="2344447"/>
            <a:ext cx="4018" cy="2869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" name="Ellipse 244">
            <a:extLst>
              <a:ext uri="{FF2B5EF4-FFF2-40B4-BE49-F238E27FC236}">
                <a16:creationId xmlns:a16="http://schemas.microsoft.com/office/drawing/2014/main" id="{85B1A8A1-60B5-294E-8C73-11C44099ADA7}"/>
              </a:ext>
            </a:extLst>
          </p:cNvPr>
          <p:cNvSpPr/>
          <p:nvPr/>
        </p:nvSpPr>
        <p:spPr>
          <a:xfrm>
            <a:off x="10386229" y="1807472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6" name="Connecteur droit 245">
            <a:extLst>
              <a:ext uri="{FF2B5EF4-FFF2-40B4-BE49-F238E27FC236}">
                <a16:creationId xmlns:a16="http://schemas.microsoft.com/office/drawing/2014/main" id="{99674273-5385-ED4E-95E3-AE1E95D64B3F}"/>
              </a:ext>
            </a:extLst>
          </p:cNvPr>
          <p:cNvCxnSpPr>
            <a:cxnSpLocks/>
            <a:stCxn id="245" idx="4"/>
            <a:endCxn id="243" idx="0"/>
          </p:cNvCxnSpPr>
          <p:nvPr/>
        </p:nvCxnSpPr>
        <p:spPr>
          <a:xfrm flipH="1">
            <a:off x="10460520" y="1941114"/>
            <a:ext cx="4019" cy="277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7" name="Ellipse 246">
            <a:extLst>
              <a:ext uri="{FF2B5EF4-FFF2-40B4-BE49-F238E27FC236}">
                <a16:creationId xmlns:a16="http://schemas.microsoft.com/office/drawing/2014/main" id="{9D43DD78-D6B2-7F46-81C7-EE0F9B148099}"/>
              </a:ext>
            </a:extLst>
          </p:cNvPr>
          <p:cNvSpPr/>
          <p:nvPr/>
        </p:nvSpPr>
        <p:spPr>
          <a:xfrm>
            <a:off x="10377187" y="4207568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Ellipse 247">
            <a:extLst>
              <a:ext uri="{FF2B5EF4-FFF2-40B4-BE49-F238E27FC236}">
                <a16:creationId xmlns:a16="http://schemas.microsoft.com/office/drawing/2014/main" id="{FF4342A6-EF9C-7B44-A1D1-DA67CEAF6989}"/>
              </a:ext>
            </a:extLst>
          </p:cNvPr>
          <p:cNvSpPr/>
          <p:nvPr/>
        </p:nvSpPr>
        <p:spPr>
          <a:xfrm>
            <a:off x="10377186" y="4594358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9" name="Connecteur droit 248">
            <a:extLst>
              <a:ext uri="{FF2B5EF4-FFF2-40B4-BE49-F238E27FC236}">
                <a16:creationId xmlns:a16="http://schemas.microsoft.com/office/drawing/2014/main" id="{567927F9-ACD5-CB4B-BDC1-751F6D3794E9}"/>
              </a:ext>
            </a:extLst>
          </p:cNvPr>
          <p:cNvCxnSpPr>
            <a:cxnSpLocks/>
            <a:stCxn id="237" idx="4"/>
            <a:endCxn id="247" idx="0"/>
          </p:cNvCxnSpPr>
          <p:nvPr/>
        </p:nvCxnSpPr>
        <p:spPr>
          <a:xfrm flipH="1">
            <a:off x="10455497" y="3967778"/>
            <a:ext cx="5024" cy="239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Connecteur droit 249">
            <a:extLst>
              <a:ext uri="{FF2B5EF4-FFF2-40B4-BE49-F238E27FC236}">
                <a16:creationId xmlns:a16="http://schemas.microsoft.com/office/drawing/2014/main" id="{6CA74E02-285F-AF47-8E04-34CEE57C0CDC}"/>
              </a:ext>
            </a:extLst>
          </p:cNvPr>
          <p:cNvCxnSpPr>
            <a:cxnSpLocks/>
            <a:stCxn id="247" idx="4"/>
            <a:endCxn id="248" idx="0"/>
          </p:cNvCxnSpPr>
          <p:nvPr/>
        </p:nvCxnSpPr>
        <p:spPr>
          <a:xfrm flipH="1">
            <a:off x="10455495" y="4341209"/>
            <a:ext cx="1" cy="253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Connecteur droit 250">
            <a:extLst>
              <a:ext uri="{FF2B5EF4-FFF2-40B4-BE49-F238E27FC236}">
                <a16:creationId xmlns:a16="http://schemas.microsoft.com/office/drawing/2014/main" id="{702AE04F-8608-444B-9AA7-3018DECDE5E6}"/>
              </a:ext>
            </a:extLst>
          </p:cNvPr>
          <p:cNvCxnSpPr>
            <a:cxnSpLocks/>
            <a:stCxn id="227" idx="6"/>
            <a:endCxn id="245" idx="2"/>
          </p:cNvCxnSpPr>
          <p:nvPr/>
        </p:nvCxnSpPr>
        <p:spPr>
          <a:xfrm flipV="1">
            <a:off x="10039022" y="1874294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Connecteur droit 251">
            <a:extLst>
              <a:ext uri="{FF2B5EF4-FFF2-40B4-BE49-F238E27FC236}">
                <a16:creationId xmlns:a16="http://schemas.microsoft.com/office/drawing/2014/main" id="{87B072B7-3A7F-A74A-81F2-BBE3FD6A8CBD}"/>
              </a:ext>
            </a:extLst>
          </p:cNvPr>
          <p:cNvCxnSpPr>
            <a:cxnSpLocks/>
            <a:stCxn id="156" idx="6"/>
            <a:endCxn id="225" idx="2"/>
          </p:cNvCxnSpPr>
          <p:nvPr/>
        </p:nvCxnSpPr>
        <p:spPr>
          <a:xfrm flipV="1">
            <a:off x="9531255" y="2289928"/>
            <a:ext cx="347130" cy="1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Connecteur droit 252">
            <a:extLst>
              <a:ext uri="{FF2B5EF4-FFF2-40B4-BE49-F238E27FC236}">
                <a16:creationId xmlns:a16="http://schemas.microsoft.com/office/drawing/2014/main" id="{12BCBF45-8155-2745-BCCF-A27AF29AE0C7}"/>
              </a:ext>
            </a:extLst>
          </p:cNvPr>
          <p:cNvCxnSpPr>
            <a:cxnSpLocks/>
            <a:stCxn id="225" idx="6"/>
            <a:endCxn id="243" idx="2"/>
          </p:cNvCxnSpPr>
          <p:nvPr/>
        </p:nvCxnSpPr>
        <p:spPr>
          <a:xfrm flipV="1">
            <a:off x="10035002" y="2285575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Connecteur droit 253">
            <a:extLst>
              <a:ext uri="{FF2B5EF4-FFF2-40B4-BE49-F238E27FC236}">
                <a16:creationId xmlns:a16="http://schemas.microsoft.com/office/drawing/2014/main" id="{9E309FA0-D6AD-BA47-8523-031437AE95D1}"/>
              </a:ext>
            </a:extLst>
          </p:cNvPr>
          <p:cNvCxnSpPr>
            <a:cxnSpLocks/>
            <a:stCxn id="216" idx="6"/>
            <a:endCxn id="234" idx="2"/>
          </p:cNvCxnSpPr>
          <p:nvPr/>
        </p:nvCxnSpPr>
        <p:spPr>
          <a:xfrm flipV="1">
            <a:off x="10041030" y="2698178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Connecteur droit 254">
            <a:extLst>
              <a:ext uri="{FF2B5EF4-FFF2-40B4-BE49-F238E27FC236}">
                <a16:creationId xmlns:a16="http://schemas.microsoft.com/office/drawing/2014/main" id="{ECCC33DB-BAAB-ED4B-BC3F-9CB747517E5D}"/>
              </a:ext>
            </a:extLst>
          </p:cNvPr>
          <p:cNvCxnSpPr>
            <a:cxnSpLocks/>
            <a:stCxn id="147" idx="6"/>
            <a:endCxn id="216" idx="2"/>
          </p:cNvCxnSpPr>
          <p:nvPr/>
        </p:nvCxnSpPr>
        <p:spPr>
          <a:xfrm flipV="1">
            <a:off x="9537283" y="2702531"/>
            <a:ext cx="347130" cy="1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Connecteur droit 255">
            <a:extLst>
              <a:ext uri="{FF2B5EF4-FFF2-40B4-BE49-F238E27FC236}">
                <a16:creationId xmlns:a16="http://schemas.microsoft.com/office/drawing/2014/main" id="{90ECEADF-8BBC-2441-89A7-470DF6A47A60}"/>
              </a:ext>
            </a:extLst>
          </p:cNvPr>
          <p:cNvCxnSpPr>
            <a:cxnSpLocks/>
            <a:stCxn id="148" idx="6"/>
            <a:endCxn id="217" idx="2"/>
          </p:cNvCxnSpPr>
          <p:nvPr/>
        </p:nvCxnSpPr>
        <p:spPr>
          <a:xfrm flipV="1">
            <a:off x="9535273" y="3132584"/>
            <a:ext cx="347130" cy="1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Connecteur droit 256">
            <a:extLst>
              <a:ext uri="{FF2B5EF4-FFF2-40B4-BE49-F238E27FC236}">
                <a16:creationId xmlns:a16="http://schemas.microsoft.com/office/drawing/2014/main" id="{C1389B01-8214-254E-AEEE-FCC3D937CF5B}"/>
              </a:ext>
            </a:extLst>
          </p:cNvPr>
          <p:cNvCxnSpPr>
            <a:cxnSpLocks/>
            <a:stCxn id="217" idx="6"/>
            <a:endCxn id="235" idx="2"/>
          </p:cNvCxnSpPr>
          <p:nvPr/>
        </p:nvCxnSpPr>
        <p:spPr>
          <a:xfrm flipV="1">
            <a:off x="10039022" y="3128231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Connecteur droit 257">
            <a:extLst>
              <a:ext uri="{FF2B5EF4-FFF2-40B4-BE49-F238E27FC236}">
                <a16:creationId xmlns:a16="http://schemas.microsoft.com/office/drawing/2014/main" id="{7E172B04-2241-534C-9370-23D4F6A4D6B7}"/>
              </a:ext>
            </a:extLst>
          </p:cNvPr>
          <p:cNvCxnSpPr>
            <a:cxnSpLocks/>
            <a:stCxn id="218" idx="6"/>
            <a:endCxn id="236" idx="2"/>
          </p:cNvCxnSpPr>
          <p:nvPr/>
        </p:nvCxnSpPr>
        <p:spPr>
          <a:xfrm flipV="1">
            <a:off x="10037013" y="3532586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Connecteur droit 258">
            <a:extLst>
              <a:ext uri="{FF2B5EF4-FFF2-40B4-BE49-F238E27FC236}">
                <a16:creationId xmlns:a16="http://schemas.microsoft.com/office/drawing/2014/main" id="{D8161886-F55A-DF43-BE15-02AC240DB295}"/>
              </a:ext>
            </a:extLst>
          </p:cNvPr>
          <p:cNvCxnSpPr>
            <a:cxnSpLocks/>
            <a:stCxn id="149" idx="6"/>
            <a:endCxn id="218" idx="2"/>
          </p:cNvCxnSpPr>
          <p:nvPr/>
        </p:nvCxnSpPr>
        <p:spPr>
          <a:xfrm flipV="1">
            <a:off x="9533265" y="3536938"/>
            <a:ext cx="347130" cy="1650"/>
          </a:xfrm>
          <a:prstGeom prst="line">
            <a:avLst/>
          </a:prstGeom>
          <a:ln w="28575">
            <a:solidFill>
              <a:schemeClr val="tx1"/>
            </a:solidFill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Connecteur droit 259">
            <a:extLst>
              <a:ext uri="{FF2B5EF4-FFF2-40B4-BE49-F238E27FC236}">
                <a16:creationId xmlns:a16="http://schemas.microsoft.com/office/drawing/2014/main" id="{26DC1726-17ED-CD40-8F9A-62B0E3C09DFC}"/>
              </a:ext>
            </a:extLst>
          </p:cNvPr>
          <p:cNvCxnSpPr>
            <a:cxnSpLocks/>
            <a:stCxn id="219" idx="6"/>
            <a:endCxn id="237" idx="2"/>
          </p:cNvCxnSpPr>
          <p:nvPr/>
        </p:nvCxnSpPr>
        <p:spPr>
          <a:xfrm flipV="1">
            <a:off x="10035003" y="3900958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Connecteur droit 260">
            <a:extLst>
              <a:ext uri="{FF2B5EF4-FFF2-40B4-BE49-F238E27FC236}">
                <a16:creationId xmlns:a16="http://schemas.microsoft.com/office/drawing/2014/main" id="{D55F17A1-C84C-5E42-8980-F7DD7046364C}"/>
              </a:ext>
            </a:extLst>
          </p:cNvPr>
          <p:cNvCxnSpPr>
            <a:cxnSpLocks/>
            <a:stCxn id="150" idx="6"/>
            <a:endCxn id="219" idx="2"/>
          </p:cNvCxnSpPr>
          <p:nvPr/>
        </p:nvCxnSpPr>
        <p:spPr>
          <a:xfrm flipV="1">
            <a:off x="9531256" y="3905311"/>
            <a:ext cx="347130" cy="1650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Connecteur droit 261">
            <a:extLst>
              <a:ext uri="{FF2B5EF4-FFF2-40B4-BE49-F238E27FC236}">
                <a16:creationId xmlns:a16="http://schemas.microsoft.com/office/drawing/2014/main" id="{0CA94A92-4E1E-C549-81C2-35806BEA36AF}"/>
              </a:ext>
            </a:extLst>
          </p:cNvPr>
          <p:cNvCxnSpPr>
            <a:cxnSpLocks/>
            <a:stCxn id="181" idx="6"/>
            <a:endCxn id="229" idx="2"/>
          </p:cNvCxnSpPr>
          <p:nvPr/>
        </p:nvCxnSpPr>
        <p:spPr>
          <a:xfrm flipV="1">
            <a:off x="9526231" y="4278741"/>
            <a:ext cx="347130" cy="1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Connecteur droit 262">
            <a:extLst>
              <a:ext uri="{FF2B5EF4-FFF2-40B4-BE49-F238E27FC236}">
                <a16:creationId xmlns:a16="http://schemas.microsoft.com/office/drawing/2014/main" id="{207F257D-4620-B643-84D3-2D59FD11B631}"/>
              </a:ext>
            </a:extLst>
          </p:cNvPr>
          <p:cNvCxnSpPr>
            <a:cxnSpLocks/>
            <a:stCxn id="229" idx="6"/>
            <a:endCxn id="247" idx="2"/>
          </p:cNvCxnSpPr>
          <p:nvPr/>
        </p:nvCxnSpPr>
        <p:spPr>
          <a:xfrm flipV="1">
            <a:off x="10029980" y="4274389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Connecteur droit 263">
            <a:extLst>
              <a:ext uri="{FF2B5EF4-FFF2-40B4-BE49-F238E27FC236}">
                <a16:creationId xmlns:a16="http://schemas.microsoft.com/office/drawing/2014/main" id="{C4B317B5-82D4-0E48-8A7F-31C840BDF488}"/>
              </a:ext>
            </a:extLst>
          </p:cNvPr>
          <p:cNvCxnSpPr>
            <a:cxnSpLocks/>
            <a:stCxn id="230" idx="6"/>
            <a:endCxn id="248" idx="2"/>
          </p:cNvCxnSpPr>
          <p:nvPr/>
        </p:nvCxnSpPr>
        <p:spPr>
          <a:xfrm flipV="1">
            <a:off x="10029979" y="4661180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Connecteur droit 264">
            <a:extLst>
              <a:ext uri="{FF2B5EF4-FFF2-40B4-BE49-F238E27FC236}">
                <a16:creationId xmlns:a16="http://schemas.microsoft.com/office/drawing/2014/main" id="{5B797385-AAEB-6A49-B73C-9B3D154C6381}"/>
              </a:ext>
            </a:extLst>
          </p:cNvPr>
          <p:cNvCxnSpPr>
            <a:cxnSpLocks/>
            <a:stCxn id="198" idx="6"/>
            <a:endCxn id="230" idx="2"/>
          </p:cNvCxnSpPr>
          <p:nvPr/>
        </p:nvCxnSpPr>
        <p:spPr>
          <a:xfrm flipV="1">
            <a:off x="9526230" y="4665532"/>
            <a:ext cx="347130" cy="1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" name="Ellipse 265">
            <a:extLst>
              <a:ext uri="{FF2B5EF4-FFF2-40B4-BE49-F238E27FC236}">
                <a16:creationId xmlns:a16="http://schemas.microsoft.com/office/drawing/2014/main" id="{59E5036B-9C96-4A4C-A20C-8A0282AA0476}"/>
              </a:ext>
            </a:extLst>
          </p:cNvPr>
          <p:cNvSpPr/>
          <p:nvPr/>
        </p:nvSpPr>
        <p:spPr>
          <a:xfrm>
            <a:off x="6029913" y="4994889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Ellipse 266">
            <a:extLst>
              <a:ext uri="{FF2B5EF4-FFF2-40B4-BE49-F238E27FC236}">
                <a16:creationId xmlns:a16="http://schemas.microsoft.com/office/drawing/2014/main" id="{B6C3CCA6-54DE-EA44-999A-22B8ACEE77B3}"/>
              </a:ext>
            </a:extLst>
          </p:cNvPr>
          <p:cNvSpPr/>
          <p:nvPr/>
        </p:nvSpPr>
        <p:spPr>
          <a:xfrm>
            <a:off x="6496996" y="4995323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Ellipse 267">
            <a:extLst>
              <a:ext uri="{FF2B5EF4-FFF2-40B4-BE49-F238E27FC236}">
                <a16:creationId xmlns:a16="http://schemas.microsoft.com/office/drawing/2014/main" id="{59442527-8AE4-2F43-B840-C0D8DFD2821B}"/>
              </a:ext>
            </a:extLst>
          </p:cNvPr>
          <p:cNvSpPr/>
          <p:nvPr/>
        </p:nvSpPr>
        <p:spPr>
          <a:xfrm>
            <a:off x="6965247" y="4995036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Ellipse 268">
            <a:extLst>
              <a:ext uri="{FF2B5EF4-FFF2-40B4-BE49-F238E27FC236}">
                <a16:creationId xmlns:a16="http://schemas.microsoft.com/office/drawing/2014/main" id="{5122DA19-FFC8-DB45-99AF-8C0B2B264DCB}"/>
              </a:ext>
            </a:extLst>
          </p:cNvPr>
          <p:cNvSpPr/>
          <p:nvPr/>
        </p:nvSpPr>
        <p:spPr>
          <a:xfrm>
            <a:off x="7403162" y="4995036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Ellipse 269">
            <a:extLst>
              <a:ext uri="{FF2B5EF4-FFF2-40B4-BE49-F238E27FC236}">
                <a16:creationId xmlns:a16="http://schemas.microsoft.com/office/drawing/2014/main" id="{72BA715B-F4EC-5B41-A05D-2B8581E97DAF}"/>
              </a:ext>
            </a:extLst>
          </p:cNvPr>
          <p:cNvSpPr/>
          <p:nvPr/>
        </p:nvSpPr>
        <p:spPr>
          <a:xfrm>
            <a:off x="7874402" y="4992436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Ellipse 270">
            <a:extLst>
              <a:ext uri="{FF2B5EF4-FFF2-40B4-BE49-F238E27FC236}">
                <a16:creationId xmlns:a16="http://schemas.microsoft.com/office/drawing/2014/main" id="{E2FD5B40-846E-4E43-B83E-BB83C58AC61F}"/>
              </a:ext>
            </a:extLst>
          </p:cNvPr>
          <p:cNvSpPr/>
          <p:nvPr/>
        </p:nvSpPr>
        <p:spPr>
          <a:xfrm>
            <a:off x="8360823" y="4992014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Ellipse 271">
            <a:extLst>
              <a:ext uri="{FF2B5EF4-FFF2-40B4-BE49-F238E27FC236}">
                <a16:creationId xmlns:a16="http://schemas.microsoft.com/office/drawing/2014/main" id="{EF54D3E9-FC09-8648-9890-B169ECD7A15E}"/>
              </a:ext>
            </a:extLst>
          </p:cNvPr>
          <p:cNvSpPr/>
          <p:nvPr/>
        </p:nvSpPr>
        <p:spPr>
          <a:xfrm>
            <a:off x="8856679" y="498974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3" name="Connecteur droit 272">
            <a:extLst>
              <a:ext uri="{FF2B5EF4-FFF2-40B4-BE49-F238E27FC236}">
                <a16:creationId xmlns:a16="http://schemas.microsoft.com/office/drawing/2014/main" id="{4DDB7737-09F6-7E4A-B311-53BA080D6C7B}"/>
              </a:ext>
            </a:extLst>
          </p:cNvPr>
          <p:cNvCxnSpPr>
            <a:cxnSpLocks/>
            <a:stCxn id="266" idx="6"/>
            <a:endCxn id="267" idx="2"/>
          </p:cNvCxnSpPr>
          <p:nvPr/>
        </p:nvCxnSpPr>
        <p:spPr>
          <a:xfrm>
            <a:off x="6186531" y="5061710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Connecteur droit 273">
            <a:extLst>
              <a:ext uri="{FF2B5EF4-FFF2-40B4-BE49-F238E27FC236}">
                <a16:creationId xmlns:a16="http://schemas.microsoft.com/office/drawing/2014/main" id="{E20559D8-6810-C447-9A5C-94AF978F7417}"/>
              </a:ext>
            </a:extLst>
          </p:cNvPr>
          <p:cNvCxnSpPr>
            <a:cxnSpLocks/>
            <a:stCxn id="271" idx="6"/>
            <a:endCxn id="272" idx="2"/>
          </p:cNvCxnSpPr>
          <p:nvPr/>
        </p:nvCxnSpPr>
        <p:spPr>
          <a:xfrm flipV="1">
            <a:off x="8517439" y="5056561"/>
            <a:ext cx="33924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Connecteur droit 274">
            <a:extLst>
              <a:ext uri="{FF2B5EF4-FFF2-40B4-BE49-F238E27FC236}">
                <a16:creationId xmlns:a16="http://schemas.microsoft.com/office/drawing/2014/main" id="{CED81388-313C-D141-BDFB-0D076EAA2B37}"/>
              </a:ext>
            </a:extLst>
          </p:cNvPr>
          <p:cNvCxnSpPr>
            <a:cxnSpLocks/>
            <a:stCxn id="270" idx="6"/>
            <a:endCxn id="271" idx="2"/>
          </p:cNvCxnSpPr>
          <p:nvPr/>
        </p:nvCxnSpPr>
        <p:spPr>
          <a:xfrm flipV="1">
            <a:off x="8031020" y="5058836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Connecteur droit 275">
            <a:extLst>
              <a:ext uri="{FF2B5EF4-FFF2-40B4-BE49-F238E27FC236}">
                <a16:creationId xmlns:a16="http://schemas.microsoft.com/office/drawing/2014/main" id="{DAAC7198-5296-094E-83F1-9CD71022E07D}"/>
              </a:ext>
            </a:extLst>
          </p:cNvPr>
          <p:cNvCxnSpPr>
            <a:cxnSpLocks/>
            <a:stCxn id="269" idx="6"/>
            <a:endCxn id="270" idx="2"/>
          </p:cNvCxnSpPr>
          <p:nvPr/>
        </p:nvCxnSpPr>
        <p:spPr>
          <a:xfrm flipV="1">
            <a:off x="7559780" y="5059257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Connecteur droit 276">
            <a:extLst>
              <a:ext uri="{FF2B5EF4-FFF2-40B4-BE49-F238E27FC236}">
                <a16:creationId xmlns:a16="http://schemas.microsoft.com/office/drawing/2014/main" id="{D8CCED75-EFDE-FA45-A47B-88CD7324DA3B}"/>
              </a:ext>
            </a:extLst>
          </p:cNvPr>
          <p:cNvCxnSpPr>
            <a:cxnSpLocks/>
            <a:stCxn id="268" idx="6"/>
            <a:endCxn id="269" idx="2"/>
          </p:cNvCxnSpPr>
          <p:nvPr/>
        </p:nvCxnSpPr>
        <p:spPr>
          <a:xfrm>
            <a:off x="7121864" y="5061856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Connecteur droit 277">
            <a:extLst>
              <a:ext uri="{FF2B5EF4-FFF2-40B4-BE49-F238E27FC236}">
                <a16:creationId xmlns:a16="http://schemas.microsoft.com/office/drawing/2014/main" id="{B5EDDE64-E0D4-D247-8D3D-5F81B44B1F3A}"/>
              </a:ext>
            </a:extLst>
          </p:cNvPr>
          <p:cNvCxnSpPr>
            <a:cxnSpLocks/>
            <a:stCxn id="267" idx="6"/>
            <a:endCxn id="268" idx="2"/>
          </p:cNvCxnSpPr>
          <p:nvPr/>
        </p:nvCxnSpPr>
        <p:spPr>
          <a:xfrm flipV="1">
            <a:off x="6653614" y="5061856"/>
            <a:ext cx="311633" cy="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1" name="Ellipse 280">
            <a:extLst>
              <a:ext uri="{FF2B5EF4-FFF2-40B4-BE49-F238E27FC236}">
                <a16:creationId xmlns:a16="http://schemas.microsoft.com/office/drawing/2014/main" id="{EF5834A9-A6F3-DA42-96E8-0C64F8D00F95}"/>
              </a:ext>
            </a:extLst>
          </p:cNvPr>
          <p:cNvSpPr/>
          <p:nvPr/>
        </p:nvSpPr>
        <p:spPr>
          <a:xfrm>
            <a:off x="9366248" y="4992014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2" name="Connecteur droit 281">
            <a:extLst>
              <a:ext uri="{FF2B5EF4-FFF2-40B4-BE49-F238E27FC236}">
                <a16:creationId xmlns:a16="http://schemas.microsoft.com/office/drawing/2014/main" id="{4E9D7C31-CC56-AD44-8194-2C70278DB906}"/>
              </a:ext>
            </a:extLst>
          </p:cNvPr>
          <p:cNvCxnSpPr>
            <a:cxnSpLocks/>
            <a:stCxn id="272" idx="6"/>
            <a:endCxn id="281" idx="2"/>
          </p:cNvCxnSpPr>
          <p:nvPr/>
        </p:nvCxnSpPr>
        <p:spPr>
          <a:xfrm>
            <a:off x="9013298" y="5056561"/>
            <a:ext cx="35295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Ellipse 282">
            <a:extLst>
              <a:ext uri="{FF2B5EF4-FFF2-40B4-BE49-F238E27FC236}">
                <a16:creationId xmlns:a16="http://schemas.microsoft.com/office/drawing/2014/main" id="{0F79CE45-ABFB-E04A-8CF5-F7A1654D72D6}"/>
              </a:ext>
            </a:extLst>
          </p:cNvPr>
          <p:cNvSpPr/>
          <p:nvPr/>
        </p:nvSpPr>
        <p:spPr>
          <a:xfrm>
            <a:off x="9869997" y="4990365"/>
            <a:ext cx="156617" cy="13364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Ellipse 283">
            <a:extLst>
              <a:ext uri="{FF2B5EF4-FFF2-40B4-BE49-F238E27FC236}">
                <a16:creationId xmlns:a16="http://schemas.microsoft.com/office/drawing/2014/main" id="{BFCF8C61-AE9C-6345-8D05-B2DB2D7673C1}"/>
              </a:ext>
            </a:extLst>
          </p:cNvPr>
          <p:cNvSpPr/>
          <p:nvPr/>
        </p:nvSpPr>
        <p:spPr>
          <a:xfrm>
            <a:off x="10373821" y="4986011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5" name="Connecteur droit 284">
            <a:extLst>
              <a:ext uri="{FF2B5EF4-FFF2-40B4-BE49-F238E27FC236}">
                <a16:creationId xmlns:a16="http://schemas.microsoft.com/office/drawing/2014/main" id="{73C9A50B-C013-754B-B7E2-37EA57901279}"/>
              </a:ext>
            </a:extLst>
          </p:cNvPr>
          <p:cNvCxnSpPr>
            <a:cxnSpLocks/>
            <a:stCxn id="283" idx="6"/>
            <a:endCxn id="284" idx="2"/>
          </p:cNvCxnSpPr>
          <p:nvPr/>
        </p:nvCxnSpPr>
        <p:spPr>
          <a:xfrm flipV="1">
            <a:off x="10026614" y="5052834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Connecteur droit 285">
            <a:extLst>
              <a:ext uri="{FF2B5EF4-FFF2-40B4-BE49-F238E27FC236}">
                <a16:creationId xmlns:a16="http://schemas.microsoft.com/office/drawing/2014/main" id="{FCCC6E9D-0CF0-AA40-9909-B515504D23FB}"/>
              </a:ext>
            </a:extLst>
          </p:cNvPr>
          <p:cNvCxnSpPr>
            <a:cxnSpLocks/>
            <a:stCxn id="281" idx="6"/>
            <a:endCxn id="283" idx="2"/>
          </p:cNvCxnSpPr>
          <p:nvPr/>
        </p:nvCxnSpPr>
        <p:spPr>
          <a:xfrm flipV="1">
            <a:off x="9522865" y="5057186"/>
            <a:ext cx="347130" cy="1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Connecteur droit 286">
            <a:extLst>
              <a:ext uri="{FF2B5EF4-FFF2-40B4-BE49-F238E27FC236}">
                <a16:creationId xmlns:a16="http://schemas.microsoft.com/office/drawing/2014/main" id="{A1AA19C3-CA2C-E84D-9B9E-EB6DB9FCBECF}"/>
              </a:ext>
            </a:extLst>
          </p:cNvPr>
          <p:cNvCxnSpPr>
            <a:cxnSpLocks/>
            <a:stCxn id="183" idx="4"/>
            <a:endCxn id="266" idx="0"/>
          </p:cNvCxnSpPr>
          <p:nvPr/>
        </p:nvCxnSpPr>
        <p:spPr>
          <a:xfrm flipH="1">
            <a:off x="6108223" y="4736877"/>
            <a:ext cx="3365" cy="258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8" name="Ellipse 287">
            <a:extLst>
              <a:ext uri="{FF2B5EF4-FFF2-40B4-BE49-F238E27FC236}">
                <a16:creationId xmlns:a16="http://schemas.microsoft.com/office/drawing/2014/main" id="{6395F3F4-00FA-4643-ADAC-856E6A3F565F}"/>
              </a:ext>
            </a:extLst>
          </p:cNvPr>
          <p:cNvSpPr/>
          <p:nvPr/>
        </p:nvSpPr>
        <p:spPr>
          <a:xfrm>
            <a:off x="6033932" y="5360102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Ellipse 288">
            <a:extLst>
              <a:ext uri="{FF2B5EF4-FFF2-40B4-BE49-F238E27FC236}">
                <a16:creationId xmlns:a16="http://schemas.microsoft.com/office/drawing/2014/main" id="{6358D9CD-A965-CB48-947E-BD33AB4A3D0F}"/>
              </a:ext>
            </a:extLst>
          </p:cNvPr>
          <p:cNvSpPr/>
          <p:nvPr/>
        </p:nvSpPr>
        <p:spPr>
          <a:xfrm>
            <a:off x="6501015" y="5360535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Ellipse 289">
            <a:extLst>
              <a:ext uri="{FF2B5EF4-FFF2-40B4-BE49-F238E27FC236}">
                <a16:creationId xmlns:a16="http://schemas.microsoft.com/office/drawing/2014/main" id="{D5FC85BC-799D-FC48-A2B7-33C9A109B5EF}"/>
              </a:ext>
            </a:extLst>
          </p:cNvPr>
          <p:cNvSpPr/>
          <p:nvPr/>
        </p:nvSpPr>
        <p:spPr>
          <a:xfrm>
            <a:off x="6969266" y="5360249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Ellipse 290">
            <a:extLst>
              <a:ext uri="{FF2B5EF4-FFF2-40B4-BE49-F238E27FC236}">
                <a16:creationId xmlns:a16="http://schemas.microsoft.com/office/drawing/2014/main" id="{EF0DE8CB-275B-D749-B1D4-5F2DA058666F}"/>
              </a:ext>
            </a:extLst>
          </p:cNvPr>
          <p:cNvSpPr/>
          <p:nvPr/>
        </p:nvSpPr>
        <p:spPr>
          <a:xfrm>
            <a:off x="7407181" y="5360249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Ellipse 291">
            <a:extLst>
              <a:ext uri="{FF2B5EF4-FFF2-40B4-BE49-F238E27FC236}">
                <a16:creationId xmlns:a16="http://schemas.microsoft.com/office/drawing/2014/main" id="{042C2C12-5B17-4240-A0A2-9B1E763F6213}"/>
              </a:ext>
            </a:extLst>
          </p:cNvPr>
          <p:cNvSpPr/>
          <p:nvPr/>
        </p:nvSpPr>
        <p:spPr>
          <a:xfrm>
            <a:off x="7878421" y="5357649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Ellipse 292">
            <a:extLst>
              <a:ext uri="{FF2B5EF4-FFF2-40B4-BE49-F238E27FC236}">
                <a16:creationId xmlns:a16="http://schemas.microsoft.com/office/drawing/2014/main" id="{60B65043-3C41-624A-8725-CCB3D481382A}"/>
              </a:ext>
            </a:extLst>
          </p:cNvPr>
          <p:cNvSpPr/>
          <p:nvPr/>
        </p:nvSpPr>
        <p:spPr>
          <a:xfrm>
            <a:off x="8364842" y="5357227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Ellipse 293">
            <a:extLst>
              <a:ext uri="{FF2B5EF4-FFF2-40B4-BE49-F238E27FC236}">
                <a16:creationId xmlns:a16="http://schemas.microsoft.com/office/drawing/2014/main" id="{EEDD4A07-478A-D342-BE23-68762996160A}"/>
              </a:ext>
            </a:extLst>
          </p:cNvPr>
          <p:cNvSpPr/>
          <p:nvPr/>
        </p:nvSpPr>
        <p:spPr>
          <a:xfrm>
            <a:off x="8860698" y="5354953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5" name="Connecteur droit 294">
            <a:extLst>
              <a:ext uri="{FF2B5EF4-FFF2-40B4-BE49-F238E27FC236}">
                <a16:creationId xmlns:a16="http://schemas.microsoft.com/office/drawing/2014/main" id="{EAEE35F4-E6E5-BC42-B8ED-87A8B7CAC5C6}"/>
              </a:ext>
            </a:extLst>
          </p:cNvPr>
          <p:cNvCxnSpPr>
            <a:cxnSpLocks/>
            <a:stCxn id="288" idx="6"/>
            <a:endCxn id="289" idx="2"/>
          </p:cNvCxnSpPr>
          <p:nvPr/>
        </p:nvCxnSpPr>
        <p:spPr>
          <a:xfrm>
            <a:off x="6190549" y="5426923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Connecteur droit 295">
            <a:extLst>
              <a:ext uri="{FF2B5EF4-FFF2-40B4-BE49-F238E27FC236}">
                <a16:creationId xmlns:a16="http://schemas.microsoft.com/office/drawing/2014/main" id="{63E311B8-0527-0345-92A0-7FCF3BB3EE64}"/>
              </a:ext>
            </a:extLst>
          </p:cNvPr>
          <p:cNvCxnSpPr>
            <a:cxnSpLocks/>
            <a:stCxn id="293" idx="6"/>
            <a:endCxn id="294" idx="2"/>
          </p:cNvCxnSpPr>
          <p:nvPr/>
        </p:nvCxnSpPr>
        <p:spPr>
          <a:xfrm flipV="1">
            <a:off x="8521458" y="5421774"/>
            <a:ext cx="33924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Connecteur droit 296">
            <a:extLst>
              <a:ext uri="{FF2B5EF4-FFF2-40B4-BE49-F238E27FC236}">
                <a16:creationId xmlns:a16="http://schemas.microsoft.com/office/drawing/2014/main" id="{5B84CB6C-DA80-5544-AD41-D551F9EB1A79}"/>
              </a:ext>
            </a:extLst>
          </p:cNvPr>
          <p:cNvCxnSpPr>
            <a:cxnSpLocks/>
            <a:stCxn id="292" idx="6"/>
            <a:endCxn id="293" idx="2"/>
          </p:cNvCxnSpPr>
          <p:nvPr/>
        </p:nvCxnSpPr>
        <p:spPr>
          <a:xfrm flipV="1">
            <a:off x="8035039" y="5424049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Connecteur droit 297">
            <a:extLst>
              <a:ext uri="{FF2B5EF4-FFF2-40B4-BE49-F238E27FC236}">
                <a16:creationId xmlns:a16="http://schemas.microsoft.com/office/drawing/2014/main" id="{4DC68E8A-99EE-6844-9067-AF2F043B4C63}"/>
              </a:ext>
            </a:extLst>
          </p:cNvPr>
          <p:cNvCxnSpPr>
            <a:cxnSpLocks/>
            <a:stCxn id="291" idx="6"/>
            <a:endCxn id="292" idx="2"/>
          </p:cNvCxnSpPr>
          <p:nvPr/>
        </p:nvCxnSpPr>
        <p:spPr>
          <a:xfrm flipV="1">
            <a:off x="7563799" y="5424470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Connecteur droit 298">
            <a:extLst>
              <a:ext uri="{FF2B5EF4-FFF2-40B4-BE49-F238E27FC236}">
                <a16:creationId xmlns:a16="http://schemas.microsoft.com/office/drawing/2014/main" id="{325403B4-7FD3-6D44-9C27-16B5F215C736}"/>
              </a:ext>
            </a:extLst>
          </p:cNvPr>
          <p:cNvCxnSpPr>
            <a:cxnSpLocks/>
            <a:stCxn id="290" idx="6"/>
            <a:endCxn id="291" idx="2"/>
          </p:cNvCxnSpPr>
          <p:nvPr/>
        </p:nvCxnSpPr>
        <p:spPr>
          <a:xfrm>
            <a:off x="7125882" y="5427069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Connecteur droit 299">
            <a:extLst>
              <a:ext uri="{FF2B5EF4-FFF2-40B4-BE49-F238E27FC236}">
                <a16:creationId xmlns:a16="http://schemas.microsoft.com/office/drawing/2014/main" id="{CE8E5D55-1E16-6548-9B8C-296861167454}"/>
              </a:ext>
            </a:extLst>
          </p:cNvPr>
          <p:cNvCxnSpPr>
            <a:cxnSpLocks/>
            <a:stCxn id="289" idx="6"/>
            <a:endCxn id="290" idx="2"/>
          </p:cNvCxnSpPr>
          <p:nvPr/>
        </p:nvCxnSpPr>
        <p:spPr>
          <a:xfrm flipV="1">
            <a:off x="6657633" y="5427069"/>
            <a:ext cx="311633" cy="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3" name="Ellipse 302">
            <a:extLst>
              <a:ext uri="{FF2B5EF4-FFF2-40B4-BE49-F238E27FC236}">
                <a16:creationId xmlns:a16="http://schemas.microsoft.com/office/drawing/2014/main" id="{01226481-4A26-0443-B60D-E8E3431B24F9}"/>
              </a:ext>
            </a:extLst>
          </p:cNvPr>
          <p:cNvSpPr/>
          <p:nvPr/>
        </p:nvSpPr>
        <p:spPr>
          <a:xfrm>
            <a:off x="9370267" y="5357227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4" name="Connecteur droit 303">
            <a:extLst>
              <a:ext uri="{FF2B5EF4-FFF2-40B4-BE49-F238E27FC236}">
                <a16:creationId xmlns:a16="http://schemas.microsoft.com/office/drawing/2014/main" id="{49F1F2DF-5802-944F-B4E3-8741B7A55364}"/>
              </a:ext>
            </a:extLst>
          </p:cNvPr>
          <p:cNvCxnSpPr>
            <a:cxnSpLocks/>
            <a:stCxn id="294" idx="6"/>
            <a:endCxn id="303" idx="2"/>
          </p:cNvCxnSpPr>
          <p:nvPr/>
        </p:nvCxnSpPr>
        <p:spPr>
          <a:xfrm>
            <a:off x="9017316" y="5421774"/>
            <a:ext cx="35295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5" name="Ellipse 304">
            <a:extLst>
              <a:ext uri="{FF2B5EF4-FFF2-40B4-BE49-F238E27FC236}">
                <a16:creationId xmlns:a16="http://schemas.microsoft.com/office/drawing/2014/main" id="{2A9A3F0E-6B24-BD45-B55A-A291FDD44C94}"/>
              </a:ext>
            </a:extLst>
          </p:cNvPr>
          <p:cNvSpPr/>
          <p:nvPr/>
        </p:nvSpPr>
        <p:spPr>
          <a:xfrm>
            <a:off x="9874015" y="5355577"/>
            <a:ext cx="156617" cy="133642"/>
          </a:xfrm>
          <a:prstGeom prst="ellipse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Ellipse 305">
            <a:extLst>
              <a:ext uri="{FF2B5EF4-FFF2-40B4-BE49-F238E27FC236}">
                <a16:creationId xmlns:a16="http://schemas.microsoft.com/office/drawing/2014/main" id="{50BC34C8-C48A-A240-8773-DE746E827391}"/>
              </a:ext>
            </a:extLst>
          </p:cNvPr>
          <p:cNvSpPr/>
          <p:nvPr/>
        </p:nvSpPr>
        <p:spPr>
          <a:xfrm>
            <a:off x="10377840" y="5351224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7" name="Connecteur droit 306">
            <a:extLst>
              <a:ext uri="{FF2B5EF4-FFF2-40B4-BE49-F238E27FC236}">
                <a16:creationId xmlns:a16="http://schemas.microsoft.com/office/drawing/2014/main" id="{C56E4DE5-917C-DA4D-B8D1-CB7C5320CEC9}"/>
              </a:ext>
            </a:extLst>
          </p:cNvPr>
          <p:cNvCxnSpPr>
            <a:cxnSpLocks/>
            <a:stCxn id="305" idx="6"/>
            <a:endCxn id="306" idx="2"/>
          </p:cNvCxnSpPr>
          <p:nvPr/>
        </p:nvCxnSpPr>
        <p:spPr>
          <a:xfrm flipV="1">
            <a:off x="10030632" y="5418046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Connecteur droit 307">
            <a:extLst>
              <a:ext uri="{FF2B5EF4-FFF2-40B4-BE49-F238E27FC236}">
                <a16:creationId xmlns:a16="http://schemas.microsoft.com/office/drawing/2014/main" id="{0C13884B-7554-AC48-AC64-B4E3577F6A5A}"/>
              </a:ext>
            </a:extLst>
          </p:cNvPr>
          <p:cNvCxnSpPr>
            <a:cxnSpLocks/>
            <a:stCxn id="303" idx="6"/>
            <a:endCxn id="305" idx="2"/>
          </p:cNvCxnSpPr>
          <p:nvPr/>
        </p:nvCxnSpPr>
        <p:spPr>
          <a:xfrm flipV="1">
            <a:off x="9526884" y="5422399"/>
            <a:ext cx="347130" cy="1650"/>
          </a:xfrm>
          <a:prstGeom prst="line">
            <a:avLst/>
          </a:prstGeom>
          <a:ln w="28575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Connecteur droit 308">
            <a:extLst>
              <a:ext uri="{FF2B5EF4-FFF2-40B4-BE49-F238E27FC236}">
                <a16:creationId xmlns:a16="http://schemas.microsoft.com/office/drawing/2014/main" id="{1117C758-CB49-5244-813D-CCDDD3277937}"/>
              </a:ext>
            </a:extLst>
          </p:cNvPr>
          <p:cNvCxnSpPr>
            <a:cxnSpLocks/>
            <a:stCxn id="266" idx="4"/>
            <a:endCxn id="288" idx="0"/>
          </p:cNvCxnSpPr>
          <p:nvPr/>
        </p:nvCxnSpPr>
        <p:spPr>
          <a:xfrm>
            <a:off x="6108223" y="5128531"/>
            <a:ext cx="4019" cy="2315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Connecteur droit 309">
            <a:extLst>
              <a:ext uri="{FF2B5EF4-FFF2-40B4-BE49-F238E27FC236}">
                <a16:creationId xmlns:a16="http://schemas.microsoft.com/office/drawing/2014/main" id="{0467861D-F467-DF4D-BAFC-D447FC451841}"/>
              </a:ext>
            </a:extLst>
          </p:cNvPr>
          <p:cNvCxnSpPr>
            <a:cxnSpLocks/>
            <a:stCxn id="184" idx="4"/>
            <a:endCxn id="267" idx="0"/>
          </p:cNvCxnSpPr>
          <p:nvPr/>
        </p:nvCxnSpPr>
        <p:spPr>
          <a:xfrm flipH="1">
            <a:off x="6575305" y="4737310"/>
            <a:ext cx="3365" cy="258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Connecteur droit 310">
            <a:extLst>
              <a:ext uri="{FF2B5EF4-FFF2-40B4-BE49-F238E27FC236}">
                <a16:creationId xmlns:a16="http://schemas.microsoft.com/office/drawing/2014/main" id="{A1336958-6722-054C-B4CE-B9AC08B2FE02}"/>
              </a:ext>
            </a:extLst>
          </p:cNvPr>
          <p:cNvCxnSpPr>
            <a:cxnSpLocks/>
            <a:stCxn id="185" idx="4"/>
            <a:endCxn id="268" idx="0"/>
          </p:cNvCxnSpPr>
          <p:nvPr/>
        </p:nvCxnSpPr>
        <p:spPr>
          <a:xfrm flipH="1">
            <a:off x="7043556" y="4737023"/>
            <a:ext cx="3365" cy="258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Connecteur droit 311">
            <a:extLst>
              <a:ext uri="{FF2B5EF4-FFF2-40B4-BE49-F238E27FC236}">
                <a16:creationId xmlns:a16="http://schemas.microsoft.com/office/drawing/2014/main" id="{34CF52C7-E750-134F-9157-80E5E71E5CD0}"/>
              </a:ext>
            </a:extLst>
          </p:cNvPr>
          <p:cNvCxnSpPr>
            <a:cxnSpLocks/>
            <a:stCxn id="186" idx="4"/>
            <a:endCxn id="269" idx="0"/>
          </p:cNvCxnSpPr>
          <p:nvPr/>
        </p:nvCxnSpPr>
        <p:spPr>
          <a:xfrm flipH="1">
            <a:off x="7481471" y="4737023"/>
            <a:ext cx="3365" cy="258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Connecteur droit 312">
            <a:extLst>
              <a:ext uri="{FF2B5EF4-FFF2-40B4-BE49-F238E27FC236}">
                <a16:creationId xmlns:a16="http://schemas.microsoft.com/office/drawing/2014/main" id="{0B985A70-D11C-CC44-B87C-4BC6138C72AE}"/>
              </a:ext>
            </a:extLst>
          </p:cNvPr>
          <p:cNvCxnSpPr>
            <a:cxnSpLocks/>
            <a:stCxn id="187" idx="4"/>
            <a:endCxn id="270" idx="0"/>
          </p:cNvCxnSpPr>
          <p:nvPr/>
        </p:nvCxnSpPr>
        <p:spPr>
          <a:xfrm flipH="1">
            <a:off x="7952711" y="4734425"/>
            <a:ext cx="3365" cy="258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Connecteur droit 313">
            <a:extLst>
              <a:ext uri="{FF2B5EF4-FFF2-40B4-BE49-F238E27FC236}">
                <a16:creationId xmlns:a16="http://schemas.microsoft.com/office/drawing/2014/main" id="{858B4C73-DEE4-FC4A-82EF-2A1E3B2D5CCB}"/>
              </a:ext>
            </a:extLst>
          </p:cNvPr>
          <p:cNvCxnSpPr>
            <a:cxnSpLocks/>
            <a:stCxn id="188" idx="4"/>
            <a:endCxn id="271" idx="0"/>
          </p:cNvCxnSpPr>
          <p:nvPr/>
        </p:nvCxnSpPr>
        <p:spPr>
          <a:xfrm flipH="1">
            <a:off x="8439132" y="4734002"/>
            <a:ext cx="3365" cy="258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Connecteur droit 314">
            <a:extLst>
              <a:ext uri="{FF2B5EF4-FFF2-40B4-BE49-F238E27FC236}">
                <a16:creationId xmlns:a16="http://schemas.microsoft.com/office/drawing/2014/main" id="{8505872A-2CED-994B-8528-D7313012B2A6}"/>
              </a:ext>
            </a:extLst>
          </p:cNvPr>
          <p:cNvCxnSpPr>
            <a:cxnSpLocks/>
            <a:stCxn id="189" idx="4"/>
            <a:endCxn id="272" idx="0"/>
          </p:cNvCxnSpPr>
          <p:nvPr/>
        </p:nvCxnSpPr>
        <p:spPr>
          <a:xfrm flipH="1">
            <a:off x="8934988" y="4731729"/>
            <a:ext cx="3365" cy="258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Connecteur droit 315">
            <a:extLst>
              <a:ext uri="{FF2B5EF4-FFF2-40B4-BE49-F238E27FC236}">
                <a16:creationId xmlns:a16="http://schemas.microsoft.com/office/drawing/2014/main" id="{2236DEAC-C22B-B54E-AC6D-D4131A382155}"/>
              </a:ext>
            </a:extLst>
          </p:cNvPr>
          <p:cNvCxnSpPr>
            <a:cxnSpLocks/>
            <a:stCxn id="198" idx="4"/>
            <a:endCxn id="281" idx="0"/>
          </p:cNvCxnSpPr>
          <p:nvPr/>
        </p:nvCxnSpPr>
        <p:spPr>
          <a:xfrm flipH="1">
            <a:off x="9444557" y="4734002"/>
            <a:ext cx="3365" cy="258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Connecteur droit 316">
            <a:extLst>
              <a:ext uri="{FF2B5EF4-FFF2-40B4-BE49-F238E27FC236}">
                <a16:creationId xmlns:a16="http://schemas.microsoft.com/office/drawing/2014/main" id="{10E74317-46B8-C744-864E-074531C2C3B5}"/>
              </a:ext>
            </a:extLst>
          </p:cNvPr>
          <p:cNvCxnSpPr>
            <a:cxnSpLocks/>
            <a:stCxn id="230" idx="4"/>
            <a:endCxn id="283" idx="0"/>
          </p:cNvCxnSpPr>
          <p:nvPr/>
        </p:nvCxnSpPr>
        <p:spPr>
          <a:xfrm flipH="1">
            <a:off x="9948305" y="4732352"/>
            <a:ext cx="3365" cy="258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Connecteur droit 317">
            <a:extLst>
              <a:ext uri="{FF2B5EF4-FFF2-40B4-BE49-F238E27FC236}">
                <a16:creationId xmlns:a16="http://schemas.microsoft.com/office/drawing/2014/main" id="{4A113CC1-C99B-2A46-86B1-3EEF57EBF462}"/>
              </a:ext>
            </a:extLst>
          </p:cNvPr>
          <p:cNvCxnSpPr>
            <a:cxnSpLocks/>
            <a:stCxn id="248" idx="4"/>
            <a:endCxn id="284" idx="0"/>
          </p:cNvCxnSpPr>
          <p:nvPr/>
        </p:nvCxnSpPr>
        <p:spPr>
          <a:xfrm flipH="1">
            <a:off x="10452130" y="4728000"/>
            <a:ext cx="3365" cy="258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Connecteur droit 318">
            <a:extLst>
              <a:ext uri="{FF2B5EF4-FFF2-40B4-BE49-F238E27FC236}">
                <a16:creationId xmlns:a16="http://schemas.microsoft.com/office/drawing/2014/main" id="{FBB106F4-CB50-B244-BC5D-C1D8DDE8DC71}"/>
              </a:ext>
            </a:extLst>
          </p:cNvPr>
          <p:cNvCxnSpPr>
            <a:cxnSpLocks/>
            <a:stCxn id="267" idx="4"/>
            <a:endCxn id="289" idx="0"/>
          </p:cNvCxnSpPr>
          <p:nvPr/>
        </p:nvCxnSpPr>
        <p:spPr>
          <a:xfrm>
            <a:off x="6575305" y="5128965"/>
            <a:ext cx="4019" cy="2315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Connecteur droit 319">
            <a:extLst>
              <a:ext uri="{FF2B5EF4-FFF2-40B4-BE49-F238E27FC236}">
                <a16:creationId xmlns:a16="http://schemas.microsoft.com/office/drawing/2014/main" id="{624D600B-2F59-F348-A0C2-44245298ED12}"/>
              </a:ext>
            </a:extLst>
          </p:cNvPr>
          <p:cNvCxnSpPr>
            <a:cxnSpLocks/>
            <a:stCxn id="268" idx="4"/>
            <a:endCxn id="290" idx="0"/>
          </p:cNvCxnSpPr>
          <p:nvPr/>
        </p:nvCxnSpPr>
        <p:spPr>
          <a:xfrm>
            <a:off x="7043556" y="5128678"/>
            <a:ext cx="4019" cy="2315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Connecteur droit 320">
            <a:extLst>
              <a:ext uri="{FF2B5EF4-FFF2-40B4-BE49-F238E27FC236}">
                <a16:creationId xmlns:a16="http://schemas.microsoft.com/office/drawing/2014/main" id="{4386E6FE-D99F-194E-BE8A-EFE519F19C07}"/>
              </a:ext>
            </a:extLst>
          </p:cNvPr>
          <p:cNvCxnSpPr>
            <a:cxnSpLocks/>
            <a:stCxn id="269" idx="4"/>
            <a:endCxn id="291" idx="0"/>
          </p:cNvCxnSpPr>
          <p:nvPr/>
        </p:nvCxnSpPr>
        <p:spPr>
          <a:xfrm>
            <a:off x="7481471" y="5128678"/>
            <a:ext cx="4019" cy="2315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Connecteur droit 321">
            <a:extLst>
              <a:ext uri="{FF2B5EF4-FFF2-40B4-BE49-F238E27FC236}">
                <a16:creationId xmlns:a16="http://schemas.microsoft.com/office/drawing/2014/main" id="{8240A558-11F2-BA42-9AF9-DD5ABCC196A1}"/>
              </a:ext>
            </a:extLst>
          </p:cNvPr>
          <p:cNvCxnSpPr>
            <a:cxnSpLocks/>
            <a:stCxn id="270" idx="4"/>
            <a:endCxn id="292" idx="0"/>
          </p:cNvCxnSpPr>
          <p:nvPr/>
        </p:nvCxnSpPr>
        <p:spPr>
          <a:xfrm>
            <a:off x="7952711" y="5126078"/>
            <a:ext cx="4019" cy="2315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Connecteur droit 322">
            <a:extLst>
              <a:ext uri="{FF2B5EF4-FFF2-40B4-BE49-F238E27FC236}">
                <a16:creationId xmlns:a16="http://schemas.microsoft.com/office/drawing/2014/main" id="{794D7885-A7E0-4E43-8C2C-6EF0F4E56F66}"/>
              </a:ext>
            </a:extLst>
          </p:cNvPr>
          <p:cNvCxnSpPr>
            <a:cxnSpLocks/>
            <a:stCxn id="271" idx="4"/>
            <a:endCxn id="293" idx="0"/>
          </p:cNvCxnSpPr>
          <p:nvPr/>
        </p:nvCxnSpPr>
        <p:spPr>
          <a:xfrm>
            <a:off x="8439132" y="5125656"/>
            <a:ext cx="4019" cy="2315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Connecteur droit 323">
            <a:extLst>
              <a:ext uri="{FF2B5EF4-FFF2-40B4-BE49-F238E27FC236}">
                <a16:creationId xmlns:a16="http://schemas.microsoft.com/office/drawing/2014/main" id="{9DAB063E-7D52-8B4E-9A5C-E59717FB680D}"/>
              </a:ext>
            </a:extLst>
          </p:cNvPr>
          <p:cNvCxnSpPr>
            <a:cxnSpLocks/>
            <a:stCxn id="272" idx="4"/>
            <a:endCxn id="294" idx="0"/>
          </p:cNvCxnSpPr>
          <p:nvPr/>
        </p:nvCxnSpPr>
        <p:spPr>
          <a:xfrm>
            <a:off x="8934988" y="5123382"/>
            <a:ext cx="4019" cy="2315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Connecteur droit 324">
            <a:extLst>
              <a:ext uri="{FF2B5EF4-FFF2-40B4-BE49-F238E27FC236}">
                <a16:creationId xmlns:a16="http://schemas.microsoft.com/office/drawing/2014/main" id="{773F8792-9F18-EC40-9321-D95B1603A4C2}"/>
              </a:ext>
            </a:extLst>
          </p:cNvPr>
          <p:cNvCxnSpPr>
            <a:cxnSpLocks/>
            <a:stCxn id="281" idx="4"/>
            <a:endCxn id="303" idx="0"/>
          </p:cNvCxnSpPr>
          <p:nvPr/>
        </p:nvCxnSpPr>
        <p:spPr>
          <a:xfrm>
            <a:off x="9444557" y="5125656"/>
            <a:ext cx="4019" cy="2315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Connecteur droit 325">
            <a:extLst>
              <a:ext uri="{FF2B5EF4-FFF2-40B4-BE49-F238E27FC236}">
                <a16:creationId xmlns:a16="http://schemas.microsoft.com/office/drawing/2014/main" id="{F1B17973-2954-084D-8522-452C4648694B}"/>
              </a:ext>
            </a:extLst>
          </p:cNvPr>
          <p:cNvCxnSpPr>
            <a:cxnSpLocks/>
            <a:stCxn id="283" idx="4"/>
            <a:endCxn id="305" idx="0"/>
          </p:cNvCxnSpPr>
          <p:nvPr/>
        </p:nvCxnSpPr>
        <p:spPr>
          <a:xfrm>
            <a:off x="9948305" y="5124006"/>
            <a:ext cx="4019" cy="231571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Connecteur droit 326">
            <a:extLst>
              <a:ext uri="{FF2B5EF4-FFF2-40B4-BE49-F238E27FC236}">
                <a16:creationId xmlns:a16="http://schemas.microsoft.com/office/drawing/2014/main" id="{33D510EB-694B-8D46-8A5B-57956C5BC8DB}"/>
              </a:ext>
            </a:extLst>
          </p:cNvPr>
          <p:cNvCxnSpPr>
            <a:cxnSpLocks/>
            <a:stCxn id="284" idx="4"/>
            <a:endCxn id="306" idx="0"/>
          </p:cNvCxnSpPr>
          <p:nvPr/>
        </p:nvCxnSpPr>
        <p:spPr>
          <a:xfrm>
            <a:off x="10452130" y="5119653"/>
            <a:ext cx="4019" cy="2315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8" name="Ellipse 327">
            <a:extLst>
              <a:ext uri="{FF2B5EF4-FFF2-40B4-BE49-F238E27FC236}">
                <a16:creationId xmlns:a16="http://schemas.microsoft.com/office/drawing/2014/main" id="{2B83CFCB-B249-4541-8A8E-E7A3AA31322E}"/>
              </a:ext>
            </a:extLst>
          </p:cNvPr>
          <p:cNvSpPr/>
          <p:nvPr/>
        </p:nvSpPr>
        <p:spPr>
          <a:xfrm>
            <a:off x="6033932" y="5726066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Ellipse 328">
            <a:extLst>
              <a:ext uri="{FF2B5EF4-FFF2-40B4-BE49-F238E27FC236}">
                <a16:creationId xmlns:a16="http://schemas.microsoft.com/office/drawing/2014/main" id="{3D910DBD-5841-BB49-920A-BC30B94C5E15}"/>
              </a:ext>
            </a:extLst>
          </p:cNvPr>
          <p:cNvSpPr/>
          <p:nvPr/>
        </p:nvSpPr>
        <p:spPr>
          <a:xfrm>
            <a:off x="6501015" y="5726499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Ellipse 329">
            <a:extLst>
              <a:ext uri="{FF2B5EF4-FFF2-40B4-BE49-F238E27FC236}">
                <a16:creationId xmlns:a16="http://schemas.microsoft.com/office/drawing/2014/main" id="{93275F59-4805-D746-8CD5-73DDF0D94195}"/>
              </a:ext>
            </a:extLst>
          </p:cNvPr>
          <p:cNvSpPr/>
          <p:nvPr/>
        </p:nvSpPr>
        <p:spPr>
          <a:xfrm>
            <a:off x="6969266" y="5726212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Ellipse 330">
            <a:extLst>
              <a:ext uri="{FF2B5EF4-FFF2-40B4-BE49-F238E27FC236}">
                <a16:creationId xmlns:a16="http://schemas.microsoft.com/office/drawing/2014/main" id="{6E2C9B84-2E00-EF4D-974B-A16B073C1556}"/>
              </a:ext>
            </a:extLst>
          </p:cNvPr>
          <p:cNvSpPr/>
          <p:nvPr/>
        </p:nvSpPr>
        <p:spPr>
          <a:xfrm>
            <a:off x="7407181" y="5726212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Ellipse 331">
            <a:extLst>
              <a:ext uri="{FF2B5EF4-FFF2-40B4-BE49-F238E27FC236}">
                <a16:creationId xmlns:a16="http://schemas.microsoft.com/office/drawing/2014/main" id="{699A39C8-95CA-0841-822C-140F8B53500B}"/>
              </a:ext>
            </a:extLst>
          </p:cNvPr>
          <p:cNvSpPr/>
          <p:nvPr/>
        </p:nvSpPr>
        <p:spPr>
          <a:xfrm>
            <a:off x="7878421" y="5723613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Ellipse 332">
            <a:extLst>
              <a:ext uri="{FF2B5EF4-FFF2-40B4-BE49-F238E27FC236}">
                <a16:creationId xmlns:a16="http://schemas.microsoft.com/office/drawing/2014/main" id="{4B92F2E0-7335-D44D-B9C2-BD446DA13A10}"/>
              </a:ext>
            </a:extLst>
          </p:cNvPr>
          <p:cNvSpPr/>
          <p:nvPr/>
        </p:nvSpPr>
        <p:spPr>
          <a:xfrm>
            <a:off x="8364842" y="5723191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Ellipse 333">
            <a:extLst>
              <a:ext uri="{FF2B5EF4-FFF2-40B4-BE49-F238E27FC236}">
                <a16:creationId xmlns:a16="http://schemas.microsoft.com/office/drawing/2014/main" id="{5354A90E-E09F-EE4A-8130-CE53336BC6D0}"/>
              </a:ext>
            </a:extLst>
          </p:cNvPr>
          <p:cNvSpPr/>
          <p:nvPr/>
        </p:nvSpPr>
        <p:spPr>
          <a:xfrm>
            <a:off x="8860698" y="5720917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5" name="Connecteur droit 334">
            <a:extLst>
              <a:ext uri="{FF2B5EF4-FFF2-40B4-BE49-F238E27FC236}">
                <a16:creationId xmlns:a16="http://schemas.microsoft.com/office/drawing/2014/main" id="{D92BDEBE-63C9-914A-8FB7-60325090377D}"/>
              </a:ext>
            </a:extLst>
          </p:cNvPr>
          <p:cNvCxnSpPr>
            <a:cxnSpLocks/>
            <a:stCxn id="328" idx="6"/>
            <a:endCxn id="329" idx="2"/>
          </p:cNvCxnSpPr>
          <p:nvPr/>
        </p:nvCxnSpPr>
        <p:spPr>
          <a:xfrm>
            <a:off x="6190549" y="5792887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Connecteur droit 335">
            <a:extLst>
              <a:ext uri="{FF2B5EF4-FFF2-40B4-BE49-F238E27FC236}">
                <a16:creationId xmlns:a16="http://schemas.microsoft.com/office/drawing/2014/main" id="{FBD20B56-0709-CE4D-A95A-1CE4D43B8D90}"/>
              </a:ext>
            </a:extLst>
          </p:cNvPr>
          <p:cNvCxnSpPr>
            <a:cxnSpLocks/>
            <a:stCxn id="333" idx="6"/>
            <a:endCxn id="334" idx="2"/>
          </p:cNvCxnSpPr>
          <p:nvPr/>
        </p:nvCxnSpPr>
        <p:spPr>
          <a:xfrm flipV="1">
            <a:off x="8521458" y="5787738"/>
            <a:ext cx="33924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Connecteur droit 336">
            <a:extLst>
              <a:ext uri="{FF2B5EF4-FFF2-40B4-BE49-F238E27FC236}">
                <a16:creationId xmlns:a16="http://schemas.microsoft.com/office/drawing/2014/main" id="{1579B5AA-6CF0-1649-9D59-AD43E73E8080}"/>
              </a:ext>
            </a:extLst>
          </p:cNvPr>
          <p:cNvCxnSpPr>
            <a:cxnSpLocks/>
            <a:stCxn id="332" idx="6"/>
            <a:endCxn id="333" idx="2"/>
          </p:cNvCxnSpPr>
          <p:nvPr/>
        </p:nvCxnSpPr>
        <p:spPr>
          <a:xfrm flipV="1">
            <a:off x="8035039" y="5790013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Connecteur droit 337">
            <a:extLst>
              <a:ext uri="{FF2B5EF4-FFF2-40B4-BE49-F238E27FC236}">
                <a16:creationId xmlns:a16="http://schemas.microsoft.com/office/drawing/2014/main" id="{CC542B10-8E68-514E-BC86-4D14E4A1200A}"/>
              </a:ext>
            </a:extLst>
          </p:cNvPr>
          <p:cNvCxnSpPr>
            <a:cxnSpLocks/>
            <a:stCxn id="331" idx="6"/>
            <a:endCxn id="332" idx="2"/>
          </p:cNvCxnSpPr>
          <p:nvPr/>
        </p:nvCxnSpPr>
        <p:spPr>
          <a:xfrm flipV="1">
            <a:off x="7563799" y="5790434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Connecteur droit 338">
            <a:extLst>
              <a:ext uri="{FF2B5EF4-FFF2-40B4-BE49-F238E27FC236}">
                <a16:creationId xmlns:a16="http://schemas.microsoft.com/office/drawing/2014/main" id="{3912E300-DA9B-854C-A2A5-67983516E4DD}"/>
              </a:ext>
            </a:extLst>
          </p:cNvPr>
          <p:cNvCxnSpPr>
            <a:cxnSpLocks/>
            <a:stCxn id="330" idx="6"/>
            <a:endCxn id="331" idx="2"/>
          </p:cNvCxnSpPr>
          <p:nvPr/>
        </p:nvCxnSpPr>
        <p:spPr>
          <a:xfrm>
            <a:off x="7125882" y="5793033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Connecteur droit 339">
            <a:extLst>
              <a:ext uri="{FF2B5EF4-FFF2-40B4-BE49-F238E27FC236}">
                <a16:creationId xmlns:a16="http://schemas.microsoft.com/office/drawing/2014/main" id="{5047CEA9-D5B8-C941-9666-1BA80A1DE04E}"/>
              </a:ext>
            </a:extLst>
          </p:cNvPr>
          <p:cNvCxnSpPr>
            <a:cxnSpLocks/>
            <a:stCxn id="329" idx="6"/>
            <a:endCxn id="330" idx="2"/>
          </p:cNvCxnSpPr>
          <p:nvPr/>
        </p:nvCxnSpPr>
        <p:spPr>
          <a:xfrm flipV="1">
            <a:off x="6657633" y="5793033"/>
            <a:ext cx="311633" cy="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3" name="Ellipse 342">
            <a:extLst>
              <a:ext uri="{FF2B5EF4-FFF2-40B4-BE49-F238E27FC236}">
                <a16:creationId xmlns:a16="http://schemas.microsoft.com/office/drawing/2014/main" id="{4E0C0980-2E31-6342-ACFB-3BF54DCA9EE3}"/>
              </a:ext>
            </a:extLst>
          </p:cNvPr>
          <p:cNvSpPr/>
          <p:nvPr/>
        </p:nvSpPr>
        <p:spPr>
          <a:xfrm>
            <a:off x="9370267" y="5723191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4" name="Connecteur droit 343">
            <a:extLst>
              <a:ext uri="{FF2B5EF4-FFF2-40B4-BE49-F238E27FC236}">
                <a16:creationId xmlns:a16="http://schemas.microsoft.com/office/drawing/2014/main" id="{53AA73A1-CC26-154C-B62E-01FD8078C785}"/>
              </a:ext>
            </a:extLst>
          </p:cNvPr>
          <p:cNvCxnSpPr>
            <a:cxnSpLocks/>
            <a:stCxn id="334" idx="6"/>
            <a:endCxn id="343" idx="2"/>
          </p:cNvCxnSpPr>
          <p:nvPr/>
        </p:nvCxnSpPr>
        <p:spPr>
          <a:xfrm>
            <a:off x="9017316" y="5787738"/>
            <a:ext cx="35295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5" name="Ellipse 344">
            <a:extLst>
              <a:ext uri="{FF2B5EF4-FFF2-40B4-BE49-F238E27FC236}">
                <a16:creationId xmlns:a16="http://schemas.microsoft.com/office/drawing/2014/main" id="{103B7A2D-0615-F141-8C1B-973615F19A8A}"/>
              </a:ext>
            </a:extLst>
          </p:cNvPr>
          <p:cNvSpPr/>
          <p:nvPr/>
        </p:nvSpPr>
        <p:spPr>
          <a:xfrm>
            <a:off x="9874015" y="5721541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Ellipse 345">
            <a:extLst>
              <a:ext uri="{FF2B5EF4-FFF2-40B4-BE49-F238E27FC236}">
                <a16:creationId xmlns:a16="http://schemas.microsoft.com/office/drawing/2014/main" id="{9CB973CB-3900-4B44-B6D3-AA58978C7368}"/>
              </a:ext>
            </a:extLst>
          </p:cNvPr>
          <p:cNvSpPr/>
          <p:nvPr/>
        </p:nvSpPr>
        <p:spPr>
          <a:xfrm>
            <a:off x="10377840" y="5717188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7" name="Connecteur droit 346">
            <a:extLst>
              <a:ext uri="{FF2B5EF4-FFF2-40B4-BE49-F238E27FC236}">
                <a16:creationId xmlns:a16="http://schemas.microsoft.com/office/drawing/2014/main" id="{FDFF6EC7-8F02-9645-BD41-01C1F1CD3BF3}"/>
              </a:ext>
            </a:extLst>
          </p:cNvPr>
          <p:cNvCxnSpPr>
            <a:cxnSpLocks/>
            <a:stCxn id="345" idx="6"/>
            <a:endCxn id="346" idx="2"/>
          </p:cNvCxnSpPr>
          <p:nvPr/>
        </p:nvCxnSpPr>
        <p:spPr>
          <a:xfrm flipV="1">
            <a:off x="10030632" y="5784010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" name="Connecteur droit 347">
            <a:extLst>
              <a:ext uri="{FF2B5EF4-FFF2-40B4-BE49-F238E27FC236}">
                <a16:creationId xmlns:a16="http://schemas.microsoft.com/office/drawing/2014/main" id="{9F27CFFA-481A-8D4D-816F-8178D8E8AAAB}"/>
              </a:ext>
            </a:extLst>
          </p:cNvPr>
          <p:cNvCxnSpPr>
            <a:cxnSpLocks/>
            <a:stCxn id="343" idx="6"/>
            <a:endCxn id="345" idx="2"/>
          </p:cNvCxnSpPr>
          <p:nvPr/>
        </p:nvCxnSpPr>
        <p:spPr>
          <a:xfrm flipV="1">
            <a:off x="9526884" y="5788363"/>
            <a:ext cx="347130" cy="1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Connecteur droit 348">
            <a:extLst>
              <a:ext uri="{FF2B5EF4-FFF2-40B4-BE49-F238E27FC236}">
                <a16:creationId xmlns:a16="http://schemas.microsoft.com/office/drawing/2014/main" id="{FCECCEE0-8569-FE49-A709-6D6B7AA11BE5}"/>
              </a:ext>
            </a:extLst>
          </p:cNvPr>
          <p:cNvCxnSpPr>
            <a:cxnSpLocks/>
            <a:stCxn id="288" idx="4"/>
            <a:endCxn id="328" idx="0"/>
          </p:cNvCxnSpPr>
          <p:nvPr/>
        </p:nvCxnSpPr>
        <p:spPr>
          <a:xfrm>
            <a:off x="6112242" y="5493744"/>
            <a:ext cx="0" cy="232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0" name="Connecteur droit 349">
            <a:extLst>
              <a:ext uri="{FF2B5EF4-FFF2-40B4-BE49-F238E27FC236}">
                <a16:creationId xmlns:a16="http://schemas.microsoft.com/office/drawing/2014/main" id="{34866AE5-FC0B-764F-8141-E13022B16F19}"/>
              </a:ext>
            </a:extLst>
          </p:cNvPr>
          <p:cNvCxnSpPr>
            <a:cxnSpLocks/>
            <a:stCxn id="289" idx="4"/>
            <a:endCxn id="329" idx="0"/>
          </p:cNvCxnSpPr>
          <p:nvPr/>
        </p:nvCxnSpPr>
        <p:spPr>
          <a:xfrm>
            <a:off x="6579324" y="5494177"/>
            <a:ext cx="0" cy="232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1" name="Connecteur droit 350">
            <a:extLst>
              <a:ext uri="{FF2B5EF4-FFF2-40B4-BE49-F238E27FC236}">
                <a16:creationId xmlns:a16="http://schemas.microsoft.com/office/drawing/2014/main" id="{57AA450B-A712-4D49-B3E8-591016A6C55A}"/>
              </a:ext>
            </a:extLst>
          </p:cNvPr>
          <p:cNvCxnSpPr>
            <a:cxnSpLocks/>
            <a:stCxn id="290" idx="4"/>
            <a:endCxn id="330" idx="0"/>
          </p:cNvCxnSpPr>
          <p:nvPr/>
        </p:nvCxnSpPr>
        <p:spPr>
          <a:xfrm>
            <a:off x="7047575" y="5493891"/>
            <a:ext cx="0" cy="232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" name="Connecteur droit 351">
            <a:extLst>
              <a:ext uri="{FF2B5EF4-FFF2-40B4-BE49-F238E27FC236}">
                <a16:creationId xmlns:a16="http://schemas.microsoft.com/office/drawing/2014/main" id="{D178F4C6-10EF-3947-8A3E-DB8B9CD83700}"/>
              </a:ext>
            </a:extLst>
          </p:cNvPr>
          <p:cNvCxnSpPr>
            <a:cxnSpLocks/>
            <a:stCxn id="291" idx="4"/>
            <a:endCxn id="331" idx="0"/>
          </p:cNvCxnSpPr>
          <p:nvPr/>
        </p:nvCxnSpPr>
        <p:spPr>
          <a:xfrm>
            <a:off x="7485490" y="5493891"/>
            <a:ext cx="0" cy="232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Connecteur droit 352">
            <a:extLst>
              <a:ext uri="{FF2B5EF4-FFF2-40B4-BE49-F238E27FC236}">
                <a16:creationId xmlns:a16="http://schemas.microsoft.com/office/drawing/2014/main" id="{A74541C5-59A5-B14C-BC53-B1DB9FA9C8D9}"/>
              </a:ext>
            </a:extLst>
          </p:cNvPr>
          <p:cNvCxnSpPr>
            <a:cxnSpLocks/>
            <a:stCxn id="292" idx="4"/>
            <a:endCxn id="332" idx="0"/>
          </p:cNvCxnSpPr>
          <p:nvPr/>
        </p:nvCxnSpPr>
        <p:spPr>
          <a:xfrm>
            <a:off x="7956730" y="5491291"/>
            <a:ext cx="0" cy="232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" name="Connecteur droit 353">
            <a:extLst>
              <a:ext uri="{FF2B5EF4-FFF2-40B4-BE49-F238E27FC236}">
                <a16:creationId xmlns:a16="http://schemas.microsoft.com/office/drawing/2014/main" id="{AEB4538B-BDC0-D446-83B5-54CB29F0849C}"/>
              </a:ext>
            </a:extLst>
          </p:cNvPr>
          <p:cNvCxnSpPr>
            <a:cxnSpLocks/>
            <a:stCxn id="293" idx="4"/>
            <a:endCxn id="333" idx="0"/>
          </p:cNvCxnSpPr>
          <p:nvPr/>
        </p:nvCxnSpPr>
        <p:spPr>
          <a:xfrm>
            <a:off x="8443151" y="5490869"/>
            <a:ext cx="0" cy="232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Connecteur droit 354">
            <a:extLst>
              <a:ext uri="{FF2B5EF4-FFF2-40B4-BE49-F238E27FC236}">
                <a16:creationId xmlns:a16="http://schemas.microsoft.com/office/drawing/2014/main" id="{6D694A5A-6AB5-C743-B0D6-F0E05150A48B}"/>
              </a:ext>
            </a:extLst>
          </p:cNvPr>
          <p:cNvCxnSpPr>
            <a:cxnSpLocks/>
            <a:stCxn id="294" idx="4"/>
            <a:endCxn id="334" idx="0"/>
          </p:cNvCxnSpPr>
          <p:nvPr/>
        </p:nvCxnSpPr>
        <p:spPr>
          <a:xfrm>
            <a:off x="8939008" y="5488595"/>
            <a:ext cx="0" cy="232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" name="Connecteur droit 355">
            <a:extLst>
              <a:ext uri="{FF2B5EF4-FFF2-40B4-BE49-F238E27FC236}">
                <a16:creationId xmlns:a16="http://schemas.microsoft.com/office/drawing/2014/main" id="{E0B239CD-B1D4-A542-8F25-3D61B8BD9C56}"/>
              </a:ext>
            </a:extLst>
          </p:cNvPr>
          <p:cNvCxnSpPr>
            <a:cxnSpLocks/>
            <a:stCxn id="303" idx="4"/>
            <a:endCxn id="343" idx="0"/>
          </p:cNvCxnSpPr>
          <p:nvPr/>
        </p:nvCxnSpPr>
        <p:spPr>
          <a:xfrm>
            <a:off x="9448576" y="5490869"/>
            <a:ext cx="0" cy="232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" name="Connecteur droit 356">
            <a:extLst>
              <a:ext uri="{FF2B5EF4-FFF2-40B4-BE49-F238E27FC236}">
                <a16:creationId xmlns:a16="http://schemas.microsoft.com/office/drawing/2014/main" id="{67938D5D-388A-E646-8D8B-52AABBA97B27}"/>
              </a:ext>
            </a:extLst>
          </p:cNvPr>
          <p:cNvCxnSpPr>
            <a:cxnSpLocks/>
            <a:stCxn id="305" idx="4"/>
            <a:endCxn id="345" idx="0"/>
          </p:cNvCxnSpPr>
          <p:nvPr/>
        </p:nvCxnSpPr>
        <p:spPr>
          <a:xfrm>
            <a:off x="9952324" y="5489219"/>
            <a:ext cx="0" cy="232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Connecteur droit 357">
            <a:extLst>
              <a:ext uri="{FF2B5EF4-FFF2-40B4-BE49-F238E27FC236}">
                <a16:creationId xmlns:a16="http://schemas.microsoft.com/office/drawing/2014/main" id="{50E24557-F263-AA4F-9A73-BD498A2C52E8}"/>
              </a:ext>
            </a:extLst>
          </p:cNvPr>
          <p:cNvCxnSpPr>
            <a:cxnSpLocks/>
            <a:stCxn id="306" idx="4"/>
            <a:endCxn id="346" idx="0"/>
          </p:cNvCxnSpPr>
          <p:nvPr/>
        </p:nvCxnSpPr>
        <p:spPr>
          <a:xfrm>
            <a:off x="10456149" y="5484866"/>
            <a:ext cx="0" cy="232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avec flèche 80">
            <a:extLst>
              <a:ext uri="{FF2B5EF4-FFF2-40B4-BE49-F238E27FC236}">
                <a16:creationId xmlns:a16="http://schemas.microsoft.com/office/drawing/2014/main" id="{C8A62F29-60C2-C94A-895E-4CE9D2EB0C0E}"/>
              </a:ext>
            </a:extLst>
          </p:cNvPr>
          <p:cNvCxnSpPr/>
          <p:nvPr/>
        </p:nvCxnSpPr>
        <p:spPr>
          <a:xfrm>
            <a:off x="7130253" y="4131129"/>
            <a:ext cx="299346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Connecteur droit avec flèche 360">
            <a:extLst>
              <a:ext uri="{FF2B5EF4-FFF2-40B4-BE49-F238E27FC236}">
                <a16:creationId xmlns:a16="http://schemas.microsoft.com/office/drawing/2014/main" id="{92D30C85-3526-FD42-A446-0B96B4C03EEE}"/>
              </a:ext>
            </a:extLst>
          </p:cNvPr>
          <p:cNvCxnSpPr>
            <a:cxnSpLocks/>
          </p:cNvCxnSpPr>
          <p:nvPr/>
        </p:nvCxnSpPr>
        <p:spPr>
          <a:xfrm>
            <a:off x="10096500" y="4197092"/>
            <a:ext cx="0" cy="42933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3" name="Connecteur droit avec flèche 362">
            <a:extLst>
              <a:ext uri="{FF2B5EF4-FFF2-40B4-BE49-F238E27FC236}">
                <a16:creationId xmlns:a16="http://schemas.microsoft.com/office/drawing/2014/main" id="{42B8CE75-287A-2C4C-AF73-E9244AF1FAAA}"/>
              </a:ext>
            </a:extLst>
          </p:cNvPr>
          <p:cNvCxnSpPr>
            <a:cxnSpLocks/>
          </p:cNvCxnSpPr>
          <p:nvPr/>
        </p:nvCxnSpPr>
        <p:spPr>
          <a:xfrm flipH="1">
            <a:off x="6662003" y="4784271"/>
            <a:ext cx="338006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7" name="Connecteur droit avec flèche 366">
            <a:extLst>
              <a:ext uri="{FF2B5EF4-FFF2-40B4-BE49-F238E27FC236}">
                <a16:creationId xmlns:a16="http://schemas.microsoft.com/office/drawing/2014/main" id="{426EEA49-A206-764C-9038-911C693C8395}"/>
              </a:ext>
            </a:extLst>
          </p:cNvPr>
          <p:cNvCxnSpPr>
            <a:cxnSpLocks/>
          </p:cNvCxnSpPr>
          <p:nvPr/>
        </p:nvCxnSpPr>
        <p:spPr>
          <a:xfrm>
            <a:off x="6450957" y="4659735"/>
            <a:ext cx="0" cy="42933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8" name="Connecteur droit avec flèche 367">
            <a:extLst>
              <a:ext uri="{FF2B5EF4-FFF2-40B4-BE49-F238E27FC236}">
                <a16:creationId xmlns:a16="http://schemas.microsoft.com/office/drawing/2014/main" id="{19591034-6656-1944-8BCC-640AC93CF73B}"/>
              </a:ext>
            </a:extLst>
          </p:cNvPr>
          <p:cNvCxnSpPr>
            <a:cxnSpLocks/>
          </p:cNvCxnSpPr>
          <p:nvPr/>
        </p:nvCxnSpPr>
        <p:spPr>
          <a:xfrm>
            <a:off x="6662003" y="5181600"/>
            <a:ext cx="312409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0" name="Groupe 369">
            <a:extLst>
              <a:ext uri="{FF2B5EF4-FFF2-40B4-BE49-F238E27FC236}">
                <a16:creationId xmlns:a16="http://schemas.microsoft.com/office/drawing/2014/main" id="{78392139-8EBB-784D-AA6D-33711E7F863F}"/>
              </a:ext>
            </a:extLst>
          </p:cNvPr>
          <p:cNvGrpSpPr/>
          <p:nvPr/>
        </p:nvGrpSpPr>
        <p:grpSpPr>
          <a:xfrm rot="10800000">
            <a:off x="1585972" y="4192948"/>
            <a:ext cx="1247655" cy="1294466"/>
            <a:chOff x="1157576" y="5180443"/>
            <a:chExt cx="1247655" cy="1294466"/>
          </a:xfrm>
        </p:grpSpPr>
        <p:sp>
          <p:nvSpPr>
            <p:cNvPr id="371" name="Ellipse 370">
              <a:extLst>
                <a:ext uri="{FF2B5EF4-FFF2-40B4-BE49-F238E27FC236}">
                  <a16:creationId xmlns:a16="http://schemas.microsoft.com/office/drawing/2014/main" id="{43076990-5E64-B646-98B8-62878C0AEBC0}"/>
                </a:ext>
              </a:extLst>
            </p:cNvPr>
            <p:cNvSpPr/>
            <p:nvPr/>
          </p:nvSpPr>
          <p:spPr>
            <a:xfrm>
              <a:off x="1672577" y="5180443"/>
              <a:ext cx="183345" cy="178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372" name="Ellipse 371">
              <a:extLst>
                <a:ext uri="{FF2B5EF4-FFF2-40B4-BE49-F238E27FC236}">
                  <a16:creationId xmlns:a16="http://schemas.microsoft.com/office/drawing/2014/main" id="{48975391-BEBD-614F-AEFA-2701EDB48988}"/>
                </a:ext>
              </a:extLst>
            </p:cNvPr>
            <p:cNvSpPr/>
            <p:nvPr/>
          </p:nvSpPr>
          <p:spPr>
            <a:xfrm>
              <a:off x="1157576" y="5755506"/>
              <a:ext cx="183345" cy="178705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Ellipse 372">
              <a:extLst>
                <a:ext uri="{FF2B5EF4-FFF2-40B4-BE49-F238E27FC236}">
                  <a16:creationId xmlns:a16="http://schemas.microsoft.com/office/drawing/2014/main" id="{9EBA8B0F-0B77-2E46-9DAD-7343BE339D76}"/>
                </a:ext>
              </a:extLst>
            </p:cNvPr>
            <p:cNvSpPr/>
            <p:nvPr/>
          </p:nvSpPr>
          <p:spPr>
            <a:xfrm>
              <a:off x="1670226" y="5755506"/>
              <a:ext cx="183345" cy="178705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374" name="Ellipse 373">
              <a:extLst>
                <a:ext uri="{FF2B5EF4-FFF2-40B4-BE49-F238E27FC236}">
                  <a16:creationId xmlns:a16="http://schemas.microsoft.com/office/drawing/2014/main" id="{A4E1C31F-5696-7442-928D-19EBB56D8E63}"/>
                </a:ext>
              </a:extLst>
            </p:cNvPr>
            <p:cNvSpPr/>
            <p:nvPr/>
          </p:nvSpPr>
          <p:spPr>
            <a:xfrm>
              <a:off x="2221886" y="575202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Ellipse 374">
              <a:extLst>
                <a:ext uri="{FF2B5EF4-FFF2-40B4-BE49-F238E27FC236}">
                  <a16:creationId xmlns:a16="http://schemas.microsoft.com/office/drawing/2014/main" id="{142A9112-35EC-2B4F-A128-A7E989D0D581}"/>
                </a:ext>
              </a:extLst>
            </p:cNvPr>
            <p:cNvSpPr/>
            <p:nvPr/>
          </p:nvSpPr>
          <p:spPr>
            <a:xfrm>
              <a:off x="1667874" y="6296204"/>
              <a:ext cx="183345" cy="17870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6" name="Connecteur droit 375">
              <a:extLst>
                <a:ext uri="{FF2B5EF4-FFF2-40B4-BE49-F238E27FC236}">
                  <a16:creationId xmlns:a16="http://schemas.microsoft.com/office/drawing/2014/main" id="{94DA5C2D-28CB-B041-9E23-ECE0A7796016}"/>
                </a:ext>
              </a:extLst>
            </p:cNvPr>
            <p:cNvCxnSpPr>
              <a:cxnSpLocks/>
              <a:stCxn id="373" idx="6"/>
              <a:endCxn id="374" idx="2"/>
            </p:cNvCxnSpPr>
            <p:nvPr/>
          </p:nvCxnSpPr>
          <p:spPr>
            <a:xfrm flipV="1">
              <a:off x="1853570" y="5841383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Connecteur droit 376">
              <a:extLst>
                <a:ext uri="{FF2B5EF4-FFF2-40B4-BE49-F238E27FC236}">
                  <a16:creationId xmlns:a16="http://schemas.microsoft.com/office/drawing/2014/main" id="{9E729655-9D35-E844-8036-0D8C8D9678D9}"/>
                </a:ext>
              </a:extLst>
            </p:cNvPr>
            <p:cNvCxnSpPr>
              <a:cxnSpLocks/>
              <a:stCxn id="372" idx="6"/>
              <a:endCxn id="373" idx="2"/>
            </p:cNvCxnSpPr>
            <p:nvPr/>
          </p:nvCxnSpPr>
          <p:spPr>
            <a:xfrm>
              <a:off x="1340921" y="5844858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Connecteur droit 377">
              <a:extLst>
                <a:ext uri="{FF2B5EF4-FFF2-40B4-BE49-F238E27FC236}">
                  <a16:creationId xmlns:a16="http://schemas.microsoft.com/office/drawing/2014/main" id="{3502465B-44F6-BA4B-83D6-4502C88D9ABC}"/>
                </a:ext>
              </a:extLst>
            </p:cNvPr>
            <p:cNvCxnSpPr>
              <a:cxnSpLocks/>
              <a:stCxn id="371" idx="4"/>
              <a:endCxn id="373" idx="0"/>
            </p:cNvCxnSpPr>
            <p:nvPr/>
          </p:nvCxnSpPr>
          <p:spPr>
            <a:xfrm flipH="1">
              <a:off x="1761897" y="5359147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Connecteur droit 411">
              <a:extLst>
                <a:ext uri="{FF2B5EF4-FFF2-40B4-BE49-F238E27FC236}">
                  <a16:creationId xmlns:a16="http://schemas.microsoft.com/office/drawing/2014/main" id="{2C033E9D-93C6-EB44-B39A-531D692F6E44}"/>
                </a:ext>
              </a:extLst>
            </p:cNvPr>
            <p:cNvCxnSpPr>
              <a:cxnSpLocks/>
              <a:stCxn id="373" idx="4"/>
              <a:endCxn id="375" idx="0"/>
            </p:cNvCxnSpPr>
            <p:nvPr/>
          </p:nvCxnSpPr>
          <p:spPr>
            <a:xfrm flipH="1">
              <a:off x="1759546" y="5934211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3" name="Groupe 412">
            <a:extLst>
              <a:ext uri="{FF2B5EF4-FFF2-40B4-BE49-F238E27FC236}">
                <a16:creationId xmlns:a16="http://schemas.microsoft.com/office/drawing/2014/main" id="{F5BF29A9-5B4E-6641-A8F8-92BC0ECDC692}"/>
              </a:ext>
            </a:extLst>
          </p:cNvPr>
          <p:cNvGrpSpPr/>
          <p:nvPr/>
        </p:nvGrpSpPr>
        <p:grpSpPr>
          <a:xfrm rot="10800000">
            <a:off x="3088657" y="4192947"/>
            <a:ext cx="1247655" cy="1294466"/>
            <a:chOff x="1157576" y="5180443"/>
            <a:chExt cx="1247655" cy="1294466"/>
          </a:xfrm>
        </p:grpSpPr>
        <p:sp>
          <p:nvSpPr>
            <p:cNvPr id="414" name="Ellipse 413">
              <a:extLst>
                <a:ext uri="{FF2B5EF4-FFF2-40B4-BE49-F238E27FC236}">
                  <a16:creationId xmlns:a16="http://schemas.microsoft.com/office/drawing/2014/main" id="{8ECF8F8C-91B3-F149-98D9-10B7C9D3DA11}"/>
                </a:ext>
              </a:extLst>
            </p:cNvPr>
            <p:cNvSpPr/>
            <p:nvPr/>
          </p:nvSpPr>
          <p:spPr>
            <a:xfrm>
              <a:off x="1672577" y="5180443"/>
              <a:ext cx="183345" cy="178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415" name="Ellipse 414">
              <a:extLst>
                <a:ext uri="{FF2B5EF4-FFF2-40B4-BE49-F238E27FC236}">
                  <a16:creationId xmlns:a16="http://schemas.microsoft.com/office/drawing/2014/main" id="{088B5860-DCC6-EB4D-95B4-77E6AB343AE1}"/>
                </a:ext>
              </a:extLst>
            </p:cNvPr>
            <p:cNvSpPr/>
            <p:nvPr/>
          </p:nvSpPr>
          <p:spPr>
            <a:xfrm>
              <a:off x="1157576" y="5755506"/>
              <a:ext cx="183345" cy="17870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Ellipse 415">
              <a:extLst>
                <a:ext uri="{FF2B5EF4-FFF2-40B4-BE49-F238E27FC236}">
                  <a16:creationId xmlns:a16="http://schemas.microsoft.com/office/drawing/2014/main" id="{C4F53F21-C5CF-2649-BC5F-7AB04F471C06}"/>
                </a:ext>
              </a:extLst>
            </p:cNvPr>
            <p:cNvSpPr/>
            <p:nvPr/>
          </p:nvSpPr>
          <p:spPr>
            <a:xfrm>
              <a:off x="1670226" y="5755506"/>
              <a:ext cx="183345" cy="178705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427" name="Ellipse 426">
              <a:extLst>
                <a:ext uri="{FF2B5EF4-FFF2-40B4-BE49-F238E27FC236}">
                  <a16:creationId xmlns:a16="http://schemas.microsoft.com/office/drawing/2014/main" id="{CB87F9A8-65E5-DB44-80B3-CFC1AA4F9ECE}"/>
                </a:ext>
              </a:extLst>
            </p:cNvPr>
            <p:cNvSpPr/>
            <p:nvPr/>
          </p:nvSpPr>
          <p:spPr>
            <a:xfrm>
              <a:off x="2221886" y="575202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8" name="Ellipse 427">
              <a:extLst>
                <a:ext uri="{FF2B5EF4-FFF2-40B4-BE49-F238E27FC236}">
                  <a16:creationId xmlns:a16="http://schemas.microsoft.com/office/drawing/2014/main" id="{791975A6-9438-FC43-9633-34413B06A003}"/>
                </a:ext>
              </a:extLst>
            </p:cNvPr>
            <p:cNvSpPr/>
            <p:nvPr/>
          </p:nvSpPr>
          <p:spPr>
            <a:xfrm>
              <a:off x="1667874" y="6296204"/>
              <a:ext cx="183345" cy="17870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29" name="Connecteur droit 428">
              <a:extLst>
                <a:ext uri="{FF2B5EF4-FFF2-40B4-BE49-F238E27FC236}">
                  <a16:creationId xmlns:a16="http://schemas.microsoft.com/office/drawing/2014/main" id="{2715D94F-5E30-3344-9676-840413C00972}"/>
                </a:ext>
              </a:extLst>
            </p:cNvPr>
            <p:cNvCxnSpPr>
              <a:cxnSpLocks/>
              <a:stCxn id="416" idx="6"/>
              <a:endCxn id="427" idx="2"/>
            </p:cNvCxnSpPr>
            <p:nvPr/>
          </p:nvCxnSpPr>
          <p:spPr>
            <a:xfrm flipV="1">
              <a:off x="1853570" y="5841383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Connecteur droit 429">
              <a:extLst>
                <a:ext uri="{FF2B5EF4-FFF2-40B4-BE49-F238E27FC236}">
                  <a16:creationId xmlns:a16="http://schemas.microsoft.com/office/drawing/2014/main" id="{83DBD0A9-3AAA-4448-9D5D-2848DA4B67C4}"/>
                </a:ext>
              </a:extLst>
            </p:cNvPr>
            <p:cNvCxnSpPr>
              <a:cxnSpLocks/>
              <a:stCxn id="415" idx="6"/>
              <a:endCxn id="416" idx="2"/>
            </p:cNvCxnSpPr>
            <p:nvPr/>
          </p:nvCxnSpPr>
          <p:spPr>
            <a:xfrm>
              <a:off x="1340921" y="5844858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Connecteur droit 430">
              <a:extLst>
                <a:ext uri="{FF2B5EF4-FFF2-40B4-BE49-F238E27FC236}">
                  <a16:creationId xmlns:a16="http://schemas.microsoft.com/office/drawing/2014/main" id="{0F6E36EE-A097-8543-B05F-10B4801DFB17}"/>
                </a:ext>
              </a:extLst>
            </p:cNvPr>
            <p:cNvCxnSpPr>
              <a:cxnSpLocks/>
              <a:stCxn id="414" idx="4"/>
              <a:endCxn id="416" idx="0"/>
            </p:cNvCxnSpPr>
            <p:nvPr/>
          </p:nvCxnSpPr>
          <p:spPr>
            <a:xfrm flipH="1">
              <a:off x="1761897" y="5359147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Connecteur droit 431">
              <a:extLst>
                <a:ext uri="{FF2B5EF4-FFF2-40B4-BE49-F238E27FC236}">
                  <a16:creationId xmlns:a16="http://schemas.microsoft.com/office/drawing/2014/main" id="{FD001C9E-EC18-2A4E-BE49-E4C1DD63E801}"/>
                </a:ext>
              </a:extLst>
            </p:cNvPr>
            <p:cNvCxnSpPr>
              <a:cxnSpLocks/>
              <a:stCxn id="416" idx="4"/>
              <a:endCxn id="428" idx="0"/>
            </p:cNvCxnSpPr>
            <p:nvPr/>
          </p:nvCxnSpPr>
          <p:spPr>
            <a:xfrm flipH="1">
              <a:off x="1759546" y="5934211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3" name="Groupe 432">
            <a:extLst>
              <a:ext uri="{FF2B5EF4-FFF2-40B4-BE49-F238E27FC236}">
                <a16:creationId xmlns:a16="http://schemas.microsoft.com/office/drawing/2014/main" id="{55EDC4AB-B701-C940-B1E4-43DE073F970B}"/>
              </a:ext>
            </a:extLst>
          </p:cNvPr>
          <p:cNvGrpSpPr/>
          <p:nvPr/>
        </p:nvGrpSpPr>
        <p:grpSpPr>
          <a:xfrm rot="10800000">
            <a:off x="1597139" y="2601215"/>
            <a:ext cx="1247655" cy="1294466"/>
            <a:chOff x="1157576" y="5180443"/>
            <a:chExt cx="1247655" cy="1294466"/>
          </a:xfrm>
        </p:grpSpPr>
        <p:sp>
          <p:nvSpPr>
            <p:cNvPr id="434" name="Ellipse 433">
              <a:extLst>
                <a:ext uri="{FF2B5EF4-FFF2-40B4-BE49-F238E27FC236}">
                  <a16:creationId xmlns:a16="http://schemas.microsoft.com/office/drawing/2014/main" id="{1EBBE9CA-501E-CA44-A2FB-0A3971F960BE}"/>
                </a:ext>
              </a:extLst>
            </p:cNvPr>
            <p:cNvSpPr/>
            <p:nvPr/>
          </p:nvSpPr>
          <p:spPr>
            <a:xfrm>
              <a:off x="1672577" y="5180443"/>
              <a:ext cx="183345" cy="17870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435" name="Ellipse 434">
              <a:extLst>
                <a:ext uri="{FF2B5EF4-FFF2-40B4-BE49-F238E27FC236}">
                  <a16:creationId xmlns:a16="http://schemas.microsoft.com/office/drawing/2014/main" id="{F24AAF39-4CB6-EF42-8495-773ECDCA3F5A}"/>
                </a:ext>
              </a:extLst>
            </p:cNvPr>
            <p:cNvSpPr/>
            <p:nvPr/>
          </p:nvSpPr>
          <p:spPr>
            <a:xfrm>
              <a:off x="1157576" y="5755506"/>
              <a:ext cx="183345" cy="17870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Ellipse 435">
              <a:extLst>
                <a:ext uri="{FF2B5EF4-FFF2-40B4-BE49-F238E27FC236}">
                  <a16:creationId xmlns:a16="http://schemas.microsoft.com/office/drawing/2014/main" id="{2E9082D5-F6BE-B747-BCC5-4EC9D6312C0B}"/>
                </a:ext>
              </a:extLst>
            </p:cNvPr>
            <p:cNvSpPr/>
            <p:nvPr/>
          </p:nvSpPr>
          <p:spPr>
            <a:xfrm>
              <a:off x="1670226" y="5755506"/>
              <a:ext cx="183345" cy="178705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437" name="Ellipse 436">
              <a:extLst>
                <a:ext uri="{FF2B5EF4-FFF2-40B4-BE49-F238E27FC236}">
                  <a16:creationId xmlns:a16="http://schemas.microsoft.com/office/drawing/2014/main" id="{C76DF68F-A46E-FE41-80B5-9E93F19CEDD5}"/>
                </a:ext>
              </a:extLst>
            </p:cNvPr>
            <p:cNvSpPr/>
            <p:nvPr/>
          </p:nvSpPr>
          <p:spPr>
            <a:xfrm>
              <a:off x="2221886" y="575202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Ellipse 437">
              <a:extLst>
                <a:ext uri="{FF2B5EF4-FFF2-40B4-BE49-F238E27FC236}">
                  <a16:creationId xmlns:a16="http://schemas.microsoft.com/office/drawing/2014/main" id="{4F5B1ED6-A9C8-C848-A977-52023628376A}"/>
                </a:ext>
              </a:extLst>
            </p:cNvPr>
            <p:cNvSpPr/>
            <p:nvPr/>
          </p:nvSpPr>
          <p:spPr>
            <a:xfrm>
              <a:off x="1667874" y="6296204"/>
              <a:ext cx="183345" cy="178705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9" name="Connecteur droit 438">
              <a:extLst>
                <a:ext uri="{FF2B5EF4-FFF2-40B4-BE49-F238E27FC236}">
                  <a16:creationId xmlns:a16="http://schemas.microsoft.com/office/drawing/2014/main" id="{4824DDF9-33CE-3A48-8365-3159D2B0C20B}"/>
                </a:ext>
              </a:extLst>
            </p:cNvPr>
            <p:cNvCxnSpPr>
              <a:cxnSpLocks/>
              <a:stCxn id="436" idx="6"/>
              <a:endCxn id="437" idx="2"/>
            </p:cNvCxnSpPr>
            <p:nvPr/>
          </p:nvCxnSpPr>
          <p:spPr>
            <a:xfrm flipV="1">
              <a:off x="1853570" y="5841383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Connecteur droit 439">
              <a:extLst>
                <a:ext uri="{FF2B5EF4-FFF2-40B4-BE49-F238E27FC236}">
                  <a16:creationId xmlns:a16="http://schemas.microsoft.com/office/drawing/2014/main" id="{A82EFF72-FBB1-444C-84F0-EF8140F5317E}"/>
                </a:ext>
              </a:extLst>
            </p:cNvPr>
            <p:cNvCxnSpPr>
              <a:cxnSpLocks/>
              <a:stCxn id="435" idx="6"/>
              <a:endCxn id="436" idx="2"/>
            </p:cNvCxnSpPr>
            <p:nvPr/>
          </p:nvCxnSpPr>
          <p:spPr>
            <a:xfrm>
              <a:off x="1340921" y="5844858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Connecteur droit 440">
              <a:extLst>
                <a:ext uri="{FF2B5EF4-FFF2-40B4-BE49-F238E27FC236}">
                  <a16:creationId xmlns:a16="http://schemas.microsoft.com/office/drawing/2014/main" id="{D2D89A2F-555A-284C-BE45-90C61D303005}"/>
                </a:ext>
              </a:extLst>
            </p:cNvPr>
            <p:cNvCxnSpPr>
              <a:cxnSpLocks/>
              <a:stCxn id="434" idx="4"/>
              <a:endCxn id="436" idx="0"/>
            </p:cNvCxnSpPr>
            <p:nvPr/>
          </p:nvCxnSpPr>
          <p:spPr>
            <a:xfrm flipH="1">
              <a:off x="1761897" y="5359147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2" name="Connecteur droit 441">
              <a:extLst>
                <a:ext uri="{FF2B5EF4-FFF2-40B4-BE49-F238E27FC236}">
                  <a16:creationId xmlns:a16="http://schemas.microsoft.com/office/drawing/2014/main" id="{FF23E238-5C5C-4F46-A91B-38BEE413CEF6}"/>
                </a:ext>
              </a:extLst>
            </p:cNvPr>
            <p:cNvCxnSpPr>
              <a:cxnSpLocks/>
              <a:stCxn id="436" idx="4"/>
              <a:endCxn id="438" idx="0"/>
            </p:cNvCxnSpPr>
            <p:nvPr/>
          </p:nvCxnSpPr>
          <p:spPr>
            <a:xfrm flipH="1">
              <a:off x="1759546" y="5934211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3" name="Groupe 442">
            <a:extLst>
              <a:ext uri="{FF2B5EF4-FFF2-40B4-BE49-F238E27FC236}">
                <a16:creationId xmlns:a16="http://schemas.microsoft.com/office/drawing/2014/main" id="{12C79B37-259C-1343-A249-270DE01F1004}"/>
              </a:ext>
            </a:extLst>
          </p:cNvPr>
          <p:cNvGrpSpPr/>
          <p:nvPr/>
        </p:nvGrpSpPr>
        <p:grpSpPr>
          <a:xfrm rot="10800000">
            <a:off x="3096354" y="2610220"/>
            <a:ext cx="1247655" cy="1294466"/>
            <a:chOff x="1157576" y="5180443"/>
            <a:chExt cx="1247655" cy="1294466"/>
          </a:xfrm>
        </p:grpSpPr>
        <p:sp>
          <p:nvSpPr>
            <p:cNvPr id="444" name="Ellipse 443">
              <a:extLst>
                <a:ext uri="{FF2B5EF4-FFF2-40B4-BE49-F238E27FC236}">
                  <a16:creationId xmlns:a16="http://schemas.microsoft.com/office/drawing/2014/main" id="{226AF828-C5A3-574B-A7DE-94CFA427EAE2}"/>
                </a:ext>
              </a:extLst>
            </p:cNvPr>
            <p:cNvSpPr/>
            <p:nvPr/>
          </p:nvSpPr>
          <p:spPr>
            <a:xfrm>
              <a:off x="1672577" y="5180443"/>
              <a:ext cx="183345" cy="178705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445" name="Ellipse 444">
              <a:extLst>
                <a:ext uri="{FF2B5EF4-FFF2-40B4-BE49-F238E27FC236}">
                  <a16:creationId xmlns:a16="http://schemas.microsoft.com/office/drawing/2014/main" id="{FBBC70EF-82CA-C14B-A067-AED3AB98D1A4}"/>
                </a:ext>
              </a:extLst>
            </p:cNvPr>
            <p:cNvSpPr/>
            <p:nvPr/>
          </p:nvSpPr>
          <p:spPr>
            <a:xfrm>
              <a:off x="1157576" y="5755506"/>
              <a:ext cx="183345" cy="17870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6" name="Ellipse 445">
              <a:extLst>
                <a:ext uri="{FF2B5EF4-FFF2-40B4-BE49-F238E27FC236}">
                  <a16:creationId xmlns:a16="http://schemas.microsoft.com/office/drawing/2014/main" id="{4266F5C1-F5A4-A449-9720-F00C2FD73603}"/>
                </a:ext>
              </a:extLst>
            </p:cNvPr>
            <p:cNvSpPr/>
            <p:nvPr/>
          </p:nvSpPr>
          <p:spPr>
            <a:xfrm>
              <a:off x="1670226" y="5755506"/>
              <a:ext cx="183345" cy="17870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447" name="Ellipse 446">
              <a:extLst>
                <a:ext uri="{FF2B5EF4-FFF2-40B4-BE49-F238E27FC236}">
                  <a16:creationId xmlns:a16="http://schemas.microsoft.com/office/drawing/2014/main" id="{7EC0AA38-F7B2-9043-9DB9-73B82156DB89}"/>
                </a:ext>
              </a:extLst>
            </p:cNvPr>
            <p:cNvSpPr/>
            <p:nvPr/>
          </p:nvSpPr>
          <p:spPr>
            <a:xfrm>
              <a:off x="2221886" y="575202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Ellipse 447">
              <a:extLst>
                <a:ext uri="{FF2B5EF4-FFF2-40B4-BE49-F238E27FC236}">
                  <a16:creationId xmlns:a16="http://schemas.microsoft.com/office/drawing/2014/main" id="{D291778B-A958-2D45-8212-37A7D6FA1DC2}"/>
                </a:ext>
              </a:extLst>
            </p:cNvPr>
            <p:cNvSpPr/>
            <p:nvPr/>
          </p:nvSpPr>
          <p:spPr>
            <a:xfrm>
              <a:off x="1667874" y="6296204"/>
              <a:ext cx="183345" cy="17870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9" name="Connecteur droit 448">
              <a:extLst>
                <a:ext uri="{FF2B5EF4-FFF2-40B4-BE49-F238E27FC236}">
                  <a16:creationId xmlns:a16="http://schemas.microsoft.com/office/drawing/2014/main" id="{C9F58A73-1121-C345-B48F-32166712ECA3}"/>
                </a:ext>
              </a:extLst>
            </p:cNvPr>
            <p:cNvCxnSpPr>
              <a:cxnSpLocks/>
              <a:stCxn id="446" idx="6"/>
              <a:endCxn id="447" idx="2"/>
            </p:cNvCxnSpPr>
            <p:nvPr/>
          </p:nvCxnSpPr>
          <p:spPr>
            <a:xfrm flipV="1">
              <a:off x="1853570" y="5841383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Connecteur droit 449">
              <a:extLst>
                <a:ext uri="{FF2B5EF4-FFF2-40B4-BE49-F238E27FC236}">
                  <a16:creationId xmlns:a16="http://schemas.microsoft.com/office/drawing/2014/main" id="{95EACB92-0B75-7D4A-A3A5-5779F1C90AC9}"/>
                </a:ext>
              </a:extLst>
            </p:cNvPr>
            <p:cNvCxnSpPr>
              <a:cxnSpLocks/>
              <a:stCxn id="445" idx="6"/>
              <a:endCxn id="446" idx="2"/>
            </p:cNvCxnSpPr>
            <p:nvPr/>
          </p:nvCxnSpPr>
          <p:spPr>
            <a:xfrm>
              <a:off x="1340921" y="5844858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Connecteur droit 450">
              <a:extLst>
                <a:ext uri="{FF2B5EF4-FFF2-40B4-BE49-F238E27FC236}">
                  <a16:creationId xmlns:a16="http://schemas.microsoft.com/office/drawing/2014/main" id="{73ECDE80-0A3A-4245-9A8C-91C2FC2B0498}"/>
                </a:ext>
              </a:extLst>
            </p:cNvPr>
            <p:cNvCxnSpPr>
              <a:cxnSpLocks/>
              <a:stCxn id="444" idx="4"/>
              <a:endCxn id="446" idx="0"/>
            </p:cNvCxnSpPr>
            <p:nvPr/>
          </p:nvCxnSpPr>
          <p:spPr>
            <a:xfrm flipH="1">
              <a:off x="1761897" y="5359147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2" name="Connecteur droit 451">
              <a:extLst>
                <a:ext uri="{FF2B5EF4-FFF2-40B4-BE49-F238E27FC236}">
                  <a16:creationId xmlns:a16="http://schemas.microsoft.com/office/drawing/2014/main" id="{D7D235C7-A39C-E54F-9547-51B7F8F83784}"/>
                </a:ext>
              </a:extLst>
            </p:cNvPr>
            <p:cNvCxnSpPr>
              <a:cxnSpLocks/>
              <a:stCxn id="446" idx="4"/>
              <a:endCxn id="448" idx="0"/>
            </p:cNvCxnSpPr>
            <p:nvPr/>
          </p:nvCxnSpPr>
          <p:spPr>
            <a:xfrm flipH="1">
              <a:off x="1759546" y="5934211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3" name="Ellipse 452">
            <a:extLst>
              <a:ext uri="{FF2B5EF4-FFF2-40B4-BE49-F238E27FC236}">
                <a16:creationId xmlns:a16="http://schemas.microsoft.com/office/drawing/2014/main" id="{1D2F2F43-D29F-7142-A915-48DEB13952B3}"/>
              </a:ext>
            </a:extLst>
          </p:cNvPr>
          <p:cNvSpPr/>
          <p:nvPr/>
        </p:nvSpPr>
        <p:spPr>
          <a:xfrm rot="10800000">
            <a:off x="1955289" y="3303318"/>
            <a:ext cx="183345" cy="178705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54" name="Ellipse 453">
            <a:extLst>
              <a:ext uri="{FF2B5EF4-FFF2-40B4-BE49-F238E27FC236}">
                <a16:creationId xmlns:a16="http://schemas.microsoft.com/office/drawing/2014/main" id="{2803DE6D-9A71-ED47-A4CF-F428A8EB1DA9}"/>
              </a:ext>
            </a:extLst>
          </p:cNvPr>
          <p:cNvSpPr/>
          <p:nvPr/>
        </p:nvSpPr>
        <p:spPr>
          <a:xfrm rot="10800000">
            <a:off x="3479287" y="3308757"/>
            <a:ext cx="183345" cy="178705"/>
          </a:xfrm>
          <a:prstGeom prst="ellipse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64" name="Ellipse 363">
            <a:extLst>
              <a:ext uri="{FF2B5EF4-FFF2-40B4-BE49-F238E27FC236}">
                <a16:creationId xmlns:a16="http://schemas.microsoft.com/office/drawing/2014/main" id="{10197649-563C-7B41-A76A-780CFEFDE153}"/>
              </a:ext>
            </a:extLst>
          </p:cNvPr>
          <p:cNvSpPr/>
          <p:nvPr/>
        </p:nvSpPr>
        <p:spPr>
          <a:xfrm>
            <a:off x="9739643" y="5509627"/>
            <a:ext cx="156617" cy="133642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2411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82773C-74F9-A742-937D-3A240FEF0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First Solution: range 1, 2 robots, 3 </a:t>
            </a:r>
            <a:r>
              <a:rPr lang="fr-FR" dirty="0" err="1"/>
              <a:t>colors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8E0104-0C84-2445-8BE5-4E462C171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GRASTA'2022, Porquerolles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D2F04C1D-CC7C-1E42-9CFA-7650C5A633F2}"/>
              </a:ext>
            </a:extLst>
          </p:cNvPr>
          <p:cNvSpPr/>
          <p:nvPr/>
        </p:nvSpPr>
        <p:spPr>
          <a:xfrm>
            <a:off x="6044331" y="2640234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8C2ECC02-B8B9-894B-B7DE-90346C7E59B8}"/>
              </a:ext>
            </a:extLst>
          </p:cNvPr>
          <p:cNvSpPr/>
          <p:nvPr/>
        </p:nvSpPr>
        <p:spPr>
          <a:xfrm>
            <a:off x="6511414" y="2640668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BE5544C0-C9BC-9547-AB50-17F93F0D5F5A}"/>
              </a:ext>
            </a:extLst>
          </p:cNvPr>
          <p:cNvSpPr/>
          <p:nvPr/>
        </p:nvSpPr>
        <p:spPr>
          <a:xfrm>
            <a:off x="6979664" y="264038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3DFAE6C4-221D-9E42-A3E3-9334DAE4EF75}"/>
              </a:ext>
            </a:extLst>
          </p:cNvPr>
          <p:cNvSpPr/>
          <p:nvPr/>
        </p:nvSpPr>
        <p:spPr>
          <a:xfrm>
            <a:off x="7417579" y="264038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825F6F16-98B5-5144-84BE-DBDC275E9BED}"/>
              </a:ext>
            </a:extLst>
          </p:cNvPr>
          <p:cNvSpPr/>
          <p:nvPr/>
        </p:nvSpPr>
        <p:spPr>
          <a:xfrm>
            <a:off x="7888820" y="2637782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D122411D-44AF-0143-BC4D-C35F69B680B7}"/>
              </a:ext>
            </a:extLst>
          </p:cNvPr>
          <p:cNvSpPr/>
          <p:nvPr/>
        </p:nvSpPr>
        <p:spPr>
          <a:xfrm>
            <a:off x="8375240" y="2637360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2D2750D-ED7C-C64A-895B-EEABBE4A2B47}"/>
              </a:ext>
            </a:extLst>
          </p:cNvPr>
          <p:cNvSpPr/>
          <p:nvPr/>
        </p:nvSpPr>
        <p:spPr>
          <a:xfrm>
            <a:off x="8871097" y="2635086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0422526F-AC65-FE4B-8C2D-67C155A45BD0}"/>
              </a:ext>
            </a:extLst>
          </p:cNvPr>
          <p:cNvSpPr/>
          <p:nvPr/>
        </p:nvSpPr>
        <p:spPr>
          <a:xfrm>
            <a:off x="6042321" y="3070287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B8DDA689-DDEC-E744-874A-328E01BDECD5}"/>
              </a:ext>
            </a:extLst>
          </p:cNvPr>
          <p:cNvSpPr/>
          <p:nvPr/>
        </p:nvSpPr>
        <p:spPr>
          <a:xfrm>
            <a:off x="6509406" y="3070720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49C2EFD7-E4BB-9944-BCEB-13D1D60C3C76}"/>
              </a:ext>
            </a:extLst>
          </p:cNvPr>
          <p:cNvSpPr/>
          <p:nvPr/>
        </p:nvSpPr>
        <p:spPr>
          <a:xfrm>
            <a:off x="6977654" y="3070434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17ADF381-C50F-7A4B-9BFC-FFEC7DA00CF7}"/>
              </a:ext>
            </a:extLst>
          </p:cNvPr>
          <p:cNvSpPr/>
          <p:nvPr/>
        </p:nvSpPr>
        <p:spPr>
          <a:xfrm>
            <a:off x="7415571" y="3070434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9DB92AF6-3C9A-F54E-BB38-9BA1B78996DB}"/>
              </a:ext>
            </a:extLst>
          </p:cNvPr>
          <p:cNvSpPr/>
          <p:nvPr/>
        </p:nvSpPr>
        <p:spPr>
          <a:xfrm>
            <a:off x="7886811" y="3067834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E656E57A-BEC5-6E40-96A9-718372D5015C}"/>
              </a:ext>
            </a:extLst>
          </p:cNvPr>
          <p:cNvSpPr/>
          <p:nvPr/>
        </p:nvSpPr>
        <p:spPr>
          <a:xfrm>
            <a:off x="8373230" y="3067413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2D050"/>
              </a:solidFill>
              <a:highlight>
                <a:srgbClr val="00FF00"/>
              </a:highlight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474A581E-73A6-F943-B00A-4DE26F9C6239}"/>
              </a:ext>
            </a:extLst>
          </p:cNvPr>
          <p:cNvSpPr/>
          <p:nvPr/>
        </p:nvSpPr>
        <p:spPr>
          <a:xfrm>
            <a:off x="8869087" y="3065138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4D2F8EC8-B363-274A-821F-AD40CF179787}"/>
              </a:ext>
            </a:extLst>
          </p:cNvPr>
          <p:cNvSpPr/>
          <p:nvPr/>
        </p:nvSpPr>
        <p:spPr>
          <a:xfrm>
            <a:off x="6040314" y="3474641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8E00D9A3-8D14-1C4B-B383-85F0BDC362A6}"/>
              </a:ext>
            </a:extLst>
          </p:cNvPr>
          <p:cNvSpPr/>
          <p:nvPr/>
        </p:nvSpPr>
        <p:spPr>
          <a:xfrm>
            <a:off x="6507396" y="3475074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AB98DE39-C7CB-A744-9A86-59656F617D87}"/>
              </a:ext>
            </a:extLst>
          </p:cNvPr>
          <p:cNvSpPr/>
          <p:nvPr/>
        </p:nvSpPr>
        <p:spPr>
          <a:xfrm>
            <a:off x="6975647" y="3474787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277AA20E-2E34-5944-BFD7-DB6C8AD09B99}"/>
              </a:ext>
            </a:extLst>
          </p:cNvPr>
          <p:cNvSpPr/>
          <p:nvPr/>
        </p:nvSpPr>
        <p:spPr>
          <a:xfrm>
            <a:off x="7413562" y="3474787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44BDC2DB-91AD-7847-9857-3D45162CAF1A}"/>
              </a:ext>
            </a:extLst>
          </p:cNvPr>
          <p:cNvSpPr/>
          <p:nvPr/>
        </p:nvSpPr>
        <p:spPr>
          <a:xfrm>
            <a:off x="7884802" y="3472188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E42F2A2A-C4DD-FA49-8CED-1734562E4060}"/>
              </a:ext>
            </a:extLst>
          </p:cNvPr>
          <p:cNvSpPr/>
          <p:nvPr/>
        </p:nvSpPr>
        <p:spPr>
          <a:xfrm>
            <a:off x="8371223" y="3471767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4AA796D1-11C3-3842-B4BF-DF1FFB65A6BC}"/>
              </a:ext>
            </a:extLst>
          </p:cNvPr>
          <p:cNvSpPr/>
          <p:nvPr/>
        </p:nvSpPr>
        <p:spPr>
          <a:xfrm>
            <a:off x="8867080" y="3469493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C68320C8-0C55-204C-BABC-5E2834D092F3}"/>
              </a:ext>
            </a:extLst>
          </p:cNvPr>
          <p:cNvSpPr/>
          <p:nvPr/>
        </p:nvSpPr>
        <p:spPr>
          <a:xfrm>
            <a:off x="6038304" y="3843014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A741BD98-CEB2-3348-9F06-C4EF3F44D325}"/>
              </a:ext>
            </a:extLst>
          </p:cNvPr>
          <p:cNvSpPr/>
          <p:nvPr/>
        </p:nvSpPr>
        <p:spPr>
          <a:xfrm>
            <a:off x="6505386" y="3843448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7AB45941-2946-B548-BAD8-B1BF9796325B}"/>
              </a:ext>
            </a:extLst>
          </p:cNvPr>
          <p:cNvSpPr/>
          <p:nvPr/>
        </p:nvSpPr>
        <p:spPr>
          <a:xfrm>
            <a:off x="6973638" y="384316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00168076-543F-2248-8865-052F26352CCE}"/>
              </a:ext>
            </a:extLst>
          </p:cNvPr>
          <p:cNvSpPr/>
          <p:nvPr/>
        </p:nvSpPr>
        <p:spPr>
          <a:xfrm>
            <a:off x="7411552" y="384316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8412FA26-6EB0-0D40-A2D3-F32E29D83A91}"/>
              </a:ext>
            </a:extLst>
          </p:cNvPr>
          <p:cNvSpPr/>
          <p:nvPr/>
        </p:nvSpPr>
        <p:spPr>
          <a:xfrm>
            <a:off x="7882793" y="3840562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DD08BB4D-B771-0D4A-BAC2-DB94DBE6F20D}"/>
              </a:ext>
            </a:extLst>
          </p:cNvPr>
          <p:cNvSpPr/>
          <p:nvPr/>
        </p:nvSpPr>
        <p:spPr>
          <a:xfrm>
            <a:off x="8369213" y="3840139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16553944-06F9-5F49-B339-FEAAB25D7CF8}"/>
              </a:ext>
            </a:extLst>
          </p:cNvPr>
          <p:cNvSpPr/>
          <p:nvPr/>
        </p:nvSpPr>
        <p:spPr>
          <a:xfrm>
            <a:off x="8865070" y="3837865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7D821058-DC93-1343-9BA0-AB10BDE917CA}"/>
              </a:ext>
            </a:extLst>
          </p:cNvPr>
          <p:cNvCxnSpPr>
            <a:stCxn id="8" idx="6"/>
            <a:endCxn id="9" idx="2"/>
          </p:cNvCxnSpPr>
          <p:nvPr/>
        </p:nvCxnSpPr>
        <p:spPr>
          <a:xfrm>
            <a:off x="6200948" y="2707055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1DE48BF6-A55F-EC4B-B4F9-6085224C4FEA}"/>
              </a:ext>
            </a:extLst>
          </p:cNvPr>
          <p:cNvCxnSpPr>
            <a:cxnSpLocks/>
            <a:stCxn id="15" idx="6"/>
            <a:endCxn id="16" idx="2"/>
          </p:cNvCxnSpPr>
          <p:nvPr/>
        </p:nvCxnSpPr>
        <p:spPr>
          <a:xfrm>
            <a:off x="6198939" y="3137108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ECF36D57-D346-8645-90F6-89D191D6DE7A}"/>
              </a:ext>
            </a:extLst>
          </p:cNvPr>
          <p:cNvCxnSpPr>
            <a:cxnSpLocks/>
            <a:stCxn id="22" idx="6"/>
            <a:endCxn id="23" idx="2"/>
          </p:cNvCxnSpPr>
          <p:nvPr/>
        </p:nvCxnSpPr>
        <p:spPr>
          <a:xfrm>
            <a:off x="6196931" y="3541462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72510673-1BE5-594F-9697-44293E0D1015}"/>
              </a:ext>
            </a:extLst>
          </p:cNvPr>
          <p:cNvCxnSpPr>
            <a:cxnSpLocks/>
            <a:stCxn id="29" idx="6"/>
            <a:endCxn id="30" idx="2"/>
          </p:cNvCxnSpPr>
          <p:nvPr/>
        </p:nvCxnSpPr>
        <p:spPr>
          <a:xfrm>
            <a:off x="6194921" y="3909835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F1E37BBF-60CA-0841-8698-BBFEC905AE4B}"/>
              </a:ext>
            </a:extLst>
          </p:cNvPr>
          <p:cNvCxnSpPr>
            <a:cxnSpLocks/>
            <a:stCxn id="9" idx="6"/>
            <a:endCxn id="10" idx="2"/>
          </p:cNvCxnSpPr>
          <p:nvPr/>
        </p:nvCxnSpPr>
        <p:spPr>
          <a:xfrm flipV="1">
            <a:off x="6668030" y="2707202"/>
            <a:ext cx="311633" cy="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FF2A659C-BAAC-9740-99CC-E67280FBA97A}"/>
              </a:ext>
            </a:extLst>
          </p:cNvPr>
          <p:cNvCxnSpPr>
            <a:cxnSpLocks/>
            <a:stCxn id="10" idx="6"/>
            <a:endCxn id="11" idx="2"/>
          </p:cNvCxnSpPr>
          <p:nvPr/>
        </p:nvCxnSpPr>
        <p:spPr>
          <a:xfrm>
            <a:off x="7136280" y="2707202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D6DA17AD-C77F-2348-B07A-00A5245A6B0B}"/>
              </a:ext>
            </a:extLst>
          </p:cNvPr>
          <p:cNvCxnSpPr>
            <a:cxnSpLocks/>
            <a:stCxn id="11" idx="6"/>
            <a:endCxn id="12" idx="2"/>
          </p:cNvCxnSpPr>
          <p:nvPr/>
        </p:nvCxnSpPr>
        <p:spPr>
          <a:xfrm flipV="1">
            <a:off x="7574195" y="2704602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0DF2B42B-D3A5-FB42-B71A-69305CDC9D87}"/>
              </a:ext>
            </a:extLst>
          </p:cNvPr>
          <p:cNvCxnSpPr>
            <a:cxnSpLocks/>
            <a:stCxn id="12" idx="6"/>
            <a:endCxn id="13" idx="2"/>
          </p:cNvCxnSpPr>
          <p:nvPr/>
        </p:nvCxnSpPr>
        <p:spPr>
          <a:xfrm flipV="1">
            <a:off x="8045436" y="2704181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618EF9A7-9E7A-6C41-B2C6-CA6D26D37370}"/>
              </a:ext>
            </a:extLst>
          </p:cNvPr>
          <p:cNvCxnSpPr>
            <a:cxnSpLocks/>
            <a:stCxn id="13" idx="6"/>
            <a:endCxn id="14" idx="2"/>
          </p:cNvCxnSpPr>
          <p:nvPr/>
        </p:nvCxnSpPr>
        <p:spPr>
          <a:xfrm flipV="1">
            <a:off x="8531856" y="2701907"/>
            <a:ext cx="33924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6BDBE53E-72B5-E34C-86B8-68CDA31EEAE1}"/>
              </a:ext>
            </a:extLst>
          </p:cNvPr>
          <p:cNvCxnSpPr>
            <a:cxnSpLocks/>
            <a:stCxn id="20" idx="6"/>
            <a:endCxn id="21" idx="2"/>
          </p:cNvCxnSpPr>
          <p:nvPr/>
        </p:nvCxnSpPr>
        <p:spPr>
          <a:xfrm flipV="1">
            <a:off x="8529848" y="3131959"/>
            <a:ext cx="33924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F16FA411-210B-3349-B3FC-571235D8D91F}"/>
              </a:ext>
            </a:extLst>
          </p:cNvPr>
          <p:cNvCxnSpPr>
            <a:cxnSpLocks/>
            <a:stCxn id="27" idx="6"/>
            <a:endCxn id="28" idx="2"/>
          </p:cNvCxnSpPr>
          <p:nvPr/>
        </p:nvCxnSpPr>
        <p:spPr>
          <a:xfrm flipV="1">
            <a:off x="8527838" y="3536313"/>
            <a:ext cx="33924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6E19C673-410C-DB43-B72F-5FDEB1E52AFD}"/>
              </a:ext>
            </a:extLst>
          </p:cNvPr>
          <p:cNvCxnSpPr>
            <a:cxnSpLocks/>
            <a:stCxn id="34" idx="6"/>
            <a:endCxn id="35" idx="2"/>
          </p:cNvCxnSpPr>
          <p:nvPr/>
        </p:nvCxnSpPr>
        <p:spPr>
          <a:xfrm flipV="1">
            <a:off x="8525830" y="3904686"/>
            <a:ext cx="339241" cy="2274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DFF065D3-62CF-F845-B149-9539B2E713EE}"/>
              </a:ext>
            </a:extLst>
          </p:cNvPr>
          <p:cNvCxnSpPr>
            <a:cxnSpLocks/>
            <a:stCxn id="19" idx="6"/>
            <a:endCxn id="20" idx="2"/>
          </p:cNvCxnSpPr>
          <p:nvPr/>
        </p:nvCxnSpPr>
        <p:spPr>
          <a:xfrm flipV="1">
            <a:off x="8043429" y="3134233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8D387B16-B1DB-9549-8277-E922F1B65805}"/>
              </a:ext>
            </a:extLst>
          </p:cNvPr>
          <p:cNvCxnSpPr>
            <a:cxnSpLocks/>
            <a:stCxn id="26" idx="6"/>
            <a:endCxn id="27" idx="2"/>
          </p:cNvCxnSpPr>
          <p:nvPr/>
        </p:nvCxnSpPr>
        <p:spPr>
          <a:xfrm flipV="1">
            <a:off x="8041420" y="3538587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2750A98F-30C6-D04A-BF8E-2D061428983F}"/>
              </a:ext>
            </a:extLst>
          </p:cNvPr>
          <p:cNvCxnSpPr>
            <a:cxnSpLocks/>
            <a:stCxn id="33" idx="6"/>
            <a:endCxn id="34" idx="2"/>
          </p:cNvCxnSpPr>
          <p:nvPr/>
        </p:nvCxnSpPr>
        <p:spPr>
          <a:xfrm flipV="1">
            <a:off x="8039410" y="3906961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D37DAA90-F6C9-E34F-A2B3-C1F3E215D56B}"/>
              </a:ext>
            </a:extLst>
          </p:cNvPr>
          <p:cNvCxnSpPr>
            <a:cxnSpLocks/>
            <a:stCxn id="32" idx="6"/>
            <a:endCxn id="33" idx="2"/>
          </p:cNvCxnSpPr>
          <p:nvPr/>
        </p:nvCxnSpPr>
        <p:spPr>
          <a:xfrm flipV="1">
            <a:off x="7568169" y="3907382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0AB943FE-5784-6647-86E2-D444953811F5}"/>
              </a:ext>
            </a:extLst>
          </p:cNvPr>
          <p:cNvCxnSpPr>
            <a:cxnSpLocks/>
            <a:stCxn id="31" idx="6"/>
            <a:endCxn id="32" idx="2"/>
          </p:cNvCxnSpPr>
          <p:nvPr/>
        </p:nvCxnSpPr>
        <p:spPr>
          <a:xfrm>
            <a:off x="7130253" y="3909981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A3238E2D-0DA0-024F-816F-49AF0984922F}"/>
              </a:ext>
            </a:extLst>
          </p:cNvPr>
          <p:cNvCxnSpPr>
            <a:cxnSpLocks/>
            <a:stCxn id="30" idx="6"/>
            <a:endCxn id="31" idx="2"/>
          </p:cNvCxnSpPr>
          <p:nvPr/>
        </p:nvCxnSpPr>
        <p:spPr>
          <a:xfrm flipV="1">
            <a:off x="6662004" y="3909981"/>
            <a:ext cx="311633" cy="287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9480797F-8070-AB45-A341-5B1989FAA4CB}"/>
              </a:ext>
            </a:extLst>
          </p:cNvPr>
          <p:cNvCxnSpPr>
            <a:cxnSpLocks/>
            <a:stCxn id="23" idx="6"/>
            <a:endCxn id="24" idx="2"/>
          </p:cNvCxnSpPr>
          <p:nvPr/>
        </p:nvCxnSpPr>
        <p:spPr>
          <a:xfrm flipV="1">
            <a:off x="6664014" y="3541609"/>
            <a:ext cx="311633" cy="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3CA4D54D-3CDA-9440-BC0F-9192B3502331}"/>
              </a:ext>
            </a:extLst>
          </p:cNvPr>
          <p:cNvCxnSpPr>
            <a:cxnSpLocks/>
            <a:stCxn id="24" idx="6"/>
            <a:endCxn id="25" idx="2"/>
          </p:cNvCxnSpPr>
          <p:nvPr/>
        </p:nvCxnSpPr>
        <p:spPr>
          <a:xfrm>
            <a:off x="7132263" y="3541609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89CAA5FE-5574-764B-AC86-C96E1A2BC280}"/>
              </a:ext>
            </a:extLst>
          </p:cNvPr>
          <p:cNvCxnSpPr>
            <a:cxnSpLocks/>
            <a:stCxn id="25" idx="6"/>
            <a:endCxn id="26" idx="2"/>
          </p:cNvCxnSpPr>
          <p:nvPr/>
        </p:nvCxnSpPr>
        <p:spPr>
          <a:xfrm flipV="1">
            <a:off x="7570180" y="3539009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>
            <a:extLst>
              <a:ext uri="{FF2B5EF4-FFF2-40B4-BE49-F238E27FC236}">
                <a16:creationId xmlns:a16="http://schemas.microsoft.com/office/drawing/2014/main" id="{407363E3-088E-B14E-B58F-E0D02DD34DBD}"/>
              </a:ext>
            </a:extLst>
          </p:cNvPr>
          <p:cNvCxnSpPr>
            <a:cxnSpLocks/>
            <a:stCxn id="18" idx="6"/>
            <a:endCxn id="19" idx="2"/>
          </p:cNvCxnSpPr>
          <p:nvPr/>
        </p:nvCxnSpPr>
        <p:spPr>
          <a:xfrm flipV="1">
            <a:off x="7572187" y="3134656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F3996DFA-3134-8B43-9EE0-5BF0678CE999}"/>
              </a:ext>
            </a:extLst>
          </p:cNvPr>
          <p:cNvCxnSpPr>
            <a:cxnSpLocks/>
            <a:stCxn id="17" idx="6"/>
            <a:endCxn id="18" idx="2"/>
          </p:cNvCxnSpPr>
          <p:nvPr/>
        </p:nvCxnSpPr>
        <p:spPr>
          <a:xfrm>
            <a:off x="7134271" y="3137255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>
            <a:extLst>
              <a:ext uri="{FF2B5EF4-FFF2-40B4-BE49-F238E27FC236}">
                <a16:creationId xmlns:a16="http://schemas.microsoft.com/office/drawing/2014/main" id="{89A3C8BF-3A86-F847-8495-6BDC78A44BDC}"/>
              </a:ext>
            </a:extLst>
          </p:cNvPr>
          <p:cNvCxnSpPr>
            <a:cxnSpLocks/>
            <a:stCxn id="16" idx="6"/>
            <a:endCxn id="17" idx="2"/>
          </p:cNvCxnSpPr>
          <p:nvPr/>
        </p:nvCxnSpPr>
        <p:spPr>
          <a:xfrm flipV="1">
            <a:off x="6666020" y="3137255"/>
            <a:ext cx="311633" cy="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EF352282-C3B9-1E43-BB3C-FBDD6CBB9056}"/>
              </a:ext>
            </a:extLst>
          </p:cNvPr>
          <p:cNvCxnSpPr>
            <a:cxnSpLocks/>
            <a:stCxn id="8" idx="4"/>
            <a:endCxn id="15" idx="0"/>
          </p:cNvCxnSpPr>
          <p:nvPr/>
        </p:nvCxnSpPr>
        <p:spPr>
          <a:xfrm flipH="1">
            <a:off x="6120630" y="2773877"/>
            <a:ext cx="2008" cy="2964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>
            <a:extLst>
              <a:ext uri="{FF2B5EF4-FFF2-40B4-BE49-F238E27FC236}">
                <a16:creationId xmlns:a16="http://schemas.microsoft.com/office/drawing/2014/main" id="{81EA2200-9944-BF42-B720-5DEF25F9A6E2}"/>
              </a:ext>
            </a:extLst>
          </p:cNvPr>
          <p:cNvCxnSpPr>
            <a:cxnSpLocks/>
            <a:stCxn id="15" idx="4"/>
            <a:endCxn id="22" idx="0"/>
          </p:cNvCxnSpPr>
          <p:nvPr/>
        </p:nvCxnSpPr>
        <p:spPr>
          <a:xfrm flipH="1">
            <a:off x="6118624" y="3203929"/>
            <a:ext cx="2007" cy="270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A2790B54-5AE7-1845-AE46-768AAEDFEBAD}"/>
              </a:ext>
            </a:extLst>
          </p:cNvPr>
          <p:cNvCxnSpPr>
            <a:cxnSpLocks/>
            <a:stCxn id="22" idx="4"/>
            <a:endCxn id="29" idx="0"/>
          </p:cNvCxnSpPr>
          <p:nvPr/>
        </p:nvCxnSpPr>
        <p:spPr>
          <a:xfrm flipH="1">
            <a:off x="6116613" y="3608283"/>
            <a:ext cx="2009" cy="234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>
            <a:extLst>
              <a:ext uri="{FF2B5EF4-FFF2-40B4-BE49-F238E27FC236}">
                <a16:creationId xmlns:a16="http://schemas.microsoft.com/office/drawing/2014/main" id="{CEF8BDB5-8447-1849-9BFF-F2FCDA6FDC01}"/>
              </a:ext>
            </a:extLst>
          </p:cNvPr>
          <p:cNvCxnSpPr>
            <a:cxnSpLocks/>
            <a:stCxn id="9" idx="4"/>
            <a:endCxn id="16" idx="0"/>
          </p:cNvCxnSpPr>
          <p:nvPr/>
        </p:nvCxnSpPr>
        <p:spPr>
          <a:xfrm flipH="1">
            <a:off x="6587713" y="2774310"/>
            <a:ext cx="2008" cy="2964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77385004-1CF6-2C4C-99F8-11EF7CF62375}"/>
              </a:ext>
            </a:extLst>
          </p:cNvPr>
          <p:cNvCxnSpPr>
            <a:cxnSpLocks/>
            <a:stCxn id="16" idx="4"/>
            <a:endCxn id="23" idx="0"/>
          </p:cNvCxnSpPr>
          <p:nvPr/>
        </p:nvCxnSpPr>
        <p:spPr>
          <a:xfrm flipH="1">
            <a:off x="6585706" y="3204363"/>
            <a:ext cx="2007" cy="270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>
            <a:extLst>
              <a:ext uri="{FF2B5EF4-FFF2-40B4-BE49-F238E27FC236}">
                <a16:creationId xmlns:a16="http://schemas.microsoft.com/office/drawing/2014/main" id="{F943BF94-C48F-5E45-AA5F-2735B0198753}"/>
              </a:ext>
            </a:extLst>
          </p:cNvPr>
          <p:cNvCxnSpPr>
            <a:cxnSpLocks/>
            <a:stCxn id="23" idx="4"/>
            <a:endCxn id="30" idx="0"/>
          </p:cNvCxnSpPr>
          <p:nvPr/>
        </p:nvCxnSpPr>
        <p:spPr>
          <a:xfrm flipH="1">
            <a:off x="6583695" y="3608717"/>
            <a:ext cx="2009" cy="234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17ABEDD4-DA65-C343-82AF-0E703B10705A}"/>
              </a:ext>
            </a:extLst>
          </p:cNvPr>
          <p:cNvCxnSpPr>
            <a:cxnSpLocks/>
            <a:stCxn id="24" idx="4"/>
            <a:endCxn id="31" idx="0"/>
          </p:cNvCxnSpPr>
          <p:nvPr/>
        </p:nvCxnSpPr>
        <p:spPr>
          <a:xfrm flipH="1">
            <a:off x="7051945" y="3608430"/>
            <a:ext cx="2009" cy="234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>
            <a:extLst>
              <a:ext uri="{FF2B5EF4-FFF2-40B4-BE49-F238E27FC236}">
                <a16:creationId xmlns:a16="http://schemas.microsoft.com/office/drawing/2014/main" id="{99858DE4-C2C7-2346-8F8C-6645E7585E81}"/>
              </a:ext>
            </a:extLst>
          </p:cNvPr>
          <p:cNvCxnSpPr>
            <a:cxnSpLocks/>
            <a:stCxn id="17" idx="4"/>
            <a:endCxn id="24" idx="0"/>
          </p:cNvCxnSpPr>
          <p:nvPr/>
        </p:nvCxnSpPr>
        <p:spPr>
          <a:xfrm flipH="1">
            <a:off x="7053955" y="3204076"/>
            <a:ext cx="2007" cy="270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>
            <a:extLst>
              <a:ext uri="{FF2B5EF4-FFF2-40B4-BE49-F238E27FC236}">
                <a16:creationId xmlns:a16="http://schemas.microsoft.com/office/drawing/2014/main" id="{FFD15316-677A-F44D-B99B-C2B8B902D8B0}"/>
              </a:ext>
            </a:extLst>
          </p:cNvPr>
          <p:cNvCxnSpPr>
            <a:cxnSpLocks/>
            <a:stCxn id="10" idx="4"/>
            <a:endCxn id="17" idx="0"/>
          </p:cNvCxnSpPr>
          <p:nvPr/>
        </p:nvCxnSpPr>
        <p:spPr>
          <a:xfrm flipH="1">
            <a:off x="7055964" y="2774023"/>
            <a:ext cx="2008" cy="2964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>
            <a:extLst>
              <a:ext uri="{FF2B5EF4-FFF2-40B4-BE49-F238E27FC236}">
                <a16:creationId xmlns:a16="http://schemas.microsoft.com/office/drawing/2014/main" id="{70DBBE37-24CE-914B-A647-31EBD2AEB59F}"/>
              </a:ext>
            </a:extLst>
          </p:cNvPr>
          <p:cNvCxnSpPr>
            <a:cxnSpLocks/>
            <a:stCxn id="11" idx="4"/>
            <a:endCxn id="18" idx="0"/>
          </p:cNvCxnSpPr>
          <p:nvPr/>
        </p:nvCxnSpPr>
        <p:spPr>
          <a:xfrm flipH="1">
            <a:off x="7493878" y="2774023"/>
            <a:ext cx="2008" cy="2964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>
            <a:extLst>
              <a:ext uri="{FF2B5EF4-FFF2-40B4-BE49-F238E27FC236}">
                <a16:creationId xmlns:a16="http://schemas.microsoft.com/office/drawing/2014/main" id="{F73DB2B6-0110-564E-8956-AE34194F0E6F}"/>
              </a:ext>
            </a:extLst>
          </p:cNvPr>
          <p:cNvCxnSpPr>
            <a:cxnSpLocks/>
            <a:stCxn id="18" idx="4"/>
            <a:endCxn id="25" idx="0"/>
          </p:cNvCxnSpPr>
          <p:nvPr/>
        </p:nvCxnSpPr>
        <p:spPr>
          <a:xfrm flipH="1">
            <a:off x="7491870" y="3204076"/>
            <a:ext cx="2007" cy="270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>
            <a:extLst>
              <a:ext uri="{FF2B5EF4-FFF2-40B4-BE49-F238E27FC236}">
                <a16:creationId xmlns:a16="http://schemas.microsoft.com/office/drawing/2014/main" id="{0BB16776-9B7E-CD4B-83AA-5AE7C808D7AC}"/>
              </a:ext>
            </a:extLst>
          </p:cNvPr>
          <p:cNvCxnSpPr>
            <a:cxnSpLocks/>
            <a:stCxn id="25" idx="4"/>
            <a:endCxn id="32" idx="0"/>
          </p:cNvCxnSpPr>
          <p:nvPr/>
        </p:nvCxnSpPr>
        <p:spPr>
          <a:xfrm flipH="1">
            <a:off x="7489862" y="3608430"/>
            <a:ext cx="2009" cy="234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>
            <a:extLst>
              <a:ext uri="{FF2B5EF4-FFF2-40B4-BE49-F238E27FC236}">
                <a16:creationId xmlns:a16="http://schemas.microsoft.com/office/drawing/2014/main" id="{533F6FCA-2DB7-3544-BD31-FF326FB1F284}"/>
              </a:ext>
            </a:extLst>
          </p:cNvPr>
          <p:cNvCxnSpPr>
            <a:cxnSpLocks/>
            <a:stCxn id="26" idx="4"/>
            <a:endCxn id="33" idx="0"/>
          </p:cNvCxnSpPr>
          <p:nvPr/>
        </p:nvCxnSpPr>
        <p:spPr>
          <a:xfrm flipH="1">
            <a:off x="7961102" y="3605830"/>
            <a:ext cx="2009" cy="234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id="{474D1281-BF9E-E74D-AD10-6622C9FDA142}"/>
              </a:ext>
            </a:extLst>
          </p:cNvPr>
          <p:cNvCxnSpPr>
            <a:cxnSpLocks/>
            <a:stCxn id="19" idx="4"/>
            <a:endCxn id="26" idx="0"/>
          </p:cNvCxnSpPr>
          <p:nvPr/>
        </p:nvCxnSpPr>
        <p:spPr>
          <a:xfrm flipH="1">
            <a:off x="7963111" y="3201476"/>
            <a:ext cx="2007" cy="270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>
            <a:extLst>
              <a:ext uri="{FF2B5EF4-FFF2-40B4-BE49-F238E27FC236}">
                <a16:creationId xmlns:a16="http://schemas.microsoft.com/office/drawing/2014/main" id="{C3FED2B8-822A-074F-9EF6-A341A21FF0E3}"/>
              </a:ext>
            </a:extLst>
          </p:cNvPr>
          <p:cNvCxnSpPr>
            <a:cxnSpLocks/>
            <a:stCxn id="12" idx="4"/>
            <a:endCxn id="19" idx="0"/>
          </p:cNvCxnSpPr>
          <p:nvPr/>
        </p:nvCxnSpPr>
        <p:spPr>
          <a:xfrm flipH="1">
            <a:off x="7965120" y="2771424"/>
            <a:ext cx="2008" cy="2964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E30BBC02-331C-FC41-8D87-296A1A6A9024}"/>
              </a:ext>
            </a:extLst>
          </p:cNvPr>
          <p:cNvCxnSpPr>
            <a:cxnSpLocks/>
            <a:stCxn id="13" idx="4"/>
            <a:endCxn id="20" idx="0"/>
          </p:cNvCxnSpPr>
          <p:nvPr/>
        </p:nvCxnSpPr>
        <p:spPr>
          <a:xfrm flipH="1">
            <a:off x="8451539" y="2771002"/>
            <a:ext cx="2008" cy="2964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>
            <a:extLst>
              <a:ext uri="{FF2B5EF4-FFF2-40B4-BE49-F238E27FC236}">
                <a16:creationId xmlns:a16="http://schemas.microsoft.com/office/drawing/2014/main" id="{F39CBADF-285B-DB4F-B038-09C87DDCCE1C}"/>
              </a:ext>
            </a:extLst>
          </p:cNvPr>
          <p:cNvCxnSpPr>
            <a:cxnSpLocks/>
            <a:stCxn id="20" idx="4"/>
            <a:endCxn id="27" idx="0"/>
          </p:cNvCxnSpPr>
          <p:nvPr/>
        </p:nvCxnSpPr>
        <p:spPr>
          <a:xfrm flipH="1">
            <a:off x="8449531" y="3201055"/>
            <a:ext cx="2007" cy="270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A7D65F4E-07E5-4C4B-893B-A59B1CBEB3D7}"/>
              </a:ext>
            </a:extLst>
          </p:cNvPr>
          <p:cNvCxnSpPr>
            <a:cxnSpLocks/>
            <a:stCxn id="27" idx="4"/>
            <a:endCxn id="34" idx="0"/>
          </p:cNvCxnSpPr>
          <p:nvPr/>
        </p:nvCxnSpPr>
        <p:spPr>
          <a:xfrm flipH="1">
            <a:off x="8447521" y="3605409"/>
            <a:ext cx="2009" cy="234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5CAD2F70-B93E-704F-9470-8651CA6D2AA4}"/>
              </a:ext>
            </a:extLst>
          </p:cNvPr>
          <p:cNvCxnSpPr>
            <a:cxnSpLocks/>
            <a:stCxn id="28" idx="4"/>
            <a:endCxn id="35" idx="0"/>
          </p:cNvCxnSpPr>
          <p:nvPr/>
        </p:nvCxnSpPr>
        <p:spPr>
          <a:xfrm flipH="1">
            <a:off x="8943378" y="3603134"/>
            <a:ext cx="2009" cy="234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78">
            <a:extLst>
              <a:ext uri="{FF2B5EF4-FFF2-40B4-BE49-F238E27FC236}">
                <a16:creationId xmlns:a16="http://schemas.microsoft.com/office/drawing/2014/main" id="{6843E885-4DE7-AD4A-921C-899A41617D42}"/>
              </a:ext>
            </a:extLst>
          </p:cNvPr>
          <p:cNvCxnSpPr>
            <a:cxnSpLocks/>
            <a:stCxn id="21" idx="4"/>
            <a:endCxn id="28" idx="0"/>
          </p:cNvCxnSpPr>
          <p:nvPr/>
        </p:nvCxnSpPr>
        <p:spPr>
          <a:xfrm flipH="1">
            <a:off x="8945389" y="3198780"/>
            <a:ext cx="2007" cy="270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>
            <a:extLst>
              <a:ext uri="{FF2B5EF4-FFF2-40B4-BE49-F238E27FC236}">
                <a16:creationId xmlns:a16="http://schemas.microsoft.com/office/drawing/2014/main" id="{B24A4794-7EDE-874E-BB4B-6F7538096AFA}"/>
              </a:ext>
            </a:extLst>
          </p:cNvPr>
          <p:cNvCxnSpPr>
            <a:cxnSpLocks/>
            <a:stCxn id="14" idx="4"/>
            <a:endCxn id="21" idx="0"/>
          </p:cNvCxnSpPr>
          <p:nvPr/>
        </p:nvCxnSpPr>
        <p:spPr>
          <a:xfrm flipH="1">
            <a:off x="8947396" y="2768727"/>
            <a:ext cx="2008" cy="2964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Ellipse 102">
            <a:extLst>
              <a:ext uri="{FF2B5EF4-FFF2-40B4-BE49-F238E27FC236}">
                <a16:creationId xmlns:a16="http://schemas.microsoft.com/office/drawing/2014/main" id="{35376B81-36D9-3848-B50B-D8C2674F9F49}"/>
              </a:ext>
            </a:extLst>
          </p:cNvPr>
          <p:cNvSpPr/>
          <p:nvPr/>
        </p:nvSpPr>
        <p:spPr>
          <a:xfrm>
            <a:off x="6038304" y="2227631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Ellipse 103">
            <a:extLst>
              <a:ext uri="{FF2B5EF4-FFF2-40B4-BE49-F238E27FC236}">
                <a16:creationId xmlns:a16="http://schemas.microsoft.com/office/drawing/2014/main" id="{EDA059CF-2C22-1844-BDAE-1C4974F121F1}"/>
              </a:ext>
            </a:extLst>
          </p:cNvPr>
          <p:cNvSpPr/>
          <p:nvPr/>
        </p:nvSpPr>
        <p:spPr>
          <a:xfrm>
            <a:off x="6505386" y="2228064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Ellipse 104">
            <a:extLst>
              <a:ext uri="{FF2B5EF4-FFF2-40B4-BE49-F238E27FC236}">
                <a16:creationId xmlns:a16="http://schemas.microsoft.com/office/drawing/2014/main" id="{CD27312A-F439-D84C-8143-B8822FB0986B}"/>
              </a:ext>
            </a:extLst>
          </p:cNvPr>
          <p:cNvSpPr/>
          <p:nvPr/>
        </p:nvSpPr>
        <p:spPr>
          <a:xfrm>
            <a:off x="6973637" y="2227777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Ellipse 105">
            <a:extLst>
              <a:ext uri="{FF2B5EF4-FFF2-40B4-BE49-F238E27FC236}">
                <a16:creationId xmlns:a16="http://schemas.microsoft.com/office/drawing/2014/main" id="{FC43C8E9-0268-9F40-8494-3F7A31B32CB0}"/>
              </a:ext>
            </a:extLst>
          </p:cNvPr>
          <p:cNvSpPr/>
          <p:nvPr/>
        </p:nvSpPr>
        <p:spPr>
          <a:xfrm>
            <a:off x="7411552" y="2227777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07" name="Ellipse 106">
            <a:extLst>
              <a:ext uri="{FF2B5EF4-FFF2-40B4-BE49-F238E27FC236}">
                <a16:creationId xmlns:a16="http://schemas.microsoft.com/office/drawing/2014/main" id="{8F55145E-793C-F14B-8B17-8618BC5058FC}"/>
              </a:ext>
            </a:extLst>
          </p:cNvPr>
          <p:cNvSpPr/>
          <p:nvPr/>
        </p:nvSpPr>
        <p:spPr>
          <a:xfrm>
            <a:off x="7882793" y="2225178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Ellipse 107">
            <a:extLst>
              <a:ext uri="{FF2B5EF4-FFF2-40B4-BE49-F238E27FC236}">
                <a16:creationId xmlns:a16="http://schemas.microsoft.com/office/drawing/2014/main" id="{781DEF2D-9E4D-A449-91DC-33A8178CF125}"/>
              </a:ext>
            </a:extLst>
          </p:cNvPr>
          <p:cNvSpPr/>
          <p:nvPr/>
        </p:nvSpPr>
        <p:spPr>
          <a:xfrm>
            <a:off x="8369212" y="2224756"/>
            <a:ext cx="156617" cy="13364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Ellipse 108">
            <a:extLst>
              <a:ext uri="{FF2B5EF4-FFF2-40B4-BE49-F238E27FC236}">
                <a16:creationId xmlns:a16="http://schemas.microsoft.com/office/drawing/2014/main" id="{0C19B8B8-D2B3-D74B-9076-972D72E2E4B9}"/>
              </a:ext>
            </a:extLst>
          </p:cNvPr>
          <p:cNvSpPr/>
          <p:nvPr/>
        </p:nvSpPr>
        <p:spPr>
          <a:xfrm>
            <a:off x="8865070" y="2222482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0" name="Connecteur droit 109">
            <a:extLst>
              <a:ext uri="{FF2B5EF4-FFF2-40B4-BE49-F238E27FC236}">
                <a16:creationId xmlns:a16="http://schemas.microsoft.com/office/drawing/2014/main" id="{546B1304-E712-1A49-9D9D-571A6EA848BB}"/>
              </a:ext>
            </a:extLst>
          </p:cNvPr>
          <p:cNvCxnSpPr>
            <a:stCxn id="103" idx="6"/>
            <a:endCxn id="104" idx="2"/>
          </p:cNvCxnSpPr>
          <p:nvPr/>
        </p:nvCxnSpPr>
        <p:spPr>
          <a:xfrm>
            <a:off x="6194921" y="2294452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eur droit 110">
            <a:extLst>
              <a:ext uri="{FF2B5EF4-FFF2-40B4-BE49-F238E27FC236}">
                <a16:creationId xmlns:a16="http://schemas.microsoft.com/office/drawing/2014/main" id="{85A1119C-6FC4-9D45-92CA-91C7AB7B6CF7}"/>
              </a:ext>
            </a:extLst>
          </p:cNvPr>
          <p:cNvCxnSpPr>
            <a:cxnSpLocks/>
            <a:stCxn id="104" idx="6"/>
            <a:endCxn id="105" idx="2"/>
          </p:cNvCxnSpPr>
          <p:nvPr/>
        </p:nvCxnSpPr>
        <p:spPr>
          <a:xfrm flipV="1">
            <a:off x="6662003" y="2294598"/>
            <a:ext cx="311633" cy="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necteur droit 111">
            <a:extLst>
              <a:ext uri="{FF2B5EF4-FFF2-40B4-BE49-F238E27FC236}">
                <a16:creationId xmlns:a16="http://schemas.microsoft.com/office/drawing/2014/main" id="{BCE2EA09-37CA-4B49-9AC8-463859E8F8E1}"/>
              </a:ext>
            </a:extLst>
          </p:cNvPr>
          <p:cNvCxnSpPr>
            <a:cxnSpLocks/>
            <a:stCxn id="105" idx="6"/>
            <a:endCxn id="106" idx="2"/>
          </p:cNvCxnSpPr>
          <p:nvPr/>
        </p:nvCxnSpPr>
        <p:spPr>
          <a:xfrm>
            <a:off x="7130253" y="2294598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cteur droit 112">
            <a:extLst>
              <a:ext uri="{FF2B5EF4-FFF2-40B4-BE49-F238E27FC236}">
                <a16:creationId xmlns:a16="http://schemas.microsoft.com/office/drawing/2014/main" id="{4DCAC123-9BC6-054B-84BE-7FDB4E95A9F2}"/>
              </a:ext>
            </a:extLst>
          </p:cNvPr>
          <p:cNvCxnSpPr>
            <a:cxnSpLocks/>
            <a:stCxn id="106" idx="6"/>
            <a:endCxn id="107" idx="2"/>
          </p:cNvCxnSpPr>
          <p:nvPr/>
        </p:nvCxnSpPr>
        <p:spPr>
          <a:xfrm flipV="1">
            <a:off x="7568168" y="2292000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cteur droit 113">
            <a:extLst>
              <a:ext uri="{FF2B5EF4-FFF2-40B4-BE49-F238E27FC236}">
                <a16:creationId xmlns:a16="http://schemas.microsoft.com/office/drawing/2014/main" id="{D2ED0E71-E2F4-4A40-B77E-EE293F959767}"/>
              </a:ext>
            </a:extLst>
          </p:cNvPr>
          <p:cNvCxnSpPr>
            <a:cxnSpLocks/>
            <a:stCxn id="107" idx="6"/>
            <a:endCxn id="108" idx="2"/>
          </p:cNvCxnSpPr>
          <p:nvPr/>
        </p:nvCxnSpPr>
        <p:spPr>
          <a:xfrm flipV="1">
            <a:off x="8039410" y="2291578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cteur droit 114">
            <a:extLst>
              <a:ext uri="{FF2B5EF4-FFF2-40B4-BE49-F238E27FC236}">
                <a16:creationId xmlns:a16="http://schemas.microsoft.com/office/drawing/2014/main" id="{3EC1A458-77FD-DD44-B4AC-CED2BC3FE32E}"/>
              </a:ext>
            </a:extLst>
          </p:cNvPr>
          <p:cNvCxnSpPr>
            <a:cxnSpLocks/>
            <a:stCxn id="108" idx="6"/>
            <a:endCxn id="109" idx="2"/>
          </p:cNvCxnSpPr>
          <p:nvPr/>
        </p:nvCxnSpPr>
        <p:spPr>
          <a:xfrm flipV="1">
            <a:off x="8525830" y="2289302"/>
            <a:ext cx="33924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cteur droit 117">
            <a:extLst>
              <a:ext uri="{FF2B5EF4-FFF2-40B4-BE49-F238E27FC236}">
                <a16:creationId xmlns:a16="http://schemas.microsoft.com/office/drawing/2014/main" id="{B2C80645-E805-4D4F-B32E-873FFD7273EB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8945387" y="2348176"/>
            <a:ext cx="4018" cy="2869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cteur droit 118">
            <a:extLst>
              <a:ext uri="{FF2B5EF4-FFF2-40B4-BE49-F238E27FC236}">
                <a16:creationId xmlns:a16="http://schemas.microsoft.com/office/drawing/2014/main" id="{42349C26-2B38-4845-A096-5970A4ACA6F1}"/>
              </a:ext>
            </a:extLst>
          </p:cNvPr>
          <p:cNvCxnSpPr>
            <a:cxnSpLocks/>
            <a:stCxn id="108" idx="4"/>
            <a:endCxn id="13" idx="0"/>
          </p:cNvCxnSpPr>
          <p:nvPr/>
        </p:nvCxnSpPr>
        <p:spPr>
          <a:xfrm>
            <a:off x="8447520" y="2358398"/>
            <a:ext cx="6027" cy="2789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cteur droit 119">
            <a:extLst>
              <a:ext uri="{FF2B5EF4-FFF2-40B4-BE49-F238E27FC236}">
                <a16:creationId xmlns:a16="http://schemas.microsoft.com/office/drawing/2014/main" id="{E383CF73-5184-B244-860D-337EE0342737}"/>
              </a:ext>
            </a:extLst>
          </p:cNvPr>
          <p:cNvCxnSpPr>
            <a:cxnSpLocks/>
            <a:stCxn id="107" idx="4"/>
            <a:endCxn id="12" idx="0"/>
          </p:cNvCxnSpPr>
          <p:nvPr/>
        </p:nvCxnSpPr>
        <p:spPr>
          <a:xfrm>
            <a:off x="7961102" y="2358820"/>
            <a:ext cx="6027" cy="2789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cteur droit 120">
            <a:extLst>
              <a:ext uri="{FF2B5EF4-FFF2-40B4-BE49-F238E27FC236}">
                <a16:creationId xmlns:a16="http://schemas.microsoft.com/office/drawing/2014/main" id="{13F971B3-2C92-1548-89CC-DBEA0A9EAD13}"/>
              </a:ext>
            </a:extLst>
          </p:cNvPr>
          <p:cNvCxnSpPr>
            <a:cxnSpLocks/>
            <a:stCxn id="106" idx="4"/>
            <a:endCxn id="11" idx="0"/>
          </p:cNvCxnSpPr>
          <p:nvPr/>
        </p:nvCxnSpPr>
        <p:spPr>
          <a:xfrm>
            <a:off x="7489862" y="2361419"/>
            <a:ext cx="6027" cy="2789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cteur droit 121">
            <a:extLst>
              <a:ext uri="{FF2B5EF4-FFF2-40B4-BE49-F238E27FC236}">
                <a16:creationId xmlns:a16="http://schemas.microsoft.com/office/drawing/2014/main" id="{44653B65-6796-264B-86AE-A2018DDF6B9A}"/>
              </a:ext>
            </a:extLst>
          </p:cNvPr>
          <p:cNvCxnSpPr>
            <a:cxnSpLocks/>
            <a:stCxn id="105" idx="4"/>
            <a:endCxn id="10" idx="0"/>
          </p:cNvCxnSpPr>
          <p:nvPr/>
        </p:nvCxnSpPr>
        <p:spPr>
          <a:xfrm>
            <a:off x="7051945" y="2361419"/>
            <a:ext cx="6027" cy="2789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necteur droit 122">
            <a:extLst>
              <a:ext uri="{FF2B5EF4-FFF2-40B4-BE49-F238E27FC236}">
                <a16:creationId xmlns:a16="http://schemas.microsoft.com/office/drawing/2014/main" id="{BF675F79-5628-D94F-8330-D09E3F76484F}"/>
              </a:ext>
            </a:extLst>
          </p:cNvPr>
          <p:cNvCxnSpPr>
            <a:cxnSpLocks/>
            <a:stCxn id="104" idx="4"/>
            <a:endCxn id="9" idx="0"/>
          </p:cNvCxnSpPr>
          <p:nvPr/>
        </p:nvCxnSpPr>
        <p:spPr>
          <a:xfrm>
            <a:off x="6583695" y="2361706"/>
            <a:ext cx="6027" cy="2789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necteur droit 123">
            <a:extLst>
              <a:ext uri="{FF2B5EF4-FFF2-40B4-BE49-F238E27FC236}">
                <a16:creationId xmlns:a16="http://schemas.microsoft.com/office/drawing/2014/main" id="{5D666ACC-6E09-A24D-B683-CBCFCF71DB46}"/>
              </a:ext>
            </a:extLst>
          </p:cNvPr>
          <p:cNvCxnSpPr>
            <a:cxnSpLocks/>
            <a:stCxn id="103" idx="4"/>
            <a:endCxn id="8" idx="0"/>
          </p:cNvCxnSpPr>
          <p:nvPr/>
        </p:nvCxnSpPr>
        <p:spPr>
          <a:xfrm>
            <a:off x="6116612" y="2361273"/>
            <a:ext cx="6027" cy="2789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Ellipse 124">
            <a:extLst>
              <a:ext uri="{FF2B5EF4-FFF2-40B4-BE49-F238E27FC236}">
                <a16:creationId xmlns:a16="http://schemas.microsoft.com/office/drawing/2014/main" id="{F0E851B8-65A6-5F4B-A96A-218B92E45B74}"/>
              </a:ext>
            </a:extLst>
          </p:cNvPr>
          <p:cNvSpPr/>
          <p:nvPr/>
        </p:nvSpPr>
        <p:spPr>
          <a:xfrm>
            <a:off x="6042321" y="1816350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Ellipse 125">
            <a:extLst>
              <a:ext uri="{FF2B5EF4-FFF2-40B4-BE49-F238E27FC236}">
                <a16:creationId xmlns:a16="http://schemas.microsoft.com/office/drawing/2014/main" id="{3CB67B24-B573-9848-B5B8-82843C717E95}"/>
              </a:ext>
            </a:extLst>
          </p:cNvPr>
          <p:cNvSpPr/>
          <p:nvPr/>
        </p:nvSpPr>
        <p:spPr>
          <a:xfrm>
            <a:off x="6509406" y="1816784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Ellipse 126">
            <a:extLst>
              <a:ext uri="{FF2B5EF4-FFF2-40B4-BE49-F238E27FC236}">
                <a16:creationId xmlns:a16="http://schemas.microsoft.com/office/drawing/2014/main" id="{9074FB32-DCD3-C94C-A1EA-C7424F2DA5D8}"/>
              </a:ext>
            </a:extLst>
          </p:cNvPr>
          <p:cNvSpPr/>
          <p:nvPr/>
        </p:nvSpPr>
        <p:spPr>
          <a:xfrm>
            <a:off x="6977654" y="1816497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Ellipse 127">
            <a:extLst>
              <a:ext uri="{FF2B5EF4-FFF2-40B4-BE49-F238E27FC236}">
                <a16:creationId xmlns:a16="http://schemas.microsoft.com/office/drawing/2014/main" id="{31230461-1C24-074A-A0C5-6658EF16EE27}"/>
              </a:ext>
            </a:extLst>
          </p:cNvPr>
          <p:cNvSpPr/>
          <p:nvPr/>
        </p:nvSpPr>
        <p:spPr>
          <a:xfrm>
            <a:off x="7415571" y="1816497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29" name="Ellipse 128">
            <a:extLst>
              <a:ext uri="{FF2B5EF4-FFF2-40B4-BE49-F238E27FC236}">
                <a16:creationId xmlns:a16="http://schemas.microsoft.com/office/drawing/2014/main" id="{D6CEDA18-0DA8-3147-B23F-CF4FE479595D}"/>
              </a:ext>
            </a:extLst>
          </p:cNvPr>
          <p:cNvSpPr/>
          <p:nvPr/>
        </p:nvSpPr>
        <p:spPr>
          <a:xfrm>
            <a:off x="7886811" y="1813897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Ellipse 129">
            <a:extLst>
              <a:ext uri="{FF2B5EF4-FFF2-40B4-BE49-F238E27FC236}">
                <a16:creationId xmlns:a16="http://schemas.microsoft.com/office/drawing/2014/main" id="{C508B796-8199-3D4F-8C53-4CF9D0AD0E08}"/>
              </a:ext>
            </a:extLst>
          </p:cNvPr>
          <p:cNvSpPr/>
          <p:nvPr/>
        </p:nvSpPr>
        <p:spPr>
          <a:xfrm>
            <a:off x="8373230" y="1813475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Ellipse 130">
            <a:extLst>
              <a:ext uri="{FF2B5EF4-FFF2-40B4-BE49-F238E27FC236}">
                <a16:creationId xmlns:a16="http://schemas.microsoft.com/office/drawing/2014/main" id="{3BC2DD92-6792-E546-982E-10AD1A9E3075}"/>
              </a:ext>
            </a:extLst>
          </p:cNvPr>
          <p:cNvSpPr/>
          <p:nvPr/>
        </p:nvSpPr>
        <p:spPr>
          <a:xfrm>
            <a:off x="8869087" y="1811200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2" name="Connecteur droit 131">
            <a:extLst>
              <a:ext uri="{FF2B5EF4-FFF2-40B4-BE49-F238E27FC236}">
                <a16:creationId xmlns:a16="http://schemas.microsoft.com/office/drawing/2014/main" id="{FCDF1A29-F0D4-354C-BBBE-89AC6B2FC0B7}"/>
              </a:ext>
            </a:extLst>
          </p:cNvPr>
          <p:cNvCxnSpPr>
            <a:stCxn id="125" idx="6"/>
            <a:endCxn id="126" idx="2"/>
          </p:cNvCxnSpPr>
          <p:nvPr/>
        </p:nvCxnSpPr>
        <p:spPr>
          <a:xfrm>
            <a:off x="6198939" y="1883171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necteur droit 132">
            <a:extLst>
              <a:ext uri="{FF2B5EF4-FFF2-40B4-BE49-F238E27FC236}">
                <a16:creationId xmlns:a16="http://schemas.microsoft.com/office/drawing/2014/main" id="{7D5E5613-07FF-A440-A5D4-125F2B5DCC58}"/>
              </a:ext>
            </a:extLst>
          </p:cNvPr>
          <p:cNvCxnSpPr>
            <a:cxnSpLocks/>
            <a:stCxn id="126" idx="6"/>
            <a:endCxn id="127" idx="2"/>
          </p:cNvCxnSpPr>
          <p:nvPr/>
        </p:nvCxnSpPr>
        <p:spPr>
          <a:xfrm flipV="1">
            <a:off x="6666020" y="1883317"/>
            <a:ext cx="311633" cy="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necteur droit 133">
            <a:extLst>
              <a:ext uri="{FF2B5EF4-FFF2-40B4-BE49-F238E27FC236}">
                <a16:creationId xmlns:a16="http://schemas.microsoft.com/office/drawing/2014/main" id="{08131964-787C-A941-88EB-AB3D592ABD51}"/>
              </a:ext>
            </a:extLst>
          </p:cNvPr>
          <p:cNvCxnSpPr>
            <a:cxnSpLocks/>
            <a:stCxn id="127" idx="6"/>
            <a:endCxn id="128" idx="2"/>
          </p:cNvCxnSpPr>
          <p:nvPr/>
        </p:nvCxnSpPr>
        <p:spPr>
          <a:xfrm>
            <a:off x="7134271" y="1883317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onnecteur droit 134">
            <a:extLst>
              <a:ext uri="{FF2B5EF4-FFF2-40B4-BE49-F238E27FC236}">
                <a16:creationId xmlns:a16="http://schemas.microsoft.com/office/drawing/2014/main" id="{F23DE3CC-1531-094C-9787-348B67A89FF6}"/>
              </a:ext>
            </a:extLst>
          </p:cNvPr>
          <p:cNvCxnSpPr>
            <a:cxnSpLocks/>
            <a:stCxn id="128" idx="6"/>
            <a:endCxn id="129" idx="2"/>
          </p:cNvCxnSpPr>
          <p:nvPr/>
        </p:nvCxnSpPr>
        <p:spPr>
          <a:xfrm flipV="1">
            <a:off x="7572187" y="1880718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Connecteur droit 135">
            <a:extLst>
              <a:ext uri="{FF2B5EF4-FFF2-40B4-BE49-F238E27FC236}">
                <a16:creationId xmlns:a16="http://schemas.microsoft.com/office/drawing/2014/main" id="{34EBBAE2-823B-5E4A-82D9-6E75794A44BB}"/>
              </a:ext>
            </a:extLst>
          </p:cNvPr>
          <p:cNvCxnSpPr>
            <a:cxnSpLocks/>
            <a:stCxn id="129" idx="6"/>
            <a:endCxn id="130" idx="2"/>
          </p:cNvCxnSpPr>
          <p:nvPr/>
        </p:nvCxnSpPr>
        <p:spPr>
          <a:xfrm flipV="1">
            <a:off x="8043429" y="1880296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onnecteur droit 136">
            <a:extLst>
              <a:ext uri="{FF2B5EF4-FFF2-40B4-BE49-F238E27FC236}">
                <a16:creationId xmlns:a16="http://schemas.microsoft.com/office/drawing/2014/main" id="{CEBA366C-E488-964D-9C91-4920FDF47707}"/>
              </a:ext>
            </a:extLst>
          </p:cNvPr>
          <p:cNvCxnSpPr>
            <a:cxnSpLocks/>
            <a:stCxn id="131" idx="6"/>
            <a:endCxn id="158" idx="2"/>
          </p:cNvCxnSpPr>
          <p:nvPr/>
        </p:nvCxnSpPr>
        <p:spPr>
          <a:xfrm>
            <a:off x="9025705" y="1878022"/>
            <a:ext cx="35295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necteur droit 139">
            <a:extLst>
              <a:ext uri="{FF2B5EF4-FFF2-40B4-BE49-F238E27FC236}">
                <a16:creationId xmlns:a16="http://schemas.microsoft.com/office/drawing/2014/main" id="{E052BA63-485D-664E-A28D-85C60E8C6AB1}"/>
              </a:ext>
            </a:extLst>
          </p:cNvPr>
          <p:cNvCxnSpPr>
            <a:cxnSpLocks/>
            <a:stCxn id="131" idx="4"/>
            <a:endCxn id="109" idx="0"/>
          </p:cNvCxnSpPr>
          <p:nvPr/>
        </p:nvCxnSpPr>
        <p:spPr>
          <a:xfrm flipH="1">
            <a:off x="8943378" y="1944842"/>
            <a:ext cx="4019" cy="277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Connecteur droit 140">
            <a:extLst>
              <a:ext uri="{FF2B5EF4-FFF2-40B4-BE49-F238E27FC236}">
                <a16:creationId xmlns:a16="http://schemas.microsoft.com/office/drawing/2014/main" id="{8E3FCB41-24A6-7E4A-AFEF-7A353B77948B}"/>
              </a:ext>
            </a:extLst>
          </p:cNvPr>
          <p:cNvCxnSpPr>
            <a:cxnSpLocks/>
            <a:stCxn id="130" idx="4"/>
            <a:endCxn id="108" idx="0"/>
          </p:cNvCxnSpPr>
          <p:nvPr/>
        </p:nvCxnSpPr>
        <p:spPr>
          <a:xfrm flipH="1">
            <a:off x="8447520" y="1947117"/>
            <a:ext cx="4019" cy="277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onnecteur droit 141">
            <a:extLst>
              <a:ext uri="{FF2B5EF4-FFF2-40B4-BE49-F238E27FC236}">
                <a16:creationId xmlns:a16="http://schemas.microsoft.com/office/drawing/2014/main" id="{A2B13FBC-B27A-224C-9704-EAB8F0770D32}"/>
              </a:ext>
            </a:extLst>
          </p:cNvPr>
          <p:cNvCxnSpPr>
            <a:cxnSpLocks/>
            <a:stCxn id="129" idx="4"/>
            <a:endCxn id="107" idx="0"/>
          </p:cNvCxnSpPr>
          <p:nvPr/>
        </p:nvCxnSpPr>
        <p:spPr>
          <a:xfrm flipH="1">
            <a:off x="7961102" y="1947538"/>
            <a:ext cx="4019" cy="277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necteur droit 142">
            <a:extLst>
              <a:ext uri="{FF2B5EF4-FFF2-40B4-BE49-F238E27FC236}">
                <a16:creationId xmlns:a16="http://schemas.microsoft.com/office/drawing/2014/main" id="{0D860B97-03D4-5349-BD0B-BC02573E87B4}"/>
              </a:ext>
            </a:extLst>
          </p:cNvPr>
          <p:cNvCxnSpPr>
            <a:cxnSpLocks/>
            <a:stCxn id="128" idx="4"/>
            <a:endCxn id="106" idx="0"/>
          </p:cNvCxnSpPr>
          <p:nvPr/>
        </p:nvCxnSpPr>
        <p:spPr>
          <a:xfrm flipH="1">
            <a:off x="7489862" y="1950138"/>
            <a:ext cx="4019" cy="277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onnecteur droit 143">
            <a:extLst>
              <a:ext uri="{FF2B5EF4-FFF2-40B4-BE49-F238E27FC236}">
                <a16:creationId xmlns:a16="http://schemas.microsoft.com/office/drawing/2014/main" id="{388973F6-1E01-DC43-A390-783E537B0647}"/>
              </a:ext>
            </a:extLst>
          </p:cNvPr>
          <p:cNvCxnSpPr>
            <a:cxnSpLocks/>
            <a:stCxn id="127" idx="4"/>
            <a:endCxn id="105" idx="0"/>
          </p:cNvCxnSpPr>
          <p:nvPr/>
        </p:nvCxnSpPr>
        <p:spPr>
          <a:xfrm flipH="1">
            <a:off x="7051945" y="1950138"/>
            <a:ext cx="4019" cy="277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necteur droit 144">
            <a:extLst>
              <a:ext uri="{FF2B5EF4-FFF2-40B4-BE49-F238E27FC236}">
                <a16:creationId xmlns:a16="http://schemas.microsoft.com/office/drawing/2014/main" id="{922D0C27-7165-FB41-A40B-538EBFE52B0C}"/>
              </a:ext>
            </a:extLst>
          </p:cNvPr>
          <p:cNvCxnSpPr>
            <a:cxnSpLocks/>
            <a:stCxn id="126" idx="4"/>
            <a:endCxn id="104" idx="0"/>
          </p:cNvCxnSpPr>
          <p:nvPr/>
        </p:nvCxnSpPr>
        <p:spPr>
          <a:xfrm flipH="1">
            <a:off x="6583695" y="1950425"/>
            <a:ext cx="4019" cy="277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necteur droit 145">
            <a:extLst>
              <a:ext uri="{FF2B5EF4-FFF2-40B4-BE49-F238E27FC236}">
                <a16:creationId xmlns:a16="http://schemas.microsoft.com/office/drawing/2014/main" id="{0AF31DBA-B81F-F64A-8887-0D822476DDF3}"/>
              </a:ext>
            </a:extLst>
          </p:cNvPr>
          <p:cNvCxnSpPr>
            <a:cxnSpLocks/>
            <a:stCxn id="125" idx="4"/>
            <a:endCxn id="103" idx="0"/>
          </p:cNvCxnSpPr>
          <p:nvPr/>
        </p:nvCxnSpPr>
        <p:spPr>
          <a:xfrm flipH="1">
            <a:off x="6116612" y="1949991"/>
            <a:ext cx="4019" cy="277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Ellipse 146">
            <a:extLst>
              <a:ext uri="{FF2B5EF4-FFF2-40B4-BE49-F238E27FC236}">
                <a16:creationId xmlns:a16="http://schemas.microsoft.com/office/drawing/2014/main" id="{94C574CF-56E7-A94F-B7C7-C8544E430872}"/>
              </a:ext>
            </a:extLst>
          </p:cNvPr>
          <p:cNvSpPr/>
          <p:nvPr/>
        </p:nvSpPr>
        <p:spPr>
          <a:xfrm>
            <a:off x="9380665" y="2637360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Ellipse 147">
            <a:extLst>
              <a:ext uri="{FF2B5EF4-FFF2-40B4-BE49-F238E27FC236}">
                <a16:creationId xmlns:a16="http://schemas.microsoft.com/office/drawing/2014/main" id="{E5FE1757-9989-9F4F-9FB0-3F111F059822}"/>
              </a:ext>
            </a:extLst>
          </p:cNvPr>
          <p:cNvSpPr/>
          <p:nvPr/>
        </p:nvSpPr>
        <p:spPr>
          <a:xfrm>
            <a:off x="9378655" y="3067412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Ellipse 148">
            <a:extLst>
              <a:ext uri="{FF2B5EF4-FFF2-40B4-BE49-F238E27FC236}">
                <a16:creationId xmlns:a16="http://schemas.microsoft.com/office/drawing/2014/main" id="{8FAFF294-1EB4-0240-81C6-34F5DE263BAE}"/>
              </a:ext>
            </a:extLst>
          </p:cNvPr>
          <p:cNvSpPr/>
          <p:nvPr/>
        </p:nvSpPr>
        <p:spPr>
          <a:xfrm>
            <a:off x="9376648" y="3471767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Ellipse 149">
            <a:extLst>
              <a:ext uri="{FF2B5EF4-FFF2-40B4-BE49-F238E27FC236}">
                <a16:creationId xmlns:a16="http://schemas.microsoft.com/office/drawing/2014/main" id="{8C362319-008C-034A-B0E8-F126BDFE390C}"/>
              </a:ext>
            </a:extLst>
          </p:cNvPr>
          <p:cNvSpPr/>
          <p:nvPr/>
        </p:nvSpPr>
        <p:spPr>
          <a:xfrm>
            <a:off x="9374638" y="3840139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1" name="Connecteur droit 150">
            <a:extLst>
              <a:ext uri="{FF2B5EF4-FFF2-40B4-BE49-F238E27FC236}">
                <a16:creationId xmlns:a16="http://schemas.microsoft.com/office/drawing/2014/main" id="{D8CD6F5D-C680-5947-A23A-9696B202EEB7}"/>
              </a:ext>
            </a:extLst>
          </p:cNvPr>
          <p:cNvCxnSpPr>
            <a:cxnSpLocks/>
            <a:stCxn id="149" idx="4"/>
            <a:endCxn id="150" idx="0"/>
          </p:cNvCxnSpPr>
          <p:nvPr/>
        </p:nvCxnSpPr>
        <p:spPr>
          <a:xfrm flipH="1">
            <a:off x="9452946" y="3605409"/>
            <a:ext cx="2009" cy="234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onnecteur droit 151">
            <a:extLst>
              <a:ext uri="{FF2B5EF4-FFF2-40B4-BE49-F238E27FC236}">
                <a16:creationId xmlns:a16="http://schemas.microsoft.com/office/drawing/2014/main" id="{76CFBADE-2E00-E143-9360-5D536BC3D701}"/>
              </a:ext>
            </a:extLst>
          </p:cNvPr>
          <p:cNvCxnSpPr>
            <a:cxnSpLocks/>
            <a:stCxn id="148" idx="4"/>
            <a:endCxn id="149" idx="0"/>
          </p:cNvCxnSpPr>
          <p:nvPr/>
        </p:nvCxnSpPr>
        <p:spPr>
          <a:xfrm flipH="1">
            <a:off x="9454957" y="3201055"/>
            <a:ext cx="2007" cy="270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Connecteur droit 152">
            <a:extLst>
              <a:ext uri="{FF2B5EF4-FFF2-40B4-BE49-F238E27FC236}">
                <a16:creationId xmlns:a16="http://schemas.microsoft.com/office/drawing/2014/main" id="{9A845A9C-D133-904C-820C-0020A4724654}"/>
              </a:ext>
            </a:extLst>
          </p:cNvPr>
          <p:cNvCxnSpPr>
            <a:cxnSpLocks/>
            <a:stCxn id="147" idx="4"/>
            <a:endCxn id="148" idx="0"/>
          </p:cNvCxnSpPr>
          <p:nvPr/>
        </p:nvCxnSpPr>
        <p:spPr>
          <a:xfrm flipH="1">
            <a:off x="9456965" y="2771002"/>
            <a:ext cx="2008" cy="2964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Ellipse 155">
            <a:extLst>
              <a:ext uri="{FF2B5EF4-FFF2-40B4-BE49-F238E27FC236}">
                <a16:creationId xmlns:a16="http://schemas.microsoft.com/office/drawing/2014/main" id="{53B38DE4-5813-7E4A-BB4F-A90295190165}"/>
              </a:ext>
            </a:extLst>
          </p:cNvPr>
          <p:cNvSpPr/>
          <p:nvPr/>
        </p:nvSpPr>
        <p:spPr>
          <a:xfrm>
            <a:off x="9374637" y="2224756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7" name="Connecteur droit 156">
            <a:extLst>
              <a:ext uri="{FF2B5EF4-FFF2-40B4-BE49-F238E27FC236}">
                <a16:creationId xmlns:a16="http://schemas.microsoft.com/office/drawing/2014/main" id="{CDC46804-5EFD-834D-AFB4-3EC783F076B4}"/>
              </a:ext>
            </a:extLst>
          </p:cNvPr>
          <p:cNvCxnSpPr>
            <a:cxnSpLocks/>
            <a:endCxn id="147" idx="0"/>
          </p:cNvCxnSpPr>
          <p:nvPr/>
        </p:nvCxnSpPr>
        <p:spPr>
          <a:xfrm>
            <a:off x="9454955" y="2350450"/>
            <a:ext cx="4018" cy="2869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Ellipse 157">
            <a:extLst>
              <a:ext uri="{FF2B5EF4-FFF2-40B4-BE49-F238E27FC236}">
                <a16:creationId xmlns:a16="http://schemas.microsoft.com/office/drawing/2014/main" id="{75340A6A-8EC1-4141-92EA-B5DE13C87052}"/>
              </a:ext>
            </a:extLst>
          </p:cNvPr>
          <p:cNvSpPr/>
          <p:nvPr/>
        </p:nvSpPr>
        <p:spPr>
          <a:xfrm>
            <a:off x="9378655" y="1813475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9" name="Connecteur droit 158">
            <a:extLst>
              <a:ext uri="{FF2B5EF4-FFF2-40B4-BE49-F238E27FC236}">
                <a16:creationId xmlns:a16="http://schemas.microsoft.com/office/drawing/2014/main" id="{E80B6A57-36A3-D649-B742-0EA494E63513}"/>
              </a:ext>
            </a:extLst>
          </p:cNvPr>
          <p:cNvCxnSpPr>
            <a:cxnSpLocks/>
            <a:stCxn id="158" idx="4"/>
            <a:endCxn id="156" idx="0"/>
          </p:cNvCxnSpPr>
          <p:nvPr/>
        </p:nvCxnSpPr>
        <p:spPr>
          <a:xfrm flipH="1">
            <a:off x="9452946" y="1947117"/>
            <a:ext cx="4019" cy="277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Connecteur droit 159">
            <a:extLst>
              <a:ext uri="{FF2B5EF4-FFF2-40B4-BE49-F238E27FC236}">
                <a16:creationId xmlns:a16="http://schemas.microsoft.com/office/drawing/2014/main" id="{F844BCA1-9E99-CA4D-9D57-298179077610}"/>
              </a:ext>
            </a:extLst>
          </p:cNvPr>
          <p:cNvCxnSpPr>
            <a:cxnSpLocks/>
            <a:stCxn id="130" idx="6"/>
            <a:endCxn id="131" idx="2"/>
          </p:cNvCxnSpPr>
          <p:nvPr/>
        </p:nvCxnSpPr>
        <p:spPr>
          <a:xfrm flipV="1">
            <a:off x="8529848" y="1878022"/>
            <a:ext cx="33924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necteur droit 160">
            <a:extLst>
              <a:ext uri="{FF2B5EF4-FFF2-40B4-BE49-F238E27FC236}">
                <a16:creationId xmlns:a16="http://schemas.microsoft.com/office/drawing/2014/main" id="{8FBFBC7E-3334-234B-821B-46E8C792BABA}"/>
              </a:ext>
            </a:extLst>
          </p:cNvPr>
          <p:cNvCxnSpPr>
            <a:cxnSpLocks/>
            <a:stCxn id="109" idx="6"/>
            <a:endCxn id="156" idx="2"/>
          </p:cNvCxnSpPr>
          <p:nvPr/>
        </p:nvCxnSpPr>
        <p:spPr>
          <a:xfrm>
            <a:off x="9021686" y="2289302"/>
            <a:ext cx="35295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Connecteur droit 161">
            <a:extLst>
              <a:ext uri="{FF2B5EF4-FFF2-40B4-BE49-F238E27FC236}">
                <a16:creationId xmlns:a16="http://schemas.microsoft.com/office/drawing/2014/main" id="{B7552376-A5EF-0D4D-AC30-EDEB03CBFBAB}"/>
              </a:ext>
            </a:extLst>
          </p:cNvPr>
          <p:cNvCxnSpPr>
            <a:cxnSpLocks/>
            <a:stCxn id="14" idx="6"/>
            <a:endCxn id="147" idx="2"/>
          </p:cNvCxnSpPr>
          <p:nvPr/>
        </p:nvCxnSpPr>
        <p:spPr>
          <a:xfrm>
            <a:off x="9027713" y="2701907"/>
            <a:ext cx="35295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Connecteur droit 162">
            <a:extLst>
              <a:ext uri="{FF2B5EF4-FFF2-40B4-BE49-F238E27FC236}">
                <a16:creationId xmlns:a16="http://schemas.microsoft.com/office/drawing/2014/main" id="{97A1B021-1CA3-CF40-A6D4-D171E05A66B0}"/>
              </a:ext>
            </a:extLst>
          </p:cNvPr>
          <p:cNvCxnSpPr>
            <a:cxnSpLocks/>
            <a:stCxn id="21" idx="6"/>
            <a:endCxn id="148" idx="2"/>
          </p:cNvCxnSpPr>
          <p:nvPr/>
        </p:nvCxnSpPr>
        <p:spPr>
          <a:xfrm>
            <a:off x="9025705" y="3131958"/>
            <a:ext cx="35295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Connecteur droit 163">
            <a:extLst>
              <a:ext uri="{FF2B5EF4-FFF2-40B4-BE49-F238E27FC236}">
                <a16:creationId xmlns:a16="http://schemas.microsoft.com/office/drawing/2014/main" id="{021457A4-6F7D-AC41-9648-6CFB76B49ACC}"/>
              </a:ext>
            </a:extLst>
          </p:cNvPr>
          <p:cNvCxnSpPr>
            <a:cxnSpLocks/>
            <a:stCxn id="28" idx="6"/>
            <a:endCxn id="149" idx="2"/>
          </p:cNvCxnSpPr>
          <p:nvPr/>
        </p:nvCxnSpPr>
        <p:spPr>
          <a:xfrm>
            <a:off x="9023697" y="3536313"/>
            <a:ext cx="35295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Connecteur droit 164">
            <a:extLst>
              <a:ext uri="{FF2B5EF4-FFF2-40B4-BE49-F238E27FC236}">
                <a16:creationId xmlns:a16="http://schemas.microsoft.com/office/drawing/2014/main" id="{4424E1C1-CABD-2143-AD07-572245909466}"/>
              </a:ext>
            </a:extLst>
          </p:cNvPr>
          <p:cNvCxnSpPr>
            <a:cxnSpLocks/>
            <a:stCxn id="35" idx="6"/>
            <a:endCxn id="150" idx="2"/>
          </p:cNvCxnSpPr>
          <p:nvPr/>
        </p:nvCxnSpPr>
        <p:spPr>
          <a:xfrm>
            <a:off x="9021688" y="3904686"/>
            <a:ext cx="352951" cy="2274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Ellipse 165">
            <a:extLst>
              <a:ext uri="{FF2B5EF4-FFF2-40B4-BE49-F238E27FC236}">
                <a16:creationId xmlns:a16="http://schemas.microsoft.com/office/drawing/2014/main" id="{C8DBBE1A-EFB1-C245-9A7D-56EF984E4419}"/>
              </a:ext>
            </a:extLst>
          </p:cNvPr>
          <p:cNvSpPr/>
          <p:nvPr/>
        </p:nvSpPr>
        <p:spPr>
          <a:xfrm>
            <a:off x="6033280" y="4216444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Ellipse 166">
            <a:extLst>
              <a:ext uri="{FF2B5EF4-FFF2-40B4-BE49-F238E27FC236}">
                <a16:creationId xmlns:a16="http://schemas.microsoft.com/office/drawing/2014/main" id="{E7647B77-4732-FA4A-BE6C-1080623E872C}"/>
              </a:ext>
            </a:extLst>
          </p:cNvPr>
          <p:cNvSpPr/>
          <p:nvPr/>
        </p:nvSpPr>
        <p:spPr>
          <a:xfrm>
            <a:off x="6500362" y="4216879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Ellipse 167">
            <a:extLst>
              <a:ext uri="{FF2B5EF4-FFF2-40B4-BE49-F238E27FC236}">
                <a16:creationId xmlns:a16="http://schemas.microsoft.com/office/drawing/2014/main" id="{B6256DCF-E54B-AB45-81D5-4A3A4FEE4637}"/>
              </a:ext>
            </a:extLst>
          </p:cNvPr>
          <p:cNvSpPr/>
          <p:nvPr/>
        </p:nvSpPr>
        <p:spPr>
          <a:xfrm>
            <a:off x="6968613" y="421659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Ellipse 168">
            <a:extLst>
              <a:ext uri="{FF2B5EF4-FFF2-40B4-BE49-F238E27FC236}">
                <a16:creationId xmlns:a16="http://schemas.microsoft.com/office/drawing/2014/main" id="{333E7FF9-2C67-8244-B9E1-4751288AD2BF}"/>
              </a:ext>
            </a:extLst>
          </p:cNvPr>
          <p:cNvSpPr/>
          <p:nvPr/>
        </p:nvSpPr>
        <p:spPr>
          <a:xfrm>
            <a:off x="7406528" y="421659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Ellipse 169">
            <a:extLst>
              <a:ext uri="{FF2B5EF4-FFF2-40B4-BE49-F238E27FC236}">
                <a16:creationId xmlns:a16="http://schemas.microsoft.com/office/drawing/2014/main" id="{E3D84638-FC1B-9A47-AC22-B79CFD71FE41}"/>
              </a:ext>
            </a:extLst>
          </p:cNvPr>
          <p:cNvSpPr/>
          <p:nvPr/>
        </p:nvSpPr>
        <p:spPr>
          <a:xfrm>
            <a:off x="7877769" y="4213992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Ellipse 170">
            <a:extLst>
              <a:ext uri="{FF2B5EF4-FFF2-40B4-BE49-F238E27FC236}">
                <a16:creationId xmlns:a16="http://schemas.microsoft.com/office/drawing/2014/main" id="{A7F28E84-5D7D-F344-948B-C3EAAC993C53}"/>
              </a:ext>
            </a:extLst>
          </p:cNvPr>
          <p:cNvSpPr/>
          <p:nvPr/>
        </p:nvSpPr>
        <p:spPr>
          <a:xfrm>
            <a:off x="8364189" y="4213570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Ellipse 171">
            <a:extLst>
              <a:ext uri="{FF2B5EF4-FFF2-40B4-BE49-F238E27FC236}">
                <a16:creationId xmlns:a16="http://schemas.microsoft.com/office/drawing/2014/main" id="{C92B7711-9D85-394A-BFA2-B3FDB9A12745}"/>
              </a:ext>
            </a:extLst>
          </p:cNvPr>
          <p:cNvSpPr/>
          <p:nvPr/>
        </p:nvSpPr>
        <p:spPr>
          <a:xfrm>
            <a:off x="8860045" y="4211296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3" name="Connecteur droit 172">
            <a:extLst>
              <a:ext uri="{FF2B5EF4-FFF2-40B4-BE49-F238E27FC236}">
                <a16:creationId xmlns:a16="http://schemas.microsoft.com/office/drawing/2014/main" id="{A319136B-E879-5248-B243-14367DED34A7}"/>
              </a:ext>
            </a:extLst>
          </p:cNvPr>
          <p:cNvCxnSpPr>
            <a:cxnSpLocks/>
            <a:stCxn id="166" idx="6"/>
            <a:endCxn id="167" idx="2"/>
          </p:cNvCxnSpPr>
          <p:nvPr/>
        </p:nvCxnSpPr>
        <p:spPr>
          <a:xfrm>
            <a:off x="6189896" y="4283266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Connecteur droit 173">
            <a:extLst>
              <a:ext uri="{FF2B5EF4-FFF2-40B4-BE49-F238E27FC236}">
                <a16:creationId xmlns:a16="http://schemas.microsoft.com/office/drawing/2014/main" id="{B91C0C6B-533F-5C4C-A8D0-EA588E17832B}"/>
              </a:ext>
            </a:extLst>
          </p:cNvPr>
          <p:cNvCxnSpPr>
            <a:cxnSpLocks/>
            <a:stCxn id="171" idx="6"/>
            <a:endCxn id="172" idx="2"/>
          </p:cNvCxnSpPr>
          <p:nvPr/>
        </p:nvCxnSpPr>
        <p:spPr>
          <a:xfrm flipV="1">
            <a:off x="8520805" y="4278116"/>
            <a:ext cx="33924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Connecteur droit 174">
            <a:extLst>
              <a:ext uri="{FF2B5EF4-FFF2-40B4-BE49-F238E27FC236}">
                <a16:creationId xmlns:a16="http://schemas.microsoft.com/office/drawing/2014/main" id="{AC03C44D-8478-1A40-8C55-4A03301D1EDA}"/>
              </a:ext>
            </a:extLst>
          </p:cNvPr>
          <p:cNvCxnSpPr>
            <a:cxnSpLocks/>
            <a:stCxn id="170" idx="6"/>
            <a:endCxn id="171" idx="2"/>
          </p:cNvCxnSpPr>
          <p:nvPr/>
        </p:nvCxnSpPr>
        <p:spPr>
          <a:xfrm flipV="1">
            <a:off x="8034386" y="4280391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Connecteur droit 175">
            <a:extLst>
              <a:ext uri="{FF2B5EF4-FFF2-40B4-BE49-F238E27FC236}">
                <a16:creationId xmlns:a16="http://schemas.microsoft.com/office/drawing/2014/main" id="{88F0BA12-A2A6-FA4E-9536-E757000493BF}"/>
              </a:ext>
            </a:extLst>
          </p:cNvPr>
          <p:cNvCxnSpPr>
            <a:cxnSpLocks/>
            <a:stCxn id="169" idx="6"/>
            <a:endCxn id="170" idx="2"/>
          </p:cNvCxnSpPr>
          <p:nvPr/>
        </p:nvCxnSpPr>
        <p:spPr>
          <a:xfrm flipV="1">
            <a:off x="7563145" y="4280813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Connecteur droit 176">
            <a:extLst>
              <a:ext uri="{FF2B5EF4-FFF2-40B4-BE49-F238E27FC236}">
                <a16:creationId xmlns:a16="http://schemas.microsoft.com/office/drawing/2014/main" id="{C4BEE146-1F4C-8349-B82E-68697F76080D}"/>
              </a:ext>
            </a:extLst>
          </p:cNvPr>
          <p:cNvCxnSpPr>
            <a:cxnSpLocks/>
            <a:stCxn id="168" idx="6"/>
            <a:endCxn id="169" idx="2"/>
          </p:cNvCxnSpPr>
          <p:nvPr/>
        </p:nvCxnSpPr>
        <p:spPr>
          <a:xfrm>
            <a:off x="7125229" y="4283412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Connecteur droit 177">
            <a:extLst>
              <a:ext uri="{FF2B5EF4-FFF2-40B4-BE49-F238E27FC236}">
                <a16:creationId xmlns:a16="http://schemas.microsoft.com/office/drawing/2014/main" id="{C44829C1-97E3-C34E-A845-2BB0AD6807E1}"/>
              </a:ext>
            </a:extLst>
          </p:cNvPr>
          <p:cNvCxnSpPr>
            <a:cxnSpLocks/>
            <a:stCxn id="167" idx="6"/>
            <a:endCxn id="168" idx="2"/>
          </p:cNvCxnSpPr>
          <p:nvPr/>
        </p:nvCxnSpPr>
        <p:spPr>
          <a:xfrm flipV="1">
            <a:off x="6656979" y="4283412"/>
            <a:ext cx="311633" cy="287"/>
          </a:xfrm>
          <a:prstGeom prst="line">
            <a:avLst/>
          </a:prstGeom>
          <a:ln w="28575">
            <a:solidFill>
              <a:schemeClr val="tx1"/>
            </a:solidFill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Ellipse 180">
            <a:extLst>
              <a:ext uri="{FF2B5EF4-FFF2-40B4-BE49-F238E27FC236}">
                <a16:creationId xmlns:a16="http://schemas.microsoft.com/office/drawing/2014/main" id="{FBC278DF-4C09-8448-B39D-967B13614AEE}"/>
              </a:ext>
            </a:extLst>
          </p:cNvPr>
          <p:cNvSpPr/>
          <p:nvPr/>
        </p:nvSpPr>
        <p:spPr>
          <a:xfrm>
            <a:off x="9369614" y="4213570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2" name="Connecteur droit 181">
            <a:extLst>
              <a:ext uri="{FF2B5EF4-FFF2-40B4-BE49-F238E27FC236}">
                <a16:creationId xmlns:a16="http://schemas.microsoft.com/office/drawing/2014/main" id="{C081E2C6-CC5C-FE4C-84E4-D5FC8A6AD057}"/>
              </a:ext>
            </a:extLst>
          </p:cNvPr>
          <p:cNvCxnSpPr>
            <a:cxnSpLocks/>
            <a:stCxn id="172" idx="6"/>
            <a:endCxn id="181" idx="2"/>
          </p:cNvCxnSpPr>
          <p:nvPr/>
        </p:nvCxnSpPr>
        <p:spPr>
          <a:xfrm>
            <a:off x="9016663" y="4278116"/>
            <a:ext cx="35295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Ellipse 182">
            <a:extLst>
              <a:ext uri="{FF2B5EF4-FFF2-40B4-BE49-F238E27FC236}">
                <a16:creationId xmlns:a16="http://schemas.microsoft.com/office/drawing/2014/main" id="{BADFA816-63AF-8E41-96D9-B079E5371F6A}"/>
              </a:ext>
            </a:extLst>
          </p:cNvPr>
          <p:cNvSpPr/>
          <p:nvPr/>
        </p:nvSpPr>
        <p:spPr>
          <a:xfrm>
            <a:off x="6033279" y="4603235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Ellipse 183">
            <a:extLst>
              <a:ext uri="{FF2B5EF4-FFF2-40B4-BE49-F238E27FC236}">
                <a16:creationId xmlns:a16="http://schemas.microsoft.com/office/drawing/2014/main" id="{0DB660F3-B1D9-6F4B-B3B1-1AB194973D0C}"/>
              </a:ext>
            </a:extLst>
          </p:cNvPr>
          <p:cNvSpPr/>
          <p:nvPr/>
        </p:nvSpPr>
        <p:spPr>
          <a:xfrm>
            <a:off x="6500361" y="4603669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Ellipse 184">
            <a:extLst>
              <a:ext uri="{FF2B5EF4-FFF2-40B4-BE49-F238E27FC236}">
                <a16:creationId xmlns:a16="http://schemas.microsoft.com/office/drawing/2014/main" id="{E9BD26A1-16D0-B64B-9546-2ACA53CCF871}"/>
              </a:ext>
            </a:extLst>
          </p:cNvPr>
          <p:cNvSpPr/>
          <p:nvPr/>
        </p:nvSpPr>
        <p:spPr>
          <a:xfrm>
            <a:off x="6968612" y="4603382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Ellipse 185">
            <a:extLst>
              <a:ext uri="{FF2B5EF4-FFF2-40B4-BE49-F238E27FC236}">
                <a16:creationId xmlns:a16="http://schemas.microsoft.com/office/drawing/2014/main" id="{6D4B719D-5F26-0444-A9A0-780DCC8EF9C1}"/>
              </a:ext>
            </a:extLst>
          </p:cNvPr>
          <p:cNvSpPr/>
          <p:nvPr/>
        </p:nvSpPr>
        <p:spPr>
          <a:xfrm>
            <a:off x="7406527" y="4603382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Ellipse 186">
            <a:extLst>
              <a:ext uri="{FF2B5EF4-FFF2-40B4-BE49-F238E27FC236}">
                <a16:creationId xmlns:a16="http://schemas.microsoft.com/office/drawing/2014/main" id="{157F11C6-48D0-AE47-89E8-C56C1A2A58DA}"/>
              </a:ext>
            </a:extLst>
          </p:cNvPr>
          <p:cNvSpPr/>
          <p:nvPr/>
        </p:nvSpPr>
        <p:spPr>
          <a:xfrm>
            <a:off x="7877768" y="4600783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Ellipse 187">
            <a:extLst>
              <a:ext uri="{FF2B5EF4-FFF2-40B4-BE49-F238E27FC236}">
                <a16:creationId xmlns:a16="http://schemas.microsoft.com/office/drawing/2014/main" id="{B8DCAAEF-2D22-5447-B9D0-42FC97E80DE3}"/>
              </a:ext>
            </a:extLst>
          </p:cNvPr>
          <p:cNvSpPr/>
          <p:nvPr/>
        </p:nvSpPr>
        <p:spPr>
          <a:xfrm>
            <a:off x="8364188" y="460036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Ellipse 188">
            <a:extLst>
              <a:ext uri="{FF2B5EF4-FFF2-40B4-BE49-F238E27FC236}">
                <a16:creationId xmlns:a16="http://schemas.microsoft.com/office/drawing/2014/main" id="{0B382011-1637-9C47-8B9B-15192CB8DA00}"/>
              </a:ext>
            </a:extLst>
          </p:cNvPr>
          <p:cNvSpPr/>
          <p:nvPr/>
        </p:nvSpPr>
        <p:spPr>
          <a:xfrm>
            <a:off x="8860044" y="4598087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0" name="Connecteur droit 189">
            <a:extLst>
              <a:ext uri="{FF2B5EF4-FFF2-40B4-BE49-F238E27FC236}">
                <a16:creationId xmlns:a16="http://schemas.microsoft.com/office/drawing/2014/main" id="{454D27AA-797B-9D43-AA88-6F434BF4280D}"/>
              </a:ext>
            </a:extLst>
          </p:cNvPr>
          <p:cNvCxnSpPr>
            <a:cxnSpLocks/>
            <a:stCxn id="183" idx="6"/>
            <a:endCxn id="184" idx="2"/>
          </p:cNvCxnSpPr>
          <p:nvPr/>
        </p:nvCxnSpPr>
        <p:spPr>
          <a:xfrm>
            <a:off x="6189896" y="4670056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Connecteur droit 190">
            <a:extLst>
              <a:ext uri="{FF2B5EF4-FFF2-40B4-BE49-F238E27FC236}">
                <a16:creationId xmlns:a16="http://schemas.microsoft.com/office/drawing/2014/main" id="{EACF3CEA-4F0B-B241-8A06-79FAF3596149}"/>
              </a:ext>
            </a:extLst>
          </p:cNvPr>
          <p:cNvCxnSpPr>
            <a:cxnSpLocks/>
            <a:stCxn id="188" idx="6"/>
            <a:endCxn id="189" idx="2"/>
          </p:cNvCxnSpPr>
          <p:nvPr/>
        </p:nvCxnSpPr>
        <p:spPr>
          <a:xfrm flipV="1">
            <a:off x="8520804" y="4664907"/>
            <a:ext cx="33924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Connecteur droit 191">
            <a:extLst>
              <a:ext uri="{FF2B5EF4-FFF2-40B4-BE49-F238E27FC236}">
                <a16:creationId xmlns:a16="http://schemas.microsoft.com/office/drawing/2014/main" id="{42A8A2D5-2090-5642-A2AB-DC7AD8BEE834}"/>
              </a:ext>
            </a:extLst>
          </p:cNvPr>
          <p:cNvCxnSpPr>
            <a:cxnSpLocks/>
            <a:stCxn id="187" idx="6"/>
            <a:endCxn id="188" idx="2"/>
          </p:cNvCxnSpPr>
          <p:nvPr/>
        </p:nvCxnSpPr>
        <p:spPr>
          <a:xfrm flipV="1">
            <a:off x="8034385" y="4667182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Connecteur droit 192">
            <a:extLst>
              <a:ext uri="{FF2B5EF4-FFF2-40B4-BE49-F238E27FC236}">
                <a16:creationId xmlns:a16="http://schemas.microsoft.com/office/drawing/2014/main" id="{5EA0D8CF-698F-8642-90B8-93240E3CB681}"/>
              </a:ext>
            </a:extLst>
          </p:cNvPr>
          <p:cNvCxnSpPr>
            <a:cxnSpLocks/>
            <a:stCxn id="186" idx="6"/>
            <a:endCxn id="187" idx="2"/>
          </p:cNvCxnSpPr>
          <p:nvPr/>
        </p:nvCxnSpPr>
        <p:spPr>
          <a:xfrm flipV="1">
            <a:off x="7563145" y="4667603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Connecteur droit 193">
            <a:extLst>
              <a:ext uri="{FF2B5EF4-FFF2-40B4-BE49-F238E27FC236}">
                <a16:creationId xmlns:a16="http://schemas.microsoft.com/office/drawing/2014/main" id="{21D74460-4986-914D-99FD-3F135AD852FB}"/>
              </a:ext>
            </a:extLst>
          </p:cNvPr>
          <p:cNvCxnSpPr>
            <a:cxnSpLocks/>
            <a:stCxn id="185" idx="6"/>
            <a:endCxn id="186" idx="2"/>
          </p:cNvCxnSpPr>
          <p:nvPr/>
        </p:nvCxnSpPr>
        <p:spPr>
          <a:xfrm>
            <a:off x="7125228" y="4670203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Connecteur droit 194">
            <a:extLst>
              <a:ext uri="{FF2B5EF4-FFF2-40B4-BE49-F238E27FC236}">
                <a16:creationId xmlns:a16="http://schemas.microsoft.com/office/drawing/2014/main" id="{D97EE875-90BE-C847-AAFA-3C319513AE1E}"/>
              </a:ext>
            </a:extLst>
          </p:cNvPr>
          <p:cNvCxnSpPr>
            <a:cxnSpLocks/>
            <a:stCxn id="184" idx="6"/>
            <a:endCxn id="185" idx="2"/>
          </p:cNvCxnSpPr>
          <p:nvPr/>
        </p:nvCxnSpPr>
        <p:spPr>
          <a:xfrm flipV="1">
            <a:off x="6656979" y="4670203"/>
            <a:ext cx="311633" cy="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Ellipse 197">
            <a:extLst>
              <a:ext uri="{FF2B5EF4-FFF2-40B4-BE49-F238E27FC236}">
                <a16:creationId xmlns:a16="http://schemas.microsoft.com/office/drawing/2014/main" id="{0C647352-A15E-474C-A5CE-9444198DF00E}"/>
              </a:ext>
            </a:extLst>
          </p:cNvPr>
          <p:cNvSpPr/>
          <p:nvPr/>
        </p:nvSpPr>
        <p:spPr>
          <a:xfrm>
            <a:off x="9369613" y="460036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9" name="Connecteur droit 198">
            <a:extLst>
              <a:ext uri="{FF2B5EF4-FFF2-40B4-BE49-F238E27FC236}">
                <a16:creationId xmlns:a16="http://schemas.microsoft.com/office/drawing/2014/main" id="{08417897-87CC-2E44-A5DB-35A54EE42CEA}"/>
              </a:ext>
            </a:extLst>
          </p:cNvPr>
          <p:cNvCxnSpPr>
            <a:cxnSpLocks/>
            <a:stCxn id="189" idx="6"/>
            <a:endCxn id="198" idx="2"/>
          </p:cNvCxnSpPr>
          <p:nvPr/>
        </p:nvCxnSpPr>
        <p:spPr>
          <a:xfrm>
            <a:off x="9016662" y="4664907"/>
            <a:ext cx="35295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Connecteur droit 199">
            <a:extLst>
              <a:ext uri="{FF2B5EF4-FFF2-40B4-BE49-F238E27FC236}">
                <a16:creationId xmlns:a16="http://schemas.microsoft.com/office/drawing/2014/main" id="{3E7C0621-FCF2-8644-99D8-AD83C68224A7}"/>
              </a:ext>
            </a:extLst>
          </p:cNvPr>
          <p:cNvCxnSpPr>
            <a:cxnSpLocks/>
            <a:stCxn id="29" idx="4"/>
            <a:endCxn id="166" idx="0"/>
          </p:cNvCxnSpPr>
          <p:nvPr/>
        </p:nvCxnSpPr>
        <p:spPr>
          <a:xfrm flipH="1">
            <a:off x="6111589" y="3976655"/>
            <a:ext cx="5024" cy="239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Connecteur droit 200">
            <a:extLst>
              <a:ext uri="{FF2B5EF4-FFF2-40B4-BE49-F238E27FC236}">
                <a16:creationId xmlns:a16="http://schemas.microsoft.com/office/drawing/2014/main" id="{04D3B993-47DD-8249-AB5F-65EA89E032DB}"/>
              </a:ext>
            </a:extLst>
          </p:cNvPr>
          <p:cNvCxnSpPr>
            <a:cxnSpLocks/>
            <a:stCxn id="30" idx="4"/>
            <a:endCxn id="167" idx="0"/>
          </p:cNvCxnSpPr>
          <p:nvPr/>
        </p:nvCxnSpPr>
        <p:spPr>
          <a:xfrm flipH="1">
            <a:off x="6578671" y="3977089"/>
            <a:ext cx="5024" cy="239789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Connecteur droit 201">
            <a:extLst>
              <a:ext uri="{FF2B5EF4-FFF2-40B4-BE49-F238E27FC236}">
                <a16:creationId xmlns:a16="http://schemas.microsoft.com/office/drawing/2014/main" id="{7130EDF5-4984-494C-A6E6-7600D5E59112}"/>
              </a:ext>
            </a:extLst>
          </p:cNvPr>
          <p:cNvCxnSpPr>
            <a:cxnSpLocks/>
            <a:stCxn id="31" idx="4"/>
            <a:endCxn id="168" idx="0"/>
          </p:cNvCxnSpPr>
          <p:nvPr/>
        </p:nvCxnSpPr>
        <p:spPr>
          <a:xfrm flipH="1">
            <a:off x="7046923" y="3976801"/>
            <a:ext cx="5024" cy="239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Connecteur droit 202">
            <a:extLst>
              <a:ext uri="{FF2B5EF4-FFF2-40B4-BE49-F238E27FC236}">
                <a16:creationId xmlns:a16="http://schemas.microsoft.com/office/drawing/2014/main" id="{04020A2A-010C-B348-BC4A-DC8C3A7C71C4}"/>
              </a:ext>
            </a:extLst>
          </p:cNvPr>
          <p:cNvCxnSpPr>
            <a:cxnSpLocks/>
            <a:stCxn id="32" idx="4"/>
            <a:endCxn id="169" idx="0"/>
          </p:cNvCxnSpPr>
          <p:nvPr/>
        </p:nvCxnSpPr>
        <p:spPr>
          <a:xfrm flipH="1">
            <a:off x="7484837" y="3976801"/>
            <a:ext cx="5024" cy="239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Connecteur droit 203">
            <a:extLst>
              <a:ext uri="{FF2B5EF4-FFF2-40B4-BE49-F238E27FC236}">
                <a16:creationId xmlns:a16="http://schemas.microsoft.com/office/drawing/2014/main" id="{3AF60CB5-95A1-9948-AA6B-43030A0DBDCE}"/>
              </a:ext>
            </a:extLst>
          </p:cNvPr>
          <p:cNvCxnSpPr>
            <a:cxnSpLocks/>
            <a:stCxn id="33" idx="4"/>
            <a:endCxn id="170" idx="0"/>
          </p:cNvCxnSpPr>
          <p:nvPr/>
        </p:nvCxnSpPr>
        <p:spPr>
          <a:xfrm flipH="1">
            <a:off x="7956078" y="3974203"/>
            <a:ext cx="5024" cy="239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Connecteur droit 204">
            <a:extLst>
              <a:ext uri="{FF2B5EF4-FFF2-40B4-BE49-F238E27FC236}">
                <a16:creationId xmlns:a16="http://schemas.microsoft.com/office/drawing/2014/main" id="{E5253C17-90D1-3D48-84DA-E71A272B2480}"/>
              </a:ext>
            </a:extLst>
          </p:cNvPr>
          <p:cNvCxnSpPr>
            <a:cxnSpLocks/>
            <a:stCxn id="34" idx="4"/>
            <a:endCxn id="171" idx="0"/>
          </p:cNvCxnSpPr>
          <p:nvPr/>
        </p:nvCxnSpPr>
        <p:spPr>
          <a:xfrm flipH="1">
            <a:off x="8442498" y="3973781"/>
            <a:ext cx="5024" cy="239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Connecteur droit 205">
            <a:extLst>
              <a:ext uri="{FF2B5EF4-FFF2-40B4-BE49-F238E27FC236}">
                <a16:creationId xmlns:a16="http://schemas.microsoft.com/office/drawing/2014/main" id="{8DE11735-F5C5-0349-860C-14017AA0E5CF}"/>
              </a:ext>
            </a:extLst>
          </p:cNvPr>
          <p:cNvCxnSpPr>
            <a:cxnSpLocks/>
            <a:stCxn id="35" idx="4"/>
            <a:endCxn id="172" idx="0"/>
          </p:cNvCxnSpPr>
          <p:nvPr/>
        </p:nvCxnSpPr>
        <p:spPr>
          <a:xfrm flipH="1">
            <a:off x="8938355" y="3971507"/>
            <a:ext cx="5024" cy="239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Connecteur droit 206">
            <a:extLst>
              <a:ext uri="{FF2B5EF4-FFF2-40B4-BE49-F238E27FC236}">
                <a16:creationId xmlns:a16="http://schemas.microsoft.com/office/drawing/2014/main" id="{7A7E0089-20B8-2443-8C11-AFEDAD463925}"/>
              </a:ext>
            </a:extLst>
          </p:cNvPr>
          <p:cNvCxnSpPr>
            <a:cxnSpLocks/>
            <a:stCxn id="150" idx="4"/>
            <a:endCxn id="181" idx="0"/>
          </p:cNvCxnSpPr>
          <p:nvPr/>
        </p:nvCxnSpPr>
        <p:spPr>
          <a:xfrm flipH="1">
            <a:off x="9447924" y="3973781"/>
            <a:ext cx="5024" cy="239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Connecteur droit 207">
            <a:extLst>
              <a:ext uri="{FF2B5EF4-FFF2-40B4-BE49-F238E27FC236}">
                <a16:creationId xmlns:a16="http://schemas.microsoft.com/office/drawing/2014/main" id="{EC3AD806-A172-5A45-8BFC-4E50B175AB01}"/>
              </a:ext>
            </a:extLst>
          </p:cNvPr>
          <p:cNvCxnSpPr>
            <a:cxnSpLocks/>
            <a:stCxn id="181" idx="4"/>
            <a:endCxn id="198" idx="0"/>
          </p:cNvCxnSpPr>
          <p:nvPr/>
        </p:nvCxnSpPr>
        <p:spPr>
          <a:xfrm flipH="1">
            <a:off x="9447923" y="4347212"/>
            <a:ext cx="1" cy="253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Connecteur droit 208">
            <a:extLst>
              <a:ext uri="{FF2B5EF4-FFF2-40B4-BE49-F238E27FC236}">
                <a16:creationId xmlns:a16="http://schemas.microsoft.com/office/drawing/2014/main" id="{9424EF46-FCCB-8044-87DA-52FF69359BFC}"/>
              </a:ext>
            </a:extLst>
          </p:cNvPr>
          <p:cNvCxnSpPr>
            <a:cxnSpLocks/>
            <a:stCxn id="172" idx="4"/>
            <a:endCxn id="189" idx="0"/>
          </p:cNvCxnSpPr>
          <p:nvPr/>
        </p:nvCxnSpPr>
        <p:spPr>
          <a:xfrm flipH="1">
            <a:off x="8938354" y="4344937"/>
            <a:ext cx="1" cy="253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Connecteur droit 209">
            <a:extLst>
              <a:ext uri="{FF2B5EF4-FFF2-40B4-BE49-F238E27FC236}">
                <a16:creationId xmlns:a16="http://schemas.microsoft.com/office/drawing/2014/main" id="{F2630101-7D27-FD42-8E8E-BB67AC72812F}"/>
              </a:ext>
            </a:extLst>
          </p:cNvPr>
          <p:cNvCxnSpPr>
            <a:cxnSpLocks/>
            <a:stCxn id="171" idx="4"/>
            <a:endCxn id="188" idx="0"/>
          </p:cNvCxnSpPr>
          <p:nvPr/>
        </p:nvCxnSpPr>
        <p:spPr>
          <a:xfrm flipH="1">
            <a:off x="8442497" y="4347212"/>
            <a:ext cx="1" cy="253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Connecteur droit 210">
            <a:extLst>
              <a:ext uri="{FF2B5EF4-FFF2-40B4-BE49-F238E27FC236}">
                <a16:creationId xmlns:a16="http://schemas.microsoft.com/office/drawing/2014/main" id="{955263BF-D7C9-5C42-98C9-F4A6390CA660}"/>
              </a:ext>
            </a:extLst>
          </p:cNvPr>
          <p:cNvCxnSpPr>
            <a:cxnSpLocks/>
            <a:stCxn id="170" idx="4"/>
            <a:endCxn id="187" idx="0"/>
          </p:cNvCxnSpPr>
          <p:nvPr/>
        </p:nvCxnSpPr>
        <p:spPr>
          <a:xfrm flipH="1">
            <a:off x="7956077" y="4347634"/>
            <a:ext cx="1" cy="253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Connecteur droit 211">
            <a:extLst>
              <a:ext uri="{FF2B5EF4-FFF2-40B4-BE49-F238E27FC236}">
                <a16:creationId xmlns:a16="http://schemas.microsoft.com/office/drawing/2014/main" id="{DDCC1CB5-E3FF-FB42-A2B3-33B5DFD64520}"/>
              </a:ext>
            </a:extLst>
          </p:cNvPr>
          <p:cNvCxnSpPr>
            <a:cxnSpLocks/>
            <a:stCxn id="169" idx="4"/>
            <a:endCxn id="186" idx="0"/>
          </p:cNvCxnSpPr>
          <p:nvPr/>
        </p:nvCxnSpPr>
        <p:spPr>
          <a:xfrm flipH="1">
            <a:off x="7484836" y="4350233"/>
            <a:ext cx="1" cy="253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Connecteur droit 212">
            <a:extLst>
              <a:ext uri="{FF2B5EF4-FFF2-40B4-BE49-F238E27FC236}">
                <a16:creationId xmlns:a16="http://schemas.microsoft.com/office/drawing/2014/main" id="{A7BE19E4-E09D-7C4F-AA19-177C91340044}"/>
              </a:ext>
            </a:extLst>
          </p:cNvPr>
          <p:cNvCxnSpPr>
            <a:cxnSpLocks/>
            <a:stCxn id="168" idx="4"/>
            <a:endCxn id="185" idx="0"/>
          </p:cNvCxnSpPr>
          <p:nvPr/>
        </p:nvCxnSpPr>
        <p:spPr>
          <a:xfrm flipH="1">
            <a:off x="7046922" y="4350233"/>
            <a:ext cx="1" cy="253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Connecteur droit 213">
            <a:extLst>
              <a:ext uri="{FF2B5EF4-FFF2-40B4-BE49-F238E27FC236}">
                <a16:creationId xmlns:a16="http://schemas.microsoft.com/office/drawing/2014/main" id="{AA01CF74-13ED-374C-A72A-7C82D678C148}"/>
              </a:ext>
            </a:extLst>
          </p:cNvPr>
          <p:cNvCxnSpPr>
            <a:cxnSpLocks/>
            <a:stCxn id="167" idx="4"/>
            <a:endCxn id="184" idx="0"/>
          </p:cNvCxnSpPr>
          <p:nvPr/>
        </p:nvCxnSpPr>
        <p:spPr>
          <a:xfrm flipH="1">
            <a:off x="6578670" y="4350520"/>
            <a:ext cx="1" cy="253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Connecteur droit 214">
            <a:extLst>
              <a:ext uri="{FF2B5EF4-FFF2-40B4-BE49-F238E27FC236}">
                <a16:creationId xmlns:a16="http://schemas.microsoft.com/office/drawing/2014/main" id="{8BC93882-BD64-0A41-B6C2-881FC7CA87AD}"/>
              </a:ext>
            </a:extLst>
          </p:cNvPr>
          <p:cNvCxnSpPr>
            <a:cxnSpLocks/>
            <a:stCxn id="166" idx="4"/>
            <a:endCxn id="183" idx="0"/>
          </p:cNvCxnSpPr>
          <p:nvPr/>
        </p:nvCxnSpPr>
        <p:spPr>
          <a:xfrm flipH="1">
            <a:off x="6111588" y="4350086"/>
            <a:ext cx="1" cy="253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Ellipse 215">
            <a:extLst>
              <a:ext uri="{FF2B5EF4-FFF2-40B4-BE49-F238E27FC236}">
                <a16:creationId xmlns:a16="http://schemas.microsoft.com/office/drawing/2014/main" id="{59EF9F58-E976-E94F-9F22-F500B45334F0}"/>
              </a:ext>
            </a:extLst>
          </p:cNvPr>
          <p:cNvSpPr/>
          <p:nvPr/>
        </p:nvSpPr>
        <p:spPr>
          <a:xfrm>
            <a:off x="9884412" y="2635710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Ellipse 216">
            <a:extLst>
              <a:ext uri="{FF2B5EF4-FFF2-40B4-BE49-F238E27FC236}">
                <a16:creationId xmlns:a16="http://schemas.microsoft.com/office/drawing/2014/main" id="{60B31A2A-FAA9-CB49-89F9-6717DC1E100F}"/>
              </a:ext>
            </a:extLst>
          </p:cNvPr>
          <p:cNvSpPr/>
          <p:nvPr/>
        </p:nvSpPr>
        <p:spPr>
          <a:xfrm>
            <a:off x="9882403" y="3065762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Ellipse 217">
            <a:extLst>
              <a:ext uri="{FF2B5EF4-FFF2-40B4-BE49-F238E27FC236}">
                <a16:creationId xmlns:a16="http://schemas.microsoft.com/office/drawing/2014/main" id="{E7925AFA-E9CA-ED43-992F-BB592A5AD550}"/>
              </a:ext>
            </a:extLst>
          </p:cNvPr>
          <p:cNvSpPr/>
          <p:nvPr/>
        </p:nvSpPr>
        <p:spPr>
          <a:xfrm>
            <a:off x="9880396" y="3470117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Ellipse 218">
            <a:extLst>
              <a:ext uri="{FF2B5EF4-FFF2-40B4-BE49-F238E27FC236}">
                <a16:creationId xmlns:a16="http://schemas.microsoft.com/office/drawing/2014/main" id="{5B960CEB-93E3-554E-A1F7-DC681245E807}"/>
              </a:ext>
            </a:extLst>
          </p:cNvPr>
          <p:cNvSpPr/>
          <p:nvPr/>
        </p:nvSpPr>
        <p:spPr>
          <a:xfrm>
            <a:off x="9878386" y="3838489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0" name="Connecteur droit 219">
            <a:extLst>
              <a:ext uri="{FF2B5EF4-FFF2-40B4-BE49-F238E27FC236}">
                <a16:creationId xmlns:a16="http://schemas.microsoft.com/office/drawing/2014/main" id="{8D317351-FCBD-7440-A68E-AC58053DFAAF}"/>
              </a:ext>
            </a:extLst>
          </p:cNvPr>
          <p:cNvCxnSpPr>
            <a:cxnSpLocks/>
            <a:stCxn id="218" idx="4"/>
            <a:endCxn id="219" idx="0"/>
          </p:cNvCxnSpPr>
          <p:nvPr/>
        </p:nvCxnSpPr>
        <p:spPr>
          <a:xfrm flipH="1">
            <a:off x="9956695" y="3603758"/>
            <a:ext cx="2009" cy="234731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Connecteur droit 220">
            <a:extLst>
              <a:ext uri="{FF2B5EF4-FFF2-40B4-BE49-F238E27FC236}">
                <a16:creationId xmlns:a16="http://schemas.microsoft.com/office/drawing/2014/main" id="{16ED2DBC-0AD8-3C44-811C-7C04C6EFB070}"/>
              </a:ext>
            </a:extLst>
          </p:cNvPr>
          <p:cNvCxnSpPr>
            <a:cxnSpLocks/>
            <a:stCxn id="217" idx="4"/>
            <a:endCxn id="218" idx="0"/>
          </p:cNvCxnSpPr>
          <p:nvPr/>
        </p:nvCxnSpPr>
        <p:spPr>
          <a:xfrm flipH="1">
            <a:off x="9958705" y="3199405"/>
            <a:ext cx="2007" cy="270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Connecteur droit 221">
            <a:extLst>
              <a:ext uri="{FF2B5EF4-FFF2-40B4-BE49-F238E27FC236}">
                <a16:creationId xmlns:a16="http://schemas.microsoft.com/office/drawing/2014/main" id="{D28AEF4A-EDB0-0A4D-BB83-564EEEFC439B}"/>
              </a:ext>
            </a:extLst>
          </p:cNvPr>
          <p:cNvCxnSpPr>
            <a:cxnSpLocks/>
            <a:stCxn id="216" idx="4"/>
            <a:endCxn id="217" idx="0"/>
          </p:cNvCxnSpPr>
          <p:nvPr/>
        </p:nvCxnSpPr>
        <p:spPr>
          <a:xfrm flipH="1">
            <a:off x="9960712" y="2769352"/>
            <a:ext cx="2008" cy="2964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Ellipse 224">
            <a:extLst>
              <a:ext uri="{FF2B5EF4-FFF2-40B4-BE49-F238E27FC236}">
                <a16:creationId xmlns:a16="http://schemas.microsoft.com/office/drawing/2014/main" id="{13866036-E3ED-E046-939D-06B88A5E1AA6}"/>
              </a:ext>
            </a:extLst>
          </p:cNvPr>
          <p:cNvSpPr/>
          <p:nvPr/>
        </p:nvSpPr>
        <p:spPr>
          <a:xfrm>
            <a:off x="9878385" y="2223106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6" name="Connecteur droit 225">
            <a:extLst>
              <a:ext uri="{FF2B5EF4-FFF2-40B4-BE49-F238E27FC236}">
                <a16:creationId xmlns:a16="http://schemas.microsoft.com/office/drawing/2014/main" id="{3AFD507B-FE5B-5247-93A5-9A1F7BE344A6}"/>
              </a:ext>
            </a:extLst>
          </p:cNvPr>
          <p:cNvCxnSpPr>
            <a:cxnSpLocks/>
            <a:endCxn id="216" idx="0"/>
          </p:cNvCxnSpPr>
          <p:nvPr/>
        </p:nvCxnSpPr>
        <p:spPr>
          <a:xfrm>
            <a:off x="9958703" y="2348800"/>
            <a:ext cx="4018" cy="2869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Ellipse 226">
            <a:extLst>
              <a:ext uri="{FF2B5EF4-FFF2-40B4-BE49-F238E27FC236}">
                <a16:creationId xmlns:a16="http://schemas.microsoft.com/office/drawing/2014/main" id="{38926D3C-7504-9B41-B014-A122EDBCBE15}"/>
              </a:ext>
            </a:extLst>
          </p:cNvPr>
          <p:cNvSpPr/>
          <p:nvPr/>
        </p:nvSpPr>
        <p:spPr>
          <a:xfrm>
            <a:off x="9882403" y="1811825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8" name="Connecteur droit 227">
            <a:extLst>
              <a:ext uri="{FF2B5EF4-FFF2-40B4-BE49-F238E27FC236}">
                <a16:creationId xmlns:a16="http://schemas.microsoft.com/office/drawing/2014/main" id="{8557A6B6-4672-404E-8B25-45C61940AF74}"/>
              </a:ext>
            </a:extLst>
          </p:cNvPr>
          <p:cNvCxnSpPr>
            <a:cxnSpLocks/>
            <a:stCxn id="227" idx="4"/>
            <a:endCxn id="225" idx="0"/>
          </p:cNvCxnSpPr>
          <p:nvPr/>
        </p:nvCxnSpPr>
        <p:spPr>
          <a:xfrm flipH="1">
            <a:off x="9956695" y="1945467"/>
            <a:ext cx="4019" cy="277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Ellipse 228">
            <a:extLst>
              <a:ext uri="{FF2B5EF4-FFF2-40B4-BE49-F238E27FC236}">
                <a16:creationId xmlns:a16="http://schemas.microsoft.com/office/drawing/2014/main" id="{9D078C65-D736-974D-809D-6AC548EF7FC6}"/>
              </a:ext>
            </a:extLst>
          </p:cNvPr>
          <p:cNvSpPr/>
          <p:nvPr/>
        </p:nvSpPr>
        <p:spPr>
          <a:xfrm>
            <a:off x="9873362" y="421192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Ellipse 229">
            <a:extLst>
              <a:ext uri="{FF2B5EF4-FFF2-40B4-BE49-F238E27FC236}">
                <a16:creationId xmlns:a16="http://schemas.microsoft.com/office/drawing/2014/main" id="{36D7F40C-D1FB-194A-B6AC-DACD4B1D057F}"/>
              </a:ext>
            </a:extLst>
          </p:cNvPr>
          <p:cNvSpPr/>
          <p:nvPr/>
        </p:nvSpPr>
        <p:spPr>
          <a:xfrm>
            <a:off x="9873361" y="459871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1" name="Connecteur droit 230">
            <a:extLst>
              <a:ext uri="{FF2B5EF4-FFF2-40B4-BE49-F238E27FC236}">
                <a16:creationId xmlns:a16="http://schemas.microsoft.com/office/drawing/2014/main" id="{A0461D3E-64D1-F047-BF81-7F84D1AF6038}"/>
              </a:ext>
            </a:extLst>
          </p:cNvPr>
          <p:cNvCxnSpPr>
            <a:cxnSpLocks/>
            <a:stCxn id="219" idx="4"/>
            <a:endCxn id="229" idx="0"/>
          </p:cNvCxnSpPr>
          <p:nvPr/>
        </p:nvCxnSpPr>
        <p:spPr>
          <a:xfrm flipH="1">
            <a:off x="9951671" y="3972131"/>
            <a:ext cx="5024" cy="239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Connecteur droit 231">
            <a:extLst>
              <a:ext uri="{FF2B5EF4-FFF2-40B4-BE49-F238E27FC236}">
                <a16:creationId xmlns:a16="http://schemas.microsoft.com/office/drawing/2014/main" id="{39C456E5-4EEB-784A-BDCE-0D8ECAE7F80A}"/>
              </a:ext>
            </a:extLst>
          </p:cNvPr>
          <p:cNvCxnSpPr>
            <a:cxnSpLocks/>
            <a:stCxn id="229" idx="4"/>
            <a:endCxn id="230" idx="0"/>
          </p:cNvCxnSpPr>
          <p:nvPr/>
        </p:nvCxnSpPr>
        <p:spPr>
          <a:xfrm flipH="1">
            <a:off x="9951670" y="4345562"/>
            <a:ext cx="1" cy="253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Connecteur droit 232">
            <a:extLst>
              <a:ext uri="{FF2B5EF4-FFF2-40B4-BE49-F238E27FC236}">
                <a16:creationId xmlns:a16="http://schemas.microsoft.com/office/drawing/2014/main" id="{E225CFA5-5991-A845-A9AF-E26D138502BB}"/>
              </a:ext>
            </a:extLst>
          </p:cNvPr>
          <p:cNvCxnSpPr>
            <a:cxnSpLocks/>
            <a:stCxn id="158" idx="6"/>
            <a:endCxn id="227" idx="2"/>
          </p:cNvCxnSpPr>
          <p:nvPr/>
        </p:nvCxnSpPr>
        <p:spPr>
          <a:xfrm flipV="1">
            <a:off x="9535273" y="1878646"/>
            <a:ext cx="347130" cy="1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Ellipse 233">
            <a:extLst>
              <a:ext uri="{FF2B5EF4-FFF2-40B4-BE49-F238E27FC236}">
                <a16:creationId xmlns:a16="http://schemas.microsoft.com/office/drawing/2014/main" id="{7372DFFD-5E97-5E48-A7D6-560C8FD39A44}"/>
              </a:ext>
            </a:extLst>
          </p:cNvPr>
          <p:cNvSpPr/>
          <p:nvPr/>
        </p:nvSpPr>
        <p:spPr>
          <a:xfrm>
            <a:off x="10388238" y="2631357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Ellipse 234">
            <a:extLst>
              <a:ext uri="{FF2B5EF4-FFF2-40B4-BE49-F238E27FC236}">
                <a16:creationId xmlns:a16="http://schemas.microsoft.com/office/drawing/2014/main" id="{4FD9A2B8-1F8F-E74D-AC52-A8C6FCCA64DB}"/>
              </a:ext>
            </a:extLst>
          </p:cNvPr>
          <p:cNvSpPr/>
          <p:nvPr/>
        </p:nvSpPr>
        <p:spPr>
          <a:xfrm>
            <a:off x="10386229" y="3061410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Ellipse 235">
            <a:extLst>
              <a:ext uri="{FF2B5EF4-FFF2-40B4-BE49-F238E27FC236}">
                <a16:creationId xmlns:a16="http://schemas.microsoft.com/office/drawing/2014/main" id="{B27C4780-2BEA-9E45-9257-F2D84CBCAF38}"/>
              </a:ext>
            </a:extLst>
          </p:cNvPr>
          <p:cNvSpPr/>
          <p:nvPr/>
        </p:nvSpPr>
        <p:spPr>
          <a:xfrm>
            <a:off x="10384221" y="3465764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Ellipse 236">
            <a:extLst>
              <a:ext uri="{FF2B5EF4-FFF2-40B4-BE49-F238E27FC236}">
                <a16:creationId xmlns:a16="http://schemas.microsoft.com/office/drawing/2014/main" id="{1E48CE64-FD9D-1A47-BE13-D08E7A083460}"/>
              </a:ext>
            </a:extLst>
          </p:cNvPr>
          <p:cNvSpPr/>
          <p:nvPr/>
        </p:nvSpPr>
        <p:spPr>
          <a:xfrm>
            <a:off x="10382212" y="3834137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8" name="Connecteur droit 237">
            <a:extLst>
              <a:ext uri="{FF2B5EF4-FFF2-40B4-BE49-F238E27FC236}">
                <a16:creationId xmlns:a16="http://schemas.microsoft.com/office/drawing/2014/main" id="{47AB8F58-6E0B-5243-8C11-A4E35F204E6F}"/>
              </a:ext>
            </a:extLst>
          </p:cNvPr>
          <p:cNvCxnSpPr>
            <a:cxnSpLocks/>
            <a:stCxn id="236" idx="4"/>
            <a:endCxn id="237" idx="0"/>
          </p:cNvCxnSpPr>
          <p:nvPr/>
        </p:nvCxnSpPr>
        <p:spPr>
          <a:xfrm flipH="1">
            <a:off x="10460520" y="3599406"/>
            <a:ext cx="2009" cy="234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Connecteur droit 238">
            <a:extLst>
              <a:ext uri="{FF2B5EF4-FFF2-40B4-BE49-F238E27FC236}">
                <a16:creationId xmlns:a16="http://schemas.microsoft.com/office/drawing/2014/main" id="{F698848B-AD9F-FD48-9401-AEFD1EE93C8E}"/>
              </a:ext>
            </a:extLst>
          </p:cNvPr>
          <p:cNvCxnSpPr>
            <a:cxnSpLocks/>
            <a:stCxn id="235" idx="4"/>
            <a:endCxn id="236" idx="0"/>
          </p:cNvCxnSpPr>
          <p:nvPr/>
        </p:nvCxnSpPr>
        <p:spPr>
          <a:xfrm flipH="1">
            <a:off x="10462530" y="3195052"/>
            <a:ext cx="2007" cy="270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Connecteur droit 239">
            <a:extLst>
              <a:ext uri="{FF2B5EF4-FFF2-40B4-BE49-F238E27FC236}">
                <a16:creationId xmlns:a16="http://schemas.microsoft.com/office/drawing/2014/main" id="{CE2B2DC8-1AF6-B640-924F-0C3F969A4BEF}"/>
              </a:ext>
            </a:extLst>
          </p:cNvPr>
          <p:cNvCxnSpPr>
            <a:cxnSpLocks/>
            <a:stCxn id="234" idx="4"/>
            <a:endCxn id="235" idx="0"/>
          </p:cNvCxnSpPr>
          <p:nvPr/>
        </p:nvCxnSpPr>
        <p:spPr>
          <a:xfrm flipH="1">
            <a:off x="10464537" y="2765000"/>
            <a:ext cx="2008" cy="2964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Ellipse 242">
            <a:extLst>
              <a:ext uri="{FF2B5EF4-FFF2-40B4-BE49-F238E27FC236}">
                <a16:creationId xmlns:a16="http://schemas.microsoft.com/office/drawing/2014/main" id="{FF080417-296A-B64E-A368-BC574B9232AE}"/>
              </a:ext>
            </a:extLst>
          </p:cNvPr>
          <p:cNvSpPr/>
          <p:nvPr/>
        </p:nvSpPr>
        <p:spPr>
          <a:xfrm>
            <a:off x="10382210" y="2218754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4" name="Connecteur droit 243">
            <a:extLst>
              <a:ext uri="{FF2B5EF4-FFF2-40B4-BE49-F238E27FC236}">
                <a16:creationId xmlns:a16="http://schemas.microsoft.com/office/drawing/2014/main" id="{E01333E4-D609-A846-B57E-929CB5BEB3EF}"/>
              </a:ext>
            </a:extLst>
          </p:cNvPr>
          <p:cNvCxnSpPr>
            <a:cxnSpLocks/>
            <a:endCxn id="234" idx="0"/>
          </p:cNvCxnSpPr>
          <p:nvPr/>
        </p:nvCxnSpPr>
        <p:spPr>
          <a:xfrm>
            <a:off x="10462528" y="2344447"/>
            <a:ext cx="4018" cy="2869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" name="Ellipse 244">
            <a:extLst>
              <a:ext uri="{FF2B5EF4-FFF2-40B4-BE49-F238E27FC236}">
                <a16:creationId xmlns:a16="http://schemas.microsoft.com/office/drawing/2014/main" id="{85B1A8A1-60B5-294E-8C73-11C44099ADA7}"/>
              </a:ext>
            </a:extLst>
          </p:cNvPr>
          <p:cNvSpPr/>
          <p:nvPr/>
        </p:nvSpPr>
        <p:spPr>
          <a:xfrm>
            <a:off x="10386229" y="1807472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6" name="Connecteur droit 245">
            <a:extLst>
              <a:ext uri="{FF2B5EF4-FFF2-40B4-BE49-F238E27FC236}">
                <a16:creationId xmlns:a16="http://schemas.microsoft.com/office/drawing/2014/main" id="{99674273-5385-ED4E-95E3-AE1E95D64B3F}"/>
              </a:ext>
            </a:extLst>
          </p:cNvPr>
          <p:cNvCxnSpPr>
            <a:cxnSpLocks/>
            <a:stCxn id="245" idx="4"/>
            <a:endCxn id="243" idx="0"/>
          </p:cNvCxnSpPr>
          <p:nvPr/>
        </p:nvCxnSpPr>
        <p:spPr>
          <a:xfrm flipH="1">
            <a:off x="10460520" y="1941114"/>
            <a:ext cx="4019" cy="277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7" name="Ellipse 246">
            <a:extLst>
              <a:ext uri="{FF2B5EF4-FFF2-40B4-BE49-F238E27FC236}">
                <a16:creationId xmlns:a16="http://schemas.microsoft.com/office/drawing/2014/main" id="{9D43DD78-D6B2-7F46-81C7-EE0F9B148099}"/>
              </a:ext>
            </a:extLst>
          </p:cNvPr>
          <p:cNvSpPr/>
          <p:nvPr/>
        </p:nvSpPr>
        <p:spPr>
          <a:xfrm>
            <a:off x="10377187" y="4207568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Ellipse 247">
            <a:extLst>
              <a:ext uri="{FF2B5EF4-FFF2-40B4-BE49-F238E27FC236}">
                <a16:creationId xmlns:a16="http://schemas.microsoft.com/office/drawing/2014/main" id="{FF4342A6-EF9C-7B44-A1D1-DA67CEAF6989}"/>
              </a:ext>
            </a:extLst>
          </p:cNvPr>
          <p:cNvSpPr/>
          <p:nvPr/>
        </p:nvSpPr>
        <p:spPr>
          <a:xfrm>
            <a:off x="10377186" y="4594358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9" name="Connecteur droit 248">
            <a:extLst>
              <a:ext uri="{FF2B5EF4-FFF2-40B4-BE49-F238E27FC236}">
                <a16:creationId xmlns:a16="http://schemas.microsoft.com/office/drawing/2014/main" id="{567927F9-ACD5-CB4B-BDC1-751F6D3794E9}"/>
              </a:ext>
            </a:extLst>
          </p:cNvPr>
          <p:cNvCxnSpPr>
            <a:cxnSpLocks/>
            <a:stCxn id="237" idx="4"/>
            <a:endCxn id="247" idx="0"/>
          </p:cNvCxnSpPr>
          <p:nvPr/>
        </p:nvCxnSpPr>
        <p:spPr>
          <a:xfrm flipH="1">
            <a:off x="10455497" y="3967778"/>
            <a:ext cx="5024" cy="239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Connecteur droit 249">
            <a:extLst>
              <a:ext uri="{FF2B5EF4-FFF2-40B4-BE49-F238E27FC236}">
                <a16:creationId xmlns:a16="http://schemas.microsoft.com/office/drawing/2014/main" id="{6CA74E02-285F-AF47-8E04-34CEE57C0CDC}"/>
              </a:ext>
            </a:extLst>
          </p:cNvPr>
          <p:cNvCxnSpPr>
            <a:cxnSpLocks/>
            <a:stCxn id="247" idx="4"/>
            <a:endCxn id="248" idx="0"/>
          </p:cNvCxnSpPr>
          <p:nvPr/>
        </p:nvCxnSpPr>
        <p:spPr>
          <a:xfrm flipH="1">
            <a:off x="10455495" y="4341209"/>
            <a:ext cx="1" cy="253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Connecteur droit 250">
            <a:extLst>
              <a:ext uri="{FF2B5EF4-FFF2-40B4-BE49-F238E27FC236}">
                <a16:creationId xmlns:a16="http://schemas.microsoft.com/office/drawing/2014/main" id="{702AE04F-8608-444B-9AA7-3018DECDE5E6}"/>
              </a:ext>
            </a:extLst>
          </p:cNvPr>
          <p:cNvCxnSpPr>
            <a:cxnSpLocks/>
            <a:stCxn id="227" idx="6"/>
            <a:endCxn id="245" idx="2"/>
          </p:cNvCxnSpPr>
          <p:nvPr/>
        </p:nvCxnSpPr>
        <p:spPr>
          <a:xfrm flipV="1">
            <a:off x="10039022" y="1874294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Connecteur droit 251">
            <a:extLst>
              <a:ext uri="{FF2B5EF4-FFF2-40B4-BE49-F238E27FC236}">
                <a16:creationId xmlns:a16="http://schemas.microsoft.com/office/drawing/2014/main" id="{87B072B7-3A7F-A74A-81F2-BBE3FD6A8CBD}"/>
              </a:ext>
            </a:extLst>
          </p:cNvPr>
          <p:cNvCxnSpPr>
            <a:cxnSpLocks/>
            <a:stCxn id="156" idx="6"/>
            <a:endCxn id="225" idx="2"/>
          </p:cNvCxnSpPr>
          <p:nvPr/>
        </p:nvCxnSpPr>
        <p:spPr>
          <a:xfrm flipV="1">
            <a:off x="9531255" y="2289928"/>
            <a:ext cx="347130" cy="1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Connecteur droit 252">
            <a:extLst>
              <a:ext uri="{FF2B5EF4-FFF2-40B4-BE49-F238E27FC236}">
                <a16:creationId xmlns:a16="http://schemas.microsoft.com/office/drawing/2014/main" id="{12BCBF45-8155-2745-BCCF-A27AF29AE0C7}"/>
              </a:ext>
            </a:extLst>
          </p:cNvPr>
          <p:cNvCxnSpPr>
            <a:cxnSpLocks/>
            <a:stCxn id="225" idx="6"/>
            <a:endCxn id="243" idx="2"/>
          </p:cNvCxnSpPr>
          <p:nvPr/>
        </p:nvCxnSpPr>
        <p:spPr>
          <a:xfrm flipV="1">
            <a:off x="10035002" y="2285575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Connecteur droit 253">
            <a:extLst>
              <a:ext uri="{FF2B5EF4-FFF2-40B4-BE49-F238E27FC236}">
                <a16:creationId xmlns:a16="http://schemas.microsoft.com/office/drawing/2014/main" id="{9E309FA0-D6AD-BA47-8523-031437AE95D1}"/>
              </a:ext>
            </a:extLst>
          </p:cNvPr>
          <p:cNvCxnSpPr>
            <a:cxnSpLocks/>
            <a:stCxn id="216" idx="6"/>
            <a:endCxn id="234" idx="2"/>
          </p:cNvCxnSpPr>
          <p:nvPr/>
        </p:nvCxnSpPr>
        <p:spPr>
          <a:xfrm flipV="1">
            <a:off x="10041030" y="2698178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Connecteur droit 254">
            <a:extLst>
              <a:ext uri="{FF2B5EF4-FFF2-40B4-BE49-F238E27FC236}">
                <a16:creationId xmlns:a16="http://schemas.microsoft.com/office/drawing/2014/main" id="{ECCC33DB-BAAB-ED4B-BC3F-9CB747517E5D}"/>
              </a:ext>
            </a:extLst>
          </p:cNvPr>
          <p:cNvCxnSpPr>
            <a:cxnSpLocks/>
            <a:stCxn id="147" idx="6"/>
            <a:endCxn id="216" idx="2"/>
          </p:cNvCxnSpPr>
          <p:nvPr/>
        </p:nvCxnSpPr>
        <p:spPr>
          <a:xfrm flipV="1">
            <a:off x="9537283" y="2702531"/>
            <a:ext cx="347130" cy="1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Connecteur droit 255">
            <a:extLst>
              <a:ext uri="{FF2B5EF4-FFF2-40B4-BE49-F238E27FC236}">
                <a16:creationId xmlns:a16="http://schemas.microsoft.com/office/drawing/2014/main" id="{90ECEADF-8BBC-2441-89A7-470DF6A47A60}"/>
              </a:ext>
            </a:extLst>
          </p:cNvPr>
          <p:cNvCxnSpPr>
            <a:cxnSpLocks/>
            <a:stCxn id="148" idx="6"/>
            <a:endCxn id="217" idx="2"/>
          </p:cNvCxnSpPr>
          <p:nvPr/>
        </p:nvCxnSpPr>
        <p:spPr>
          <a:xfrm flipV="1">
            <a:off x="9535273" y="3132584"/>
            <a:ext cx="347130" cy="1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Connecteur droit 256">
            <a:extLst>
              <a:ext uri="{FF2B5EF4-FFF2-40B4-BE49-F238E27FC236}">
                <a16:creationId xmlns:a16="http://schemas.microsoft.com/office/drawing/2014/main" id="{C1389B01-8214-254E-AEEE-FCC3D937CF5B}"/>
              </a:ext>
            </a:extLst>
          </p:cNvPr>
          <p:cNvCxnSpPr>
            <a:cxnSpLocks/>
            <a:stCxn id="217" idx="6"/>
            <a:endCxn id="235" idx="2"/>
          </p:cNvCxnSpPr>
          <p:nvPr/>
        </p:nvCxnSpPr>
        <p:spPr>
          <a:xfrm flipV="1">
            <a:off x="10039022" y="3128231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Connecteur droit 257">
            <a:extLst>
              <a:ext uri="{FF2B5EF4-FFF2-40B4-BE49-F238E27FC236}">
                <a16:creationId xmlns:a16="http://schemas.microsoft.com/office/drawing/2014/main" id="{7E172B04-2241-534C-9370-23D4F6A4D6B7}"/>
              </a:ext>
            </a:extLst>
          </p:cNvPr>
          <p:cNvCxnSpPr>
            <a:cxnSpLocks/>
            <a:stCxn id="218" idx="6"/>
            <a:endCxn id="236" idx="2"/>
          </p:cNvCxnSpPr>
          <p:nvPr/>
        </p:nvCxnSpPr>
        <p:spPr>
          <a:xfrm flipV="1">
            <a:off x="10037013" y="3532586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Connecteur droit 258">
            <a:extLst>
              <a:ext uri="{FF2B5EF4-FFF2-40B4-BE49-F238E27FC236}">
                <a16:creationId xmlns:a16="http://schemas.microsoft.com/office/drawing/2014/main" id="{D8161886-F55A-DF43-BE15-02AC240DB295}"/>
              </a:ext>
            </a:extLst>
          </p:cNvPr>
          <p:cNvCxnSpPr>
            <a:cxnSpLocks/>
            <a:stCxn id="149" idx="6"/>
            <a:endCxn id="218" idx="2"/>
          </p:cNvCxnSpPr>
          <p:nvPr/>
        </p:nvCxnSpPr>
        <p:spPr>
          <a:xfrm flipV="1">
            <a:off x="9533265" y="3536938"/>
            <a:ext cx="347130" cy="1650"/>
          </a:xfrm>
          <a:prstGeom prst="line">
            <a:avLst/>
          </a:prstGeom>
          <a:ln w="28575">
            <a:solidFill>
              <a:schemeClr val="tx1"/>
            </a:solidFill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Connecteur droit 259">
            <a:extLst>
              <a:ext uri="{FF2B5EF4-FFF2-40B4-BE49-F238E27FC236}">
                <a16:creationId xmlns:a16="http://schemas.microsoft.com/office/drawing/2014/main" id="{26DC1726-17ED-CD40-8F9A-62B0E3C09DFC}"/>
              </a:ext>
            </a:extLst>
          </p:cNvPr>
          <p:cNvCxnSpPr>
            <a:cxnSpLocks/>
            <a:stCxn id="219" idx="6"/>
            <a:endCxn id="237" idx="2"/>
          </p:cNvCxnSpPr>
          <p:nvPr/>
        </p:nvCxnSpPr>
        <p:spPr>
          <a:xfrm flipV="1">
            <a:off x="10035003" y="3900958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Connecteur droit 260">
            <a:extLst>
              <a:ext uri="{FF2B5EF4-FFF2-40B4-BE49-F238E27FC236}">
                <a16:creationId xmlns:a16="http://schemas.microsoft.com/office/drawing/2014/main" id="{D55F17A1-C84C-5E42-8980-F7DD7046364C}"/>
              </a:ext>
            </a:extLst>
          </p:cNvPr>
          <p:cNvCxnSpPr>
            <a:cxnSpLocks/>
            <a:stCxn id="150" idx="6"/>
            <a:endCxn id="219" idx="2"/>
          </p:cNvCxnSpPr>
          <p:nvPr/>
        </p:nvCxnSpPr>
        <p:spPr>
          <a:xfrm flipV="1">
            <a:off x="9531256" y="3905311"/>
            <a:ext cx="347130" cy="1650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Connecteur droit 261">
            <a:extLst>
              <a:ext uri="{FF2B5EF4-FFF2-40B4-BE49-F238E27FC236}">
                <a16:creationId xmlns:a16="http://schemas.microsoft.com/office/drawing/2014/main" id="{0CA94A92-4E1E-C549-81C2-35806BEA36AF}"/>
              </a:ext>
            </a:extLst>
          </p:cNvPr>
          <p:cNvCxnSpPr>
            <a:cxnSpLocks/>
            <a:stCxn id="181" idx="6"/>
            <a:endCxn id="229" idx="2"/>
          </p:cNvCxnSpPr>
          <p:nvPr/>
        </p:nvCxnSpPr>
        <p:spPr>
          <a:xfrm flipV="1">
            <a:off x="9526231" y="4278741"/>
            <a:ext cx="347130" cy="1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Connecteur droit 262">
            <a:extLst>
              <a:ext uri="{FF2B5EF4-FFF2-40B4-BE49-F238E27FC236}">
                <a16:creationId xmlns:a16="http://schemas.microsoft.com/office/drawing/2014/main" id="{207F257D-4620-B643-84D3-2D59FD11B631}"/>
              </a:ext>
            </a:extLst>
          </p:cNvPr>
          <p:cNvCxnSpPr>
            <a:cxnSpLocks/>
            <a:stCxn id="229" idx="6"/>
            <a:endCxn id="247" idx="2"/>
          </p:cNvCxnSpPr>
          <p:nvPr/>
        </p:nvCxnSpPr>
        <p:spPr>
          <a:xfrm flipV="1">
            <a:off x="10029980" y="4274389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Connecteur droit 263">
            <a:extLst>
              <a:ext uri="{FF2B5EF4-FFF2-40B4-BE49-F238E27FC236}">
                <a16:creationId xmlns:a16="http://schemas.microsoft.com/office/drawing/2014/main" id="{C4B317B5-82D4-0E48-8A7F-31C840BDF488}"/>
              </a:ext>
            </a:extLst>
          </p:cNvPr>
          <p:cNvCxnSpPr>
            <a:cxnSpLocks/>
            <a:stCxn id="230" idx="6"/>
            <a:endCxn id="248" idx="2"/>
          </p:cNvCxnSpPr>
          <p:nvPr/>
        </p:nvCxnSpPr>
        <p:spPr>
          <a:xfrm flipV="1">
            <a:off x="10029979" y="4661180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Connecteur droit 264">
            <a:extLst>
              <a:ext uri="{FF2B5EF4-FFF2-40B4-BE49-F238E27FC236}">
                <a16:creationId xmlns:a16="http://schemas.microsoft.com/office/drawing/2014/main" id="{5B797385-AAEB-6A49-B73C-9B3D154C6381}"/>
              </a:ext>
            </a:extLst>
          </p:cNvPr>
          <p:cNvCxnSpPr>
            <a:cxnSpLocks/>
            <a:stCxn id="198" idx="6"/>
            <a:endCxn id="230" idx="2"/>
          </p:cNvCxnSpPr>
          <p:nvPr/>
        </p:nvCxnSpPr>
        <p:spPr>
          <a:xfrm flipV="1">
            <a:off x="9526230" y="4665532"/>
            <a:ext cx="347130" cy="1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" name="Ellipse 265">
            <a:extLst>
              <a:ext uri="{FF2B5EF4-FFF2-40B4-BE49-F238E27FC236}">
                <a16:creationId xmlns:a16="http://schemas.microsoft.com/office/drawing/2014/main" id="{59E5036B-9C96-4A4C-A20C-8A0282AA0476}"/>
              </a:ext>
            </a:extLst>
          </p:cNvPr>
          <p:cNvSpPr/>
          <p:nvPr/>
        </p:nvSpPr>
        <p:spPr>
          <a:xfrm>
            <a:off x="6029913" y="4994889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Ellipse 266">
            <a:extLst>
              <a:ext uri="{FF2B5EF4-FFF2-40B4-BE49-F238E27FC236}">
                <a16:creationId xmlns:a16="http://schemas.microsoft.com/office/drawing/2014/main" id="{B6C3CCA6-54DE-EA44-999A-22B8ACEE77B3}"/>
              </a:ext>
            </a:extLst>
          </p:cNvPr>
          <p:cNvSpPr/>
          <p:nvPr/>
        </p:nvSpPr>
        <p:spPr>
          <a:xfrm>
            <a:off x="6496996" y="4995323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Ellipse 267">
            <a:extLst>
              <a:ext uri="{FF2B5EF4-FFF2-40B4-BE49-F238E27FC236}">
                <a16:creationId xmlns:a16="http://schemas.microsoft.com/office/drawing/2014/main" id="{59442527-8AE4-2F43-B840-C0D8DFD2821B}"/>
              </a:ext>
            </a:extLst>
          </p:cNvPr>
          <p:cNvSpPr/>
          <p:nvPr/>
        </p:nvSpPr>
        <p:spPr>
          <a:xfrm>
            <a:off x="6965247" y="4995036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Ellipse 268">
            <a:extLst>
              <a:ext uri="{FF2B5EF4-FFF2-40B4-BE49-F238E27FC236}">
                <a16:creationId xmlns:a16="http://schemas.microsoft.com/office/drawing/2014/main" id="{5122DA19-FFC8-DB45-99AF-8C0B2B264DCB}"/>
              </a:ext>
            </a:extLst>
          </p:cNvPr>
          <p:cNvSpPr/>
          <p:nvPr/>
        </p:nvSpPr>
        <p:spPr>
          <a:xfrm>
            <a:off x="7403162" y="4995036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Ellipse 269">
            <a:extLst>
              <a:ext uri="{FF2B5EF4-FFF2-40B4-BE49-F238E27FC236}">
                <a16:creationId xmlns:a16="http://schemas.microsoft.com/office/drawing/2014/main" id="{72BA715B-F4EC-5B41-A05D-2B8581E97DAF}"/>
              </a:ext>
            </a:extLst>
          </p:cNvPr>
          <p:cNvSpPr/>
          <p:nvPr/>
        </p:nvSpPr>
        <p:spPr>
          <a:xfrm>
            <a:off x="7874402" y="4992436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Ellipse 270">
            <a:extLst>
              <a:ext uri="{FF2B5EF4-FFF2-40B4-BE49-F238E27FC236}">
                <a16:creationId xmlns:a16="http://schemas.microsoft.com/office/drawing/2014/main" id="{E2FD5B40-846E-4E43-B83E-BB83C58AC61F}"/>
              </a:ext>
            </a:extLst>
          </p:cNvPr>
          <p:cNvSpPr/>
          <p:nvPr/>
        </p:nvSpPr>
        <p:spPr>
          <a:xfrm>
            <a:off x="8360823" y="4992014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Ellipse 271">
            <a:extLst>
              <a:ext uri="{FF2B5EF4-FFF2-40B4-BE49-F238E27FC236}">
                <a16:creationId xmlns:a16="http://schemas.microsoft.com/office/drawing/2014/main" id="{EF54D3E9-FC09-8648-9890-B169ECD7A15E}"/>
              </a:ext>
            </a:extLst>
          </p:cNvPr>
          <p:cNvSpPr/>
          <p:nvPr/>
        </p:nvSpPr>
        <p:spPr>
          <a:xfrm>
            <a:off x="8856679" y="498974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3" name="Connecteur droit 272">
            <a:extLst>
              <a:ext uri="{FF2B5EF4-FFF2-40B4-BE49-F238E27FC236}">
                <a16:creationId xmlns:a16="http://schemas.microsoft.com/office/drawing/2014/main" id="{4DDB7737-09F6-7E4A-B311-53BA080D6C7B}"/>
              </a:ext>
            </a:extLst>
          </p:cNvPr>
          <p:cNvCxnSpPr>
            <a:cxnSpLocks/>
            <a:stCxn id="266" idx="6"/>
            <a:endCxn id="267" idx="2"/>
          </p:cNvCxnSpPr>
          <p:nvPr/>
        </p:nvCxnSpPr>
        <p:spPr>
          <a:xfrm>
            <a:off x="6186531" y="5061710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Connecteur droit 273">
            <a:extLst>
              <a:ext uri="{FF2B5EF4-FFF2-40B4-BE49-F238E27FC236}">
                <a16:creationId xmlns:a16="http://schemas.microsoft.com/office/drawing/2014/main" id="{E20559D8-6810-C447-9A5C-94AF978F7417}"/>
              </a:ext>
            </a:extLst>
          </p:cNvPr>
          <p:cNvCxnSpPr>
            <a:cxnSpLocks/>
            <a:stCxn id="271" idx="6"/>
            <a:endCxn id="272" idx="2"/>
          </p:cNvCxnSpPr>
          <p:nvPr/>
        </p:nvCxnSpPr>
        <p:spPr>
          <a:xfrm flipV="1">
            <a:off x="8517439" y="5056561"/>
            <a:ext cx="33924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Connecteur droit 274">
            <a:extLst>
              <a:ext uri="{FF2B5EF4-FFF2-40B4-BE49-F238E27FC236}">
                <a16:creationId xmlns:a16="http://schemas.microsoft.com/office/drawing/2014/main" id="{CED81388-313C-D141-BDFB-0D076EAA2B37}"/>
              </a:ext>
            </a:extLst>
          </p:cNvPr>
          <p:cNvCxnSpPr>
            <a:cxnSpLocks/>
            <a:stCxn id="270" idx="6"/>
            <a:endCxn id="271" idx="2"/>
          </p:cNvCxnSpPr>
          <p:nvPr/>
        </p:nvCxnSpPr>
        <p:spPr>
          <a:xfrm flipV="1">
            <a:off x="8031020" y="5058836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Connecteur droit 275">
            <a:extLst>
              <a:ext uri="{FF2B5EF4-FFF2-40B4-BE49-F238E27FC236}">
                <a16:creationId xmlns:a16="http://schemas.microsoft.com/office/drawing/2014/main" id="{DAAC7198-5296-094E-83F1-9CD71022E07D}"/>
              </a:ext>
            </a:extLst>
          </p:cNvPr>
          <p:cNvCxnSpPr>
            <a:cxnSpLocks/>
            <a:stCxn id="269" idx="6"/>
            <a:endCxn id="270" idx="2"/>
          </p:cNvCxnSpPr>
          <p:nvPr/>
        </p:nvCxnSpPr>
        <p:spPr>
          <a:xfrm flipV="1">
            <a:off x="7559780" y="5059257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Connecteur droit 276">
            <a:extLst>
              <a:ext uri="{FF2B5EF4-FFF2-40B4-BE49-F238E27FC236}">
                <a16:creationId xmlns:a16="http://schemas.microsoft.com/office/drawing/2014/main" id="{D8CCED75-EFDE-FA45-A47B-88CD7324DA3B}"/>
              </a:ext>
            </a:extLst>
          </p:cNvPr>
          <p:cNvCxnSpPr>
            <a:cxnSpLocks/>
            <a:stCxn id="268" idx="6"/>
            <a:endCxn id="269" idx="2"/>
          </p:cNvCxnSpPr>
          <p:nvPr/>
        </p:nvCxnSpPr>
        <p:spPr>
          <a:xfrm>
            <a:off x="7121864" y="5061856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Connecteur droit 277">
            <a:extLst>
              <a:ext uri="{FF2B5EF4-FFF2-40B4-BE49-F238E27FC236}">
                <a16:creationId xmlns:a16="http://schemas.microsoft.com/office/drawing/2014/main" id="{B5EDDE64-E0D4-D247-8D3D-5F81B44B1F3A}"/>
              </a:ext>
            </a:extLst>
          </p:cNvPr>
          <p:cNvCxnSpPr>
            <a:cxnSpLocks/>
            <a:stCxn id="267" idx="6"/>
            <a:endCxn id="268" idx="2"/>
          </p:cNvCxnSpPr>
          <p:nvPr/>
        </p:nvCxnSpPr>
        <p:spPr>
          <a:xfrm flipV="1">
            <a:off x="6653614" y="5061856"/>
            <a:ext cx="311633" cy="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1" name="Ellipse 280">
            <a:extLst>
              <a:ext uri="{FF2B5EF4-FFF2-40B4-BE49-F238E27FC236}">
                <a16:creationId xmlns:a16="http://schemas.microsoft.com/office/drawing/2014/main" id="{EF5834A9-A6F3-DA42-96E8-0C64F8D00F95}"/>
              </a:ext>
            </a:extLst>
          </p:cNvPr>
          <p:cNvSpPr/>
          <p:nvPr/>
        </p:nvSpPr>
        <p:spPr>
          <a:xfrm>
            <a:off x="9366248" y="4992014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2" name="Connecteur droit 281">
            <a:extLst>
              <a:ext uri="{FF2B5EF4-FFF2-40B4-BE49-F238E27FC236}">
                <a16:creationId xmlns:a16="http://schemas.microsoft.com/office/drawing/2014/main" id="{4E9D7C31-CC56-AD44-8194-2C70278DB906}"/>
              </a:ext>
            </a:extLst>
          </p:cNvPr>
          <p:cNvCxnSpPr>
            <a:cxnSpLocks/>
            <a:stCxn id="272" idx="6"/>
            <a:endCxn id="281" idx="2"/>
          </p:cNvCxnSpPr>
          <p:nvPr/>
        </p:nvCxnSpPr>
        <p:spPr>
          <a:xfrm>
            <a:off x="9013298" y="5056561"/>
            <a:ext cx="35295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Ellipse 282">
            <a:extLst>
              <a:ext uri="{FF2B5EF4-FFF2-40B4-BE49-F238E27FC236}">
                <a16:creationId xmlns:a16="http://schemas.microsoft.com/office/drawing/2014/main" id="{0F79CE45-ABFB-E04A-8CF5-F7A1654D72D6}"/>
              </a:ext>
            </a:extLst>
          </p:cNvPr>
          <p:cNvSpPr/>
          <p:nvPr/>
        </p:nvSpPr>
        <p:spPr>
          <a:xfrm>
            <a:off x="9869997" y="4990365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Ellipse 283">
            <a:extLst>
              <a:ext uri="{FF2B5EF4-FFF2-40B4-BE49-F238E27FC236}">
                <a16:creationId xmlns:a16="http://schemas.microsoft.com/office/drawing/2014/main" id="{BFCF8C61-AE9C-6345-8D05-B2DB2D7673C1}"/>
              </a:ext>
            </a:extLst>
          </p:cNvPr>
          <p:cNvSpPr/>
          <p:nvPr/>
        </p:nvSpPr>
        <p:spPr>
          <a:xfrm>
            <a:off x="10373821" y="4986011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5" name="Connecteur droit 284">
            <a:extLst>
              <a:ext uri="{FF2B5EF4-FFF2-40B4-BE49-F238E27FC236}">
                <a16:creationId xmlns:a16="http://schemas.microsoft.com/office/drawing/2014/main" id="{73C9A50B-C013-754B-B7E2-37EA57901279}"/>
              </a:ext>
            </a:extLst>
          </p:cNvPr>
          <p:cNvCxnSpPr>
            <a:cxnSpLocks/>
            <a:stCxn id="283" idx="6"/>
            <a:endCxn id="284" idx="2"/>
          </p:cNvCxnSpPr>
          <p:nvPr/>
        </p:nvCxnSpPr>
        <p:spPr>
          <a:xfrm flipV="1">
            <a:off x="10026614" y="5052834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Connecteur droit 285">
            <a:extLst>
              <a:ext uri="{FF2B5EF4-FFF2-40B4-BE49-F238E27FC236}">
                <a16:creationId xmlns:a16="http://schemas.microsoft.com/office/drawing/2014/main" id="{FCCC6E9D-0CF0-AA40-9909-B515504D23FB}"/>
              </a:ext>
            </a:extLst>
          </p:cNvPr>
          <p:cNvCxnSpPr>
            <a:cxnSpLocks/>
            <a:stCxn id="281" idx="6"/>
            <a:endCxn id="283" idx="2"/>
          </p:cNvCxnSpPr>
          <p:nvPr/>
        </p:nvCxnSpPr>
        <p:spPr>
          <a:xfrm flipV="1">
            <a:off x="9522865" y="5057186"/>
            <a:ext cx="347130" cy="1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Connecteur droit 286">
            <a:extLst>
              <a:ext uri="{FF2B5EF4-FFF2-40B4-BE49-F238E27FC236}">
                <a16:creationId xmlns:a16="http://schemas.microsoft.com/office/drawing/2014/main" id="{A1AA19C3-CA2C-E84D-9B9E-EB6DB9FCBECF}"/>
              </a:ext>
            </a:extLst>
          </p:cNvPr>
          <p:cNvCxnSpPr>
            <a:cxnSpLocks/>
            <a:stCxn id="183" idx="4"/>
            <a:endCxn id="266" idx="0"/>
          </p:cNvCxnSpPr>
          <p:nvPr/>
        </p:nvCxnSpPr>
        <p:spPr>
          <a:xfrm flipH="1">
            <a:off x="6108223" y="4736877"/>
            <a:ext cx="3365" cy="258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8" name="Ellipse 287">
            <a:extLst>
              <a:ext uri="{FF2B5EF4-FFF2-40B4-BE49-F238E27FC236}">
                <a16:creationId xmlns:a16="http://schemas.microsoft.com/office/drawing/2014/main" id="{6395F3F4-00FA-4643-ADAC-856E6A3F565F}"/>
              </a:ext>
            </a:extLst>
          </p:cNvPr>
          <p:cNvSpPr/>
          <p:nvPr/>
        </p:nvSpPr>
        <p:spPr>
          <a:xfrm>
            <a:off x="6033932" y="5360102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Ellipse 288">
            <a:extLst>
              <a:ext uri="{FF2B5EF4-FFF2-40B4-BE49-F238E27FC236}">
                <a16:creationId xmlns:a16="http://schemas.microsoft.com/office/drawing/2014/main" id="{6358D9CD-A965-CB48-947E-BD33AB4A3D0F}"/>
              </a:ext>
            </a:extLst>
          </p:cNvPr>
          <p:cNvSpPr/>
          <p:nvPr/>
        </p:nvSpPr>
        <p:spPr>
          <a:xfrm>
            <a:off x="6501015" y="5360535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Ellipse 289">
            <a:extLst>
              <a:ext uri="{FF2B5EF4-FFF2-40B4-BE49-F238E27FC236}">
                <a16:creationId xmlns:a16="http://schemas.microsoft.com/office/drawing/2014/main" id="{D5FC85BC-799D-FC48-A2B7-33C9A109B5EF}"/>
              </a:ext>
            </a:extLst>
          </p:cNvPr>
          <p:cNvSpPr/>
          <p:nvPr/>
        </p:nvSpPr>
        <p:spPr>
          <a:xfrm>
            <a:off x="6969266" y="5360249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Ellipse 290">
            <a:extLst>
              <a:ext uri="{FF2B5EF4-FFF2-40B4-BE49-F238E27FC236}">
                <a16:creationId xmlns:a16="http://schemas.microsoft.com/office/drawing/2014/main" id="{EF0DE8CB-275B-D749-B1D4-5F2DA058666F}"/>
              </a:ext>
            </a:extLst>
          </p:cNvPr>
          <p:cNvSpPr/>
          <p:nvPr/>
        </p:nvSpPr>
        <p:spPr>
          <a:xfrm>
            <a:off x="7407181" y="5360249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Ellipse 291">
            <a:extLst>
              <a:ext uri="{FF2B5EF4-FFF2-40B4-BE49-F238E27FC236}">
                <a16:creationId xmlns:a16="http://schemas.microsoft.com/office/drawing/2014/main" id="{042C2C12-5B17-4240-A0A2-9B1E763F6213}"/>
              </a:ext>
            </a:extLst>
          </p:cNvPr>
          <p:cNvSpPr/>
          <p:nvPr/>
        </p:nvSpPr>
        <p:spPr>
          <a:xfrm>
            <a:off x="7878421" y="5357649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Ellipse 292">
            <a:extLst>
              <a:ext uri="{FF2B5EF4-FFF2-40B4-BE49-F238E27FC236}">
                <a16:creationId xmlns:a16="http://schemas.microsoft.com/office/drawing/2014/main" id="{60B65043-3C41-624A-8725-CCB3D481382A}"/>
              </a:ext>
            </a:extLst>
          </p:cNvPr>
          <p:cNvSpPr/>
          <p:nvPr/>
        </p:nvSpPr>
        <p:spPr>
          <a:xfrm>
            <a:off x="8364842" y="5357227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Ellipse 293">
            <a:extLst>
              <a:ext uri="{FF2B5EF4-FFF2-40B4-BE49-F238E27FC236}">
                <a16:creationId xmlns:a16="http://schemas.microsoft.com/office/drawing/2014/main" id="{EEDD4A07-478A-D342-BE23-68762996160A}"/>
              </a:ext>
            </a:extLst>
          </p:cNvPr>
          <p:cNvSpPr/>
          <p:nvPr/>
        </p:nvSpPr>
        <p:spPr>
          <a:xfrm>
            <a:off x="8860698" y="5354953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5" name="Connecteur droit 294">
            <a:extLst>
              <a:ext uri="{FF2B5EF4-FFF2-40B4-BE49-F238E27FC236}">
                <a16:creationId xmlns:a16="http://schemas.microsoft.com/office/drawing/2014/main" id="{EAEE35F4-E6E5-BC42-B8ED-87A8B7CAC5C6}"/>
              </a:ext>
            </a:extLst>
          </p:cNvPr>
          <p:cNvCxnSpPr>
            <a:cxnSpLocks/>
            <a:stCxn id="288" idx="6"/>
            <a:endCxn id="289" idx="2"/>
          </p:cNvCxnSpPr>
          <p:nvPr/>
        </p:nvCxnSpPr>
        <p:spPr>
          <a:xfrm>
            <a:off x="6190549" y="5426923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Connecteur droit 295">
            <a:extLst>
              <a:ext uri="{FF2B5EF4-FFF2-40B4-BE49-F238E27FC236}">
                <a16:creationId xmlns:a16="http://schemas.microsoft.com/office/drawing/2014/main" id="{63E311B8-0527-0345-92A0-7FCF3BB3EE64}"/>
              </a:ext>
            </a:extLst>
          </p:cNvPr>
          <p:cNvCxnSpPr>
            <a:cxnSpLocks/>
            <a:stCxn id="293" idx="6"/>
            <a:endCxn id="294" idx="2"/>
          </p:cNvCxnSpPr>
          <p:nvPr/>
        </p:nvCxnSpPr>
        <p:spPr>
          <a:xfrm flipV="1">
            <a:off x="8521458" y="5421774"/>
            <a:ext cx="33924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Connecteur droit 296">
            <a:extLst>
              <a:ext uri="{FF2B5EF4-FFF2-40B4-BE49-F238E27FC236}">
                <a16:creationId xmlns:a16="http://schemas.microsoft.com/office/drawing/2014/main" id="{5B84CB6C-DA80-5544-AD41-D551F9EB1A79}"/>
              </a:ext>
            </a:extLst>
          </p:cNvPr>
          <p:cNvCxnSpPr>
            <a:cxnSpLocks/>
            <a:stCxn id="292" idx="6"/>
            <a:endCxn id="293" idx="2"/>
          </p:cNvCxnSpPr>
          <p:nvPr/>
        </p:nvCxnSpPr>
        <p:spPr>
          <a:xfrm flipV="1">
            <a:off x="8035039" y="5424049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Connecteur droit 297">
            <a:extLst>
              <a:ext uri="{FF2B5EF4-FFF2-40B4-BE49-F238E27FC236}">
                <a16:creationId xmlns:a16="http://schemas.microsoft.com/office/drawing/2014/main" id="{4DC68E8A-99EE-6844-9067-AF2F043B4C63}"/>
              </a:ext>
            </a:extLst>
          </p:cNvPr>
          <p:cNvCxnSpPr>
            <a:cxnSpLocks/>
            <a:stCxn id="291" idx="6"/>
            <a:endCxn id="292" idx="2"/>
          </p:cNvCxnSpPr>
          <p:nvPr/>
        </p:nvCxnSpPr>
        <p:spPr>
          <a:xfrm flipV="1">
            <a:off x="7563799" y="5424470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Connecteur droit 298">
            <a:extLst>
              <a:ext uri="{FF2B5EF4-FFF2-40B4-BE49-F238E27FC236}">
                <a16:creationId xmlns:a16="http://schemas.microsoft.com/office/drawing/2014/main" id="{325403B4-7FD3-6D44-9C27-16B5F215C736}"/>
              </a:ext>
            </a:extLst>
          </p:cNvPr>
          <p:cNvCxnSpPr>
            <a:cxnSpLocks/>
            <a:stCxn id="290" idx="6"/>
            <a:endCxn id="291" idx="2"/>
          </p:cNvCxnSpPr>
          <p:nvPr/>
        </p:nvCxnSpPr>
        <p:spPr>
          <a:xfrm>
            <a:off x="7125882" y="5427069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Connecteur droit 299">
            <a:extLst>
              <a:ext uri="{FF2B5EF4-FFF2-40B4-BE49-F238E27FC236}">
                <a16:creationId xmlns:a16="http://schemas.microsoft.com/office/drawing/2014/main" id="{CE8E5D55-1E16-6548-9B8C-296861167454}"/>
              </a:ext>
            </a:extLst>
          </p:cNvPr>
          <p:cNvCxnSpPr>
            <a:cxnSpLocks/>
            <a:stCxn id="289" idx="6"/>
            <a:endCxn id="290" idx="2"/>
          </p:cNvCxnSpPr>
          <p:nvPr/>
        </p:nvCxnSpPr>
        <p:spPr>
          <a:xfrm flipV="1">
            <a:off x="6657633" y="5427069"/>
            <a:ext cx="311633" cy="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3" name="Ellipse 302">
            <a:extLst>
              <a:ext uri="{FF2B5EF4-FFF2-40B4-BE49-F238E27FC236}">
                <a16:creationId xmlns:a16="http://schemas.microsoft.com/office/drawing/2014/main" id="{01226481-4A26-0443-B60D-E8E3431B24F9}"/>
              </a:ext>
            </a:extLst>
          </p:cNvPr>
          <p:cNvSpPr/>
          <p:nvPr/>
        </p:nvSpPr>
        <p:spPr>
          <a:xfrm>
            <a:off x="9370267" y="5357227"/>
            <a:ext cx="156617" cy="133642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4" name="Connecteur droit 303">
            <a:extLst>
              <a:ext uri="{FF2B5EF4-FFF2-40B4-BE49-F238E27FC236}">
                <a16:creationId xmlns:a16="http://schemas.microsoft.com/office/drawing/2014/main" id="{49F1F2DF-5802-944F-B4E3-8741B7A55364}"/>
              </a:ext>
            </a:extLst>
          </p:cNvPr>
          <p:cNvCxnSpPr>
            <a:cxnSpLocks/>
            <a:stCxn id="294" idx="6"/>
            <a:endCxn id="303" idx="2"/>
          </p:cNvCxnSpPr>
          <p:nvPr/>
        </p:nvCxnSpPr>
        <p:spPr>
          <a:xfrm>
            <a:off x="9017316" y="5421774"/>
            <a:ext cx="352951" cy="2274"/>
          </a:xfrm>
          <a:prstGeom prst="line">
            <a:avLst/>
          </a:prstGeom>
          <a:ln w="28575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5" name="Ellipse 304">
            <a:extLst>
              <a:ext uri="{FF2B5EF4-FFF2-40B4-BE49-F238E27FC236}">
                <a16:creationId xmlns:a16="http://schemas.microsoft.com/office/drawing/2014/main" id="{2A9A3F0E-6B24-BD45-B55A-A291FDD44C94}"/>
              </a:ext>
            </a:extLst>
          </p:cNvPr>
          <p:cNvSpPr/>
          <p:nvPr/>
        </p:nvSpPr>
        <p:spPr>
          <a:xfrm>
            <a:off x="9874015" y="5355577"/>
            <a:ext cx="156617" cy="133642"/>
          </a:xfrm>
          <a:prstGeom prst="ellipse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Ellipse 305">
            <a:extLst>
              <a:ext uri="{FF2B5EF4-FFF2-40B4-BE49-F238E27FC236}">
                <a16:creationId xmlns:a16="http://schemas.microsoft.com/office/drawing/2014/main" id="{50BC34C8-C48A-A240-8773-DE746E827391}"/>
              </a:ext>
            </a:extLst>
          </p:cNvPr>
          <p:cNvSpPr/>
          <p:nvPr/>
        </p:nvSpPr>
        <p:spPr>
          <a:xfrm>
            <a:off x="10377840" y="5351224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7" name="Connecteur droit 306">
            <a:extLst>
              <a:ext uri="{FF2B5EF4-FFF2-40B4-BE49-F238E27FC236}">
                <a16:creationId xmlns:a16="http://schemas.microsoft.com/office/drawing/2014/main" id="{C56E4DE5-917C-DA4D-B8D1-CB7C5320CEC9}"/>
              </a:ext>
            </a:extLst>
          </p:cNvPr>
          <p:cNvCxnSpPr>
            <a:cxnSpLocks/>
            <a:stCxn id="305" idx="6"/>
            <a:endCxn id="306" idx="2"/>
          </p:cNvCxnSpPr>
          <p:nvPr/>
        </p:nvCxnSpPr>
        <p:spPr>
          <a:xfrm flipV="1">
            <a:off x="10030632" y="5418046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Connecteur droit 307">
            <a:extLst>
              <a:ext uri="{FF2B5EF4-FFF2-40B4-BE49-F238E27FC236}">
                <a16:creationId xmlns:a16="http://schemas.microsoft.com/office/drawing/2014/main" id="{0C13884B-7554-AC48-AC64-B4E3577F6A5A}"/>
              </a:ext>
            </a:extLst>
          </p:cNvPr>
          <p:cNvCxnSpPr>
            <a:cxnSpLocks/>
            <a:stCxn id="303" idx="6"/>
            <a:endCxn id="305" idx="2"/>
          </p:cNvCxnSpPr>
          <p:nvPr/>
        </p:nvCxnSpPr>
        <p:spPr>
          <a:xfrm flipV="1">
            <a:off x="9526884" y="5422399"/>
            <a:ext cx="347130" cy="1650"/>
          </a:xfrm>
          <a:prstGeom prst="line">
            <a:avLst/>
          </a:prstGeom>
          <a:ln w="28575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Connecteur droit 308">
            <a:extLst>
              <a:ext uri="{FF2B5EF4-FFF2-40B4-BE49-F238E27FC236}">
                <a16:creationId xmlns:a16="http://schemas.microsoft.com/office/drawing/2014/main" id="{1117C758-CB49-5244-813D-CCDDD3277937}"/>
              </a:ext>
            </a:extLst>
          </p:cNvPr>
          <p:cNvCxnSpPr>
            <a:cxnSpLocks/>
            <a:stCxn id="266" idx="4"/>
            <a:endCxn id="288" idx="0"/>
          </p:cNvCxnSpPr>
          <p:nvPr/>
        </p:nvCxnSpPr>
        <p:spPr>
          <a:xfrm>
            <a:off x="6108223" y="5128531"/>
            <a:ext cx="4019" cy="2315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Connecteur droit 309">
            <a:extLst>
              <a:ext uri="{FF2B5EF4-FFF2-40B4-BE49-F238E27FC236}">
                <a16:creationId xmlns:a16="http://schemas.microsoft.com/office/drawing/2014/main" id="{0467861D-F467-DF4D-BAFC-D447FC451841}"/>
              </a:ext>
            </a:extLst>
          </p:cNvPr>
          <p:cNvCxnSpPr>
            <a:cxnSpLocks/>
            <a:stCxn id="184" idx="4"/>
            <a:endCxn id="267" idx="0"/>
          </p:cNvCxnSpPr>
          <p:nvPr/>
        </p:nvCxnSpPr>
        <p:spPr>
          <a:xfrm flipH="1">
            <a:off x="6575305" y="4737310"/>
            <a:ext cx="3365" cy="258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Connecteur droit 310">
            <a:extLst>
              <a:ext uri="{FF2B5EF4-FFF2-40B4-BE49-F238E27FC236}">
                <a16:creationId xmlns:a16="http://schemas.microsoft.com/office/drawing/2014/main" id="{A1336958-6722-054C-B4CE-B9AC08B2FE02}"/>
              </a:ext>
            </a:extLst>
          </p:cNvPr>
          <p:cNvCxnSpPr>
            <a:cxnSpLocks/>
            <a:stCxn id="185" idx="4"/>
            <a:endCxn id="268" idx="0"/>
          </p:cNvCxnSpPr>
          <p:nvPr/>
        </p:nvCxnSpPr>
        <p:spPr>
          <a:xfrm flipH="1">
            <a:off x="7043556" y="4737023"/>
            <a:ext cx="3365" cy="258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Connecteur droit 311">
            <a:extLst>
              <a:ext uri="{FF2B5EF4-FFF2-40B4-BE49-F238E27FC236}">
                <a16:creationId xmlns:a16="http://schemas.microsoft.com/office/drawing/2014/main" id="{34CF52C7-E750-134F-9157-80E5E71E5CD0}"/>
              </a:ext>
            </a:extLst>
          </p:cNvPr>
          <p:cNvCxnSpPr>
            <a:cxnSpLocks/>
            <a:stCxn id="186" idx="4"/>
            <a:endCxn id="269" idx="0"/>
          </p:cNvCxnSpPr>
          <p:nvPr/>
        </p:nvCxnSpPr>
        <p:spPr>
          <a:xfrm flipH="1">
            <a:off x="7481471" y="4737023"/>
            <a:ext cx="3365" cy="258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Connecteur droit 312">
            <a:extLst>
              <a:ext uri="{FF2B5EF4-FFF2-40B4-BE49-F238E27FC236}">
                <a16:creationId xmlns:a16="http://schemas.microsoft.com/office/drawing/2014/main" id="{0B985A70-D11C-CC44-B87C-4BC6138C72AE}"/>
              </a:ext>
            </a:extLst>
          </p:cNvPr>
          <p:cNvCxnSpPr>
            <a:cxnSpLocks/>
            <a:stCxn id="187" idx="4"/>
            <a:endCxn id="270" idx="0"/>
          </p:cNvCxnSpPr>
          <p:nvPr/>
        </p:nvCxnSpPr>
        <p:spPr>
          <a:xfrm flipH="1">
            <a:off x="7952711" y="4734425"/>
            <a:ext cx="3365" cy="258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Connecteur droit 313">
            <a:extLst>
              <a:ext uri="{FF2B5EF4-FFF2-40B4-BE49-F238E27FC236}">
                <a16:creationId xmlns:a16="http://schemas.microsoft.com/office/drawing/2014/main" id="{858B4C73-DEE4-FC4A-82EF-2A1E3B2D5CCB}"/>
              </a:ext>
            </a:extLst>
          </p:cNvPr>
          <p:cNvCxnSpPr>
            <a:cxnSpLocks/>
            <a:stCxn id="188" idx="4"/>
            <a:endCxn id="271" idx="0"/>
          </p:cNvCxnSpPr>
          <p:nvPr/>
        </p:nvCxnSpPr>
        <p:spPr>
          <a:xfrm flipH="1">
            <a:off x="8439132" y="4734002"/>
            <a:ext cx="3365" cy="258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Connecteur droit 314">
            <a:extLst>
              <a:ext uri="{FF2B5EF4-FFF2-40B4-BE49-F238E27FC236}">
                <a16:creationId xmlns:a16="http://schemas.microsoft.com/office/drawing/2014/main" id="{8505872A-2CED-994B-8528-D7313012B2A6}"/>
              </a:ext>
            </a:extLst>
          </p:cNvPr>
          <p:cNvCxnSpPr>
            <a:cxnSpLocks/>
            <a:stCxn id="189" idx="4"/>
            <a:endCxn id="272" idx="0"/>
          </p:cNvCxnSpPr>
          <p:nvPr/>
        </p:nvCxnSpPr>
        <p:spPr>
          <a:xfrm flipH="1">
            <a:off x="8934988" y="4731729"/>
            <a:ext cx="3365" cy="258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Connecteur droit 315">
            <a:extLst>
              <a:ext uri="{FF2B5EF4-FFF2-40B4-BE49-F238E27FC236}">
                <a16:creationId xmlns:a16="http://schemas.microsoft.com/office/drawing/2014/main" id="{2236DEAC-C22B-B54E-AC6D-D4131A382155}"/>
              </a:ext>
            </a:extLst>
          </p:cNvPr>
          <p:cNvCxnSpPr>
            <a:cxnSpLocks/>
            <a:stCxn id="198" idx="4"/>
            <a:endCxn id="281" idx="0"/>
          </p:cNvCxnSpPr>
          <p:nvPr/>
        </p:nvCxnSpPr>
        <p:spPr>
          <a:xfrm flipH="1">
            <a:off x="9444557" y="4734002"/>
            <a:ext cx="3365" cy="258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Connecteur droit 316">
            <a:extLst>
              <a:ext uri="{FF2B5EF4-FFF2-40B4-BE49-F238E27FC236}">
                <a16:creationId xmlns:a16="http://schemas.microsoft.com/office/drawing/2014/main" id="{10E74317-46B8-C744-864E-074531C2C3B5}"/>
              </a:ext>
            </a:extLst>
          </p:cNvPr>
          <p:cNvCxnSpPr>
            <a:cxnSpLocks/>
            <a:stCxn id="230" idx="4"/>
            <a:endCxn id="283" idx="0"/>
          </p:cNvCxnSpPr>
          <p:nvPr/>
        </p:nvCxnSpPr>
        <p:spPr>
          <a:xfrm flipH="1">
            <a:off x="9948305" y="4732352"/>
            <a:ext cx="3365" cy="258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Connecteur droit 317">
            <a:extLst>
              <a:ext uri="{FF2B5EF4-FFF2-40B4-BE49-F238E27FC236}">
                <a16:creationId xmlns:a16="http://schemas.microsoft.com/office/drawing/2014/main" id="{4A113CC1-C99B-2A46-86B1-3EEF57EBF462}"/>
              </a:ext>
            </a:extLst>
          </p:cNvPr>
          <p:cNvCxnSpPr>
            <a:cxnSpLocks/>
            <a:stCxn id="248" idx="4"/>
            <a:endCxn id="284" idx="0"/>
          </p:cNvCxnSpPr>
          <p:nvPr/>
        </p:nvCxnSpPr>
        <p:spPr>
          <a:xfrm flipH="1">
            <a:off x="10452130" y="4728000"/>
            <a:ext cx="3365" cy="258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Connecteur droit 318">
            <a:extLst>
              <a:ext uri="{FF2B5EF4-FFF2-40B4-BE49-F238E27FC236}">
                <a16:creationId xmlns:a16="http://schemas.microsoft.com/office/drawing/2014/main" id="{FBB106F4-CB50-B244-BC5D-C1D8DDE8DC71}"/>
              </a:ext>
            </a:extLst>
          </p:cNvPr>
          <p:cNvCxnSpPr>
            <a:cxnSpLocks/>
            <a:stCxn id="267" idx="4"/>
            <a:endCxn id="289" idx="0"/>
          </p:cNvCxnSpPr>
          <p:nvPr/>
        </p:nvCxnSpPr>
        <p:spPr>
          <a:xfrm>
            <a:off x="6575305" y="5128965"/>
            <a:ext cx="4019" cy="2315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Connecteur droit 319">
            <a:extLst>
              <a:ext uri="{FF2B5EF4-FFF2-40B4-BE49-F238E27FC236}">
                <a16:creationId xmlns:a16="http://schemas.microsoft.com/office/drawing/2014/main" id="{624D600B-2F59-F348-A0C2-44245298ED12}"/>
              </a:ext>
            </a:extLst>
          </p:cNvPr>
          <p:cNvCxnSpPr>
            <a:cxnSpLocks/>
            <a:stCxn id="268" idx="4"/>
            <a:endCxn id="290" idx="0"/>
          </p:cNvCxnSpPr>
          <p:nvPr/>
        </p:nvCxnSpPr>
        <p:spPr>
          <a:xfrm>
            <a:off x="7043556" y="5128678"/>
            <a:ext cx="4019" cy="2315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Connecteur droit 320">
            <a:extLst>
              <a:ext uri="{FF2B5EF4-FFF2-40B4-BE49-F238E27FC236}">
                <a16:creationId xmlns:a16="http://schemas.microsoft.com/office/drawing/2014/main" id="{4386E6FE-D99F-194E-BE8A-EFE519F19C07}"/>
              </a:ext>
            </a:extLst>
          </p:cNvPr>
          <p:cNvCxnSpPr>
            <a:cxnSpLocks/>
            <a:stCxn id="269" idx="4"/>
            <a:endCxn id="291" idx="0"/>
          </p:cNvCxnSpPr>
          <p:nvPr/>
        </p:nvCxnSpPr>
        <p:spPr>
          <a:xfrm>
            <a:off x="7481471" y="5128678"/>
            <a:ext cx="4019" cy="2315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Connecteur droit 321">
            <a:extLst>
              <a:ext uri="{FF2B5EF4-FFF2-40B4-BE49-F238E27FC236}">
                <a16:creationId xmlns:a16="http://schemas.microsoft.com/office/drawing/2014/main" id="{8240A558-11F2-BA42-9AF9-DD5ABCC196A1}"/>
              </a:ext>
            </a:extLst>
          </p:cNvPr>
          <p:cNvCxnSpPr>
            <a:cxnSpLocks/>
            <a:stCxn id="270" idx="4"/>
            <a:endCxn id="292" idx="0"/>
          </p:cNvCxnSpPr>
          <p:nvPr/>
        </p:nvCxnSpPr>
        <p:spPr>
          <a:xfrm>
            <a:off x="7952711" y="5126078"/>
            <a:ext cx="4019" cy="2315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Connecteur droit 322">
            <a:extLst>
              <a:ext uri="{FF2B5EF4-FFF2-40B4-BE49-F238E27FC236}">
                <a16:creationId xmlns:a16="http://schemas.microsoft.com/office/drawing/2014/main" id="{794D7885-A7E0-4E43-8C2C-6EF0F4E56F66}"/>
              </a:ext>
            </a:extLst>
          </p:cNvPr>
          <p:cNvCxnSpPr>
            <a:cxnSpLocks/>
            <a:stCxn id="271" idx="4"/>
            <a:endCxn id="293" idx="0"/>
          </p:cNvCxnSpPr>
          <p:nvPr/>
        </p:nvCxnSpPr>
        <p:spPr>
          <a:xfrm>
            <a:off x="8439132" y="5125656"/>
            <a:ext cx="4019" cy="2315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Connecteur droit 323">
            <a:extLst>
              <a:ext uri="{FF2B5EF4-FFF2-40B4-BE49-F238E27FC236}">
                <a16:creationId xmlns:a16="http://schemas.microsoft.com/office/drawing/2014/main" id="{9DAB063E-7D52-8B4E-9A5C-E59717FB680D}"/>
              </a:ext>
            </a:extLst>
          </p:cNvPr>
          <p:cNvCxnSpPr>
            <a:cxnSpLocks/>
            <a:stCxn id="272" idx="4"/>
            <a:endCxn id="294" idx="0"/>
          </p:cNvCxnSpPr>
          <p:nvPr/>
        </p:nvCxnSpPr>
        <p:spPr>
          <a:xfrm>
            <a:off x="8934988" y="5123382"/>
            <a:ext cx="4019" cy="2315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Connecteur droit 324">
            <a:extLst>
              <a:ext uri="{FF2B5EF4-FFF2-40B4-BE49-F238E27FC236}">
                <a16:creationId xmlns:a16="http://schemas.microsoft.com/office/drawing/2014/main" id="{773F8792-9F18-EC40-9321-D95B1603A4C2}"/>
              </a:ext>
            </a:extLst>
          </p:cNvPr>
          <p:cNvCxnSpPr>
            <a:cxnSpLocks/>
            <a:stCxn id="281" idx="4"/>
            <a:endCxn id="303" idx="0"/>
          </p:cNvCxnSpPr>
          <p:nvPr/>
        </p:nvCxnSpPr>
        <p:spPr>
          <a:xfrm>
            <a:off x="9444557" y="5125656"/>
            <a:ext cx="4019" cy="2315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Connecteur droit 325">
            <a:extLst>
              <a:ext uri="{FF2B5EF4-FFF2-40B4-BE49-F238E27FC236}">
                <a16:creationId xmlns:a16="http://schemas.microsoft.com/office/drawing/2014/main" id="{F1B17973-2954-084D-8522-452C4648694B}"/>
              </a:ext>
            </a:extLst>
          </p:cNvPr>
          <p:cNvCxnSpPr>
            <a:cxnSpLocks/>
            <a:stCxn id="283" idx="4"/>
            <a:endCxn id="305" idx="0"/>
          </p:cNvCxnSpPr>
          <p:nvPr/>
        </p:nvCxnSpPr>
        <p:spPr>
          <a:xfrm>
            <a:off x="9948305" y="5124006"/>
            <a:ext cx="4019" cy="231571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Connecteur droit 326">
            <a:extLst>
              <a:ext uri="{FF2B5EF4-FFF2-40B4-BE49-F238E27FC236}">
                <a16:creationId xmlns:a16="http://schemas.microsoft.com/office/drawing/2014/main" id="{33D510EB-694B-8D46-8A5B-57956C5BC8DB}"/>
              </a:ext>
            </a:extLst>
          </p:cNvPr>
          <p:cNvCxnSpPr>
            <a:cxnSpLocks/>
            <a:stCxn id="284" idx="4"/>
            <a:endCxn id="306" idx="0"/>
          </p:cNvCxnSpPr>
          <p:nvPr/>
        </p:nvCxnSpPr>
        <p:spPr>
          <a:xfrm>
            <a:off x="10452130" y="5119653"/>
            <a:ext cx="4019" cy="2315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8" name="Ellipse 327">
            <a:extLst>
              <a:ext uri="{FF2B5EF4-FFF2-40B4-BE49-F238E27FC236}">
                <a16:creationId xmlns:a16="http://schemas.microsoft.com/office/drawing/2014/main" id="{2B83CFCB-B249-4541-8A8E-E7A3AA31322E}"/>
              </a:ext>
            </a:extLst>
          </p:cNvPr>
          <p:cNvSpPr/>
          <p:nvPr/>
        </p:nvSpPr>
        <p:spPr>
          <a:xfrm>
            <a:off x="6033932" y="5726066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Ellipse 328">
            <a:extLst>
              <a:ext uri="{FF2B5EF4-FFF2-40B4-BE49-F238E27FC236}">
                <a16:creationId xmlns:a16="http://schemas.microsoft.com/office/drawing/2014/main" id="{3D910DBD-5841-BB49-920A-BC30B94C5E15}"/>
              </a:ext>
            </a:extLst>
          </p:cNvPr>
          <p:cNvSpPr/>
          <p:nvPr/>
        </p:nvSpPr>
        <p:spPr>
          <a:xfrm>
            <a:off x="6501015" y="5726499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Ellipse 329">
            <a:extLst>
              <a:ext uri="{FF2B5EF4-FFF2-40B4-BE49-F238E27FC236}">
                <a16:creationId xmlns:a16="http://schemas.microsoft.com/office/drawing/2014/main" id="{93275F59-4805-D746-8CD5-73DDF0D94195}"/>
              </a:ext>
            </a:extLst>
          </p:cNvPr>
          <p:cNvSpPr/>
          <p:nvPr/>
        </p:nvSpPr>
        <p:spPr>
          <a:xfrm>
            <a:off x="6969266" y="5726212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Ellipse 330">
            <a:extLst>
              <a:ext uri="{FF2B5EF4-FFF2-40B4-BE49-F238E27FC236}">
                <a16:creationId xmlns:a16="http://schemas.microsoft.com/office/drawing/2014/main" id="{6E2C9B84-2E00-EF4D-974B-A16B073C1556}"/>
              </a:ext>
            </a:extLst>
          </p:cNvPr>
          <p:cNvSpPr/>
          <p:nvPr/>
        </p:nvSpPr>
        <p:spPr>
          <a:xfrm>
            <a:off x="7407181" y="5726212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Ellipse 331">
            <a:extLst>
              <a:ext uri="{FF2B5EF4-FFF2-40B4-BE49-F238E27FC236}">
                <a16:creationId xmlns:a16="http://schemas.microsoft.com/office/drawing/2014/main" id="{699A39C8-95CA-0841-822C-140F8B53500B}"/>
              </a:ext>
            </a:extLst>
          </p:cNvPr>
          <p:cNvSpPr/>
          <p:nvPr/>
        </p:nvSpPr>
        <p:spPr>
          <a:xfrm>
            <a:off x="7878421" y="5723613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Ellipse 332">
            <a:extLst>
              <a:ext uri="{FF2B5EF4-FFF2-40B4-BE49-F238E27FC236}">
                <a16:creationId xmlns:a16="http://schemas.microsoft.com/office/drawing/2014/main" id="{4B92F2E0-7335-D44D-B9C2-BD446DA13A10}"/>
              </a:ext>
            </a:extLst>
          </p:cNvPr>
          <p:cNvSpPr/>
          <p:nvPr/>
        </p:nvSpPr>
        <p:spPr>
          <a:xfrm>
            <a:off x="8364842" y="5723191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Ellipse 333">
            <a:extLst>
              <a:ext uri="{FF2B5EF4-FFF2-40B4-BE49-F238E27FC236}">
                <a16:creationId xmlns:a16="http://schemas.microsoft.com/office/drawing/2014/main" id="{5354A90E-E09F-EE4A-8130-CE53336BC6D0}"/>
              </a:ext>
            </a:extLst>
          </p:cNvPr>
          <p:cNvSpPr/>
          <p:nvPr/>
        </p:nvSpPr>
        <p:spPr>
          <a:xfrm>
            <a:off x="8860698" y="5720917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5" name="Connecteur droit 334">
            <a:extLst>
              <a:ext uri="{FF2B5EF4-FFF2-40B4-BE49-F238E27FC236}">
                <a16:creationId xmlns:a16="http://schemas.microsoft.com/office/drawing/2014/main" id="{D92BDEBE-63C9-914A-8FB7-60325090377D}"/>
              </a:ext>
            </a:extLst>
          </p:cNvPr>
          <p:cNvCxnSpPr>
            <a:cxnSpLocks/>
            <a:stCxn id="328" idx="6"/>
            <a:endCxn id="329" idx="2"/>
          </p:cNvCxnSpPr>
          <p:nvPr/>
        </p:nvCxnSpPr>
        <p:spPr>
          <a:xfrm>
            <a:off x="6190549" y="5792887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Connecteur droit 335">
            <a:extLst>
              <a:ext uri="{FF2B5EF4-FFF2-40B4-BE49-F238E27FC236}">
                <a16:creationId xmlns:a16="http://schemas.microsoft.com/office/drawing/2014/main" id="{FBD20B56-0709-CE4D-A95A-1CE4D43B8D90}"/>
              </a:ext>
            </a:extLst>
          </p:cNvPr>
          <p:cNvCxnSpPr>
            <a:cxnSpLocks/>
            <a:stCxn id="333" idx="6"/>
            <a:endCxn id="334" idx="2"/>
          </p:cNvCxnSpPr>
          <p:nvPr/>
        </p:nvCxnSpPr>
        <p:spPr>
          <a:xfrm flipV="1">
            <a:off x="8521458" y="5787738"/>
            <a:ext cx="33924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Connecteur droit 336">
            <a:extLst>
              <a:ext uri="{FF2B5EF4-FFF2-40B4-BE49-F238E27FC236}">
                <a16:creationId xmlns:a16="http://schemas.microsoft.com/office/drawing/2014/main" id="{1579B5AA-6CF0-1649-9D59-AD43E73E8080}"/>
              </a:ext>
            </a:extLst>
          </p:cNvPr>
          <p:cNvCxnSpPr>
            <a:cxnSpLocks/>
            <a:stCxn id="332" idx="6"/>
            <a:endCxn id="333" idx="2"/>
          </p:cNvCxnSpPr>
          <p:nvPr/>
        </p:nvCxnSpPr>
        <p:spPr>
          <a:xfrm flipV="1">
            <a:off x="8035039" y="5790013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Connecteur droit 337">
            <a:extLst>
              <a:ext uri="{FF2B5EF4-FFF2-40B4-BE49-F238E27FC236}">
                <a16:creationId xmlns:a16="http://schemas.microsoft.com/office/drawing/2014/main" id="{CC542B10-8E68-514E-BC86-4D14E4A1200A}"/>
              </a:ext>
            </a:extLst>
          </p:cNvPr>
          <p:cNvCxnSpPr>
            <a:cxnSpLocks/>
            <a:stCxn id="331" idx="6"/>
            <a:endCxn id="332" idx="2"/>
          </p:cNvCxnSpPr>
          <p:nvPr/>
        </p:nvCxnSpPr>
        <p:spPr>
          <a:xfrm flipV="1">
            <a:off x="7563799" y="5790434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Connecteur droit 338">
            <a:extLst>
              <a:ext uri="{FF2B5EF4-FFF2-40B4-BE49-F238E27FC236}">
                <a16:creationId xmlns:a16="http://schemas.microsoft.com/office/drawing/2014/main" id="{3912E300-DA9B-854C-A2A5-67983516E4DD}"/>
              </a:ext>
            </a:extLst>
          </p:cNvPr>
          <p:cNvCxnSpPr>
            <a:cxnSpLocks/>
            <a:stCxn id="330" idx="6"/>
            <a:endCxn id="331" idx="2"/>
          </p:cNvCxnSpPr>
          <p:nvPr/>
        </p:nvCxnSpPr>
        <p:spPr>
          <a:xfrm>
            <a:off x="7125882" y="5793033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Connecteur droit 339">
            <a:extLst>
              <a:ext uri="{FF2B5EF4-FFF2-40B4-BE49-F238E27FC236}">
                <a16:creationId xmlns:a16="http://schemas.microsoft.com/office/drawing/2014/main" id="{5047CEA9-D5B8-C941-9666-1BA80A1DE04E}"/>
              </a:ext>
            </a:extLst>
          </p:cNvPr>
          <p:cNvCxnSpPr>
            <a:cxnSpLocks/>
            <a:stCxn id="329" idx="6"/>
            <a:endCxn id="330" idx="2"/>
          </p:cNvCxnSpPr>
          <p:nvPr/>
        </p:nvCxnSpPr>
        <p:spPr>
          <a:xfrm flipV="1">
            <a:off x="6657633" y="5793033"/>
            <a:ext cx="311633" cy="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3" name="Ellipse 342">
            <a:extLst>
              <a:ext uri="{FF2B5EF4-FFF2-40B4-BE49-F238E27FC236}">
                <a16:creationId xmlns:a16="http://schemas.microsoft.com/office/drawing/2014/main" id="{4E0C0980-2E31-6342-ACFB-3BF54DCA9EE3}"/>
              </a:ext>
            </a:extLst>
          </p:cNvPr>
          <p:cNvSpPr/>
          <p:nvPr/>
        </p:nvSpPr>
        <p:spPr>
          <a:xfrm>
            <a:off x="9370267" y="5723191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4" name="Connecteur droit 343">
            <a:extLst>
              <a:ext uri="{FF2B5EF4-FFF2-40B4-BE49-F238E27FC236}">
                <a16:creationId xmlns:a16="http://schemas.microsoft.com/office/drawing/2014/main" id="{53AA73A1-CC26-154C-B62E-01FD8078C785}"/>
              </a:ext>
            </a:extLst>
          </p:cNvPr>
          <p:cNvCxnSpPr>
            <a:cxnSpLocks/>
            <a:stCxn id="334" idx="6"/>
            <a:endCxn id="343" idx="2"/>
          </p:cNvCxnSpPr>
          <p:nvPr/>
        </p:nvCxnSpPr>
        <p:spPr>
          <a:xfrm>
            <a:off x="9017316" y="5787738"/>
            <a:ext cx="35295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5" name="Ellipse 344">
            <a:extLst>
              <a:ext uri="{FF2B5EF4-FFF2-40B4-BE49-F238E27FC236}">
                <a16:creationId xmlns:a16="http://schemas.microsoft.com/office/drawing/2014/main" id="{103B7A2D-0615-F141-8C1B-973615F19A8A}"/>
              </a:ext>
            </a:extLst>
          </p:cNvPr>
          <p:cNvSpPr/>
          <p:nvPr/>
        </p:nvSpPr>
        <p:spPr>
          <a:xfrm>
            <a:off x="9874015" y="5721541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Ellipse 345">
            <a:extLst>
              <a:ext uri="{FF2B5EF4-FFF2-40B4-BE49-F238E27FC236}">
                <a16:creationId xmlns:a16="http://schemas.microsoft.com/office/drawing/2014/main" id="{9CB973CB-3900-4B44-B6D3-AA58978C7368}"/>
              </a:ext>
            </a:extLst>
          </p:cNvPr>
          <p:cNvSpPr/>
          <p:nvPr/>
        </p:nvSpPr>
        <p:spPr>
          <a:xfrm>
            <a:off x="10377840" y="5717188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7" name="Connecteur droit 346">
            <a:extLst>
              <a:ext uri="{FF2B5EF4-FFF2-40B4-BE49-F238E27FC236}">
                <a16:creationId xmlns:a16="http://schemas.microsoft.com/office/drawing/2014/main" id="{FDFF6EC7-8F02-9645-BD41-01C1F1CD3BF3}"/>
              </a:ext>
            </a:extLst>
          </p:cNvPr>
          <p:cNvCxnSpPr>
            <a:cxnSpLocks/>
            <a:stCxn id="345" idx="6"/>
            <a:endCxn id="346" idx="2"/>
          </p:cNvCxnSpPr>
          <p:nvPr/>
        </p:nvCxnSpPr>
        <p:spPr>
          <a:xfrm flipV="1">
            <a:off x="10030632" y="5784010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" name="Connecteur droit 347">
            <a:extLst>
              <a:ext uri="{FF2B5EF4-FFF2-40B4-BE49-F238E27FC236}">
                <a16:creationId xmlns:a16="http://schemas.microsoft.com/office/drawing/2014/main" id="{9F27CFFA-481A-8D4D-816F-8178D8E8AAAB}"/>
              </a:ext>
            </a:extLst>
          </p:cNvPr>
          <p:cNvCxnSpPr>
            <a:cxnSpLocks/>
            <a:stCxn id="343" idx="6"/>
            <a:endCxn id="345" idx="2"/>
          </p:cNvCxnSpPr>
          <p:nvPr/>
        </p:nvCxnSpPr>
        <p:spPr>
          <a:xfrm flipV="1">
            <a:off x="9526884" y="5788363"/>
            <a:ext cx="347130" cy="1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Connecteur droit 348">
            <a:extLst>
              <a:ext uri="{FF2B5EF4-FFF2-40B4-BE49-F238E27FC236}">
                <a16:creationId xmlns:a16="http://schemas.microsoft.com/office/drawing/2014/main" id="{FCECCEE0-8569-FE49-A709-6D6B7AA11BE5}"/>
              </a:ext>
            </a:extLst>
          </p:cNvPr>
          <p:cNvCxnSpPr>
            <a:cxnSpLocks/>
            <a:stCxn id="288" idx="4"/>
            <a:endCxn id="328" idx="0"/>
          </p:cNvCxnSpPr>
          <p:nvPr/>
        </p:nvCxnSpPr>
        <p:spPr>
          <a:xfrm>
            <a:off x="6112242" y="5493744"/>
            <a:ext cx="0" cy="232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0" name="Connecteur droit 349">
            <a:extLst>
              <a:ext uri="{FF2B5EF4-FFF2-40B4-BE49-F238E27FC236}">
                <a16:creationId xmlns:a16="http://schemas.microsoft.com/office/drawing/2014/main" id="{34866AE5-FC0B-764F-8141-E13022B16F19}"/>
              </a:ext>
            </a:extLst>
          </p:cNvPr>
          <p:cNvCxnSpPr>
            <a:cxnSpLocks/>
            <a:stCxn id="289" idx="4"/>
            <a:endCxn id="329" idx="0"/>
          </p:cNvCxnSpPr>
          <p:nvPr/>
        </p:nvCxnSpPr>
        <p:spPr>
          <a:xfrm>
            <a:off x="6579324" y="5494177"/>
            <a:ext cx="0" cy="232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1" name="Connecteur droit 350">
            <a:extLst>
              <a:ext uri="{FF2B5EF4-FFF2-40B4-BE49-F238E27FC236}">
                <a16:creationId xmlns:a16="http://schemas.microsoft.com/office/drawing/2014/main" id="{57AA450B-A712-4D49-B3E8-591016A6C55A}"/>
              </a:ext>
            </a:extLst>
          </p:cNvPr>
          <p:cNvCxnSpPr>
            <a:cxnSpLocks/>
            <a:stCxn id="290" idx="4"/>
            <a:endCxn id="330" idx="0"/>
          </p:cNvCxnSpPr>
          <p:nvPr/>
        </p:nvCxnSpPr>
        <p:spPr>
          <a:xfrm>
            <a:off x="7047575" y="5493891"/>
            <a:ext cx="0" cy="232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" name="Connecteur droit 351">
            <a:extLst>
              <a:ext uri="{FF2B5EF4-FFF2-40B4-BE49-F238E27FC236}">
                <a16:creationId xmlns:a16="http://schemas.microsoft.com/office/drawing/2014/main" id="{D178F4C6-10EF-3947-8A3E-DB8B9CD83700}"/>
              </a:ext>
            </a:extLst>
          </p:cNvPr>
          <p:cNvCxnSpPr>
            <a:cxnSpLocks/>
            <a:stCxn id="291" idx="4"/>
            <a:endCxn id="331" idx="0"/>
          </p:cNvCxnSpPr>
          <p:nvPr/>
        </p:nvCxnSpPr>
        <p:spPr>
          <a:xfrm>
            <a:off x="7485490" y="5493891"/>
            <a:ext cx="0" cy="232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Connecteur droit 352">
            <a:extLst>
              <a:ext uri="{FF2B5EF4-FFF2-40B4-BE49-F238E27FC236}">
                <a16:creationId xmlns:a16="http://schemas.microsoft.com/office/drawing/2014/main" id="{A74541C5-59A5-B14C-BC53-B1DB9FA9C8D9}"/>
              </a:ext>
            </a:extLst>
          </p:cNvPr>
          <p:cNvCxnSpPr>
            <a:cxnSpLocks/>
            <a:stCxn id="292" idx="4"/>
            <a:endCxn id="332" idx="0"/>
          </p:cNvCxnSpPr>
          <p:nvPr/>
        </p:nvCxnSpPr>
        <p:spPr>
          <a:xfrm>
            <a:off x="7956730" y="5491291"/>
            <a:ext cx="0" cy="232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" name="Connecteur droit 353">
            <a:extLst>
              <a:ext uri="{FF2B5EF4-FFF2-40B4-BE49-F238E27FC236}">
                <a16:creationId xmlns:a16="http://schemas.microsoft.com/office/drawing/2014/main" id="{AEB4538B-BDC0-D446-83B5-54CB29F0849C}"/>
              </a:ext>
            </a:extLst>
          </p:cNvPr>
          <p:cNvCxnSpPr>
            <a:cxnSpLocks/>
            <a:stCxn id="293" idx="4"/>
            <a:endCxn id="333" idx="0"/>
          </p:cNvCxnSpPr>
          <p:nvPr/>
        </p:nvCxnSpPr>
        <p:spPr>
          <a:xfrm>
            <a:off x="8443151" y="5490869"/>
            <a:ext cx="0" cy="232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Connecteur droit 354">
            <a:extLst>
              <a:ext uri="{FF2B5EF4-FFF2-40B4-BE49-F238E27FC236}">
                <a16:creationId xmlns:a16="http://schemas.microsoft.com/office/drawing/2014/main" id="{6D694A5A-6AB5-C743-B0D6-F0E05150A48B}"/>
              </a:ext>
            </a:extLst>
          </p:cNvPr>
          <p:cNvCxnSpPr>
            <a:cxnSpLocks/>
            <a:stCxn id="294" idx="4"/>
            <a:endCxn id="334" idx="0"/>
          </p:cNvCxnSpPr>
          <p:nvPr/>
        </p:nvCxnSpPr>
        <p:spPr>
          <a:xfrm>
            <a:off x="8939008" y="5488595"/>
            <a:ext cx="0" cy="232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" name="Connecteur droit 355">
            <a:extLst>
              <a:ext uri="{FF2B5EF4-FFF2-40B4-BE49-F238E27FC236}">
                <a16:creationId xmlns:a16="http://schemas.microsoft.com/office/drawing/2014/main" id="{E0B239CD-B1D4-A542-8F25-3D61B8BD9C56}"/>
              </a:ext>
            </a:extLst>
          </p:cNvPr>
          <p:cNvCxnSpPr>
            <a:cxnSpLocks/>
            <a:stCxn id="303" idx="4"/>
            <a:endCxn id="343" idx="0"/>
          </p:cNvCxnSpPr>
          <p:nvPr/>
        </p:nvCxnSpPr>
        <p:spPr>
          <a:xfrm>
            <a:off x="9448576" y="5490869"/>
            <a:ext cx="0" cy="232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" name="Connecteur droit 356">
            <a:extLst>
              <a:ext uri="{FF2B5EF4-FFF2-40B4-BE49-F238E27FC236}">
                <a16:creationId xmlns:a16="http://schemas.microsoft.com/office/drawing/2014/main" id="{67938D5D-388A-E646-8D8B-52AABBA97B27}"/>
              </a:ext>
            </a:extLst>
          </p:cNvPr>
          <p:cNvCxnSpPr>
            <a:cxnSpLocks/>
            <a:stCxn id="305" idx="4"/>
            <a:endCxn id="345" idx="0"/>
          </p:cNvCxnSpPr>
          <p:nvPr/>
        </p:nvCxnSpPr>
        <p:spPr>
          <a:xfrm>
            <a:off x="9952324" y="5489219"/>
            <a:ext cx="0" cy="232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Connecteur droit 357">
            <a:extLst>
              <a:ext uri="{FF2B5EF4-FFF2-40B4-BE49-F238E27FC236}">
                <a16:creationId xmlns:a16="http://schemas.microsoft.com/office/drawing/2014/main" id="{50E24557-F263-AA4F-9A73-BD498A2C52E8}"/>
              </a:ext>
            </a:extLst>
          </p:cNvPr>
          <p:cNvCxnSpPr>
            <a:cxnSpLocks/>
            <a:stCxn id="306" idx="4"/>
            <a:endCxn id="346" idx="0"/>
          </p:cNvCxnSpPr>
          <p:nvPr/>
        </p:nvCxnSpPr>
        <p:spPr>
          <a:xfrm>
            <a:off x="10456149" y="5484866"/>
            <a:ext cx="0" cy="232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4" name="Groupe 363">
            <a:extLst>
              <a:ext uri="{FF2B5EF4-FFF2-40B4-BE49-F238E27FC236}">
                <a16:creationId xmlns:a16="http://schemas.microsoft.com/office/drawing/2014/main" id="{02E71E38-0748-EC47-8863-20363B809B85}"/>
              </a:ext>
            </a:extLst>
          </p:cNvPr>
          <p:cNvGrpSpPr/>
          <p:nvPr/>
        </p:nvGrpSpPr>
        <p:grpSpPr>
          <a:xfrm rot="10800000">
            <a:off x="1597139" y="2601215"/>
            <a:ext cx="1247655" cy="1294466"/>
            <a:chOff x="1157576" y="5180443"/>
            <a:chExt cx="1247655" cy="1294466"/>
          </a:xfrm>
        </p:grpSpPr>
        <p:sp>
          <p:nvSpPr>
            <p:cNvPr id="365" name="Ellipse 364">
              <a:extLst>
                <a:ext uri="{FF2B5EF4-FFF2-40B4-BE49-F238E27FC236}">
                  <a16:creationId xmlns:a16="http://schemas.microsoft.com/office/drawing/2014/main" id="{6A93BF9B-8416-754A-A8C6-9D78689570F3}"/>
                </a:ext>
              </a:extLst>
            </p:cNvPr>
            <p:cNvSpPr/>
            <p:nvPr/>
          </p:nvSpPr>
          <p:spPr>
            <a:xfrm>
              <a:off x="1672577" y="5180443"/>
              <a:ext cx="183345" cy="17870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000000"/>
                </a:highlight>
              </a:endParaRPr>
            </a:p>
          </p:txBody>
        </p:sp>
        <p:sp>
          <p:nvSpPr>
            <p:cNvPr id="366" name="Ellipse 365">
              <a:extLst>
                <a:ext uri="{FF2B5EF4-FFF2-40B4-BE49-F238E27FC236}">
                  <a16:creationId xmlns:a16="http://schemas.microsoft.com/office/drawing/2014/main" id="{DB10F319-E4A8-7E44-8B15-56831EF0A1E6}"/>
                </a:ext>
              </a:extLst>
            </p:cNvPr>
            <p:cNvSpPr/>
            <p:nvPr/>
          </p:nvSpPr>
          <p:spPr>
            <a:xfrm>
              <a:off x="1157576" y="575550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Ellipse 368">
              <a:extLst>
                <a:ext uri="{FF2B5EF4-FFF2-40B4-BE49-F238E27FC236}">
                  <a16:creationId xmlns:a16="http://schemas.microsoft.com/office/drawing/2014/main" id="{81F5389A-EF0F-2049-A7E6-D8E9B72F2C30}"/>
                </a:ext>
              </a:extLst>
            </p:cNvPr>
            <p:cNvSpPr/>
            <p:nvPr/>
          </p:nvSpPr>
          <p:spPr>
            <a:xfrm>
              <a:off x="1670226" y="5755506"/>
              <a:ext cx="183345" cy="178705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379" name="Ellipse 378">
              <a:extLst>
                <a:ext uri="{FF2B5EF4-FFF2-40B4-BE49-F238E27FC236}">
                  <a16:creationId xmlns:a16="http://schemas.microsoft.com/office/drawing/2014/main" id="{F7D12DAB-C119-4040-88D0-5DB76AB89DF2}"/>
                </a:ext>
              </a:extLst>
            </p:cNvPr>
            <p:cNvSpPr/>
            <p:nvPr/>
          </p:nvSpPr>
          <p:spPr>
            <a:xfrm>
              <a:off x="2221886" y="5752029"/>
              <a:ext cx="183345" cy="178705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Ellipse 379">
              <a:extLst>
                <a:ext uri="{FF2B5EF4-FFF2-40B4-BE49-F238E27FC236}">
                  <a16:creationId xmlns:a16="http://schemas.microsoft.com/office/drawing/2014/main" id="{7B75FFF4-29D8-A849-BB22-8AEEA39FF975}"/>
                </a:ext>
              </a:extLst>
            </p:cNvPr>
            <p:cNvSpPr/>
            <p:nvPr/>
          </p:nvSpPr>
          <p:spPr>
            <a:xfrm>
              <a:off x="1667874" y="629620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1" name="Connecteur droit 380">
              <a:extLst>
                <a:ext uri="{FF2B5EF4-FFF2-40B4-BE49-F238E27FC236}">
                  <a16:creationId xmlns:a16="http://schemas.microsoft.com/office/drawing/2014/main" id="{6A2EAA2A-E033-F649-999E-9194E7B10A85}"/>
                </a:ext>
              </a:extLst>
            </p:cNvPr>
            <p:cNvCxnSpPr>
              <a:cxnSpLocks/>
              <a:stCxn id="369" idx="6"/>
              <a:endCxn id="379" idx="2"/>
            </p:cNvCxnSpPr>
            <p:nvPr/>
          </p:nvCxnSpPr>
          <p:spPr>
            <a:xfrm flipV="1">
              <a:off x="1853570" y="5841383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Connecteur droit 381">
              <a:extLst>
                <a:ext uri="{FF2B5EF4-FFF2-40B4-BE49-F238E27FC236}">
                  <a16:creationId xmlns:a16="http://schemas.microsoft.com/office/drawing/2014/main" id="{EB3A1F4A-1DC0-4A43-AAB7-84B8E3E5F0A4}"/>
                </a:ext>
              </a:extLst>
            </p:cNvPr>
            <p:cNvCxnSpPr>
              <a:cxnSpLocks/>
              <a:stCxn id="366" idx="6"/>
              <a:endCxn id="369" idx="2"/>
            </p:cNvCxnSpPr>
            <p:nvPr/>
          </p:nvCxnSpPr>
          <p:spPr>
            <a:xfrm>
              <a:off x="1340921" y="5844858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Connecteur droit 382">
              <a:extLst>
                <a:ext uri="{FF2B5EF4-FFF2-40B4-BE49-F238E27FC236}">
                  <a16:creationId xmlns:a16="http://schemas.microsoft.com/office/drawing/2014/main" id="{C432547D-546A-AE45-95DF-A1092317E67A}"/>
                </a:ext>
              </a:extLst>
            </p:cNvPr>
            <p:cNvCxnSpPr>
              <a:cxnSpLocks/>
              <a:stCxn id="365" idx="4"/>
              <a:endCxn id="369" idx="0"/>
            </p:cNvCxnSpPr>
            <p:nvPr/>
          </p:nvCxnSpPr>
          <p:spPr>
            <a:xfrm flipH="1">
              <a:off x="1761897" y="5359147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Connecteur droit 383">
              <a:extLst>
                <a:ext uri="{FF2B5EF4-FFF2-40B4-BE49-F238E27FC236}">
                  <a16:creationId xmlns:a16="http://schemas.microsoft.com/office/drawing/2014/main" id="{DE2C714A-F4FA-3942-9047-F0ED07FD235D}"/>
                </a:ext>
              </a:extLst>
            </p:cNvPr>
            <p:cNvCxnSpPr>
              <a:cxnSpLocks/>
              <a:stCxn id="369" idx="4"/>
              <a:endCxn id="380" idx="0"/>
            </p:cNvCxnSpPr>
            <p:nvPr/>
          </p:nvCxnSpPr>
          <p:spPr>
            <a:xfrm flipH="1">
              <a:off x="1759546" y="5934211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5" name="Groupe 384">
            <a:extLst>
              <a:ext uri="{FF2B5EF4-FFF2-40B4-BE49-F238E27FC236}">
                <a16:creationId xmlns:a16="http://schemas.microsoft.com/office/drawing/2014/main" id="{CB9C6ADF-3959-A243-BD8E-59318FA7A1B6}"/>
              </a:ext>
            </a:extLst>
          </p:cNvPr>
          <p:cNvGrpSpPr/>
          <p:nvPr/>
        </p:nvGrpSpPr>
        <p:grpSpPr>
          <a:xfrm rot="10800000">
            <a:off x="3096354" y="2610220"/>
            <a:ext cx="1247655" cy="1294466"/>
            <a:chOff x="1157576" y="5180443"/>
            <a:chExt cx="1247655" cy="1294466"/>
          </a:xfrm>
        </p:grpSpPr>
        <p:sp>
          <p:nvSpPr>
            <p:cNvPr id="386" name="Ellipse 385">
              <a:extLst>
                <a:ext uri="{FF2B5EF4-FFF2-40B4-BE49-F238E27FC236}">
                  <a16:creationId xmlns:a16="http://schemas.microsoft.com/office/drawing/2014/main" id="{56DAF38F-B421-4849-97CB-6E6E2D230773}"/>
                </a:ext>
              </a:extLst>
            </p:cNvPr>
            <p:cNvSpPr/>
            <p:nvPr/>
          </p:nvSpPr>
          <p:spPr>
            <a:xfrm>
              <a:off x="1672577" y="5180443"/>
              <a:ext cx="183345" cy="178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387" name="Ellipse 386">
              <a:extLst>
                <a:ext uri="{FF2B5EF4-FFF2-40B4-BE49-F238E27FC236}">
                  <a16:creationId xmlns:a16="http://schemas.microsoft.com/office/drawing/2014/main" id="{64AD37EB-A265-C149-B2DD-7AE7DB66674C}"/>
                </a:ext>
              </a:extLst>
            </p:cNvPr>
            <p:cNvSpPr/>
            <p:nvPr/>
          </p:nvSpPr>
          <p:spPr>
            <a:xfrm>
              <a:off x="1157576" y="575550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Ellipse 387">
              <a:extLst>
                <a:ext uri="{FF2B5EF4-FFF2-40B4-BE49-F238E27FC236}">
                  <a16:creationId xmlns:a16="http://schemas.microsoft.com/office/drawing/2014/main" id="{7DB79F4A-B67F-0B46-9055-D771705D4461}"/>
                </a:ext>
              </a:extLst>
            </p:cNvPr>
            <p:cNvSpPr/>
            <p:nvPr/>
          </p:nvSpPr>
          <p:spPr>
            <a:xfrm>
              <a:off x="1670226" y="5755506"/>
              <a:ext cx="183345" cy="17870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389" name="Ellipse 388">
              <a:extLst>
                <a:ext uri="{FF2B5EF4-FFF2-40B4-BE49-F238E27FC236}">
                  <a16:creationId xmlns:a16="http://schemas.microsoft.com/office/drawing/2014/main" id="{BC717E27-5F96-3B4A-AB9E-FD7B253D4AE1}"/>
                </a:ext>
              </a:extLst>
            </p:cNvPr>
            <p:cNvSpPr/>
            <p:nvPr/>
          </p:nvSpPr>
          <p:spPr>
            <a:xfrm>
              <a:off x="2221886" y="5752029"/>
              <a:ext cx="183345" cy="178705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Ellipse 389">
              <a:extLst>
                <a:ext uri="{FF2B5EF4-FFF2-40B4-BE49-F238E27FC236}">
                  <a16:creationId xmlns:a16="http://schemas.microsoft.com/office/drawing/2014/main" id="{B04A13DA-A266-DD4E-A1DC-D403F56F8144}"/>
                </a:ext>
              </a:extLst>
            </p:cNvPr>
            <p:cNvSpPr/>
            <p:nvPr/>
          </p:nvSpPr>
          <p:spPr>
            <a:xfrm>
              <a:off x="1667874" y="6296204"/>
              <a:ext cx="183345" cy="17870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1" name="Connecteur droit 390">
              <a:extLst>
                <a:ext uri="{FF2B5EF4-FFF2-40B4-BE49-F238E27FC236}">
                  <a16:creationId xmlns:a16="http://schemas.microsoft.com/office/drawing/2014/main" id="{8B5997AC-82EB-8642-893D-6B4411DBD68B}"/>
                </a:ext>
              </a:extLst>
            </p:cNvPr>
            <p:cNvCxnSpPr>
              <a:cxnSpLocks/>
              <a:stCxn id="388" idx="6"/>
              <a:endCxn id="389" idx="2"/>
            </p:cNvCxnSpPr>
            <p:nvPr/>
          </p:nvCxnSpPr>
          <p:spPr>
            <a:xfrm flipV="1">
              <a:off x="1853570" y="5841383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Connecteur droit 391">
              <a:extLst>
                <a:ext uri="{FF2B5EF4-FFF2-40B4-BE49-F238E27FC236}">
                  <a16:creationId xmlns:a16="http://schemas.microsoft.com/office/drawing/2014/main" id="{49A403F1-BFBC-DA48-8F90-F117D9A0433D}"/>
                </a:ext>
              </a:extLst>
            </p:cNvPr>
            <p:cNvCxnSpPr>
              <a:cxnSpLocks/>
              <a:stCxn id="387" idx="6"/>
              <a:endCxn id="388" idx="2"/>
            </p:cNvCxnSpPr>
            <p:nvPr/>
          </p:nvCxnSpPr>
          <p:spPr>
            <a:xfrm>
              <a:off x="1340921" y="5844858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Connecteur droit 392">
              <a:extLst>
                <a:ext uri="{FF2B5EF4-FFF2-40B4-BE49-F238E27FC236}">
                  <a16:creationId xmlns:a16="http://schemas.microsoft.com/office/drawing/2014/main" id="{82B9F8D2-20CB-CC47-9A0B-D52ECE91594C}"/>
                </a:ext>
              </a:extLst>
            </p:cNvPr>
            <p:cNvCxnSpPr>
              <a:cxnSpLocks/>
              <a:stCxn id="386" idx="4"/>
              <a:endCxn id="388" idx="0"/>
            </p:cNvCxnSpPr>
            <p:nvPr/>
          </p:nvCxnSpPr>
          <p:spPr>
            <a:xfrm flipH="1">
              <a:off x="1761897" y="5359147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Connecteur droit 393">
              <a:extLst>
                <a:ext uri="{FF2B5EF4-FFF2-40B4-BE49-F238E27FC236}">
                  <a16:creationId xmlns:a16="http://schemas.microsoft.com/office/drawing/2014/main" id="{AC3931AB-E786-0D44-99EB-F1FF80CBFB45}"/>
                </a:ext>
              </a:extLst>
            </p:cNvPr>
            <p:cNvCxnSpPr>
              <a:cxnSpLocks/>
              <a:stCxn id="388" idx="4"/>
              <a:endCxn id="390" idx="0"/>
            </p:cNvCxnSpPr>
            <p:nvPr/>
          </p:nvCxnSpPr>
          <p:spPr>
            <a:xfrm flipH="1">
              <a:off x="1759546" y="5934211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5" name="Groupe 394">
            <a:extLst>
              <a:ext uri="{FF2B5EF4-FFF2-40B4-BE49-F238E27FC236}">
                <a16:creationId xmlns:a16="http://schemas.microsoft.com/office/drawing/2014/main" id="{7E3CFE01-A541-AF45-8AA5-8E0321502DB3}"/>
              </a:ext>
            </a:extLst>
          </p:cNvPr>
          <p:cNvGrpSpPr/>
          <p:nvPr/>
        </p:nvGrpSpPr>
        <p:grpSpPr>
          <a:xfrm rot="10800000">
            <a:off x="1585972" y="4192948"/>
            <a:ext cx="1247655" cy="1294466"/>
            <a:chOff x="1157576" y="5180443"/>
            <a:chExt cx="1247655" cy="1294466"/>
          </a:xfrm>
        </p:grpSpPr>
        <p:sp>
          <p:nvSpPr>
            <p:cNvPr id="396" name="Ellipse 395">
              <a:extLst>
                <a:ext uri="{FF2B5EF4-FFF2-40B4-BE49-F238E27FC236}">
                  <a16:creationId xmlns:a16="http://schemas.microsoft.com/office/drawing/2014/main" id="{A45EC3EC-073A-F244-B2C1-D05E35D85E3D}"/>
                </a:ext>
              </a:extLst>
            </p:cNvPr>
            <p:cNvSpPr/>
            <p:nvPr/>
          </p:nvSpPr>
          <p:spPr>
            <a:xfrm>
              <a:off x="1672577" y="5180443"/>
              <a:ext cx="183345" cy="17870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397" name="Ellipse 396">
              <a:extLst>
                <a:ext uri="{FF2B5EF4-FFF2-40B4-BE49-F238E27FC236}">
                  <a16:creationId xmlns:a16="http://schemas.microsoft.com/office/drawing/2014/main" id="{3352805F-161C-7C46-8A9B-9A2CB71F9A6C}"/>
                </a:ext>
              </a:extLst>
            </p:cNvPr>
            <p:cNvSpPr/>
            <p:nvPr/>
          </p:nvSpPr>
          <p:spPr>
            <a:xfrm>
              <a:off x="1157576" y="5755506"/>
              <a:ext cx="183345" cy="178705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Ellipse 397">
              <a:extLst>
                <a:ext uri="{FF2B5EF4-FFF2-40B4-BE49-F238E27FC236}">
                  <a16:creationId xmlns:a16="http://schemas.microsoft.com/office/drawing/2014/main" id="{4ADCB2A8-C41C-E048-A69F-C27800E32768}"/>
                </a:ext>
              </a:extLst>
            </p:cNvPr>
            <p:cNvSpPr/>
            <p:nvPr/>
          </p:nvSpPr>
          <p:spPr>
            <a:xfrm>
              <a:off x="1670226" y="5755506"/>
              <a:ext cx="183345" cy="178705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399" name="Ellipse 398">
              <a:extLst>
                <a:ext uri="{FF2B5EF4-FFF2-40B4-BE49-F238E27FC236}">
                  <a16:creationId xmlns:a16="http://schemas.microsoft.com/office/drawing/2014/main" id="{7D0969D4-3F53-9848-A426-F2E06A6D2D18}"/>
                </a:ext>
              </a:extLst>
            </p:cNvPr>
            <p:cNvSpPr/>
            <p:nvPr/>
          </p:nvSpPr>
          <p:spPr>
            <a:xfrm>
              <a:off x="2221886" y="575202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Ellipse 399">
              <a:extLst>
                <a:ext uri="{FF2B5EF4-FFF2-40B4-BE49-F238E27FC236}">
                  <a16:creationId xmlns:a16="http://schemas.microsoft.com/office/drawing/2014/main" id="{A928F75C-1280-D947-954B-859AEEBD8AAF}"/>
                </a:ext>
              </a:extLst>
            </p:cNvPr>
            <p:cNvSpPr/>
            <p:nvPr/>
          </p:nvSpPr>
          <p:spPr>
            <a:xfrm>
              <a:off x="1667874" y="629620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1" name="Connecteur droit 400">
              <a:extLst>
                <a:ext uri="{FF2B5EF4-FFF2-40B4-BE49-F238E27FC236}">
                  <a16:creationId xmlns:a16="http://schemas.microsoft.com/office/drawing/2014/main" id="{94FE1EFA-BE71-2D4D-B28C-4088DE711B0D}"/>
                </a:ext>
              </a:extLst>
            </p:cNvPr>
            <p:cNvCxnSpPr>
              <a:cxnSpLocks/>
              <a:stCxn id="398" idx="6"/>
              <a:endCxn id="399" idx="2"/>
            </p:cNvCxnSpPr>
            <p:nvPr/>
          </p:nvCxnSpPr>
          <p:spPr>
            <a:xfrm flipV="1">
              <a:off x="1853570" y="5841383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Connecteur droit 401">
              <a:extLst>
                <a:ext uri="{FF2B5EF4-FFF2-40B4-BE49-F238E27FC236}">
                  <a16:creationId xmlns:a16="http://schemas.microsoft.com/office/drawing/2014/main" id="{62FECD2B-0879-7E48-88CA-58CF986673D6}"/>
                </a:ext>
              </a:extLst>
            </p:cNvPr>
            <p:cNvCxnSpPr>
              <a:cxnSpLocks/>
              <a:stCxn id="397" idx="6"/>
              <a:endCxn id="398" idx="2"/>
            </p:cNvCxnSpPr>
            <p:nvPr/>
          </p:nvCxnSpPr>
          <p:spPr>
            <a:xfrm>
              <a:off x="1340921" y="5844858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Connecteur droit 402">
              <a:extLst>
                <a:ext uri="{FF2B5EF4-FFF2-40B4-BE49-F238E27FC236}">
                  <a16:creationId xmlns:a16="http://schemas.microsoft.com/office/drawing/2014/main" id="{F32B1517-A812-654F-A0BF-F055F198824E}"/>
                </a:ext>
              </a:extLst>
            </p:cNvPr>
            <p:cNvCxnSpPr>
              <a:cxnSpLocks/>
              <a:stCxn id="396" idx="4"/>
              <a:endCxn id="398" idx="0"/>
            </p:cNvCxnSpPr>
            <p:nvPr/>
          </p:nvCxnSpPr>
          <p:spPr>
            <a:xfrm flipH="1">
              <a:off x="1761897" y="5359147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Connecteur droit 403">
              <a:extLst>
                <a:ext uri="{FF2B5EF4-FFF2-40B4-BE49-F238E27FC236}">
                  <a16:creationId xmlns:a16="http://schemas.microsoft.com/office/drawing/2014/main" id="{B9977F62-A7BE-2748-98C1-4DDD47D2F425}"/>
                </a:ext>
              </a:extLst>
            </p:cNvPr>
            <p:cNvCxnSpPr>
              <a:cxnSpLocks/>
              <a:stCxn id="398" idx="4"/>
              <a:endCxn id="400" idx="0"/>
            </p:cNvCxnSpPr>
            <p:nvPr/>
          </p:nvCxnSpPr>
          <p:spPr>
            <a:xfrm flipH="1">
              <a:off x="1759546" y="5934211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5" name="Groupe 404">
            <a:extLst>
              <a:ext uri="{FF2B5EF4-FFF2-40B4-BE49-F238E27FC236}">
                <a16:creationId xmlns:a16="http://schemas.microsoft.com/office/drawing/2014/main" id="{B17DE431-CCFB-B741-A57C-65CE440BB8D9}"/>
              </a:ext>
            </a:extLst>
          </p:cNvPr>
          <p:cNvGrpSpPr/>
          <p:nvPr/>
        </p:nvGrpSpPr>
        <p:grpSpPr>
          <a:xfrm rot="10800000">
            <a:off x="3088657" y="4192947"/>
            <a:ext cx="1247655" cy="1294466"/>
            <a:chOff x="1157576" y="5180443"/>
            <a:chExt cx="1247655" cy="1294466"/>
          </a:xfrm>
        </p:grpSpPr>
        <p:sp>
          <p:nvSpPr>
            <p:cNvPr id="406" name="Ellipse 405">
              <a:extLst>
                <a:ext uri="{FF2B5EF4-FFF2-40B4-BE49-F238E27FC236}">
                  <a16:creationId xmlns:a16="http://schemas.microsoft.com/office/drawing/2014/main" id="{4EA9F759-D801-8D4B-9AA4-FD89F1329973}"/>
                </a:ext>
              </a:extLst>
            </p:cNvPr>
            <p:cNvSpPr/>
            <p:nvPr/>
          </p:nvSpPr>
          <p:spPr>
            <a:xfrm>
              <a:off x="1672577" y="5180443"/>
              <a:ext cx="183345" cy="178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407" name="Ellipse 406">
              <a:extLst>
                <a:ext uri="{FF2B5EF4-FFF2-40B4-BE49-F238E27FC236}">
                  <a16:creationId xmlns:a16="http://schemas.microsoft.com/office/drawing/2014/main" id="{C5E320F2-1445-4C41-A876-F5AD835CC11D}"/>
                </a:ext>
              </a:extLst>
            </p:cNvPr>
            <p:cNvSpPr/>
            <p:nvPr/>
          </p:nvSpPr>
          <p:spPr>
            <a:xfrm>
              <a:off x="1157576" y="5755506"/>
              <a:ext cx="183345" cy="17870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Ellipse 407">
              <a:extLst>
                <a:ext uri="{FF2B5EF4-FFF2-40B4-BE49-F238E27FC236}">
                  <a16:creationId xmlns:a16="http://schemas.microsoft.com/office/drawing/2014/main" id="{B24694A0-E4C1-2947-9E58-296CD1EC8960}"/>
                </a:ext>
              </a:extLst>
            </p:cNvPr>
            <p:cNvSpPr/>
            <p:nvPr/>
          </p:nvSpPr>
          <p:spPr>
            <a:xfrm>
              <a:off x="1670226" y="5755506"/>
              <a:ext cx="183345" cy="178705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409" name="Ellipse 408">
              <a:extLst>
                <a:ext uri="{FF2B5EF4-FFF2-40B4-BE49-F238E27FC236}">
                  <a16:creationId xmlns:a16="http://schemas.microsoft.com/office/drawing/2014/main" id="{BF20F762-E3BE-204E-983B-37D83CA0A324}"/>
                </a:ext>
              </a:extLst>
            </p:cNvPr>
            <p:cNvSpPr/>
            <p:nvPr/>
          </p:nvSpPr>
          <p:spPr>
            <a:xfrm>
              <a:off x="2221886" y="575202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0" name="Ellipse 409">
              <a:extLst>
                <a:ext uri="{FF2B5EF4-FFF2-40B4-BE49-F238E27FC236}">
                  <a16:creationId xmlns:a16="http://schemas.microsoft.com/office/drawing/2014/main" id="{4442C5BB-1693-894D-AD52-604E44258F0C}"/>
                </a:ext>
              </a:extLst>
            </p:cNvPr>
            <p:cNvSpPr/>
            <p:nvPr/>
          </p:nvSpPr>
          <p:spPr>
            <a:xfrm>
              <a:off x="1667874" y="6296204"/>
              <a:ext cx="183345" cy="17870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1" name="Connecteur droit 410">
              <a:extLst>
                <a:ext uri="{FF2B5EF4-FFF2-40B4-BE49-F238E27FC236}">
                  <a16:creationId xmlns:a16="http://schemas.microsoft.com/office/drawing/2014/main" id="{429EF42C-2502-2847-B227-D908E1F031FF}"/>
                </a:ext>
              </a:extLst>
            </p:cNvPr>
            <p:cNvCxnSpPr>
              <a:cxnSpLocks/>
              <a:stCxn id="408" idx="6"/>
              <a:endCxn id="409" idx="2"/>
            </p:cNvCxnSpPr>
            <p:nvPr/>
          </p:nvCxnSpPr>
          <p:spPr>
            <a:xfrm flipV="1">
              <a:off x="1853570" y="5841383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Connecteur droit 416">
              <a:extLst>
                <a:ext uri="{FF2B5EF4-FFF2-40B4-BE49-F238E27FC236}">
                  <a16:creationId xmlns:a16="http://schemas.microsoft.com/office/drawing/2014/main" id="{BD5E34C4-6740-5245-A001-966B929DBC60}"/>
                </a:ext>
              </a:extLst>
            </p:cNvPr>
            <p:cNvCxnSpPr>
              <a:cxnSpLocks/>
              <a:stCxn id="407" idx="6"/>
              <a:endCxn id="408" idx="2"/>
            </p:cNvCxnSpPr>
            <p:nvPr/>
          </p:nvCxnSpPr>
          <p:spPr>
            <a:xfrm>
              <a:off x="1340921" y="5844858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Connecteur droit 417">
              <a:extLst>
                <a:ext uri="{FF2B5EF4-FFF2-40B4-BE49-F238E27FC236}">
                  <a16:creationId xmlns:a16="http://schemas.microsoft.com/office/drawing/2014/main" id="{5CE0A7E7-F762-5445-A4E1-F4385B049546}"/>
                </a:ext>
              </a:extLst>
            </p:cNvPr>
            <p:cNvCxnSpPr>
              <a:cxnSpLocks/>
              <a:stCxn id="406" idx="4"/>
              <a:endCxn id="408" idx="0"/>
            </p:cNvCxnSpPr>
            <p:nvPr/>
          </p:nvCxnSpPr>
          <p:spPr>
            <a:xfrm flipH="1">
              <a:off x="1761897" y="5359147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Connecteur droit 418">
              <a:extLst>
                <a:ext uri="{FF2B5EF4-FFF2-40B4-BE49-F238E27FC236}">
                  <a16:creationId xmlns:a16="http://schemas.microsoft.com/office/drawing/2014/main" id="{AC08B5B5-2394-E54D-8EA7-D3A48F4CEB37}"/>
                </a:ext>
              </a:extLst>
            </p:cNvPr>
            <p:cNvCxnSpPr>
              <a:cxnSpLocks/>
              <a:stCxn id="408" idx="4"/>
              <a:endCxn id="410" idx="0"/>
            </p:cNvCxnSpPr>
            <p:nvPr/>
          </p:nvCxnSpPr>
          <p:spPr>
            <a:xfrm flipH="1">
              <a:off x="1759546" y="5934211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119754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82773C-74F9-A742-937D-3A240FEF0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First Solution: range 1, 2 robots, 3 </a:t>
            </a:r>
            <a:r>
              <a:rPr lang="fr-FR" dirty="0" err="1"/>
              <a:t>colors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8E0104-0C84-2445-8BE5-4E462C171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GRASTA'2022, Porquerolles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D2F04C1D-CC7C-1E42-9CFA-7650C5A633F2}"/>
              </a:ext>
            </a:extLst>
          </p:cNvPr>
          <p:cNvSpPr/>
          <p:nvPr/>
        </p:nvSpPr>
        <p:spPr>
          <a:xfrm>
            <a:off x="6044331" y="2640234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8C2ECC02-B8B9-894B-B7DE-90346C7E59B8}"/>
              </a:ext>
            </a:extLst>
          </p:cNvPr>
          <p:cNvSpPr/>
          <p:nvPr/>
        </p:nvSpPr>
        <p:spPr>
          <a:xfrm>
            <a:off x="6511414" y="2640668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BE5544C0-C9BC-9547-AB50-17F93F0D5F5A}"/>
              </a:ext>
            </a:extLst>
          </p:cNvPr>
          <p:cNvSpPr/>
          <p:nvPr/>
        </p:nvSpPr>
        <p:spPr>
          <a:xfrm>
            <a:off x="6979664" y="264038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3DFAE6C4-221D-9E42-A3E3-9334DAE4EF75}"/>
              </a:ext>
            </a:extLst>
          </p:cNvPr>
          <p:cNvSpPr/>
          <p:nvPr/>
        </p:nvSpPr>
        <p:spPr>
          <a:xfrm>
            <a:off x="7417579" y="264038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825F6F16-98B5-5144-84BE-DBDC275E9BED}"/>
              </a:ext>
            </a:extLst>
          </p:cNvPr>
          <p:cNvSpPr/>
          <p:nvPr/>
        </p:nvSpPr>
        <p:spPr>
          <a:xfrm>
            <a:off x="7888820" y="2637782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D122411D-44AF-0143-BC4D-C35F69B680B7}"/>
              </a:ext>
            </a:extLst>
          </p:cNvPr>
          <p:cNvSpPr/>
          <p:nvPr/>
        </p:nvSpPr>
        <p:spPr>
          <a:xfrm>
            <a:off x="8375240" y="2637360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2D2750D-ED7C-C64A-895B-EEABBE4A2B47}"/>
              </a:ext>
            </a:extLst>
          </p:cNvPr>
          <p:cNvSpPr/>
          <p:nvPr/>
        </p:nvSpPr>
        <p:spPr>
          <a:xfrm>
            <a:off x="8871097" y="2635086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0422526F-AC65-FE4B-8C2D-67C155A45BD0}"/>
              </a:ext>
            </a:extLst>
          </p:cNvPr>
          <p:cNvSpPr/>
          <p:nvPr/>
        </p:nvSpPr>
        <p:spPr>
          <a:xfrm>
            <a:off x="6042321" y="3070287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B8DDA689-DDEC-E744-874A-328E01BDECD5}"/>
              </a:ext>
            </a:extLst>
          </p:cNvPr>
          <p:cNvSpPr/>
          <p:nvPr/>
        </p:nvSpPr>
        <p:spPr>
          <a:xfrm>
            <a:off x="6509406" y="3070720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49C2EFD7-E4BB-9944-BCEB-13D1D60C3C76}"/>
              </a:ext>
            </a:extLst>
          </p:cNvPr>
          <p:cNvSpPr/>
          <p:nvPr/>
        </p:nvSpPr>
        <p:spPr>
          <a:xfrm>
            <a:off x="6977654" y="3070434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17ADF381-C50F-7A4B-9BFC-FFEC7DA00CF7}"/>
              </a:ext>
            </a:extLst>
          </p:cNvPr>
          <p:cNvSpPr/>
          <p:nvPr/>
        </p:nvSpPr>
        <p:spPr>
          <a:xfrm>
            <a:off x="7415571" y="3070434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9DB92AF6-3C9A-F54E-BB38-9BA1B78996DB}"/>
              </a:ext>
            </a:extLst>
          </p:cNvPr>
          <p:cNvSpPr/>
          <p:nvPr/>
        </p:nvSpPr>
        <p:spPr>
          <a:xfrm>
            <a:off x="7886811" y="3067834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E656E57A-BEC5-6E40-96A9-718372D5015C}"/>
              </a:ext>
            </a:extLst>
          </p:cNvPr>
          <p:cNvSpPr/>
          <p:nvPr/>
        </p:nvSpPr>
        <p:spPr>
          <a:xfrm>
            <a:off x="8373230" y="3067413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2D050"/>
              </a:solidFill>
              <a:highlight>
                <a:srgbClr val="00FF00"/>
              </a:highlight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474A581E-73A6-F943-B00A-4DE26F9C6239}"/>
              </a:ext>
            </a:extLst>
          </p:cNvPr>
          <p:cNvSpPr/>
          <p:nvPr/>
        </p:nvSpPr>
        <p:spPr>
          <a:xfrm>
            <a:off x="8869087" y="3065138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4D2F8EC8-B363-274A-821F-AD40CF179787}"/>
              </a:ext>
            </a:extLst>
          </p:cNvPr>
          <p:cNvSpPr/>
          <p:nvPr/>
        </p:nvSpPr>
        <p:spPr>
          <a:xfrm>
            <a:off x="6040314" y="3474641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8E00D9A3-8D14-1C4B-B383-85F0BDC362A6}"/>
              </a:ext>
            </a:extLst>
          </p:cNvPr>
          <p:cNvSpPr/>
          <p:nvPr/>
        </p:nvSpPr>
        <p:spPr>
          <a:xfrm>
            <a:off x="6507396" y="3475074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AB98DE39-C7CB-A744-9A86-59656F617D87}"/>
              </a:ext>
            </a:extLst>
          </p:cNvPr>
          <p:cNvSpPr/>
          <p:nvPr/>
        </p:nvSpPr>
        <p:spPr>
          <a:xfrm>
            <a:off x="6975647" y="3474787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277AA20E-2E34-5944-BFD7-DB6C8AD09B99}"/>
              </a:ext>
            </a:extLst>
          </p:cNvPr>
          <p:cNvSpPr/>
          <p:nvPr/>
        </p:nvSpPr>
        <p:spPr>
          <a:xfrm>
            <a:off x="7413562" y="3474787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44BDC2DB-91AD-7847-9857-3D45162CAF1A}"/>
              </a:ext>
            </a:extLst>
          </p:cNvPr>
          <p:cNvSpPr/>
          <p:nvPr/>
        </p:nvSpPr>
        <p:spPr>
          <a:xfrm>
            <a:off x="7884802" y="3472188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E42F2A2A-C4DD-FA49-8CED-1734562E4060}"/>
              </a:ext>
            </a:extLst>
          </p:cNvPr>
          <p:cNvSpPr/>
          <p:nvPr/>
        </p:nvSpPr>
        <p:spPr>
          <a:xfrm>
            <a:off x="8371223" y="3471767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4AA796D1-11C3-3842-B4BF-DF1FFB65A6BC}"/>
              </a:ext>
            </a:extLst>
          </p:cNvPr>
          <p:cNvSpPr/>
          <p:nvPr/>
        </p:nvSpPr>
        <p:spPr>
          <a:xfrm>
            <a:off x="8867080" y="3469493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C68320C8-0C55-204C-BABC-5E2834D092F3}"/>
              </a:ext>
            </a:extLst>
          </p:cNvPr>
          <p:cNvSpPr/>
          <p:nvPr/>
        </p:nvSpPr>
        <p:spPr>
          <a:xfrm>
            <a:off x="6038304" y="3843014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A741BD98-CEB2-3348-9F06-C4EF3F44D325}"/>
              </a:ext>
            </a:extLst>
          </p:cNvPr>
          <p:cNvSpPr/>
          <p:nvPr/>
        </p:nvSpPr>
        <p:spPr>
          <a:xfrm>
            <a:off x="6505386" y="3843448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7AB45941-2946-B548-BAD8-B1BF9796325B}"/>
              </a:ext>
            </a:extLst>
          </p:cNvPr>
          <p:cNvSpPr/>
          <p:nvPr/>
        </p:nvSpPr>
        <p:spPr>
          <a:xfrm>
            <a:off x="6973638" y="384316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00168076-543F-2248-8865-052F26352CCE}"/>
              </a:ext>
            </a:extLst>
          </p:cNvPr>
          <p:cNvSpPr/>
          <p:nvPr/>
        </p:nvSpPr>
        <p:spPr>
          <a:xfrm>
            <a:off x="7411552" y="384316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8412FA26-6EB0-0D40-A2D3-F32E29D83A91}"/>
              </a:ext>
            </a:extLst>
          </p:cNvPr>
          <p:cNvSpPr/>
          <p:nvPr/>
        </p:nvSpPr>
        <p:spPr>
          <a:xfrm>
            <a:off x="7882793" y="3840562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DD08BB4D-B771-0D4A-BAC2-DB94DBE6F20D}"/>
              </a:ext>
            </a:extLst>
          </p:cNvPr>
          <p:cNvSpPr/>
          <p:nvPr/>
        </p:nvSpPr>
        <p:spPr>
          <a:xfrm>
            <a:off x="8369213" y="3840139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16553944-06F9-5F49-B339-FEAAB25D7CF8}"/>
              </a:ext>
            </a:extLst>
          </p:cNvPr>
          <p:cNvSpPr/>
          <p:nvPr/>
        </p:nvSpPr>
        <p:spPr>
          <a:xfrm>
            <a:off x="8865070" y="3837865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7D821058-DC93-1343-9BA0-AB10BDE917CA}"/>
              </a:ext>
            </a:extLst>
          </p:cNvPr>
          <p:cNvCxnSpPr>
            <a:stCxn id="8" idx="6"/>
            <a:endCxn id="9" idx="2"/>
          </p:cNvCxnSpPr>
          <p:nvPr/>
        </p:nvCxnSpPr>
        <p:spPr>
          <a:xfrm>
            <a:off x="6200948" y="2707055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1DE48BF6-A55F-EC4B-B4F9-6085224C4FEA}"/>
              </a:ext>
            </a:extLst>
          </p:cNvPr>
          <p:cNvCxnSpPr>
            <a:cxnSpLocks/>
            <a:stCxn id="15" idx="6"/>
            <a:endCxn id="16" idx="2"/>
          </p:cNvCxnSpPr>
          <p:nvPr/>
        </p:nvCxnSpPr>
        <p:spPr>
          <a:xfrm>
            <a:off x="6198939" y="3137108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ECF36D57-D346-8645-90F6-89D191D6DE7A}"/>
              </a:ext>
            </a:extLst>
          </p:cNvPr>
          <p:cNvCxnSpPr>
            <a:cxnSpLocks/>
            <a:stCxn id="22" idx="6"/>
            <a:endCxn id="23" idx="2"/>
          </p:cNvCxnSpPr>
          <p:nvPr/>
        </p:nvCxnSpPr>
        <p:spPr>
          <a:xfrm>
            <a:off x="6196931" y="3541462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72510673-1BE5-594F-9697-44293E0D1015}"/>
              </a:ext>
            </a:extLst>
          </p:cNvPr>
          <p:cNvCxnSpPr>
            <a:cxnSpLocks/>
            <a:stCxn id="29" idx="6"/>
            <a:endCxn id="30" idx="2"/>
          </p:cNvCxnSpPr>
          <p:nvPr/>
        </p:nvCxnSpPr>
        <p:spPr>
          <a:xfrm>
            <a:off x="6194921" y="3909835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F1E37BBF-60CA-0841-8698-BBFEC905AE4B}"/>
              </a:ext>
            </a:extLst>
          </p:cNvPr>
          <p:cNvCxnSpPr>
            <a:cxnSpLocks/>
            <a:stCxn id="9" idx="6"/>
            <a:endCxn id="10" idx="2"/>
          </p:cNvCxnSpPr>
          <p:nvPr/>
        </p:nvCxnSpPr>
        <p:spPr>
          <a:xfrm flipV="1">
            <a:off x="6668030" y="2707202"/>
            <a:ext cx="311633" cy="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FF2A659C-BAAC-9740-99CC-E67280FBA97A}"/>
              </a:ext>
            </a:extLst>
          </p:cNvPr>
          <p:cNvCxnSpPr>
            <a:cxnSpLocks/>
            <a:stCxn id="10" idx="6"/>
            <a:endCxn id="11" idx="2"/>
          </p:cNvCxnSpPr>
          <p:nvPr/>
        </p:nvCxnSpPr>
        <p:spPr>
          <a:xfrm>
            <a:off x="7136280" y="2707202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D6DA17AD-C77F-2348-B07A-00A5245A6B0B}"/>
              </a:ext>
            </a:extLst>
          </p:cNvPr>
          <p:cNvCxnSpPr>
            <a:cxnSpLocks/>
            <a:stCxn id="11" idx="6"/>
            <a:endCxn id="12" idx="2"/>
          </p:cNvCxnSpPr>
          <p:nvPr/>
        </p:nvCxnSpPr>
        <p:spPr>
          <a:xfrm flipV="1">
            <a:off x="7574195" y="2704602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0DF2B42B-D3A5-FB42-B71A-69305CDC9D87}"/>
              </a:ext>
            </a:extLst>
          </p:cNvPr>
          <p:cNvCxnSpPr>
            <a:cxnSpLocks/>
            <a:stCxn id="12" idx="6"/>
            <a:endCxn id="13" idx="2"/>
          </p:cNvCxnSpPr>
          <p:nvPr/>
        </p:nvCxnSpPr>
        <p:spPr>
          <a:xfrm flipV="1">
            <a:off x="8045436" y="2704181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618EF9A7-9E7A-6C41-B2C6-CA6D26D37370}"/>
              </a:ext>
            </a:extLst>
          </p:cNvPr>
          <p:cNvCxnSpPr>
            <a:cxnSpLocks/>
            <a:stCxn id="13" idx="6"/>
            <a:endCxn id="14" idx="2"/>
          </p:cNvCxnSpPr>
          <p:nvPr/>
        </p:nvCxnSpPr>
        <p:spPr>
          <a:xfrm flipV="1">
            <a:off x="8531856" y="2701907"/>
            <a:ext cx="33924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6BDBE53E-72B5-E34C-86B8-68CDA31EEAE1}"/>
              </a:ext>
            </a:extLst>
          </p:cNvPr>
          <p:cNvCxnSpPr>
            <a:cxnSpLocks/>
            <a:stCxn id="20" idx="6"/>
            <a:endCxn id="21" idx="2"/>
          </p:cNvCxnSpPr>
          <p:nvPr/>
        </p:nvCxnSpPr>
        <p:spPr>
          <a:xfrm flipV="1">
            <a:off x="8529848" y="3131959"/>
            <a:ext cx="33924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F16FA411-210B-3349-B3FC-571235D8D91F}"/>
              </a:ext>
            </a:extLst>
          </p:cNvPr>
          <p:cNvCxnSpPr>
            <a:cxnSpLocks/>
            <a:stCxn id="27" idx="6"/>
            <a:endCxn id="28" idx="2"/>
          </p:cNvCxnSpPr>
          <p:nvPr/>
        </p:nvCxnSpPr>
        <p:spPr>
          <a:xfrm flipV="1">
            <a:off x="8527838" y="3536313"/>
            <a:ext cx="33924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6E19C673-410C-DB43-B72F-5FDEB1E52AFD}"/>
              </a:ext>
            </a:extLst>
          </p:cNvPr>
          <p:cNvCxnSpPr>
            <a:cxnSpLocks/>
            <a:stCxn id="34" idx="6"/>
            <a:endCxn id="35" idx="2"/>
          </p:cNvCxnSpPr>
          <p:nvPr/>
        </p:nvCxnSpPr>
        <p:spPr>
          <a:xfrm flipV="1">
            <a:off x="8525830" y="3904686"/>
            <a:ext cx="339241" cy="2274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DFF065D3-62CF-F845-B149-9539B2E713EE}"/>
              </a:ext>
            </a:extLst>
          </p:cNvPr>
          <p:cNvCxnSpPr>
            <a:cxnSpLocks/>
            <a:stCxn id="19" idx="6"/>
            <a:endCxn id="20" idx="2"/>
          </p:cNvCxnSpPr>
          <p:nvPr/>
        </p:nvCxnSpPr>
        <p:spPr>
          <a:xfrm flipV="1">
            <a:off x="8043429" y="3134233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8D387B16-B1DB-9549-8277-E922F1B65805}"/>
              </a:ext>
            </a:extLst>
          </p:cNvPr>
          <p:cNvCxnSpPr>
            <a:cxnSpLocks/>
            <a:stCxn id="26" idx="6"/>
            <a:endCxn id="27" idx="2"/>
          </p:cNvCxnSpPr>
          <p:nvPr/>
        </p:nvCxnSpPr>
        <p:spPr>
          <a:xfrm flipV="1">
            <a:off x="8041420" y="3538587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2750A98F-30C6-D04A-BF8E-2D061428983F}"/>
              </a:ext>
            </a:extLst>
          </p:cNvPr>
          <p:cNvCxnSpPr>
            <a:cxnSpLocks/>
            <a:stCxn id="33" idx="6"/>
            <a:endCxn id="34" idx="2"/>
          </p:cNvCxnSpPr>
          <p:nvPr/>
        </p:nvCxnSpPr>
        <p:spPr>
          <a:xfrm flipV="1">
            <a:off x="8039410" y="3906961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D37DAA90-F6C9-E34F-A2B3-C1F3E215D56B}"/>
              </a:ext>
            </a:extLst>
          </p:cNvPr>
          <p:cNvCxnSpPr>
            <a:cxnSpLocks/>
            <a:stCxn id="32" idx="6"/>
            <a:endCxn id="33" idx="2"/>
          </p:cNvCxnSpPr>
          <p:nvPr/>
        </p:nvCxnSpPr>
        <p:spPr>
          <a:xfrm flipV="1">
            <a:off x="7568169" y="3907382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0AB943FE-5784-6647-86E2-D444953811F5}"/>
              </a:ext>
            </a:extLst>
          </p:cNvPr>
          <p:cNvCxnSpPr>
            <a:cxnSpLocks/>
            <a:stCxn id="31" idx="6"/>
            <a:endCxn id="32" idx="2"/>
          </p:cNvCxnSpPr>
          <p:nvPr/>
        </p:nvCxnSpPr>
        <p:spPr>
          <a:xfrm>
            <a:off x="7130253" y="3909981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A3238E2D-0DA0-024F-816F-49AF0984922F}"/>
              </a:ext>
            </a:extLst>
          </p:cNvPr>
          <p:cNvCxnSpPr>
            <a:cxnSpLocks/>
            <a:stCxn id="30" idx="6"/>
            <a:endCxn id="31" idx="2"/>
          </p:cNvCxnSpPr>
          <p:nvPr/>
        </p:nvCxnSpPr>
        <p:spPr>
          <a:xfrm flipV="1">
            <a:off x="6662004" y="3909981"/>
            <a:ext cx="311633" cy="287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9480797F-8070-AB45-A341-5B1989FAA4CB}"/>
              </a:ext>
            </a:extLst>
          </p:cNvPr>
          <p:cNvCxnSpPr>
            <a:cxnSpLocks/>
            <a:stCxn id="23" idx="6"/>
            <a:endCxn id="24" idx="2"/>
          </p:cNvCxnSpPr>
          <p:nvPr/>
        </p:nvCxnSpPr>
        <p:spPr>
          <a:xfrm flipV="1">
            <a:off x="6664014" y="3541609"/>
            <a:ext cx="311633" cy="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3CA4D54D-3CDA-9440-BC0F-9192B3502331}"/>
              </a:ext>
            </a:extLst>
          </p:cNvPr>
          <p:cNvCxnSpPr>
            <a:cxnSpLocks/>
            <a:stCxn id="24" idx="6"/>
            <a:endCxn id="25" idx="2"/>
          </p:cNvCxnSpPr>
          <p:nvPr/>
        </p:nvCxnSpPr>
        <p:spPr>
          <a:xfrm>
            <a:off x="7132263" y="3541609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89CAA5FE-5574-764B-AC86-C96E1A2BC280}"/>
              </a:ext>
            </a:extLst>
          </p:cNvPr>
          <p:cNvCxnSpPr>
            <a:cxnSpLocks/>
            <a:stCxn id="25" idx="6"/>
            <a:endCxn id="26" idx="2"/>
          </p:cNvCxnSpPr>
          <p:nvPr/>
        </p:nvCxnSpPr>
        <p:spPr>
          <a:xfrm flipV="1">
            <a:off x="7570180" y="3539009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>
            <a:extLst>
              <a:ext uri="{FF2B5EF4-FFF2-40B4-BE49-F238E27FC236}">
                <a16:creationId xmlns:a16="http://schemas.microsoft.com/office/drawing/2014/main" id="{407363E3-088E-B14E-B58F-E0D02DD34DBD}"/>
              </a:ext>
            </a:extLst>
          </p:cNvPr>
          <p:cNvCxnSpPr>
            <a:cxnSpLocks/>
            <a:stCxn id="18" idx="6"/>
            <a:endCxn id="19" idx="2"/>
          </p:cNvCxnSpPr>
          <p:nvPr/>
        </p:nvCxnSpPr>
        <p:spPr>
          <a:xfrm flipV="1">
            <a:off x="7572187" y="3134656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F3996DFA-3134-8B43-9EE0-5BF0678CE999}"/>
              </a:ext>
            </a:extLst>
          </p:cNvPr>
          <p:cNvCxnSpPr>
            <a:cxnSpLocks/>
            <a:stCxn id="17" idx="6"/>
            <a:endCxn id="18" idx="2"/>
          </p:cNvCxnSpPr>
          <p:nvPr/>
        </p:nvCxnSpPr>
        <p:spPr>
          <a:xfrm>
            <a:off x="7134271" y="3137255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>
            <a:extLst>
              <a:ext uri="{FF2B5EF4-FFF2-40B4-BE49-F238E27FC236}">
                <a16:creationId xmlns:a16="http://schemas.microsoft.com/office/drawing/2014/main" id="{89A3C8BF-3A86-F847-8495-6BDC78A44BDC}"/>
              </a:ext>
            </a:extLst>
          </p:cNvPr>
          <p:cNvCxnSpPr>
            <a:cxnSpLocks/>
            <a:stCxn id="16" idx="6"/>
            <a:endCxn id="17" idx="2"/>
          </p:cNvCxnSpPr>
          <p:nvPr/>
        </p:nvCxnSpPr>
        <p:spPr>
          <a:xfrm flipV="1">
            <a:off x="6666020" y="3137255"/>
            <a:ext cx="311633" cy="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EF352282-C3B9-1E43-BB3C-FBDD6CBB9056}"/>
              </a:ext>
            </a:extLst>
          </p:cNvPr>
          <p:cNvCxnSpPr>
            <a:cxnSpLocks/>
            <a:stCxn id="8" idx="4"/>
            <a:endCxn id="15" idx="0"/>
          </p:cNvCxnSpPr>
          <p:nvPr/>
        </p:nvCxnSpPr>
        <p:spPr>
          <a:xfrm flipH="1">
            <a:off x="6120630" y="2773877"/>
            <a:ext cx="2008" cy="2964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>
            <a:extLst>
              <a:ext uri="{FF2B5EF4-FFF2-40B4-BE49-F238E27FC236}">
                <a16:creationId xmlns:a16="http://schemas.microsoft.com/office/drawing/2014/main" id="{81EA2200-9944-BF42-B720-5DEF25F9A6E2}"/>
              </a:ext>
            </a:extLst>
          </p:cNvPr>
          <p:cNvCxnSpPr>
            <a:cxnSpLocks/>
            <a:stCxn id="15" idx="4"/>
            <a:endCxn id="22" idx="0"/>
          </p:cNvCxnSpPr>
          <p:nvPr/>
        </p:nvCxnSpPr>
        <p:spPr>
          <a:xfrm flipH="1">
            <a:off x="6118624" y="3203929"/>
            <a:ext cx="2007" cy="270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A2790B54-5AE7-1845-AE46-768AAEDFEBAD}"/>
              </a:ext>
            </a:extLst>
          </p:cNvPr>
          <p:cNvCxnSpPr>
            <a:cxnSpLocks/>
            <a:stCxn id="22" idx="4"/>
            <a:endCxn id="29" idx="0"/>
          </p:cNvCxnSpPr>
          <p:nvPr/>
        </p:nvCxnSpPr>
        <p:spPr>
          <a:xfrm flipH="1">
            <a:off x="6116613" y="3608283"/>
            <a:ext cx="2009" cy="234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>
            <a:extLst>
              <a:ext uri="{FF2B5EF4-FFF2-40B4-BE49-F238E27FC236}">
                <a16:creationId xmlns:a16="http://schemas.microsoft.com/office/drawing/2014/main" id="{CEF8BDB5-8447-1849-9BFF-F2FCDA6FDC01}"/>
              </a:ext>
            </a:extLst>
          </p:cNvPr>
          <p:cNvCxnSpPr>
            <a:cxnSpLocks/>
            <a:stCxn id="9" idx="4"/>
            <a:endCxn id="16" idx="0"/>
          </p:cNvCxnSpPr>
          <p:nvPr/>
        </p:nvCxnSpPr>
        <p:spPr>
          <a:xfrm flipH="1">
            <a:off x="6587713" y="2774310"/>
            <a:ext cx="2008" cy="2964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77385004-1CF6-2C4C-99F8-11EF7CF62375}"/>
              </a:ext>
            </a:extLst>
          </p:cNvPr>
          <p:cNvCxnSpPr>
            <a:cxnSpLocks/>
            <a:stCxn id="16" idx="4"/>
            <a:endCxn id="23" idx="0"/>
          </p:cNvCxnSpPr>
          <p:nvPr/>
        </p:nvCxnSpPr>
        <p:spPr>
          <a:xfrm flipH="1">
            <a:off x="6585706" y="3204363"/>
            <a:ext cx="2007" cy="270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>
            <a:extLst>
              <a:ext uri="{FF2B5EF4-FFF2-40B4-BE49-F238E27FC236}">
                <a16:creationId xmlns:a16="http://schemas.microsoft.com/office/drawing/2014/main" id="{F943BF94-C48F-5E45-AA5F-2735B0198753}"/>
              </a:ext>
            </a:extLst>
          </p:cNvPr>
          <p:cNvCxnSpPr>
            <a:cxnSpLocks/>
            <a:stCxn id="23" idx="4"/>
            <a:endCxn id="30" idx="0"/>
          </p:cNvCxnSpPr>
          <p:nvPr/>
        </p:nvCxnSpPr>
        <p:spPr>
          <a:xfrm flipH="1">
            <a:off x="6583695" y="3608717"/>
            <a:ext cx="2009" cy="234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17ABEDD4-DA65-C343-82AF-0E703B10705A}"/>
              </a:ext>
            </a:extLst>
          </p:cNvPr>
          <p:cNvCxnSpPr>
            <a:cxnSpLocks/>
            <a:stCxn id="24" idx="4"/>
            <a:endCxn id="31" idx="0"/>
          </p:cNvCxnSpPr>
          <p:nvPr/>
        </p:nvCxnSpPr>
        <p:spPr>
          <a:xfrm flipH="1">
            <a:off x="7051945" y="3608430"/>
            <a:ext cx="2009" cy="234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>
            <a:extLst>
              <a:ext uri="{FF2B5EF4-FFF2-40B4-BE49-F238E27FC236}">
                <a16:creationId xmlns:a16="http://schemas.microsoft.com/office/drawing/2014/main" id="{99858DE4-C2C7-2346-8F8C-6645E7585E81}"/>
              </a:ext>
            </a:extLst>
          </p:cNvPr>
          <p:cNvCxnSpPr>
            <a:cxnSpLocks/>
            <a:stCxn id="17" idx="4"/>
            <a:endCxn id="24" idx="0"/>
          </p:cNvCxnSpPr>
          <p:nvPr/>
        </p:nvCxnSpPr>
        <p:spPr>
          <a:xfrm flipH="1">
            <a:off x="7053955" y="3204076"/>
            <a:ext cx="2007" cy="270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>
            <a:extLst>
              <a:ext uri="{FF2B5EF4-FFF2-40B4-BE49-F238E27FC236}">
                <a16:creationId xmlns:a16="http://schemas.microsoft.com/office/drawing/2014/main" id="{FFD15316-677A-F44D-B99B-C2B8B902D8B0}"/>
              </a:ext>
            </a:extLst>
          </p:cNvPr>
          <p:cNvCxnSpPr>
            <a:cxnSpLocks/>
            <a:stCxn id="10" idx="4"/>
            <a:endCxn id="17" idx="0"/>
          </p:cNvCxnSpPr>
          <p:nvPr/>
        </p:nvCxnSpPr>
        <p:spPr>
          <a:xfrm flipH="1">
            <a:off x="7055964" y="2774023"/>
            <a:ext cx="2008" cy="2964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>
            <a:extLst>
              <a:ext uri="{FF2B5EF4-FFF2-40B4-BE49-F238E27FC236}">
                <a16:creationId xmlns:a16="http://schemas.microsoft.com/office/drawing/2014/main" id="{70DBBE37-24CE-914B-A647-31EBD2AEB59F}"/>
              </a:ext>
            </a:extLst>
          </p:cNvPr>
          <p:cNvCxnSpPr>
            <a:cxnSpLocks/>
            <a:stCxn id="11" idx="4"/>
            <a:endCxn id="18" idx="0"/>
          </p:cNvCxnSpPr>
          <p:nvPr/>
        </p:nvCxnSpPr>
        <p:spPr>
          <a:xfrm flipH="1">
            <a:off x="7493878" y="2774023"/>
            <a:ext cx="2008" cy="2964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>
            <a:extLst>
              <a:ext uri="{FF2B5EF4-FFF2-40B4-BE49-F238E27FC236}">
                <a16:creationId xmlns:a16="http://schemas.microsoft.com/office/drawing/2014/main" id="{F73DB2B6-0110-564E-8956-AE34194F0E6F}"/>
              </a:ext>
            </a:extLst>
          </p:cNvPr>
          <p:cNvCxnSpPr>
            <a:cxnSpLocks/>
            <a:stCxn id="18" idx="4"/>
            <a:endCxn id="25" idx="0"/>
          </p:cNvCxnSpPr>
          <p:nvPr/>
        </p:nvCxnSpPr>
        <p:spPr>
          <a:xfrm flipH="1">
            <a:off x="7491870" y="3204076"/>
            <a:ext cx="2007" cy="270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>
            <a:extLst>
              <a:ext uri="{FF2B5EF4-FFF2-40B4-BE49-F238E27FC236}">
                <a16:creationId xmlns:a16="http://schemas.microsoft.com/office/drawing/2014/main" id="{0BB16776-9B7E-CD4B-83AA-5AE7C808D7AC}"/>
              </a:ext>
            </a:extLst>
          </p:cNvPr>
          <p:cNvCxnSpPr>
            <a:cxnSpLocks/>
            <a:stCxn id="25" idx="4"/>
            <a:endCxn id="32" idx="0"/>
          </p:cNvCxnSpPr>
          <p:nvPr/>
        </p:nvCxnSpPr>
        <p:spPr>
          <a:xfrm flipH="1">
            <a:off x="7489862" y="3608430"/>
            <a:ext cx="2009" cy="234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>
            <a:extLst>
              <a:ext uri="{FF2B5EF4-FFF2-40B4-BE49-F238E27FC236}">
                <a16:creationId xmlns:a16="http://schemas.microsoft.com/office/drawing/2014/main" id="{533F6FCA-2DB7-3544-BD31-FF326FB1F284}"/>
              </a:ext>
            </a:extLst>
          </p:cNvPr>
          <p:cNvCxnSpPr>
            <a:cxnSpLocks/>
            <a:stCxn id="26" idx="4"/>
            <a:endCxn id="33" idx="0"/>
          </p:cNvCxnSpPr>
          <p:nvPr/>
        </p:nvCxnSpPr>
        <p:spPr>
          <a:xfrm flipH="1">
            <a:off x="7961102" y="3605830"/>
            <a:ext cx="2009" cy="234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id="{474D1281-BF9E-E74D-AD10-6622C9FDA142}"/>
              </a:ext>
            </a:extLst>
          </p:cNvPr>
          <p:cNvCxnSpPr>
            <a:cxnSpLocks/>
            <a:stCxn id="19" idx="4"/>
            <a:endCxn id="26" idx="0"/>
          </p:cNvCxnSpPr>
          <p:nvPr/>
        </p:nvCxnSpPr>
        <p:spPr>
          <a:xfrm flipH="1">
            <a:off x="7963111" y="3201476"/>
            <a:ext cx="2007" cy="270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>
            <a:extLst>
              <a:ext uri="{FF2B5EF4-FFF2-40B4-BE49-F238E27FC236}">
                <a16:creationId xmlns:a16="http://schemas.microsoft.com/office/drawing/2014/main" id="{C3FED2B8-822A-074F-9EF6-A341A21FF0E3}"/>
              </a:ext>
            </a:extLst>
          </p:cNvPr>
          <p:cNvCxnSpPr>
            <a:cxnSpLocks/>
            <a:stCxn id="12" idx="4"/>
            <a:endCxn id="19" idx="0"/>
          </p:cNvCxnSpPr>
          <p:nvPr/>
        </p:nvCxnSpPr>
        <p:spPr>
          <a:xfrm flipH="1">
            <a:off x="7965120" y="2771424"/>
            <a:ext cx="2008" cy="2964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E30BBC02-331C-FC41-8D87-296A1A6A9024}"/>
              </a:ext>
            </a:extLst>
          </p:cNvPr>
          <p:cNvCxnSpPr>
            <a:cxnSpLocks/>
            <a:stCxn id="13" idx="4"/>
            <a:endCxn id="20" idx="0"/>
          </p:cNvCxnSpPr>
          <p:nvPr/>
        </p:nvCxnSpPr>
        <p:spPr>
          <a:xfrm flipH="1">
            <a:off x="8451539" y="2771002"/>
            <a:ext cx="2008" cy="2964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>
            <a:extLst>
              <a:ext uri="{FF2B5EF4-FFF2-40B4-BE49-F238E27FC236}">
                <a16:creationId xmlns:a16="http://schemas.microsoft.com/office/drawing/2014/main" id="{F39CBADF-285B-DB4F-B038-09C87DDCCE1C}"/>
              </a:ext>
            </a:extLst>
          </p:cNvPr>
          <p:cNvCxnSpPr>
            <a:cxnSpLocks/>
            <a:stCxn id="20" idx="4"/>
            <a:endCxn id="27" idx="0"/>
          </p:cNvCxnSpPr>
          <p:nvPr/>
        </p:nvCxnSpPr>
        <p:spPr>
          <a:xfrm flipH="1">
            <a:off x="8449531" y="3201055"/>
            <a:ext cx="2007" cy="270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A7D65F4E-07E5-4C4B-893B-A59B1CBEB3D7}"/>
              </a:ext>
            </a:extLst>
          </p:cNvPr>
          <p:cNvCxnSpPr>
            <a:cxnSpLocks/>
            <a:stCxn id="27" idx="4"/>
            <a:endCxn id="34" idx="0"/>
          </p:cNvCxnSpPr>
          <p:nvPr/>
        </p:nvCxnSpPr>
        <p:spPr>
          <a:xfrm flipH="1">
            <a:off x="8447521" y="3605409"/>
            <a:ext cx="2009" cy="234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5CAD2F70-B93E-704F-9470-8651CA6D2AA4}"/>
              </a:ext>
            </a:extLst>
          </p:cNvPr>
          <p:cNvCxnSpPr>
            <a:cxnSpLocks/>
            <a:stCxn id="28" idx="4"/>
            <a:endCxn id="35" idx="0"/>
          </p:cNvCxnSpPr>
          <p:nvPr/>
        </p:nvCxnSpPr>
        <p:spPr>
          <a:xfrm flipH="1">
            <a:off x="8943378" y="3603134"/>
            <a:ext cx="2009" cy="234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78">
            <a:extLst>
              <a:ext uri="{FF2B5EF4-FFF2-40B4-BE49-F238E27FC236}">
                <a16:creationId xmlns:a16="http://schemas.microsoft.com/office/drawing/2014/main" id="{6843E885-4DE7-AD4A-921C-899A41617D42}"/>
              </a:ext>
            </a:extLst>
          </p:cNvPr>
          <p:cNvCxnSpPr>
            <a:cxnSpLocks/>
            <a:stCxn id="21" idx="4"/>
            <a:endCxn id="28" idx="0"/>
          </p:cNvCxnSpPr>
          <p:nvPr/>
        </p:nvCxnSpPr>
        <p:spPr>
          <a:xfrm flipH="1">
            <a:off x="8945389" y="3198780"/>
            <a:ext cx="2007" cy="270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>
            <a:extLst>
              <a:ext uri="{FF2B5EF4-FFF2-40B4-BE49-F238E27FC236}">
                <a16:creationId xmlns:a16="http://schemas.microsoft.com/office/drawing/2014/main" id="{B24A4794-7EDE-874E-BB4B-6F7538096AFA}"/>
              </a:ext>
            </a:extLst>
          </p:cNvPr>
          <p:cNvCxnSpPr>
            <a:cxnSpLocks/>
            <a:stCxn id="14" idx="4"/>
            <a:endCxn id="21" idx="0"/>
          </p:cNvCxnSpPr>
          <p:nvPr/>
        </p:nvCxnSpPr>
        <p:spPr>
          <a:xfrm flipH="1">
            <a:off x="8947396" y="2768727"/>
            <a:ext cx="2008" cy="2964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Ellipse 102">
            <a:extLst>
              <a:ext uri="{FF2B5EF4-FFF2-40B4-BE49-F238E27FC236}">
                <a16:creationId xmlns:a16="http://schemas.microsoft.com/office/drawing/2014/main" id="{35376B81-36D9-3848-B50B-D8C2674F9F49}"/>
              </a:ext>
            </a:extLst>
          </p:cNvPr>
          <p:cNvSpPr/>
          <p:nvPr/>
        </p:nvSpPr>
        <p:spPr>
          <a:xfrm>
            <a:off x="6038304" y="2227631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Ellipse 103">
            <a:extLst>
              <a:ext uri="{FF2B5EF4-FFF2-40B4-BE49-F238E27FC236}">
                <a16:creationId xmlns:a16="http://schemas.microsoft.com/office/drawing/2014/main" id="{EDA059CF-2C22-1844-BDAE-1C4974F121F1}"/>
              </a:ext>
            </a:extLst>
          </p:cNvPr>
          <p:cNvSpPr/>
          <p:nvPr/>
        </p:nvSpPr>
        <p:spPr>
          <a:xfrm>
            <a:off x="6505386" y="2228064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Ellipse 104">
            <a:extLst>
              <a:ext uri="{FF2B5EF4-FFF2-40B4-BE49-F238E27FC236}">
                <a16:creationId xmlns:a16="http://schemas.microsoft.com/office/drawing/2014/main" id="{CD27312A-F439-D84C-8143-B8822FB0986B}"/>
              </a:ext>
            </a:extLst>
          </p:cNvPr>
          <p:cNvSpPr/>
          <p:nvPr/>
        </p:nvSpPr>
        <p:spPr>
          <a:xfrm>
            <a:off x="6973637" y="2227777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Ellipse 105">
            <a:extLst>
              <a:ext uri="{FF2B5EF4-FFF2-40B4-BE49-F238E27FC236}">
                <a16:creationId xmlns:a16="http://schemas.microsoft.com/office/drawing/2014/main" id="{FC43C8E9-0268-9F40-8494-3F7A31B32CB0}"/>
              </a:ext>
            </a:extLst>
          </p:cNvPr>
          <p:cNvSpPr/>
          <p:nvPr/>
        </p:nvSpPr>
        <p:spPr>
          <a:xfrm>
            <a:off x="7411552" y="2227777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07" name="Ellipse 106">
            <a:extLst>
              <a:ext uri="{FF2B5EF4-FFF2-40B4-BE49-F238E27FC236}">
                <a16:creationId xmlns:a16="http://schemas.microsoft.com/office/drawing/2014/main" id="{8F55145E-793C-F14B-8B17-8618BC5058FC}"/>
              </a:ext>
            </a:extLst>
          </p:cNvPr>
          <p:cNvSpPr/>
          <p:nvPr/>
        </p:nvSpPr>
        <p:spPr>
          <a:xfrm>
            <a:off x="7882793" y="2225178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Ellipse 107">
            <a:extLst>
              <a:ext uri="{FF2B5EF4-FFF2-40B4-BE49-F238E27FC236}">
                <a16:creationId xmlns:a16="http://schemas.microsoft.com/office/drawing/2014/main" id="{781DEF2D-9E4D-A449-91DC-33A8178CF125}"/>
              </a:ext>
            </a:extLst>
          </p:cNvPr>
          <p:cNvSpPr/>
          <p:nvPr/>
        </p:nvSpPr>
        <p:spPr>
          <a:xfrm>
            <a:off x="8369212" y="2224756"/>
            <a:ext cx="156617" cy="13364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Ellipse 108">
            <a:extLst>
              <a:ext uri="{FF2B5EF4-FFF2-40B4-BE49-F238E27FC236}">
                <a16:creationId xmlns:a16="http://schemas.microsoft.com/office/drawing/2014/main" id="{0C19B8B8-D2B3-D74B-9076-972D72E2E4B9}"/>
              </a:ext>
            </a:extLst>
          </p:cNvPr>
          <p:cNvSpPr/>
          <p:nvPr/>
        </p:nvSpPr>
        <p:spPr>
          <a:xfrm>
            <a:off x="8865070" y="2222482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0" name="Connecteur droit 109">
            <a:extLst>
              <a:ext uri="{FF2B5EF4-FFF2-40B4-BE49-F238E27FC236}">
                <a16:creationId xmlns:a16="http://schemas.microsoft.com/office/drawing/2014/main" id="{546B1304-E712-1A49-9D9D-571A6EA848BB}"/>
              </a:ext>
            </a:extLst>
          </p:cNvPr>
          <p:cNvCxnSpPr>
            <a:stCxn id="103" idx="6"/>
            <a:endCxn id="104" idx="2"/>
          </p:cNvCxnSpPr>
          <p:nvPr/>
        </p:nvCxnSpPr>
        <p:spPr>
          <a:xfrm>
            <a:off x="6194921" y="2294452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eur droit 110">
            <a:extLst>
              <a:ext uri="{FF2B5EF4-FFF2-40B4-BE49-F238E27FC236}">
                <a16:creationId xmlns:a16="http://schemas.microsoft.com/office/drawing/2014/main" id="{85A1119C-6FC4-9D45-92CA-91C7AB7B6CF7}"/>
              </a:ext>
            </a:extLst>
          </p:cNvPr>
          <p:cNvCxnSpPr>
            <a:cxnSpLocks/>
            <a:stCxn id="104" idx="6"/>
            <a:endCxn id="105" idx="2"/>
          </p:cNvCxnSpPr>
          <p:nvPr/>
        </p:nvCxnSpPr>
        <p:spPr>
          <a:xfrm flipV="1">
            <a:off x="6662003" y="2294598"/>
            <a:ext cx="311633" cy="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necteur droit 111">
            <a:extLst>
              <a:ext uri="{FF2B5EF4-FFF2-40B4-BE49-F238E27FC236}">
                <a16:creationId xmlns:a16="http://schemas.microsoft.com/office/drawing/2014/main" id="{BCE2EA09-37CA-4B49-9AC8-463859E8F8E1}"/>
              </a:ext>
            </a:extLst>
          </p:cNvPr>
          <p:cNvCxnSpPr>
            <a:cxnSpLocks/>
            <a:stCxn id="105" idx="6"/>
            <a:endCxn id="106" idx="2"/>
          </p:cNvCxnSpPr>
          <p:nvPr/>
        </p:nvCxnSpPr>
        <p:spPr>
          <a:xfrm>
            <a:off x="7130253" y="2294598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cteur droit 112">
            <a:extLst>
              <a:ext uri="{FF2B5EF4-FFF2-40B4-BE49-F238E27FC236}">
                <a16:creationId xmlns:a16="http://schemas.microsoft.com/office/drawing/2014/main" id="{4DCAC123-9BC6-054B-84BE-7FDB4E95A9F2}"/>
              </a:ext>
            </a:extLst>
          </p:cNvPr>
          <p:cNvCxnSpPr>
            <a:cxnSpLocks/>
            <a:stCxn id="106" idx="6"/>
            <a:endCxn id="107" idx="2"/>
          </p:cNvCxnSpPr>
          <p:nvPr/>
        </p:nvCxnSpPr>
        <p:spPr>
          <a:xfrm flipV="1">
            <a:off x="7568168" y="2292000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cteur droit 113">
            <a:extLst>
              <a:ext uri="{FF2B5EF4-FFF2-40B4-BE49-F238E27FC236}">
                <a16:creationId xmlns:a16="http://schemas.microsoft.com/office/drawing/2014/main" id="{D2ED0E71-E2F4-4A40-B77E-EE293F959767}"/>
              </a:ext>
            </a:extLst>
          </p:cNvPr>
          <p:cNvCxnSpPr>
            <a:cxnSpLocks/>
            <a:stCxn id="107" idx="6"/>
            <a:endCxn id="108" idx="2"/>
          </p:cNvCxnSpPr>
          <p:nvPr/>
        </p:nvCxnSpPr>
        <p:spPr>
          <a:xfrm flipV="1">
            <a:off x="8039410" y="2291578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cteur droit 114">
            <a:extLst>
              <a:ext uri="{FF2B5EF4-FFF2-40B4-BE49-F238E27FC236}">
                <a16:creationId xmlns:a16="http://schemas.microsoft.com/office/drawing/2014/main" id="{3EC1A458-77FD-DD44-B4AC-CED2BC3FE32E}"/>
              </a:ext>
            </a:extLst>
          </p:cNvPr>
          <p:cNvCxnSpPr>
            <a:cxnSpLocks/>
            <a:stCxn id="108" idx="6"/>
            <a:endCxn id="109" idx="2"/>
          </p:cNvCxnSpPr>
          <p:nvPr/>
        </p:nvCxnSpPr>
        <p:spPr>
          <a:xfrm flipV="1">
            <a:off x="8525830" y="2289302"/>
            <a:ext cx="33924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cteur droit 117">
            <a:extLst>
              <a:ext uri="{FF2B5EF4-FFF2-40B4-BE49-F238E27FC236}">
                <a16:creationId xmlns:a16="http://schemas.microsoft.com/office/drawing/2014/main" id="{B2C80645-E805-4D4F-B32E-873FFD7273EB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8945387" y="2348176"/>
            <a:ext cx="4018" cy="2869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cteur droit 118">
            <a:extLst>
              <a:ext uri="{FF2B5EF4-FFF2-40B4-BE49-F238E27FC236}">
                <a16:creationId xmlns:a16="http://schemas.microsoft.com/office/drawing/2014/main" id="{42349C26-2B38-4845-A096-5970A4ACA6F1}"/>
              </a:ext>
            </a:extLst>
          </p:cNvPr>
          <p:cNvCxnSpPr>
            <a:cxnSpLocks/>
            <a:stCxn id="108" idx="4"/>
            <a:endCxn id="13" idx="0"/>
          </p:cNvCxnSpPr>
          <p:nvPr/>
        </p:nvCxnSpPr>
        <p:spPr>
          <a:xfrm>
            <a:off x="8447520" y="2358398"/>
            <a:ext cx="6027" cy="2789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cteur droit 119">
            <a:extLst>
              <a:ext uri="{FF2B5EF4-FFF2-40B4-BE49-F238E27FC236}">
                <a16:creationId xmlns:a16="http://schemas.microsoft.com/office/drawing/2014/main" id="{E383CF73-5184-B244-860D-337EE0342737}"/>
              </a:ext>
            </a:extLst>
          </p:cNvPr>
          <p:cNvCxnSpPr>
            <a:cxnSpLocks/>
            <a:stCxn id="107" idx="4"/>
            <a:endCxn id="12" idx="0"/>
          </p:cNvCxnSpPr>
          <p:nvPr/>
        </p:nvCxnSpPr>
        <p:spPr>
          <a:xfrm>
            <a:off x="7961102" y="2358820"/>
            <a:ext cx="6027" cy="2789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cteur droit 120">
            <a:extLst>
              <a:ext uri="{FF2B5EF4-FFF2-40B4-BE49-F238E27FC236}">
                <a16:creationId xmlns:a16="http://schemas.microsoft.com/office/drawing/2014/main" id="{13F971B3-2C92-1548-89CC-DBEA0A9EAD13}"/>
              </a:ext>
            </a:extLst>
          </p:cNvPr>
          <p:cNvCxnSpPr>
            <a:cxnSpLocks/>
            <a:stCxn id="106" idx="4"/>
            <a:endCxn id="11" idx="0"/>
          </p:cNvCxnSpPr>
          <p:nvPr/>
        </p:nvCxnSpPr>
        <p:spPr>
          <a:xfrm>
            <a:off x="7489862" y="2361419"/>
            <a:ext cx="6027" cy="2789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cteur droit 121">
            <a:extLst>
              <a:ext uri="{FF2B5EF4-FFF2-40B4-BE49-F238E27FC236}">
                <a16:creationId xmlns:a16="http://schemas.microsoft.com/office/drawing/2014/main" id="{44653B65-6796-264B-86AE-A2018DDF6B9A}"/>
              </a:ext>
            </a:extLst>
          </p:cNvPr>
          <p:cNvCxnSpPr>
            <a:cxnSpLocks/>
            <a:stCxn id="105" idx="4"/>
            <a:endCxn id="10" idx="0"/>
          </p:cNvCxnSpPr>
          <p:nvPr/>
        </p:nvCxnSpPr>
        <p:spPr>
          <a:xfrm>
            <a:off x="7051945" y="2361419"/>
            <a:ext cx="6027" cy="2789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necteur droit 122">
            <a:extLst>
              <a:ext uri="{FF2B5EF4-FFF2-40B4-BE49-F238E27FC236}">
                <a16:creationId xmlns:a16="http://schemas.microsoft.com/office/drawing/2014/main" id="{BF675F79-5628-D94F-8330-D09E3F76484F}"/>
              </a:ext>
            </a:extLst>
          </p:cNvPr>
          <p:cNvCxnSpPr>
            <a:cxnSpLocks/>
            <a:stCxn id="104" idx="4"/>
            <a:endCxn id="9" idx="0"/>
          </p:cNvCxnSpPr>
          <p:nvPr/>
        </p:nvCxnSpPr>
        <p:spPr>
          <a:xfrm>
            <a:off x="6583695" y="2361706"/>
            <a:ext cx="6027" cy="2789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necteur droit 123">
            <a:extLst>
              <a:ext uri="{FF2B5EF4-FFF2-40B4-BE49-F238E27FC236}">
                <a16:creationId xmlns:a16="http://schemas.microsoft.com/office/drawing/2014/main" id="{5D666ACC-6E09-A24D-B683-CBCFCF71DB46}"/>
              </a:ext>
            </a:extLst>
          </p:cNvPr>
          <p:cNvCxnSpPr>
            <a:cxnSpLocks/>
            <a:stCxn id="103" idx="4"/>
            <a:endCxn id="8" idx="0"/>
          </p:cNvCxnSpPr>
          <p:nvPr/>
        </p:nvCxnSpPr>
        <p:spPr>
          <a:xfrm>
            <a:off x="6116612" y="2361273"/>
            <a:ext cx="6027" cy="2789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Ellipse 124">
            <a:extLst>
              <a:ext uri="{FF2B5EF4-FFF2-40B4-BE49-F238E27FC236}">
                <a16:creationId xmlns:a16="http://schemas.microsoft.com/office/drawing/2014/main" id="{F0E851B8-65A6-5F4B-A96A-218B92E45B74}"/>
              </a:ext>
            </a:extLst>
          </p:cNvPr>
          <p:cNvSpPr/>
          <p:nvPr/>
        </p:nvSpPr>
        <p:spPr>
          <a:xfrm>
            <a:off x="6042321" y="1816350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Ellipse 125">
            <a:extLst>
              <a:ext uri="{FF2B5EF4-FFF2-40B4-BE49-F238E27FC236}">
                <a16:creationId xmlns:a16="http://schemas.microsoft.com/office/drawing/2014/main" id="{3CB67B24-B573-9848-B5B8-82843C717E95}"/>
              </a:ext>
            </a:extLst>
          </p:cNvPr>
          <p:cNvSpPr/>
          <p:nvPr/>
        </p:nvSpPr>
        <p:spPr>
          <a:xfrm>
            <a:off x="6509406" y="1816784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Ellipse 126">
            <a:extLst>
              <a:ext uri="{FF2B5EF4-FFF2-40B4-BE49-F238E27FC236}">
                <a16:creationId xmlns:a16="http://schemas.microsoft.com/office/drawing/2014/main" id="{9074FB32-DCD3-C94C-A1EA-C7424F2DA5D8}"/>
              </a:ext>
            </a:extLst>
          </p:cNvPr>
          <p:cNvSpPr/>
          <p:nvPr/>
        </p:nvSpPr>
        <p:spPr>
          <a:xfrm>
            <a:off x="6977654" y="1816497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Ellipse 127">
            <a:extLst>
              <a:ext uri="{FF2B5EF4-FFF2-40B4-BE49-F238E27FC236}">
                <a16:creationId xmlns:a16="http://schemas.microsoft.com/office/drawing/2014/main" id="{31230461-1C24-074A-A0C5-6658EF16EE27}"/>
              </a:ext>
            </a:extLst>
          </p:cNvPr>
          <p:cNvSpPr/>
          <p:nvPr/>
        </p:nvSpPr>
        <p:spPr>
          <a:xfrm>
            <a:off x="7415571" y="1816497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29" name="Ellipse 128">
            <a:extLst>
              <a:ext uri="{FF2B5EF4-FFF2-40B4-BE49-F238E27FC236}">
                <a16:creationId xmlns:a16="http://schemas.microsoft.com/office/drawing/2014/main" id="{D6CEDA18-0DA8-3147-B23F-CF4FE479595D}"/>
              </a:ext>
            </a:extLst>
          </p:cNvPr>
          <p:cNvSpPr/>
          <p:nvPr/>
        </p:nvSpPr>
        <p:spPr>
          <a:xfrm>
            <a:off x="7886811" y="1813897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Ellipse 129">
            <a:extLst>
              <a:ext uri="{FF2B5EF4-FFF2-40B4-BE49-F238E27FC236}">
                <a16:creationId xmlns:a16="http://schemas.microsoft.com/office/drawing/2014/main" id="{C508B796-8199-3D4F-8C53-4CF9D0AD0E08}"/>
              </a:ext>
            </a:extLst>
          </p:cNvPr>
          <p:cNvSpPr/>
          <p:nvPr/>
        </p:nvSpPr>
        <p:spPr>
          <a:xfrm>
            <a:off x="8373230" y="1813475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Ellipse 130">
            <a:extLst>
              <a:ext uri="{FF2B5EF4-FFF2-40B4-BE49-F238E27FC236}">
                <a16:creationId xmlns:a16="http://schemas.microsoft.com/office/drawing/2014/main" id="{3BC2DD92-6792-E546-982E-10AD1A9E3075}"/>
              </a:ext>
            </a:extLst>
          </p:cNvPr>
          <p:cNvSpPr/>
          <p:nvPr/>
        </p:nvSpPr>
        <p:spPr>
          <a:xfrm>
            <a:off x="8869087" y="1811200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2" name="Connecteur droit 131">
            <a:extLst>
              <a:ext uri="{FF2B5EF4-FFF2-40B4-BE49-F238E27FC236}">
                <a16:creationId xmlns:a16="http://schemas.microsoft.com/office/drawing/2014/main" id="{FCDF1A29-F0D4-354C-BBBE-89AC6B2FC0B7}"/>
              </a:ext>
            </a:extLst>
          </p:cNvPr>
          <p:cNvCxnSpPr>
            <a:stCxn id="125" idx="6"/>
            <a:endCxn id="126" idx="2"/>
          </p:cNvCxnSpPr>
          <p:nvPr/>
        </p:nvCxnSpPr>
        <p:spPr>
          <a:xfrm>
            <a:off x="6198939" y="1883171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necteur droit 132">
            <a:extLst>
              <a:ext uri="{FF2B5EF4-FFF2-40B4-BE49-F238E27FC236}">
                <a16:creationId xmlns:a16="http://schemas.microsoft.com/office/drawing/2014/main" id="{7D5E5613-07FF-A440-A5D4-125F2B5DCC58}"/>
              </a:ext>
            </a:extLst>
          </p:cNvPr>
          <p:cNvCxnSpPr>
            <a:cxnSpLocks/>
            <a:stCxn id="126" idx="6"/>
            <a:endCxn id="127" idx="2"/>
          </p:cNvCxnSpPr>
          <p:nvPr/>
        </p:nvCxnSpPr>
        <p:spPr>
          <a:xfrm flipV="1">
            <a:off x="6666020" y="1883317"/>
            <a:ext cx="311633" cy="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necteur droit 133">
            <a:extLst>
              <a:ext uri="{FF2B5EF4-FFF2-40B4-BE49-F238E27FC236}">
                <a16:creationId xmlns:a16="http://schemas.microsoft.com/office/drawing/2014/main" id="{08131964-787C-A941-88EB-AB3D592ABD51}"/>
              </a:ext>
            </a:extLst>
          </p:cNvPr>
          <p:cNvCxnSpPr>
            <a:cxnSpLocks/>
            <a:stCxn id="127" idx="6"/>
            <a:endCxn id="128" idx="2"/>
          </p:cNvCxnSpPr>
          <p:nvPr/>
        </p:nvCxnSpPr>
        <p:spPr>
          <a:xfrm>
            <a:off x="7134271" y="1883317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onnecteur droit 134">
            <a:extLst>
              <a:ext uri="{FF2B5EF4-FFF2-40B4-BE49-F238E27FC236}">
                <a16:creationId xmlns:a16="http://schemas.microsoft.com/office/drawing/2014/main" id="{F23DE3CC-1531-094C-9787-348B67A89FF6}"/>
              </a:ext>
            </a:extLst>
          </p:cNvPr>
          <p:cNvCxnSpPr>
            <a:cxnSpLocks/>
            <a:stCxn id="128" idx="6"/>
            <a:endCxn id="129" idx="2"/>
          </p:cNvCxnSpPr>
          <p:nvPr/>
        </p:nvCxnSpPr>
        <p:spPr>
          <a:xfrm flipV="1">
            <a:off x="7572187" y="1880718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Connecteur droit 135">
            <a:extLst>
              <a:ext uri="{FF2B5EF4-FFF2-40B4-BE49-F238E27FC236}">
                <a16:creationId xmlns:a16="http://schemas.microsoft.com/office/drawing/2014/main" id="{34EBBAE2-823B-5E4A-82D9-6E75794A44BB}"/>
              </a:ext>
            </a:extLst>
          </p:cNvPr>
          <p:cNvCxnSpPr>
            <a:cxnSpLocks/>
            <a:stCxn id="129" idx="6"/>
            <a:endCxn id="130" idx="2"/>
          </p:cNvCxnSpPr>
          <p:nvPr/>
        </p:nvCxnSpPr>
        <p:spPr>
          <a:xfrm flipV="1">
            <a:off x="8043429" y="1880296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onnecteur droit 136">
            <a:extLst>
              <a:ext uri="{FF2B5EF4-FFF2-40B4-BE49-F238E27FC236}">
                <a16:creationId xmlns:a16="http://schemas.microsoft.com/office/drawing/2014/main" id="{CEBA366C-E488-964D-9C91-4920FDF47707}"/>
              </a:ext>
            </a:extLst>
          </p:cNvPr>
          <p:cNvCxnSpPr>
            <a:cxnSpLocks/>
            <a:stCxn id="131" idx="6"/>
            <a:endCxn id="158" idx="2"/>
          </p:cNvCxnSpPr>
          <p:nvPr/>
        </p:nvCxnSpPr>
        <p:spPr>
          <a:xfrm>
            <a:off x="9025705" y="1878022"/>
            <a:ext cx="35295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necteur droit 139">
            <a:extLst>
              <a:ext uri="{FF2B5EF4-FFF2-40B4-BE49-F238E27FC236}">
                <a16:creationId xmlns:a16="http://schemas.microsoft.com/office/drawing/2014/main" id="{E052BA63-485D-664E-A28D-85C60E8C6AB1}"/>
              </a:ext>
            </a:extLst>
          </p:cNvPr>
          <p:cNvCxnSpPr>
            <a:cxnSpLocks/>
            <a:stCxn id="131" idx="4"/>
            <a:endCxn id="109" idx="0"/>
          </p:cNvCxnSpPr>
          <p:nvPr/>
        </p:nvCxnSpPr>
        <p:spPr>
          <a:xfrm flipH="1">
            <a:off x="8943378" y="1944842"/>
            <a:ext cx="4019" cy="277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Connecteur droit 140">
            <a:extLst>
              <a:ext uri="{FF2B5EF4-FFF2-40B4-BE49-F238E27FC236}">
                <a16:creationId xmlns:a16="http://schemas.microsoft.com/office/drawing/2014/main" id="{8E3FCB41-24A6-7E4A-AFEF-7A353B77948B}"/>
              </a:ext>
            </a:extLst>
          </p:cNvPr>
          <p:cNvCxnSpPr>
            <a:cxnSpLocks/>
            <a:stCxn id="130" idx="4"/>
            <a:endCxn id="108" idx="0"/>
          </p:cNvCxnSpPr>
          <p:nvPr/>
        </p:nvCxnSpPr>
        <p:spPr>
          <a:xfrm flipH="1">
            <a:off x="8447520" y="1947117"/>
            <a:ext cx="4019" cy="277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onnecteur droit 141">
            <a:extLst>
              <a:ext uri="{FF2B5EF4-FFF2-40B4-BE49-F238E27FC236}">
                <a16:creationId xmlns:a16="http://schemas.microsoft.com/office/drawing/2014/main" id="{A2B13FBC-B27A-224C-9704-EAB8F0770D32}"/>
              </a:ext>
            </a:extLst>
          </p:cNvPr>
          <p:cNvCxnSpPr>
            <a:cxnSpLocks/>
            <a:stCxn id="129" idx="4"/>
            <a:endCxn id="107" idx="0"/>
          </p:cNvCxnSpPr>
          <p:nvPr/>
        </p:nvCxnSpPr>
        <p:spPr>
          <a:xfrm flipH="1">
            <a:off x="7961102" y="1947538"/>
            <a:ext cx="4019" cy="277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necteur droit 142">
            <a:extLst>
              <a:ext uri="{FF2B5EF4-FFF2-40B4-BE49-F238E27FC236}">
                <a16:creationId xmlns:a16="http://schemas.microsoft.com/office/drawing/2014/main" id="{0D860B97-03D4-5349-BD0B-BC02573E87B4}"/>
              </a:ext>
            </a:extLst>
          </p:cNvPr>
          <p:cNvCxnSpPr>
            <a:cxnSpLocks/>
            <a:stCxn id="128" idx="4"/>
            <a:endCxn id="106" idx="0"/>
          </p:cNvCxnSpPr>
          <p:nvPr/>
        </p:nvCxnSpPr>
        <p:spPr>
          <a:xfrm flipH="1">
            <a:off x="7489862" y="1950138"/>
            <a:ext cx="4019" cy="277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onnecteur droit 143">
            <a:extLst>
              <a:ext uri="{FF2B5EF4-FFF2-40B4-BE49-F238E27FC236}">
                <a16:creationId xmlns:a16="http://schemas.microsoft.com/office/drawing/2014/main" id="{388973F6-1E01-DC43-A390-783E537B0647}"/>
              </a:ext>
            </a:extLst>
          </p:cNvPr>
          <p:cNvCxnSpPr>
            <a:cxnSpLocks/>
            <a:stCxn id="127" idx="4"/>
            <a:endCxn id="105" idx="0"/>
          </p:cNvCxnSpPr>
          <p:nvPr/>
        </p:nvCxnSpPr>
        <p:spPr>
          <a:xfrm flipH="1">
            <a:off x="7051945" y="1950138"/>
            <a:ext cx="4019" cy="277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necteur droit 144">
            <a:extLst>
              <a:ext uri="{FF2B5EF4-FFF2-40B4-BE49-F238E27FC236}">
                <a16:creationId xmlns:a16="http://schemas.microsoft.com/office/drawing/2014/main" id="{922D0C27-7165-FB41-A40B-538EBFE52B0C}"/>
              </a:ext>
            </a:extLst>
          </p:cNvPr>
          <p:cNvCxnSpPr>
            <a:cxnSpLocks/>
            <a:stCxn id="126" idx="4"/>
            <a:endCxn id="104" idx="0"/>
          </p:cNvCxnSpPr>
          <p:nvPr/>
        </p:nvCxnSpPr>
        <p:spPr>
          <a:xfrm flipH="1">
            <a:off x="6583695" y="1950425"/>
            <a:ext cx="4019" cy="277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necteur droit 145">
            <a:extLst>
              <a:ext uri="{FF2B5EF4-FFF2-40B4-BE49-F238E27FC236}">
                <a16:creationId xmlns:a16="http://schemas.microsoft.com/office/drawing/2014/main" id="{0AF31DBA-B81F-F64A-8887-0D822476DDF3}"/>
              </a:ext>
            </a:extLst>
          </p:cNvPr>
          <p:cNvCxnSpPr>
            <a:cxnSpLocks/>
            <a:stCxn id="125" idx="4"/>
            <a:endCxn id="103" idx="0"/>
          </p:cNvCxnSpPr>
          <p:nvPr/>
        </p:nvCxnSpPr>
        <p:spPr>
          <a:xfrm flipH="1">
            <a:off x="6116612" y="1949991"/>
            <a:ext cx="4019" cy="277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Ellipse 146">
            <a:extLst>
              <a:ext uri="{FF2B5EF4-FFF2-40B4-BE49-F238E27FC236}">
                <a16:creationId xmlns:a16="http://schemas.microsoft.com/office/drawing/2014/main" id="{94C574CF-56E7-A94F-B7C7-C8544E430872}"/>
              </a:ext>
            </a:extLst>
          </p:cNvPr>
          <p:cNvSpPr/>
          <p:nvPr/>
        </p:nvSpPr>
        <p:spPr>
          <a:xfrm>
            <a:off x="9380665" y="2637360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Ellipse 147">
            <a:extLst>
              <a:ext uri="{FF2B5EF4-FFF2-40B4-BE49-F238E27FC236}">
                <a16:creationId xmlns:a16="http://schemas.microsoft.com/office/drawing/2014/main" id="{E5FE1757-9989-9F4F-9FB0-3F111F059822}"/>
              </a:ext>
            </a:extLst>
          </p:cNvPr>
          <p:cNvSpPr/>
          <p:nvPr/>
        </p:nvSpPr>
        <p:spPr>
          <a:xfrm>
            <a:off x="9378655" y="3067412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Ellipse 148">
            <a:extLst>
              <a:ext uri="{FF2B5EF4-FFF2-40B4-BE49-F238E27FC236}">
                <a16:creationId xmlns:a16="http://schemas.microsoft.com/office/drawing/2014/main" id="{8FAFF294-1EB4-0240-81C6-34F5DE263BAE}"/>
              </a:ext>
            </a:extLst>
          </p:cNvPr>
          <p:cNvSpPr/>
          <p:nvPr/>
        </p:nvSpPr>
        <p:spPr>
          <a:xfrm>
            <a:off x="9376648" y="3471767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Ellipse 149">
            <a:extLst>
              <a:ext uri="{FF2B5EF4-FFF2-40B4-BE49-F238E27FC236}">
                <a16:creationId xmlns:a16="http://schemas.microsoft.com/office/drawing/2014/main" id="{8C362319-008C-034A-B0E8-F126BDFE390C}"/>
              </a:ext>
            </a:extLst>
          </p:cNvPr>
          <p:cNvSpPr/>
          <p:nvPr/>
        </p:nvSpPr>
        <p:spPr>
          <a:xfrm>
            <a:off x="9374638" y="3840139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1" name="Connecteur droit 150">
            <a:extLst>
              <a:ext uri="{FF2B5EF4-FFF2-40B4-BE49-F238E27FC236}">
                <a16:creationId xmlns:a16="http://schemas.microsoft.com/office/drawing/2014/main" id="{D8CD6F5D-C680-5947-A23A-9696B202EEB7}"/>
              </a:ext>
            </a:extLst>
          </p:cNvPr>
          <p:cNvCxnSpPr>
            <a:cxnSpLocks/>
            <a:stCxn id="149" idx="4"/>
            <a:endCxn id="150" idx="0"/>
          </p:cNvCxnSpPr>
          <p:nvPr/>
        </p:nvCxnSpPr>
        <p:spPr>
          <a:xfrm flipH="1">
            <a:off x="9452946" y="3605409"/>
            <a:ext cx="2009" cy="234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onnecteur droit 151">
            <a:extLst>
              <a:ext uri="{FF2B5EF4-FFF2-40B4-BE49-F238E27FC236}">
                <a16:creationId xmlns:a16="http://schemas.microsoft.com/office/drawing/2014/main" id="{76CFBADE-2E00-E143-9360-5D536BC3D701}"/>
              </a:ext>
            </a:extLst>
          </p:cNvPr>
          <p:cNvCxnSpPr>
            <a:cxnSpLocks/>
            <a:stCxn id="148" idx="4"/>
            <a:endCxn id="149" idx="0"/>
          </p:cNvCxnSpPr>
          <p:nvPr/>
        </p:nvCxnSpPr>
        <p:spPr>
          <a:xfrm flipH="1">
            <a:off x="9454957" y="3201055"/>
            <a:ext cx="2007" cy="270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Connecteur droit 152">
            <a:extLst>
              <a:ext uri="{FF2B5EF4-FFF2-40B4-BE49-F238E27FC236}">
                <a16:creationId xmlns:a16="http://schemas.microsoft.com/office/drawing/2014/main" id="{9A845A9C-D133-904C-820C-0020A4724654}"/>
              </a:ext>
            </a:extLst>
          </p:cNvPr>
          <p:cNvCxnSpPr>
            <a:cxnSpLocks/>
            <a:stCxn id="147" idx="4"/>
            <a:endCxn id="148" idx="0"/>
          </p:cNvCxnSpPr>
          <p:nvPr/>
        </p:nvCxnSpPr>
        <p:spPr>
          <a:xfrm flipH="1">
            <a:off x="9456965" y="2771002"/>
            <a:ext cx="2008" cy="2964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Ellipse 155">
            <a:extLst>
              <a:ext uri="{FF2B5EF4-FFF2-40B4-BE49-F238E27FC236}">
                <a16:creationId xmlns:a16="http://schemas.microsoft.com/office/drawing/2014/main" id="{53B38DE4-5813-7E4A-BB4F-A90295190165}"/>
              </a:ext>
            </a:extLst>
          </p:cNvPr>
          <p:cNvSpPr/>
          <p:nvPr/>
        </p:nvSpPr>
        <p:spPr>
          <a:xfrm>
            <a:off x="9374637" y="2224756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7" name="Connecteur droit 156">
            <a:extLst>
              <a:ext uri="{FF2B5EF4-FFF2-40B4-BE49-F238E27FC236}">
                <a16:creationId xmlns:a16="http://schemas.microsoft.com/office/drawing/2014/main" id="{CDC46804-5EFD-834D-AFB4-3EC783F076B4}"/>
              </a:ext>
            </a:extLst>
          </p:cNvPr>
          <p:cNvCxnSpPr>
            <a:cxnSpLocks/>
            <a:endCxn id="147" idx="0"/>
          </p:cNvCxnSpPr>
          <p:nvPr/>
        </p:nvCxnSpPr>
        <p:spPr>
          <a:xfrm>
            <a:off x="9454955" y="2350450"/>
            <a:ext cx="4018" cy="2869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Ellipse 157">
            <a:extLst>
              <a:ext uri="{FF2B5EF4-FFF2-40B4-BE49-F238E27FC236}">
                <a16:creationId xmlns:a16="http://schemas.microsoft.com/office/drawing/2014/main" id="{75340A6A-8EC1-4141-92EA-B5DE13C87052}"/>
              </a:ext>
            </a:extLst>
          </p:cNvPr>
          <p:cNvSpPr/>
          <p:nvPr/>
        </p:nvSpPr>
        <p:spPr>
          <a:xfrm>
            <a:off x="9378655" y="1813475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9" name="Connecteur droit 158">
            <a:extLst>
              <a:ext uri="{FF2B5EF4-FFF2-40B4-BE49-F238E27FC236}">
                <a16:creationId xmlns:a16="http://schemas.microsoft.com/office/drawing/2014/main" id="{E80B6A57-36A3-D649-B742-0EA494E63513}"/>
              </a:ext>
            </a:extLst>
          </p:cNvPr>
          <p:cNvCxnSpPr>
            <a:cxnSpLocks/>
            <a:stCxn id="158" idx="4"/>
            <a:endCxn id="156" idx="0"/>
          </p:cNvCxnSpPr>
          <p:nvPr/>
        </p:nvCxnSpPr>
        <p:spPr>
          <a:xfrm flipH="1">
            <a:off x="9452946" y="1947117"/>
            <a:ext cx="4019" cy="277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Connecteur droit 159">
            <a:extLst>
              <a:ext uri="{FF2B5EF4-FFF2-40B4-BE49-F238E27FC236}">
                <a16:creationId xmlns:a16="http://schemas.microsoft.com/office/drawing/2014/main" id="{F844BCA1-9E99-CA4D-9D57-298179077610}"/>
              </a:ext>
            </a:extLst>
          </p:cNvPr>
          <p:cNvCxnSpPr>
            <a:cxnSpLocks/>
            <a:stCxn id="130" idx="6"/>
            <a:endCxn id="131" idx="2"/>
          </p:cNvCxnSpPr>
          <p:nvPr/>
        </p:nvCxnSpPr>
        <p:spPr>
          <a:xfrm flipV="1">
            <a:off x="8529848" y="1878022"/>
            <a:ext cx="33924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necteur droit 160">
            <a:extLst>
              <a:ext uri="{FF2B5EF4-FFF2-40B4-BE49-F238E27FC236}">
                <a16:creationId xmlns:a16="http://schemas.microsoft.com/office/drawing/2014/main" id="{8FBFBC7E-3334-234B-821B-46E8C792BABA}"/>
              </a:ext>
            </a:extLst>
          </p:cNvPr>
          <p:cNvCxnSpPr>
            <a:cxnSpLocks/>
            <a:stCxn id="109" idx="6"/>
            <a:endCxn id="156" idx="2"/>
          </p:cNvCxnSpPr>
          <p:nvPr/>
        </p:nvCxnSpPr>
        <p:spPr>
          <a:xfrm>
            <a:off x="9021686" y="2289302"/>
            <a:ext cx="35295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Connecteur droit 161">
            <a:extLst>
              <a:ext uri="{FF2B5EF4-FFF2-40B4-BE49-F238E27FC236}">
                <a16:creationId xmlns:a16="http://schemas.microsoft.com/office/drawing/2014/main" id="{B7552376-A5EF-0D4D-AC30-EDEB03CBFBAB}"/>
              </a:ext>
            </a:extLst>
          </p:cNvPr>
          <p:cNvCxnSpPr>
            <a:cxnSpLocks/>
            <a:stCxn id="14" idx="6"/>
            <a:endCxn id="147" idx="2"/>
          </p:cNvCxnSpPr>
          <p:nvPr/>
        </p:nvCxnSpPr>
        <p:spPr>
          <a:xfrm>
            <a:off x="9027713" y="2701907"/>
            <a:ext cx="35295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Connecteur droit 162">
            <a:extLst>
              <a:ext uri="{FF2B5EF4-FFF2-40B4-BE49-F238E27FC236}">
                <a16:creationId xmlns:a16="http://schemas.microsoft.com/office/drawing/2014/main" id="{97A1B021-1CA3-CF40-A6D4-D171E05A66B0}"/>
              </a:ext>
            </a:extLst>
          </p:cNvPr>
          <p:cNvCxnSpPr>
            <a:cxnSpLocks/>
            <a:stCxn id="21" idx="6"/>
            <a:endCxn id="148" idx="2"/>
          </p:cNvCxnSpPr>
          <p:nvPr/>
        </p:nvCxnSpPr>
        <p:spPr>
          <a:xfrm>
            <a:off x="9025705" y="3131958"/>
            <a:ext cx="35295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Connecteur droit 163">
            <a:extLst>
              <a:ext uri="{FF2B5EF4-FFF2-40B4-BE49-F238E27FC236}">
                <a16:creationId xmlns:a16="http://schemas.microsoft.com/office/drawing/2014/main" id="{021457A4-6F7D-AC41-9648-6CFB76B49ACC}"/>
              </a:ext>
            </a:extLst>
          </p:cNvPr>
          <p:cNvCxnSpPr>
            <a:cxnSpLocks/>
            <a:stCxn id="28" idx="6"/>
            <a:endCxn id="149" idx="2"/>
          </p:cNvCxnSpPr>
          <p:nvPr/>
        </p:nvCxnSpPr>
        <p:spPr>
          <a:xfrm>
            <a:off x="9023697" y="3536313"/>
            <a:ext cx="35295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Connecteur droit 164">
            <a:extLst>
              <a:ext uri="{FF2B5EF4-FFF2-40B4-BE49-F238E27FC236}">
                <a16:creationId xmlns:a16="http://schemas.microsoft.com/office/drawing/2014/main" id="{4424E1C1-CABD-2143-AD07-572245909466}"/>
              </a:ext>
            </a:extLst>
          </p:cNvPr>
          <p:cNvCxnSpPr>
            <a:cxnSpLocks/>
            <a:stCxn id="35" idx="6"/>
            <a:endCxn id="150" idx="2"/>
          </p:cNvCxnSpPr>
          <p:nvPr/>
        </p:nvCxnSpPr>
        <p:spPr>
          <a:xfrm>
            <a:off x="9021688" y="3904686"/>
            <a:ext cx="352951" cy="2274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Ellipse 165">
            <a:extLst>
              <a:ext uri="{FF2B5EF4-FFF2-40B4-BE49-F238E27FC236}">
                <a16:creationId xmlns:a16="http://schemas.microsoft.com/office/drawing/2014/main" id="{C8DBBE1A-EFB1-C245-9A7D-56EF984E4419}"/>
              </a:ext>
            </a:extLst>
          </p:cNvPr>
          <p:cNvSpPr/>
          <p:nvPr/>
        </p:nvSpPr>
        <p:spPr>
          <a:xfrm>
            <a:off x="6033280" y="4216444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Ellipse 166">
            <a:extLst>
              <a:ext uri="{FF2B5EF4-FFF2-40B4-BE49-F238E27FC236}">
                <a16:creationId xmlns:a16="http://schemas.microsoft.com/office/drawing/2014/main" id="{E7647B77-4732-FA4A-BE6C-1080623E872C}"/>
              </a:ext>
            </a:extLst>
          </p:cNvPr>
          <p:cNvSpPr/>
          <p:nvPr/>
        </p:nvSpPr>
        <p:spPr>
          <a:xfrm>
            <a:off x="6500362" y="4216879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Ellipse 167">
            <a:extLst>
              <a:ext uri="{FF2B5EF4-FFF2-40B4-BE49-F238E27FC236}">
                <a16:creationId xmlns:a16="http://schemas.microsoft.com/office/drawing/2014/main" id="{B6256DCF-E54B-AB45-81D5-4A3A4FEE4637}"/>
              </a:ext>
            </a:extLst>
          </p:cNvPr>
          <p:cNvSpPr/>
          <p:nvPr/>
        </p:nvSpPr>
        <p:spPr>
          <a:xfrm>
            <a:off x="6968613" y="421659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Ellipse 168">
            <a:extLst>
              <a:ext uri="{FF2B5EF4-FFF2-40B4-BE49-F238E27FC236}">
                <a16:creationId xmlns:a16="http://schemas.microsoft.com/office/drawing/2014/main" id="{333E7FF9-2C67-8244-B9E1-4751288AD2BF}"/>
              </a:ext>
            </a:extLst>
          </p:cNvPr>
          <p:cNvSpPr/>
          <p:nvPr/>
        </p:nvSpPr>
        <p:spPr>
          <a:xfrm>
            <a:off x="7406528" y="421659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Ellipse 169">
            <a:extLst>
              <a:ext uri="{FF2B5EF4-FFF2-40B4-BE49-F238E27FC236}">
                <a16:creationId xmlns:a16="http://schemas.microsoft.com/office/drawing/2014/main" id="{E3D84638-FC1B-9A47-AC22-B79CFD71FE41}"/>
              </a:ext>
            </a:extLst>
          </p:cNvPr>
          <p:cNvSpPr/>
          <p:nvPr/>
        </p:nvSpPr>
        <p:spPr>
          <a:xfrm>
            <a:off x="7877769" y="4213992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Ellipse 170">
            <a:extLst>
              <a:ext uri="{FF2B5EF4-FFF2-40B4-BE49-F238E27FC236}">
                <a16:creationId xmlns:a16="http://schemas.microsoft.com/office/drawing/2014/main" id="{A7F28E84-5D7D-F344-948B-C3EAAC993C53}"/>
              </a:ext>
            </a:extLst>
          </p:cNvPr>
          <p:cNvSpPr/>
          <p:nvPr/>
        </p:nvSpPr>
        <p:spPr>
          <a:xfrm>
            <a:off x="8364189" y="4213570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Ellipse 171">
            <a:extLst>
              <a:ext uri="{FF2B5EF4-FFF2-40B4-BE49-F238E27FC236}">
                <a16:creationId xmlns:a16="http://schemas.microsoft.com/office/drawing/2014/main" id="{C92B7711-9D85-394A-BFA2-B3FDB9A12745}"/>
              </a:ext>
            </a:extLst>
          </p:cNvPr>
          <p:cNvSpPr/>
          <p:nvPr/>
        </p:nvSpPr>
        <p:spPr>
          <a:xfrm>
            <a:off x="8860045" y="4211296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3" name="Connecteur droit 172">
            <a:extLst>
              <a:ext uri="{FF2B5EF4-FFF2-40B4-BE49-F238E27FC236}">
                <a16:creationId xmlns:a16="http://schemas.microsoft.com/office/drawing/2014/main" id="{A319136B-E879-5248-B243-14367DED34A7}"/>
              </a:ext>
            </a:extLst>
          </p:cNvPr>
          <p:cNvCxnSpPr>
            <a:cxnSpLocks/>
            <a:stCxn id="166" idx="6"/>
            <a:endCxn id="167" idx="2"/>
          </p:cNvCxnSpPr>
          <p:nvPr/>
        </p:nvCxnSpPr>
        <p:spPr>
          <a:xfrm>
            <a:off x="6189896" y="4283266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Connecteur droit 173">
            <a:extLst>
              <a:ext uri="{FF2B5EF4-FFF2-40B4-BE49-F238E27FC236}">
                <a16:creationId xmlns:a16="http://schemas.microsoft.com/office/drawing/2014/main" id="{B91C0C6B-533F-5C4C-A8D0-EA588E17832B}"/>
              </a:ext>
            </a:extLst>
          </p:cNvPr>
          <p:cNvCxnSpPr>
            <a:cxnSpLocks/>
            <a:stCxn id="171" idx="6"/>
            <a:endCxn id="172" idx="2"/>
          </p:cNvCxnSpPr>
          <p:nvPr/>
        </p:nvCxnSpPr>
        <p:spPr>
          <a:xfrm flipV="1">
            <a:off x="8520805" y="4278116"/>
            <a:ext cx="33924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Connecteur droit 174">
            <a:extLst>
              <a:ext uri="{FF2B5EF4-FFF2-40B4-BE49-F238E27FC236}">
                <a16:creationId xmlns:a16="http://schemas.microsoft.com/office/drawing/2014/main" id="{AC03C44D-8478-1A40-8C55-4A03301D1EDA}"/>
              </a:ext>
            </a:extLst>
          </p:cNvPr>
          <p:cNvCxnSpPr>
            <a:cxnSpLocks/>
            <a:stCxn id="170" idx="6"/>
            <a:endCxn id="171" idx="2"/>
          </p:cNvCxnSpPr>
          <p:nvPr/>
        </p:nvCxnSpPr>
        <p:spPr>
          <a:xfrm flipV="1">
            <a:off x="8034386" y="4280391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Connecteur droit 175">
            <a:extLst>
              <a:ext uri="{FF2B5EF4-FFF2-40B4-BE49-F238E27FC236}">
                <a16:creationId xmlns:a16="http://schemas.microsoft.com/office/drawing/2014/main" id="{88F0BA12-A2A6-FA4E-9536-E757000493BF}"/>
              </a:ext>
            </a:extLst>
          </p:cNvPr>
          <p:cNvCxnSpPr>
            <a:cxnSpLocks/>
            <a:stCxn id="169" idx="6"/>
            <a:endCxn id="170" idx="2"/>
          </p:cNvCxnSpPr>
          <p:nvPr/>
        </p:nvCxnSpPr>
        <p:spPr>
          <a:xfrm flipV="1">
            <a:off x="7563145" y="4280813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Connecteur droit 176">
            <a:extLst>
              <a:ext uri="{FF2B5EF4-FFF2-40B4-BE49-F238E27FC236}">
                <a16:creationId xmlns:a16="http://schemas.microsoft.com/office/drawing/2014/main" id="{C4BEE146-1F4C-8349-B82E-68697F76080D}"/>
              </a:ext>
            </a:extLst>
          </p:cNvPr>
          <p:cNvCxnSpPr>
            <a:cxnSpLocks/>
            <a:stCxn id="168" idx="6"/>
            <a:endCxn id="169" idx="2"/>
          </p:cNvCxnSpPr>
          <p:nvPr/>
        </p:nvCxnSpPr>
        <p:spPr>
          <a:xfrm>
            <a:off x="7125229" y="4283412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Connecteur droit 177">
            <a:extLst>
              <a:ext uri="{FF2B5EF4-FFF2-40B4-BE49-F238E27FC236}">
                <a16:creationId xmlns:a16="http://schemas.microsoft.com/office/drawing/2014/main" id="{C44829C1-97E3-C34E-A845-2BB0AD6807E1}"/>
              </a:ext>
            </a:extLst>
          </p:cNvPr>
          <p:cNvCxnSpPr>
            <a:cxnSpLocks/>
            <a:stCxn id="167" idx="6"/>
            <a:endCxn id="168" idx="2"/>
          </p:cNvCxnSpPr>
          <p:nvPr/>
        </p:nvCxnSpPr>
        <p:spPr>
          <a:xfrm flipV="1">
            <a:off x="6656979" y="4283412"/>
            <a:ext cx="311633" cy="287"/>
          </a:xfrm>
          <a:prstGeom prst="line">
            <a:avLst/>
          </a:prstGeom>
          <a:ln w="28575">
            <a:solidFill>
              <a:schemeClr val="tx1"/>
            </a:solidFill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Ellipse 180">
            <a:extLst>
              <a:ext uri="{FF2B5EF4-FFF2-40B4-BE49-F238E27FC236}">
                <a16:creationId xmlns:a16="http://schemas.microsoft.com/office/drawing/2014/main" id="{FBC278DF-4C09-8448-B39D-967B13614AEE}"/>
              </a:ext>
            </a:extLst>
          </p:cNvPr>
          <p:cNvSpPr/>
          <p:nvPr/>
        </p:nvSpPr>
        <p:spPr>
          <a:xfrm>
            <a:off x="9369614" y="4213570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2" name="Connecteur droit 181">
            <a:extLst>
              <a:ext uri="{FF2B5EF4-FFF2-40B4-BE49-F238E27FC236}">
                <a16:creationId xmlns:a16="http://schemas.microsoft.com/office/drawing/2014/main" id="{C081E2C6-CC5C-FE4C-84E4-D5FC8A6AD057}"/>
              </a:ext>
            </a:extLst>
          </p:cNvPr>
          <p:cNvCxnSpPr>
            <a:cxnSpLocks/>
            <a:stCxn id="172" idx="6"/>
            <a:endCxn id="181" idx="2"/>
          </p:cNvCxnSpPr>
          <p:nvPr/>
        </p:nvCxnSpPr>
        <p:spPr>
          <a:xfrm>
            <a:off x="9016663" y="4278116"/>
            <a:ext cx="35295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Ellipse 182">
            <a:extLst>
              <a:ext uri="{FF2B5EF4-FFF2-40B4-BE49-F238E27FC236}">
                <a16:creationId xmlns:a16="http://schemas.microsoft.com/office/drawing/2014/main" id="{BADFA816-63AF-8E41-96D9-B079E5371F6A}"/>
              </a:ext>
            </a:extLst>
          </p:cNvPr>
          <p:cNvSpPr/>
          <p:nvPr/>
        </p:nvSpPr>
        <p:spPr>
          <a:xfrm>
            <a:off x="6033279" y="4603235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Ellipse 183">
            <a:extLst>
              <a:ext uri="{FF2B5EF4-FFF2-40B4-BE49-F238E27FC236}">
                <a16:creationId xmlns:a16="http://schemas.microsoft.com/office/drawing/2014/main" id="{0DB660F3-B1D9-6F4B-B3B1-1AB194973D0C}"/>
              </a:ext>
            </a:extLst>
          </p:cNvPr>
          <p:cNvSpPr/>
          <p:nvPr/>
        </p:nvSpPr>
        <p:spPr>
          <a:xfrm>
            <a:off x="6500361" y="4603669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Ellipse 184">
            <a:extLst>
              <a:ext uri="{FF2B5EF4-FFF2-40B4-BE49-F238E27FC236}">
                <a16:creationId xmlns:a16="http://schemas.microsoft.com/office/drawing/2014/main" id="{E9BD26A1-16D0-B64B-9546-2ACA53CCF871}"/>
              </a:ext>
            </a:extLst>
          </p:cNvPr>
          <p:cNvSpPr/>
          <p:nvPr/>
        </p:nvSpPr>
        <p:spPr>
          <a:xfrm>
            <a:off x="6968612" y="4603382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Ellipse 185">
            <a:extLst>
              <a:ext uri="{FF2B5EF4-FFF2-40B4-BE49-F238E27FC236}">
                <a16:creationId xmlns:a16="http://schemas.microsoft.com/office/drawing/2014/main" id="{6D4B719D-5F26-0444-A9A0-780DCC8EF9C1}"/>
              </a:ext>
            </a:extLst>
          </p:cNvPr>
          <p:cNvSpPr/>
          <p:nvPr/>
        </p:nvSpPr>
        <p:spPr>
          <a:xfrm>
            <a:off x="7406527" y="4603382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Ellipse 186">
            <a:extLst>
              <a:ext uri="{FF2B5EF4-FFF2-40B4-BE49-F238E27FC236}">
                <a16:creationId xmlns:a16="http://schemas.microsoft.com/office/drawing/2014/main" id="{157F11C6-48D0-AE47-89E8-C56C1A2A58DA}"/>
              </a:ext>
            </a:extLst>
          </p:cNvPr>
          <p:cNvSpPr/>
          <p:nvPr/>
        </p:nvSpPr>
        <p:spPr>
          <a:xfrm>
            <a:off x="7877768" y="4600783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Ellipse 187">
            <a:extLst>
              <a:ext uri="{FF2B5EF4-FFF2-40B4-BE49-F238E27FC236}">
                <a16:creationId xmlns:a16="http://schemas.microsoft.com/office/drawing/2014/main" id="{B8DCAAEF-2D22-5447-B9D0-42FC97E80DE3}"/>
              </a:ext>
            </a:extLst>
          </p:cNvPr>
          <p:cNvSpPr/>
          <p:nvPr/>
        </p:nvSpPr>
        <p:spPr>
          <a:xfrm>
            <a:off x="8364188" y="460036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Ellipse 188">
            <a:extLst>
              <a:ext uri="{FF2B5EF4-FFF2-40B4-BE49-F238E27FC236}">
                <a16:creationId xmlns:a16="http://schemas.microsoft.com/office/drawing/2014/main" id="{0B382011-1637-9C47-8B9B-15192CB8DA00}"/>
              </a:ext>
            </a:extLst>
          </p:cNvPr>
          <p:cNvSpPr/>
          <p:nvPr/>
        </p:nvSpPr>
        <p:spPr>
          <a:xfrm>
            <a:off x="8860044" y="4598087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0" name="Connecteur droit 189">
            <a:extLst>
              <a:ext uri="{FF2B5EF4-FFF2-40B4-BE49-F238E27FC236}">
                <a16:creationId xmlns:a16="http://schemas.microsoft.com/office/drawing/2014/main" id="{454D27AA-797B-9D43-AA88-6F434BF4280D}"/>
              </a:ext>
            </a:extLst>
          </p:cNvPr>
          <p:cNvCxnSpPr>
            <a:cxnSpLocks/>
            <a:stCxn id="183" idx="6"/>
            <a:endCxn id="184" idx="2"/>
          </p:cNvCxnSpPr>
          <p:nvPr/>
        </p:nvCxnSpPr>
        <p:spPr>
          <a:xfrm>
            <a:off x="6189896" y="4670056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Connecteur droit 190">
            <a:extLst>
              <a:ext uri="{FF2B5EF4-FFF2-40B4-BE49-F238E27FC236}">
                <a16:creationId xmlns:a16="http://schemas.microsoft.com/office/drawing/2014/main" id="{EACF3CEA-4F0B-B241-8A06-79FAF3596149}"/>
              </a:ext>
            </a:extLst>
          </p:cNvPr>
          <p:cNvCxnSpPr>
            <a:cxnSpLocks/>
            <a:stCxn id="188" idx="6"/>
            <a:endCxn id="189" idx="2"/>
          </p:cNvCxnSpPr>
          <p:nvPr/>
        </p:nvCxnSpPr>
        <p:spPr>
          <a:xfrm flipV="1">
            <a:off x="8520804" y="4664907"/>
            <a:ext cx="33924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Connecteur droit 191">
            <a:extLst>
              <a:ext uri="{FF2B5EF4-FFF2-40B4-BE49-F238E27FC236}">
                <a16:creationId xmlns:a16="http://schemas.microsoft.com/office/drawing/2014/main" id="{42A8A2D5-2090-5642-A2AB-DC7AD8BEE834}"/>
              </a:ext>
            </a:extLst>
          </p:cNvPr>
          <p:cNvCxnSpPr>
            <a:cxnSpLocks/>
            <a:stCxn id="187" idx="6"/>
            <a:endCxn id="188" idx="2"/>
          </p:cNvCxnSpPr>
          <p:nvPr/>
        </p:nvCxnSpPr>
        <p:spPr>
          <a:xfrm flipV="1">
            <a:off x="8034385" y="4667182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Connecteur droit 192">
            <a:extLst>
              <a:ext uri="{FF2B5EF4-FFF2-40B4-BE49-F238E27FC236}">
                <a16:creationId xmlns:a16="http://schemas.microsoft.com/office/drawing/2014/main" id="{5EA0D8CF-698F-8642-90B8-93240E3CB681}"/>
              </a:ext>
            </a:extLst>
          </p:cNvPr>
          <p:cNvCxnSpPr>
            <a:cxnSpLocks/>
            <a:stCxn id="186" idx="6"/>
            <a:endCxn id="187" idx="2"/>
          </p:cNvCxnSpPr>
          <p:nvPr/>
        </p:nvCxnSpPr>
        <p:spPr>
          <a:xfrm flipV="1">
            <a:off x="7563145" y="4667603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Connecteur droit 193">
            <a:extLst>
              <a:ext uri="{FF2B5EF4-FFF2-40B4-BE49-F238E27FC236}">
                <a16:creationId xmlns:a16="http://schemas.microsoft.com/office/drawing/2014/main" id="{21D74460-4986-914D-99FD-3F135AD852FB}"/>
              </a:ext>
            </a:extLst>
          </p:cNvPr>
          <p:cNvCxnSpPr>
            <a:cxnSpLocks/>
            <a:stCxn id="185" idx="6"/>
            <a:endCxn id="186" idx="2"/>
          </p:cNvCxnSpPr>
          <p:nvPr/>
        </p:nvCxnSpPr>
        <p:spPr>
          <a:xfrm>
            <a:off x="7125228" y="4670203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Connecteur droit 194">
            <a:extLst>
              <a:ext uri="{FF2B5EF4-FFF2-40B4-BE49-F238E27FC236}">
                <a16:creationId xmlns:a16="http://schemas.microsoft.com/office/drawing/2014/main" id="{D97EE875-90BE-C847-AAFA-3C319513AE1E}"/>
              </a:ext>
            </a:extLst>
          </p:cNvPr>
          <p:cNvCxnSpPr>
            <a:cxnSpLocks/>
            <a:stCxn id="184" idx="6"/>
            <a:endCxn id="185" idx="2"/>
          </p:cNvCxnSpPr>
          <p:nvPr/>
        </p:nvCxnSpPr>
        <p:spPr>
          <a:xfrm flipV="1">
            <a:off x="6656979" y="4670203"/>
            <a:ext cx="311633" cy="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Ellipse 197">
            <a:extLst>
              <a:ext uri="{FF2B5EF4-FFF2-40B4-BE49-F238E27FC236}">
                <a16:creationId xmlns:a16="http://schemas.microsoft.com/office/drawing/2014/main" id="{0C647352-A15E-474C-A5CE-9444198DF00E}"/>
              </a:ext>
            </a:extLst>
          </p:cNvPr>
          <p:cNvSpPr/>
          <p:nvPr/>
        </p:nvSpPr>
        <p:spPr>
          <a:xfrm>
            <a:off x="9369613" y="460036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9" name="Connecteur droit 198">
            <a:extLst>
              <a:ext uri="{FF2B5EF4-FFF2-40B4-BE49-F238E27FC236}">
                <a16:creationId xmlns:a16="http://schemas.microsoft.com/office/drawing/2014/main" id="{08417897-87CC-2E44-A5DB-35A54EE42CEA}"/>
              </a:ext>
            </a:extLst>
          </p:cNvPr>
          <p:cNvCxnSpPr>
            <a:cxnSpLocks/>
            <a:stCxn id="189" idx="6"/>
            <a:endCxn id="198" idx="2"/>
          </p:cNvCxnSpPr>
          <p:nvPr/>
        </p:nvCxnSpPr>
        <p:spPr>
          <a:xfrm>
            <a:off x="9016662" y="4664907"/>
            <a:ext cx="35295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Connecteur droit 199">
            <a:extLst>
              <a:ext uri="{FF2B5EF4-FFF2-40B4-BE49-F238E27FC236}">
                <a16:creationId xmlns:a16="http://schemas.microsoft.com/office/drawing/2014/main" id="{3E7C0621-FCF2-8644-99D8-AD83C68224A7}"/>
              </a:ext>
            </a:extLst>
          </p:cNvPr>
          <p:cNvCxnSpPr>
            <a:cxnSpLocks/>
            <a:stCxn id="29" idx="4"/>
            <a:endCxn id="166" idx="0"/>
          </p:cNvCxnSpPr>
          <p:nvPr/>
        </p:nvCxnSpPr>
        <p:spPr>
          <a:xfrm flipH="1">
            <a:off x="6111589" y="3976655"/>
            <a:ext cx="5024" cy="239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Connecteur droit 200">
            <a:extLst>
              <a:ext uri="{FF2B5EF4-FFF2-40B4-BE49-F238E27FC236}">
                <a16:creationId xmlns:a16="http://schemas.microsoft.com/office/drawing/2014/main" id="{04D3B993-47DD-8249-AB5F-65EA89E032DB}"/>
              </a:ext>
            </a:extLst>
          </p:cNvPr>
          <p:cNvCxnSpPr>
            <a:cxnSpLocks/>
            <a:stCxn id="30" idx="4"/>
            <a:endCxn id="167" idx="0"/>
          </p:cNvCxnSpPr>
          <p:nvPr/>
        </p:nvCxnSpPr>
        <p:spPr>
          <a:xfrm flipH="1">
            <a:off x="6578671" y="3977089"/>
            <a:ext cx="5024" cy="239789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Connecteur droit 201">
            <a:extLst>
              <a:ext uri="{FF2B5EF4-FFF2-40B4-BE49-F238E27FC236}">
                <a16:creationId xmlns:a16="http://schemas.microsoft.com/office/drawing/2014/main" id="{7130EDF5-4984-494C-A6E6-7600D5E59112}"/>
              </a:ext>
            </a:extLst>
          </p:cNvPr>
          <p:cNvCxnSpPr>
            <a:cxnSpLocks/>
            <a:stCxn id="31" idx="4"/>
            <a:endCxn id="168" idx="0"/>
          </p:cNvCxnSpPr>
          <p:nvPr/>
        </p:nvCxnSpPr>
        <p:spPr>
          <a:xfrm flipH="1">
            <a:off x="7046923" y="3976801"/>
            <a:ext cx="5024" cy="239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Connecteur droit 202">
            <a:extLst>
              <a:ext uri="{FF2B5EF4-FFF2-40B4-BE49-F238E27FC236}">
                <a16:creationId xmlns:a16="http://schemas.microsoft.com/office/drawing/2014/main" id="{04020A2A-010C-B348-BC4A-DC8C3A7C71C4}"/>
              </a:ext>
            </a:extLst>
          </p:cNvPr>
          <p:cNvCxnSpPr>
            <a:cxnSpLocks/>
            <a:stCxn id="32" idx="4"/>
            <a:endCxn id="169" idx="0"/>
          </p:cNvCxnSpPr>
          <p:nvPr/>
        </p:nvCxnSpPr>
        <p:spPr>
          <a:xfrm flipH="1">
            <a:off x="7484837" y="3976801"/>
            <a:ext cx="5024" cy="239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Connecteur droit 203">
            <a:extLst>
              <a:ext uri="{FF2B5EF4-FFF2-40B4-BE49-F238E27FC236}">
                <a16:creationId xmlns:a16="http://schemas.microsoft.com/office/drawing/2014/main" id="{3AF60CB5-95A1-9948-AA6B-43030A0DBDCE}"/>
              </a:ext>
            </a:extLst>
          </p:cNvPr>
          <p:cNvCxnSpPr>
            <a:cxnSpLocks/>
            <a:stCxn id="33" idx="4"/>
            <a:endCxn id="170" idx="0"/>
          </p:cNvCxnSpPr>
          <p:nvPr/>
        </p:nvCxnSpPr>
        <p:spPr>
          <a:xfrm flipH="1">
            <a:off x="7956078" y="3974203"/>
            <a:ext cx="5024" cy="239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Connecteur droit 204">
            <a:extLst>
              <a:ext uri="{FF2B5EF4-FFF2-40B4-BE49-F238E27FC236}">
                <a16:creationId xmlns:a16="http://schemas.microsoft.com/office/drawing/2014/main" id="{E5253C17-90D1-3D48-84DA-E71A272B2480}"/>
              </a:ext>
            </a:extLst>
          </p:cNvPr>
          <p:cNvCxnSpPr>
            <a:cxnSpLocks/>
            <a:stCxn id="34" idx="4"/>
            <a:endCxn id="171" idx="0"/>
          </p:cNvCxnSpPr>
          <p:nvPr/>
        </p:nvCxnSpPr>
        <p:spPr>
          <a:xfrm flipH="1">
            <a:off x="8442498" y="3973781"/>
            <a:ext cx="5024" cy="239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Connecteur droit 205">
            <a:extLst>
              <a:ext uri="{FF2B5EF4-FFF2-40B4-BE49-F238E27FC236}">
                <a16:creationId xmlns:a16="http://schemas.microsoft.com/office/drawing/2014/main" id="{8DE11735-F5C5-0349-860C-14017AA0E5CF}"/>
              </a:ext>
            </a:extLst>
          </p:cNvPr>
          <p:cNvCxnSpPr>
            <a:cxnSpLocks/>
            <a:stCxn id="35" idx="4"/>
            <a:endCxn id="172" idx="0"/>
          </p:cNvCxnSpPr>
          <p:nvPr/>
        </p:nvCxnSpPr>
        <p:spPr>
          <a:xfrm flipH="1">
            <a:off x="8938355" y="3971507"/>
            <a:ext cx="5024" cy="239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Connecteur droit 206">
            <a:extLst>
              <a:ext uri="{FF2B5EF4-FFF2-40B4-BE49-F238E27FC236}">
                <a16:creationId xmlns:a16="http://schemas.microsoft.com/office/drawing/2014/main" id="{7A7E0089-20B8-2443-8C11-AFEDAD463925}"/>
              </a:ext>
            </a:extLst>
          </p:cNvPr>
          <p:cNvCxnSpPr>
            <a:cxnSpLocks/>
            <a:stCxn id="150" idx="4"/>
            <a:endCxn id="181" idx="0"/>
          </p:cNvCxnSpPr>
          <p:nvPr/>
        </p:nvCxnSpPr>
        <p:spPr>
          <a:xfrm flipH="1">
            <a:off x="9447924" y="3973781"/>
            <a:ext cx="5024" cy="239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Connecteur droit 207">
            <a:extLst>
              <a:ext uri="{FF2B5EF4-FFF2-40B4-BE49-F238E27FC236}">
                <a16:creationId xmlns:a16="http://schemas.microsoft.com/office/drawing/2014/main" id="{EC3AD806-A172-5A45-8BFC-4E50B175AB01}"/>
              </a:ext>
            </a:extLst>
          </p:cNvPr>
          <p:cNvCxnSpPr>
            <a:cxnSpLocks/>
            <a:stCxn id="181" idx="4"/>
            <a:endCxn id="198" idx="0"/>
          </p:cNvCxnSpPr>
          <p:nvPr/>
        </p:nvCxnSpPr>
        <p:spPr>
          <a:xfrm flipH="1">
            <a:off x="9447923" y="4347212"/>
            <a:ext cx="1" cy="253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Connecteur droit 208">
            <a:extLst>
              <a:ext uri="{FF2B5EF4-FFF2-40B4-BE49-F238E27FC236}">
                <a16:creationId xmlns:a16="http://schemas.microsoft.com/office/drawing/2014/main" id="{9424EF46-FCCB-8044-87DA-52FF69359BFC}"/>
              </a:ext>
            </a:extLst>
          </p:cNvPr>
          <p:cNvCxnSpPr>
            <a:cxnSpLocks/>
            <a:stCxn id="172" idx="4"/>
            <a:endCxn id="189" idx="0"/>
          </p:cNvCxnSpPr>
          <p:nvPr/>
        </p:nvCxnSpPr>
        <p:spPr>
          <a:xfrm flipH="1">
            <a:off x="8938354" y="4344937"/>
            <a:ext cx="1" cy="253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Connecteur droit 209">
            <a:extLst>
              <a:ext uri="{FF2B5EF4-FFF2-40B4-BE49-F238E27FC236}">
                <a16:creationId xmlns:a16="http://schemas.microsoft.com/office/drawing/2014/main" id="{F2630101-7D27-FD42-8E8E-BB67AC72812F}"/>
              </a:ext>
            </a:extLst>
          </p:cNvPr>
          <p:cNvCxnSpPr>
            <a:cxnSpLocks/>
            <a:stCxn id="171" idx="4"/>
            <a:endCxn id="188" idx="0"/>
          </p:cNvCxnSpPr>
          <p:nvPr/>
        </p:nvCxnSpPr>
        <p:spPr>
          <a:xfrm flipH="1">
            <a:off x="8442497" y="4347212"/>
            <a:ext cx="1" cy="253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Connecteur droit 210">
            <a:extLst>
              <a:ext uri="{FF2B5EF4-FFF2-40B4-BE49-F238E27FC236}">
                <a16:creationId xmlns:a16="http://schemas.microsoft.com/office/drawing/2014/main" id="{955263BF-D7C9-5C42-98C9-F4A6390CA660}"/>
              </a:ext>
            </a:extLst>
          </p:cNvPr>
          <p:cNvCxnSpPr>
            <a:cxnSpLocks/>
            <a:stCxn id="170" idx="4"/>
            <a:endCxn id="187" idx="0"/>
          </p:cNvCxnSpPr>
          <p:nvPr/>
        </p:nvCxnSpPr>
        <p:spPr>
          <a:xfrm flipH="1">
            <a:off x="7956077" y="4347634"/>
            <a:ext cx="1" cy="253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Connecteur droit 211">
            <a:extLst>
              <a:ext uri="{FF2B5EF4-FFF2-40B4-BE49-F238E27FC236}">
                <a16:creationId xmlns:a16="http://schemas.microsoft.com/office/drawing/2014/main" id="{DDCC1CB5-E3FF-FB42-A2B3-33B5DFD64520}"/>
              </a:ext>
            </a:extLst>
          </p:cNvPr>
          <p:cNvCxnSpPr>
            <a:cxnSpLocks/>
            <a:stCxn id="169" idx="4"/>
            <a:endCxn id="186" idx="0"/>
          </p:cNvCxnSpPr>
          <p:nvPr/>
        </p:nvCxnSpPr>
        <p:spPr>
          <a:xfrm flipH="1">
            <a:off x="7484836" y="4350233"/>
            <a:ext cx="1" cy="253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Connecteur droit 212">
            <a:extLst>
              <a:ext uri="{FF2B5EF4-FFF2-40B4-BE49-F238E27FC236}">
                <a16:creationId xmlns:a16="http://schemas.microsoft.com/office/drawing/2014/main" id="{A7BE19E4-E09D-7C4F-AA19-177C91340044}"/>
              </a:ext>
            </a:extLst>
          </p:cNvPr>
          <p:cNvCxnSpPr>
            <a:cxnSpLocks/>
            <a:stCxn id="168" idx="4"/>
            <a:endCxn id="185" idx="0"/>
          </p:cNvCxnSpPr>
          <p:nvPr/>
        </p:nvCxnSpPr>
        <p:spPr>
          <a:xfrm flipH="1">
            <a:off x="7046922" y="4350233"/>
            <a:ext cx="1" cy="253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Connecteur droit 213">
            <a:extLst>
              <a:ext uri="{FF2B5EF4-FFF2-40B4-BE49-F238E27FC236}">
                <a16:creationId xmlns:a16="http://schemas.microsoft.com/office/drawing/2014/main" id="{AA01CF74-13ED-374C-A72A-7C82D678C148}"/>
              </a:ext>
            </a:extLst>
          </p:cNvPr>
          <p:cNvCxnSpPr>
            <a:cxnSpLocks/>
            <a:stCxn id="167" idx="4"/>
            <a:endCxn id="184" idx="0"/>
          </p:cNvCxnSpPr>
          <p:nvPr/>
        </p:nvCxnSpPr>
        <p:spPr>
          <a:xfrm flipH="1">
            <a:off x="6578670" y="4350520"/>
            <a:ext cx="1" cy="253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Connecteur droit 214">
            <a:extLst>
              <a:ext uri="{FF2B5EF4-FFF2-40B4-BE49-F238E27FC236}">
                <a16:creationId xmlns:a16="http://schemas.microsoft.com/office/drawing/2014/main" id="{8BC93882-BD64-0A41-B6C2-881FC7CA87AD}"/>
              </a:ext>
            </a:extLst>
          </p:cNvPr>
          <p:cNvCxnSpPr>
            <a:cxnSpLocks/>
            <a:stCxn id="166" idx="4"/>
            <a:endCxn id="183" idx="0"/>
          </p:cNvCxnSpPr>
          <p:nvPr/>
        </p:nvCxnSpPr>
        <p:spPr>
          <a:xfrm flipH="1">
            <a:off x="6111588" y="4350086"/>
            <a:ext cx="1" cy="253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Ellipse 215">
            <a:extLst>
              <a:ext uri="{FF2B5EF4-FFF2-40B4-BE49-F238E27FC236}">
                <a16:creationId xmlns:a16="http://schemas.microsoft.com/office/drawing/2014/main" id="{59EF9F58-E976-E94F-9F22-F500B45334F0}"/>
              </a:ext>
            </a:extLst>
          </p:cNvPr>
          <p:cNvSpPr/>
          <p:nvPr/>
        </p:nvSpPr>
        <p:spPr>
          <a:xfrm>
            <a:off x="9884412" y="2635710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Ellipse 216">
            <a:extLst>
              <a:ext uri="{FF2B5EF4-FFF2-40B4-BE49-F238E27FC236}">
                <a16:creationId xmlns:a16="http://schemas.microsoft.com/office/drawing/2014/main" id="{60B31A2A-FAA9-CB49-89F9-6717DC1E100F}"/>
              </a:ext>
            </a:extLst>
          </p:cNvPr>
          <p:cNvSpPr/>
          <p:nvPr/>
        </p:nvSpPr>
        <p:spPr>
          <a:xfrm>
            <a:off x="9882403" y="3065762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Ellipse 217">
            <a:extLst>
              <a:ext uri="{FF2B5EF4-FFF2-40B4-BE49-F238E27FC236}">
                <a16:creationId xmlns:a16="http://schemas.microsoft.com/office/drawing/2014/main" id="{E7925AFA-E9CA-ED43-992F-BB592A5AD550}"/>
              </a:ext>
            </a:extLst>
          </p:cNvPr>
          <p:cNvSpPr/>
          <p:nvPr/>
        </p:nvSpPr>
        <p:spPr>
          <a:xfrm>
            <a:off x="9880396" y="3470117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Ellipse 218">
            <a:extLst>
              <a:ext uri="{FF2B5EF4-FFF2-40B4-BE49-F238E27FC236}">
                <a16:creationId xmlns:a16="http://schemas.microsoft.com/office/drawing/2014/main" id="{5B960CEB-93E3-554E-A1F7-DC681245E807}"/>
              </a:ext>
            </a:extLst>
          </p:cNvPr>
          <p:cNvSpPr/>
          <p:nvPr/>
        </p:nvSpPr>
        <p:spPr>
          <a:xfrm>
            <a:off x="9878386" y="3838489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0" name="Connecteur droit 219">
            <a:extLst>
              <a:ext uri="{FF2B5EF4-FFF2-40B4-BE49-F238E27FC236}">
                <a16:creationId xmlns:a16="http://schemas.microsoft.com/office/drawing/2014/main" id="{8D317351-FCBD-7440-A68E-AC58053DFAAF}"/>
              </a:ext>
            </a:extLst>
          </p:cNvPr>
          <p:cNvCxnSpPr>
            <a:cxnSpLocks/>
            <a:stCxn id="218" idx="4"/>
            <a:endCxn id="219" idx="0"/>
          </p:cNvCxnSpPr>
          <p:nvPr/>
        </p:nvCxnSpPr>
        <p:spPr>
          <a:xfrm flipH="1">
            <a:off x="9956695" y="3603758"/>
            <a:ext cx="2009" cy="234731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Connecteur droit 220">
            <a:extLst>
              <a:ext uri="{FF2B5EF4-FFF2-40B4-BE49-F238E27FC236}">
                <a16:creationId xmlns:a16="http://schemas.microsoft.com/office/drawing/2014/main" id="{16ED2DBC-0AD8-3C44-811C-7C04C6EFB070}"/>
              </a:ext>
            </a:extLst>
          </p:cNvPr>
          <p:cNvCxnSpPr>
            <a:cxnSpLocks/>
            <a:stCxn id="217" idx="4"/>
            <a:endCxn id="218" idx="0"/>
          </p:cNvCxnSpPr>
          <p:nvPr/>
        </p:nvCxnSpPr>
        <p:spPr>
          <a:xfrm flipH="1">
            <a:off x="9958705" y="3199405"/>
            <a:ext cx="2007" cy="270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Connecteur droit 221">
            <a:extLst>
              <a:ext uri="{FF2B5EF4-FFF2-40B4-BE49-F238E27FC236}">
                <a16:creationId xmlns:a16="http://schemas.microsoft.com/office/drawing/2014/main" id="{D28AEF4A-EDB0-0A4D-BB83-564EEEFC439B}"/>
              </a:ext>
            </a:extLst>
          </p:cNvPr>
          <p:cNvCxnSpPr>
            <a:cxnSpLocks/>
            <a:stCxn id="216" idx="4"/>
            <a:endCxn id="217" idx="0"/>
          </p:cNvCxnSpPr>
          <p:nvPr/>
        </p:nvCxnSpPr>
        <p:spPr>
          <a:xfrm flipH="1">
            <a:off x="9960712" y="2769352"/>
            <a:ext cx="2008" cy="2964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Ellipse 224">
            <a:extLst>
              <a:ext uri="{FF2B5EF4-FFF2-40B4-BE49-F238E27FC236}">
                <a16:creationId xmlns:a16="http://schemas.microsoft.com/office/drawing/2014/main" id="{13866036-E3ED-E046-939D-06B88A5E1AA6}"/>
              </a:ext>
            </a:extLst>
          </p:cNvPr>
          <p:cNvSpPr/>
          <p:nvPr/>
        </p:nvSpPr>
        <p:spPr>
          <a:xfrm>
            <a:off x="9878385" y="2223106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6" name="Connecteur droit 225">
            <a:extLst>
              <a:ext uri="{FF2B5EF4-FFF2-40B4-BE49-F238E27FC236}">
                <a16:creationId xmlns:a16="http://schemas.microsoft.com/office/drawing/2014/main" id="{3AFD507B-FE5B-5247-93A5-9A1F7BE344A6}"/>
              </a:ext>
            </a:extLst>
          </p:cNvPr>
          <p:cNvCxnSpPr>
            <a:cxnSpLocks/>
            <a:endCxn id="216" idx="0"/>
          </p:cNvCxnSpPr>
          <p:nvPr/>
        </p:nvCxnSpPr>
        <p:spPr>
          <a:xfrm>
            <a:off x="9958703" y="2348800"/>
            <a:ext cx="4018" cy="2869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Ellipse 226">
            <a:extLst>
              <a:ext uri="{FF2B5EF4-FFF2-40B4-BE49-F238E27FC236}">
                <a16:creationId xmlns:a16="http://schemas.microsoft.com/office/drawing/2014/main" id="{38926D3C-7504-9B41-B014-A122EDBCBE15}"/>
              </a:ext>
            </a:extLst>
          </p:cNvPr>
          <p:cNvSpPr/>
          <p:nvPr/>
        </p:nvSpPr>
        <p:spPr>
          <a:xfrm>
            <a:off x="9882403" y="1811825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8" name="Connecteur droit 227">
            <a:extLst>
              <a:ext uri="{FF2B5EF4-FFF2-40B4-BE49-F238E27FC236}">
                <a16:creationId xmlns:a16="http://schemas.microsoft.com/office/drawing/2014/main" id="{8557A6B6-4672-404E-8B25-45C61940AF74}"/>
              </a:ext>
            </a:extLst>
          </p:cNvPr>
          <p:cNvCxnSpPr>
            <a:cxnSpLocks/>
            <a:stCxn id="227" idx="4"/>
            <a:endCxn id="225" idx="0"/>
          </p:cNvCxnSpPr>
          <p:nvPr/>
        </p:nvCxnSpPr>
        <p:spPr>
          <a:xfrm flipH="1">
            <a:off x="9956695" y="1945467"/>
            <a:ext cx="4019" cy="277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Ellipse 228">
            <a:extLst>
              <a:ext uri="{FF2B5EF4-FFF2-40B4-BE49-F238E27FC236}">
                <a16:creationId xmlns:a16="http://schemas.microsoft.com/office/drawing/2014/main" id="{9D078C65-D736-974D-809D-6AC548EF7FC6}"/>
              </a:ext>
            </a:extLst>
          </p:cNvPr>
          <p:cNvSpPr/>
          <p:nvPr/>
        </p:nvSpPr>
        <p:spPr>
          <a:xfrm>
            <a:off x="9873362" y="421192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Ellipse 229">
            <a:extLst>
              <a:ext uri="{FF2B5EF4-FFF2-40B4-BE49-F238E27FC236}">
                <a16:creationId xmlns:a16="http://schemas.microsoft.com/office/drawing/2014/main" id="{36D7F40C-D1FB-194A-B6AC-DACD4B1D057F}"/>
              </a:ext>
            </a:extLst>
          </p:cNvPr>
          <p:cNvSpPr/>
          <p:nvPr/>
        </p:nvSpPr>
        <p:spPr>
          <a:xfrm>
            <a:off x="9873361" y="459871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1" name="Connecteur droit 230">
            <a:extLst>
              <a:ext uri="{FF2B5EF4-FFF2-40B4-BE49-F238E27FC236}">
                <a16:creationId xmlns:a16="http://schemas.microsoft.com/office/drawing/2014/main" id="{A0461D3E-64D1-F047-BF81-7F84D1AF6038}"/>
              </a:ext>
            </a:extLst>
          </p:cNvPr>
          <p:cNvCxnSpPr>
            <a:cxnSpLocks/>
            <a:stCxn id="219" idx="4"/>
            <a:endCxn id="229" idx="0"/>
          </p:cNvCxnSpPr>
          <p:nvPr/>
        </p:nvCxnSpPr>
        <p:spPr>
          <a:xfrm flipH="1">
            <a:off x="9951671" y="3972131"/>
            <a:ext cx="5024" cy="239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Connecteur droit 231">
            <a:extLst>
              <a:ext uri="{FF2B5EF4-FFF2-40B4-BE49-F238E27FC236}">
                <a16:creationId xmlns:a16="http://schemas.microsoft.com/office/drawing/2014/main" id="{39C456E5-4EEB-784A-BDCE-0D8ECAE7F80A}"/>
              </a:ext>
            </a:extLst>
          </p:cNvPr>
          <p:cNvCxnSpPr>
            <a:cxnSpLocks/>
            <a:stCxn id="229" idx="4"/>
            <a:endCxn id="230" idx="0"/>
          </p:cNvCxnSpPr>
          <p:nvPr/>
        </p:nvCxnSpPr>
        <p:spPr>
          <a:xfrm flipH="1">
            <a:off x="9951670" y="4345562"/>
            <a:ext cx="1" cy="253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Connecteur droit 232">
            <a:extLst>
              <a:ext uri="{FF2B5EF4-FFF2-40B4-BE49-F238E27FC236}">
                <a16:creationId xmlns:a16="http://schemas.microsoft.com/office/drawing/2014/main" id="{E225CFA5-5991-A845-A9AF-E26D138502BB}"/>
              </a:ext>
            </a:extLst>
          </p:cNvPr>
          <p:cNvCxnSpPr>
            <a:cxnSpLocks/>
            <a:stCxn id="158" idx="6"/>
            <a:endCxn id="227" idx="2"/>
          </p:cNvCxnSpPr>
          <p:nvPr/>
        </p:nvCxnSpPr>
        <p:spPr>
          <a:xfrm flipV="1">
            <a:off x="9535273" y="1878646"/>
            <a:ext cx="347130" cy="1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Ellipse 233">
            <a:extLst>
              <a:ext uri="{FF2B5EF4-FFF2-40B4-BE49-F238E27FC236}">
                <a16:creationId xmlns:a16="http://schemas.microsoft.com/office/drawing/2014/main" id="{7372DFFD-5E97-5E48-A7D6-560C8FD39A44}"/>
              </a:ext>
            </a:extLst>
          </p:cNvPr>
          <p:cNvSpPr/>
          <p:nvPr/>
        </p:nvSpPr>
        <p:spPr>
          <a:xfrm>
            <a:off x="10388238" y="2631357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Ellipse 234">
            <a:extLst>
              <a:ext uri="{FF2B5EF4-FFF2-40B4-BE49-F238E27FC236}">
                <a16:creationId xmlns:a16="http://schemas.microsoft.com/office/drawing/2014/main" id="{4FD9A2B8-1F8F-E74D-AC52-A8C6FCCA64DB}"/>
              </a:ext>
            </a:extLst>
          </p:cNvPr>
          <p:cNvSpPr/>
          <p:nvPr/>
        </p:nvSpPr>
        <p:spPr>
          <a:xfrm>
            <a:off x="10386229" y="3061410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Ellipse 235">
            <a:extLst>
              <a:ext uri="{FF2B5EF4-FFF2-40B4-BE49-F238E27FC236}">
                <a16:creationId xmlns:a16="http://schemas.microsoft.com/office/drawing/2014/main" id="{B27C4780-2BEA-9E45-9257-F2D84CBCAF38}"/>
              </a:ext>
            </a:extLst>
          </p:cNvPr>
          <p:cNvSpPr/>
          <p:nvPr/>
        </p:nvSpPr>
        <p:spPr>
          <a:xfrm>
            <a:off x="10384221" y="3465764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Ellipse 236">
            <a:extLst>
              <a:ext uri="{FF2B5EF4-FFF2-40B4-BE49-F238E27FC236}">
                <a16:creationId xmlns:a16="http://schemas.microsoft.com/office/drawing/2014/main" id="{1E48CE64-FD9D-1A47-BE13-D08E7A083460}"/>
              </a:ext>
            </a:extLst>
          </p:cNvPr>
          <p:cNvSpPr/>
          <p:nvPr/>
        </p:nvSpPr>
        <p:spPr>
          <a:xfrm>
            <a:off x="10382212" y="3834137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8" name="Connecteur droit 237">
            <a:extLst>
              <a:ext uri="{FF2B5EF4-FFF2-40B4-BE49-F238E27FC236}">
                <a16:creationId xmlns:a16="http://schemas.microsoft.com/office/drawing/2014/main" id="{47AB8F58-6E0B-5243-8C11-A4E35F204E6F}"/>
              </a:ext>
            </a:extLst>
          </p:cNvPr>
          <p:cNvCxnSpPr>
            <a:cxnSpLocks/>
            <a:stCxn id="236" idx="4"/>
            <a:endCxn id="237" idx="0"/>
          </p:cNvCxnSpPr>
          <p:nvPr/>
        </p:nvCxnSpPr>
        <p:spPr>
          <a:xfrm flipH="1">
            <a:off x="10460520" y="3599406"/>
            <a:ext cx="2009" cy="234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Connecteur droit 238">
            <a:extLst>
              <a:ext uri="{FF2B5EF4-FFF2-40B4-BE49-F238E27FC236}">
                <a16:creationId xmlns:a16="http://schemas.microsoft.com/office/drawing/2014/main" id="{F698848B-AD9F-FD48-9401-AEFD1EE93C8E}"/>
              </a:ext>
            </a:extLst>
          </p:cNvPr>
          <p:cNvCxnSpPr>
            <a:cxnSpLocks/>
            <a:stCxn id="235" idx="4"/>
            <a:endCxn id="236" idx="0"/>
          </p:cNvCxnSpPr>
          <p:nvPr/>
        </p:nvCxnSpPr>
        <p:spPr>
          <a:xfrm flipH="1">
            <a:off x="10462530" y="3195052"/>
            <a:ext cx="2007" cy="270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Connecteur droit 239">
            <a:extLst>
              <a:ext uri="{FF2B5EF4-FFF2-40B4-BE49-F238E27FC236}">
                <a16:creationId xmlns:a16="http://schemas.microsoft.com/office/drawing/2014/main" id="{CE2B2DC8-1AF6-B640-924F-0C3F969A4BEF}"/>
              </a:ext>
            </a:extLst>
          </p:cNvPr>
          <p:cNvCxnSpPr>
            <a:cxnSpLocks/>
            <a:stCxn id="234" idx="4"/>
            <a:endCxn id="235" idx="0"/>
          </p:cNvCxnSpPr>
          <p:nvPr/>
        </p:nvCxnSpPr>
        <p:spPr>
          <a:xfrm flipH="1">
            <a:off x="10464537" y="2765000"/>
            <a:ext cx="2008" cy="2964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Ellipse 242">
            <a:extLst>
              <a:ext uri="{FF2B5EF4-FFF2-40B4-BE49-F238E27FC236}">
                <a16:creationId xmlns:a16="http://schemas.microsoft.com/office/drawing/2014/main" id="{FF080417-296A-B64E-A368-BC574B9232AE}"/>
              </a:ext>
            </a:extLst>
          </p:cNvPr>
          <p:cNvSpPr/>
          <p:nvPr/>
        </p:nvSpPr>
        <p:spPr>
          <a:xfrm>
            <a:off x="10382210" y="2218754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4" name="Connecteur droit 243">
            <a:extLst>
              <a:ext uri="{FF2B5EF4-FFF2-40B4-BE49-F238E27FC236}">
                <a16:creationId xmlns:a16="http://schemas.microsoft.com/office/drawing/2014/main" id="{E01333E4-D609-A846-B57E-929CB5BEB3EF}"/>
              </a:ext>
            </a:extLst>
          </p:cNvPr>
          <p:cNvCxnSpPr>
            <a:cxnSpLocks/>
            <a:endCxn id="234" idx="0"/>
          </p:cNvCxnSpPr>
          <p:nvPr/>
        </p:nvCxnSpPr>
        <p:spPr>
          <a:xfrm>
            <a:off x="10462528" y="2344447"/>
            <a:ext cx="4018" cy="2869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" name="Ellipse 244">
            <a:extLst>
              <a:ext uri="{FF2B5EF4-FFF2-40B4-BE49-F238E27FC236}">
                <a16:creationId xmlns:a16="http://schemas.microsoft.com/office/drawing/2014/main" id="{85B1A8A1-60B5-294E-8C73-11C44099ADA7}"/>
              </a:ext>
            </a:extLst>
          </p:cNvPr>
          <p:cNvSpPr/>
          <p:nvPr/>
        </p:nvSpPr>
        <p:spPr>
          <a:xfrm>
            <a:off x="10386229" y="1807472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6" name="Connecteur droit 245">
            <a:extLst>
              <a:ext uri="{FF2B5EF4-FFF2-40B4-BE49-F238E27FC236}">
                <a16:creationId xmlns:a16="http://schemas.microsoft.com/office/drawing/2014/main" id="{99674273-5385-ED4E-95E3-AE1E95D64B3F}"/>
              </a:ext>
            </a:extLst>
          </p:cNvPr>
          <p:cNvCxnSpPr>
            <a:cxnSpLocks/>
            <a:stCxn id="245" idx="4"/>
            <a:endCxn id="243" idx="0"/>
          </p:cNvCxnSpPr>
          <p:nvPr/>
        </p:nvCxnSpPr>
        <p:spPr>
          <a:xfrm flipH="1">
            <a:off x="10460520" y="1941114"/>
            <a:ext cx="4019" cy="277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7" name="Ellipse 246">
            <a:extLst>
              <a:ext uri="{FF2B5EF4-FFF2-40B4-BE49-F238E27FC236}">
                <a16:creationId xmlns:a16="http://schemas.microsoft.com/office/drawing/2014/main" id="{9D43DD78-D6B2-7F46-81C7-EE0F9B148099}"/>
              </a:ext>
            </a:extLst>
          </p:cNvPr>
          <p:cNvSpPr/>
          <p:nvPr/>
        </p:nvSpPr>
        <p:spPr>
          <a:xfrm>
            <a:off x="10377187" y="4207568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Ellipse 247">
            <a:extLst>
              <a:ext uri="{FF2B5EF4-FFF2-40B4-BE49-F238E27FC236}">
                <a16:creationId xmlns:a16="http://schemas.microsoft.com/office/drawing/2014/main" id="{FF4342A6-EF9C-7B44-A1D1-DA67CEAF6989}"/>
              </a:ext>
            </a:extLst>
          </p:cNvPr>
          <p:cNvSpPr/>
          <p:nvPr/>
        </p:nvSpPr>
        <p:spPr>
          <a:xfrm>
            <a:off x="10377186" y="4594358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9" name="Connecteur droit 248">
            <a:extLst>
              <a:ext uri="{FF2B5EF4-FFF2-40B4-BE49-F238E27FC236}">
                <a16:creationId xmlns:a16="http://schemas.microsoft.com/office/drawing/2014/main" id="{567927F9-ACD5-CB4B-BDC1-751F6D3794E9}"/>
              </a:ext>
            </a:extLst>
          </p:cNvPr>
          <p:cNvCxnSpPr>
            <a:cxnSpLocks/>
            <a:stCxn id="237" idx="4"/>
            <a:endCxn id="247" idx="0"/>
          </p:cNvCxnSpPr>
          <p:nvPr/>
        </p:nvCxnSpPr>
        <p:spPr>
          <a:xfrm flipH="1">
            <a:off x="10455497" y="3967778"/>
            <a:ext cx="5024" cy="239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Connecteur droit 249">
            <a:extLst>
              <a:ext uri="{FF2B5EF4-FFF2-40B4-BE49-F238E27FC236}">
                <a16:creationId xmlns:a16="http://schemas.microsoft.com/office/drawing/2014/main" id="{6CA74E02-285F-AF47-8E04-34CEE57C0CDC}"/>
              </a:ext>
            </a:extLst>
          </p:cNvPr>
          <p:cNvCxnSpPr>
            <a:cxnSpLocks/>
            <a:stCxn id="247" idx="4"/>
            <a:endCxn id="248" idx="0"/>
          </p:cNvCxnSpPr>
          <p:nvPr/>
        </p:nvCxnSpPr>
        <p:spPr>
          <a:xfrm flipH="1">
            <a:off x="10455495" y="4341209"/>
            <a:ext cx="1" cy="253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Connecteur droit 250">
            <a:extLst>
              <a:ext uri="{FF2B5EF4-FFF2-40B4-BE49-F238E27FC236}">
                <a16:creationId xmlns:a16="http://schemas.microsoft.com/office/drawing/2014/main" id="{702AE04F-8608-444B-9AA7-3018DECDE5E6}"/>
              </a:ext>
            </a:extLst>
          </p:cNvPr>
          <p:cNvCxnSpPr>
            <a:cxnSpLocks/>
            <a:stCxn id="227" idx="6"/>
            <a:endCxn id="245" idx="2"/>
          </p:cNvCxnSpPr>
          <p:nvPr/>
        </p:nvCxnSpPr>
        <p:spPr>
          <a:xfrm flipV="1">
            <a:off x="10039022" y="1874294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Connecteur droit 251">
            <a:extLst>
              <a:ext uri="{FF2B5EF4-FFF2-40B4-BE49-F238E27FC236}">
                <a16:creationId xmlns:a16="http://schemas.microsoft.com/office/drawing/2014/main" id="{87B072B7-3A7F-A74A-81F2-BBE3FD6A8CBD}"/>
              </a:ext>
            </a:extLst>
          </p:cNvPr>
          <p:cNvCxnSpPr>
            <a:cxnSpLocks/>
            <a:stCxn id="156" idx="6"/>
            <a:endCxn id="225" idx="2"/>
          </p:cNvCxnSpPr>
          <p:nvPr/>
        </p:nvCxnSpPr>
        <p:spPr>
          <a:xfrm flipV="1">
            <a:off x="9531255" y="2289928"/>
            <a:ext cx="347130" cy="1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Connecteur droit 252">
            <a:extLst>
              <a:ext uri="{FF2B5EF4-FFF2-40B4-BE49-F238E27FC236}">
                <a16:creationId xmlns:a16="http://schemas.microsoft.com/office/drawing/2014/main" id="{12BCBF45-8155-2745-BCCF-A27AF29AE0C7}"/>
              </a:ext>
            </a:extLst>
          </p:cNvPr>
          <p:cNvCxnSpPr>
            <a:cxnSpLocks/>
            <a:stCxn id="225" idx="6"/>
            <a:endCxn id="243" idx="2"/>
          </p:cNvCxnSpPr>
          <p:nvPr/>
        </p:nvCxnSpPr>
        <p:spPr>
          <a:xfrm flipV="1">
            <a:off x="10035002" y="2285575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Connecteur droit 253">
            <a:extLst>
              <a:ext uri="{FF2B5EF4-FFF2-40B4-BE49-F238E27FC236}">
                <a16:creationId xmlns:a16="http://schemas.microsoft.com/office/drawing/2014/main" id="{9E309FA0-D6AD-BA47-8523-031437AE95D1}"/>
              </a:ext>
            </a:extLst>
          </p:cNvPr>
          <p:cNvCxnSpPr>
            <a:cxnSpLocks/>
            <a:stCxn id="216" idx="6"/>
            <a:endCxn id="234" idx="2"/>
          </p:cNvCxnSpPr>
          <p:nvPr/>
        </p:nvCxnSpPr>
        <p:spPr>
          <a:xfrm flipV="1">
            <a:off x="10041030" y="2698178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Connecteur droit 254">
            <a:extLst>
              <a:ext uri="{FF2B5EF4-FFF2-40B4-BE49-F238E27FC236}">
                <a16:creationId xmlns:a16="http://schemas.microsoft.com/office/drawing/2014/main" id="{ECCC33DB-BAAB-ED4B-BC3F-9CB747517E5D}"/>
              </a:ext>
            </a:extLst>
          </p:cNvPr>
          <p:cNvCxnSpPr>
            <a:cxnSpLocks/>
            <a:stCxn id="147" idx="6"/>
            <a:endCxn id="216" idx="2"/>
          </p:cNvCxnSpPr>
          <p:nvPr/>
        </p:nvCxnSpPr>
        <p:spPr>
          <a:xfrm flipV="1">
            <a:off x="9537283" y="2702531"/>
            <a:ext cx="347130" cy="1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Connecteur droit 255">
            <a:extLst>
              <a:ext uri="{FF2B5EF4-FFF2-40B4-BE49-F238E27FC236}">
                <a16:creationId xmlns:a16="http://schemas.microsoft.com/office/drawing/2014/main" id="{90ECEADF-8BBC-2441-89A7-470DF6A47A60}"/>
              </a:ext>
            </a:extLst>
          </p:cNvPr>
          <p:cNvCxnSpPr>
            <a:cxnSpLocks/>
            <a:stCxn id="148" idx="6"/>
            <a:endCxn id="217" idx="2"/>
          </p:cNvCxnSpPr>
          <p:nvPr/>
        </p:nvCxnSpPr>
        <p:spPr>
          <a:xfrm flipV="1">
            <a:off x="9535273" y="3132584"/>
            <a:ext cx="347130" cy="1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Connecteur droit 256">
            <a:extLst>
              <a:ext uri="{FF2B5EF4-FFF2-40B4-BE49-F238E27FC236}">
                <a16:creationId xmlns:a16="http://schemas.microsoft.com/office/drawing/2014/main" id="{C1389B01-8214-254E-AEEE-FCC3D937CF5B}"/>
              </a:ext>
            </a:extLst>
          </p:cNvPr>
          <p:cNvCxnSpPr>
            <a:cxnSpLocks/>
            <a:stCxn id="217" idx="6"/>
            <a:endCxn id="235" idx="2"/>
          </p:cNvCxnSpPr>
          <p:nvPr/>
        </p:nvCxnSpPr>
        <p:spPr>
          <a:xfrm flipV="1">
            <a:off x="10039022" y="3128231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Connecteur droit 257">
            <a:extLst>
              <a:ext uri="{FF2B5EF4-FFF2-40B4-BE49-F238E27FC236}">
                <a16:creationId xmlns:a16="http://schemas.microsoft.com/office/drawing/2014/main" id="{7E172B04-2241-534C-9370-23D4F6A4D6B7}"/>
              </a:ext>
            </a:extLst>
          </p:cNvPr>
          <p:cNvCxnSpPr>
            <a:cxnSpLocks/>
            <a:stCxn id="218" idx="6"/>
            <a:endCxn id="236" idx="2"/>
          </p:cNvCxnSpPr>
          <p:nvPr/>
        </p:nvCxnSpPr>
        <p:spPr>
          <a:xfrm flipV="1">
            <a:off x="10037013" y="3532586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Connecteur droit 258">
            <a:extLst>
              <a:ext uri="{FF2B5EF4-FFF2-40B4-BE49-F238E27FC236}">
                <a16:creationId xmlns:a16="http://schemas.microsoft.com/office/drawing/2014/main" id="{D8161886-F55A-DF43-BE15-02AC240DB295}"/>
              </a:ext>
            </a:extLst>
          </p:cNvPr>
          <p:cNvCxnSpPr>
            <a:cxnSpLocks/>
            <a:stCxn id="149" idx="6"/>
            <a:endCxn id="218" idx="2"/>
          </p:cNvCxnSpPr>
          <p:nvPr/>
        </p:nvCxnSpPr>
        <p:spPr>
          <a:xfrm flipV="1">
            <a:off x="9533265" y="3536938"/>
            <a:ext cx="347130" cy="1650"/>
          </a:xfrm>
          <a:prstGeom prst="line">
            <a:avLst/>
          </a:prstGeom>
          <a:ln w="28575">
            <a:solidFill>
              <a:schemeClr val="tx1"/>
            </a:solidFill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Connecteur droit 259">
            <a:extLst>
              <a:ext uri="{FF2B5EF4-FFF2-40B4-BE49-F238E27FC236}">
                <a16:creationId xmlns:a16="http://schemas.microsoft.com/office/drawing/2014/main" id="{26DC1726-17ED-CD40-8F9A-62B0E3C09DFC}"/>
              </a:ext>
            </a:extLst>
          </p:cNvPr>
          <p:cNvCxnSpPr>
            <a:cxnSpLocks/>
            <a:stCxn id="219" idx="6"/>
            <a:endCxn id="237" idx="2"/>
          </p:cNvCxnSpPr>
          <p:nvPr/>
        </p:nvCxnSpPr>
        <p:spPr>
          <a:xfrm flipV="1">
            <a:off x="10035003" y="3900958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Connecteur droit 260">
            <a:extLst>
              <a:ext uri="{FF2B5EF4-FFF2-40B4-BE49-F238E27FC236}">
                <a16:creationId xmlns:a16="http://schemas.microsoft.com/office/drawing/2014/main" id="{D55F17A1-C84C-5E42-8980-F7DD7046364C}"/>
              </a:ext>
            </a:extLst>
          </p:cNvPr>
          <p:cNvCxnSpPr>
            <a:cxnSpLocks/>
            <a:stCxn id="150" idx="6"/>
            <a:endCxn id="219" idx="2"/>
          </p:cNvCxnSpPr>
          <p:nvPr/>
        </p:nvCxnSpPr>
        <p:spPr>
          <a:xfrm flipV="1">
            <a:off x="9531256" y="3905311"/>
            <a:ext cx="347130" cy="1650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Connecteur droit 261">
            <a:extLst>
              <a:ext uri="{FF2B5EF4-FFF2-40B4-BE49-F238E27FC236}">
                <a16:creationId xmlns:a16="http://schemas.microsoft.com/office/drawing/2014/main" id="{0CA94A92-4E1E-C549-81C2-35806BEA36AF}"/>
              </a:ext>
            </a:extLst>
          </p:cNvPr>
          <p:cNvCxnSpPr>
            <a:cxnSpLocks/>
            <a:stCxn id="181" idx="6"/>
            <a:endCxn id="229" idx="2"/>
          </p:cNvCxnSpPr>
          <p:nvPr/>
        </p:nvCxnSpPr>
        <p:spPr>
          <a:xfrm flipV="1">
            <a:off x="9526231" y="4278741"/>
            <a:ext cx="347130" cy="1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Connecteur droit 262">
            <a:extLst>
              <a:ext uri="{FF2B5EF4-FFF2-40B4-BE49-F238E27FC236}">
                <a16:creationId xmlns:a16="http://schemas.microsoft.com/office/drawing/2014/main" id="{207F257D-4620-B643-84D3-2D59FD11B631}"/>
              </a:ext>
            </a:extLst>
          </p:cNvPr>
          <p:cNvCxnSpPr>
            <a:cxnSpLocks/>
            <a:stCxn id="229" idx="6"/>
            <a:endCxn id="247" idx="2"/>
          </p:cNvCxnSpPr>
          <p:nvPr/>
        </p:nvCxnSpPr>
        <p:spPr>
          <a:xfrm flipV="1">
            <a:off x="10029980" y="4274389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Connecteur droit 263">
            <a:extLst>
              <a:ext uri="{FF2B5EF4-FFF2-40B4-BE49-F238E27FC236}">
                <a16:creationId xmlns:a16="http://schemas.microsoft.com/office/drawing/2014/main" id="{C4B317B5-82D4-0E48-8A7F-31C840BDF488}"/>
              </a:ext>
            </a:extLst>
          </p:cNvPr>
          <p:cNvCxnSpPr>
            <a:cxnSpLocks/>
            <a:stCxn id="230" idx="6"/>
            <a:endCxn id="248" idx="2"/>
          </p:cNvCxnSpPr>
          <p:nvPr/>
        </p:nvCxnSpPr>
        <p:spPr>
          <a:xfrm flipV="1">
            <a:off x="10029979" y="4661180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Connecteur droit 264">
            <a:extLst>
              <a:ext uri="{FF2B5EF4-FFF2-40B4-BE49-F238E27FC236}">
                <a16:creationId xmlns:a16="http://schemas.microsoft.com/office/drawing/2014/main" id="{5B797385-AAEB-6A49-B73C-9B3D154C6381}"/>
              </a:ext>
            </a:extLst>
          </p:cNvPr>
          <p:cNvCxnSpPr>
            <a:cxnSpLocks/>
            <a:stCxn id="198" idx="6"/>
            <a:endCxn id="230" idx="2"/>
          </p:cNvCxnSpPr>
          <p:nvPr/>
        </p:nvCxnSpPr>
        <p:spPr>
          <a:xfrm flipV="1">
            <a:off x="9526230" y="4665532"/>
            <a:ext cx="347130" cy="1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" name="Ellipse 265">
            <a:extLst>
              <a:ext uri="{FF2B5EF4-FFF2-40B4-BE49-F238E27FC236}">
                <a16:creationId xmlns:a16="http://schemas.microsoft.com/office/drawing/2014/main" id="{59E5036B-9C96-4A4C-A20C-8A0282AA0476}"/>
              </a:ext>
            </a:extLst>
          </p:cNvPr>
          <p:cNvSpPr/>
          <p:nvPr/>
        </p:nvSpPr>
        <p:spPr>
          <a:xfrm>
            <a:off x="6029913" y="4994889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Ellipse 266">
            <a:extLst>
              <a:ext uri="{FF2B5EF4-FFF2-40B4-BE49-F238E27FC236}">
                <a16:creationId xmlns:a16="http://schemas.microsoft.com/office/drawing/2014/main" id="{B6C3CCA6-54DE-EA44-999A-22B8ACEE77B3}"/>
              </a:ext>
            </a:extLst>
          </p:cNvPr>
          <p:cNvSpPr/>
          <p:nvPr/>
        </p:nvSpPr>
        <p:spPr>
          <a:xfrm>
            <a:off x="6496996" y="4995323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Ellipse 267">
            <a:extLst>
              <a:ext uri="{FF2B5EF4-FFF2-40B4-BE49-F238E27FC236}">
                <a16:creationId xmlns:a16="http://schemas.microsoft.com/office/drawing/2014/main" id="{59442527-8AE4-2F43-B840-C0D8DFD2821B}"/>
              </a:ext>
            </a:extLst>
          </p:cNvPr>
          <p:cNvSpPr/>
          <p:nvPr/>
        </p:nvSpPr>
        <p:spPr>
          <a:xfrm>
            <a:off x="6965247" y="4995036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Ellipse 268">
            <a:extLst>
              <a:ext uri="{FF2B5EF4-FFF2-40B4-BE49-F238E27FC236}">
                <a16:creationId xmlns:a16="http://schemas.microsoft.com/office/drawing/2014/main" id="{5122DA19-FFC8-DB45-99AF-8C0B2B264DCB}"/>
              </a:ext>
            </a:extLst>
          </p:cNvPr>
          <p:cNvSpPr/>
          <p:nvPr/>
        </p:nvSpPr>
        <p:spPr>
          <a:xfrm>
            <a:off x="7403162" y="4995036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Ellipse 269">
            <a:extLst>
              <a:ext uri="{FF2B5EF4-FFF2-40B4-BE49-F238E27FC236}">
                <a16:creationId xmlns:a16="http://schemas.microsoft.com/office/drawing/2014/main" id="{72BA715B-F4EC-5B41-A05D-2B8581E97DAF}"/>
              </a:ext>
            </a:extLst>
          </p:cNvPr>
          <p:cNvSpPr/>
          <p:nvPr/>
        </p:nvSpPr>
        <p:spPr>
          <a:xfrm>
            <a:off x="7874402" y="4992436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Ellipse 270">
            <a:extLst>
              <a:ext uri="{FF2B5EF4-FFF2-40B4-BE49-F238E27FC236}">
                <a16:creationId xmlns:a16="http://schemas.microsoft.com/office/drawing/2014/main" id="{E2FD5B40-846E-4E43-B83E-BB83C58AC61F}"/>
              </a:ext>
            </a:extLst>
          </p:cNvPr>
          <p:cNvSpPr/>
          <p:nvPr/>
        </p:nvSpPr>
        <p:spPr>
          <a:xfrm>
            <a:off x="8360823" y="4992014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Ellipse 271">
            <a:extLst>
              <a:ext uri="{FF2B5EF4-FFF2-40B4-BE49-F238E27FC236}">
                <a16:creationId xmlns:a16="http://schemas.microsoft.com/office/drawing/2014/main" id="{EF54D3E9-FC09-8648-9890-B169ECD7A15E}"/>
              </a:ext>
            </a:extLst>
          </p:cNvPr>
          <p:cNvSpPr/>
          <p:nvPr/>
        </p:nvSpPr>
        <p:spPr>
          <a:xfrm>
            <a:off x="8856679" y="498974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3" name="Connecteur droit 272">
            <a:extLst>
              <a:ext uri="{FF2B5EF4-FFF2-40B4-BE49-F238E27FC236}">
                <a16:creationId xmlns:a16="http://schemas.microsoft.com/office/drawing/2014/main" id="{4DDB7737-09F6-7E4A-B311-53BA080D6C7B}"/>
              </a:ext>
            </a:extLst>
          </p:cNvPr>
          <p:cNvCxnSpPr>
            <a:cxnSpLocks/>
            <a:stCxn id="266" idx="6"/>
            <a:endCxn id="267" idx="2"/>
          </p:cNvCxnSpPr>
          <p:nvPr/>
        </p:nvCxnSpPr>
        <p:spPr>
          <a:xfrm>
            <a:off x="6186531" y="5061710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Connecteur droit 273">
            <a:extLst>
              <a:ext uri="{FF2B5EF4-FFF2-40B4-BE49-F238E27FC236}">
                <a16:creationId xmlns:a16="http://schemas.microsoft.com/office/drawing/2014/main" id="{E20559D8-6810-C447-9A5C-94AF978F7417}"/>
              </a:ext>
            </a:extLst>
          </p:cNvPr>
          <p:cNvCxnSpPr>
            <a:cxnSpLocks/>
            <a:stCxn id="271" idx="6"/>
            <a:endCxn id="272" idx="2"/>
          </p:cNvCxnSpPr>
          <p:nvPr/>
        </p:nvCxnSpPr>
        <p:spPr>
          <a:xfrm flipV="1">
            <a:off x="8517439" y="5056561"/>
            <a:ext cx="33924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Connecteur droit 274">
            <a:extLst>
              <a:ext uri="{FF2B5EF4-FFF2-40B4-BE49-F238E27FC236}">
                <a16:creationId xmlns:a16="http://schemas.microsoft.com/office/drawing/2014/main" id="{CED81388-313C-D141-BDFB-0D076EAA2B37}"/>
              </a:ext>
            </a:extLst>
          </p:cNvPr>
          <p:cNvCxnSpPr>
            <a:cxnSpLocks/>
            <a:stCxn id="270" idx="6"/>
            <a:endCxn id="271" idx="2"/>
          </p:cNvCxnSpPr>
          <p:nvPr/>
        </p:nvCxnSpPr>
        <p:spPr>
          <a:xfrm flipV="1">
            <a:off x="8031020" y="5058836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Connecteur droit 275">
            <a:extLst>
              <a:ext uri="{FF2B5EF4-FFF2-40B4-BE49-F238E27FC236}">
                <a16:creationId xmlns:a16="http://schemas.microsoft.com/office/drawing/2014/main" id="{DAAC7198-5296-094E-83F1-9CD71022E07D}"/>
              </a:ext>
            </a:extLst>
          </p:cNvPr>
          <p:cNvCxnSpPr>
            <a:cxnSpLocks/>
            <a:stCxn id="269" idx="6"/>
            <a:endCxn id="270" idx="2"/>
          </p:cNvCxnSpPr>
          <p:nvPr/>
        </p:nvCxnSpPr>
        <p:spPr>
          <a:xfrm flipV="1">
            <a:off x="7559780" y="5059257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Connecteur droit 276">
            <a:extLst>
              <a:ext uri="{FF2B5EF4-FFF2-40B4-BE49-F238E27FC236}">
                <a16:creationId xmlns:a16="http://schemas.microsoft.com/office/drawing/2014/main" id="{D8CCED75-EFDE-FA45-A47B-88CD7324DA3B}"/>
              </a:ext>
            </a:extLst>
          </p:cNvPr>
          <p:cNvCxnSpPr>
            <a:cxnSpLocks/>
            <a:stCxn id="268" idx="6"/>
            <a:endCxn id="269" idx="2"/>
          </p:cNvCxnSpPr>
          <p:nvPr/>
        </p:nvCxnSpPr>
        <p:spPr>
          <a:xfrm>
            <a:off x="7121864" y="5061856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Connecteur droit 277">
            <a:extLst>
              <a:ext uri="{FF2B5EF4-FFF2-40B4-BE49-F238E27FC236}">
                <a16:creationId xmlns:a16="http://schemas.microsoft.com/office/drawing/2014/main" id="{B5EDDE64-E0D4-D247-8D3D-5F81B44B1F3A}"/>
              </a:ext>
            </a:extLst>
          </p:cNvPr>
          <p:cNvCxnSpPr>
            <a:cxnSpLocks/>
            <a:stCxn id="267" idx="6"/>
            <a:endCxn id="268" idx="2"/>
          </p:cNvCxnSpPr>
          <p:nvPr/>
        </p:nvCxnSpPr>
        <p:spPr>
          <a:xfrm flipV="1">
            <a:off x="6653614" y="5061856"/>
            <a:ext cx="311633" cy="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1" name="Ellipse 280">
            <a:extLst>
              <a:ext uri="{FF2B5EF4-FFF2-40B4-BE49-F238E27FC236}">
                <a16:creationId xmlns:a16="http://schemas.microsoft.com/office/drawing/2014/main" id="{EF5834A9-A6F3-DA42-96E8-0C64F8D00F95}"/>
              </a:ext>
            </a:extLst>
          </p:cNvPr>
          <p:cNvSpPr/>
          <p:nvPr/>
        </p:nvSpPr>
        <p:spPr>
          <a:xfrm>
            <a:off x="9366248" y="4992014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2" name="Connecteur droit 281">
            <a:extLst>
              <a:ext uri="{FF2B5EF4-FFF2-40B4-BE49-F238E27FC236}">
                <a16:creationId xmlns:a16="http://schemas.microsoft.com/office/drawing/2014/main" id="{4E9D7C31-CC56-AD44-8194-2C70278DB906}"/>
              </a:ext>
            </a:extLst>
          </p:cNvPr>
          <p:cNvCxnSpPr>
            <a:cxnSpLocks/>
            <a:stCxn id="272" idx="6"/>
            <a:endCxn id="281" idx="2"/>
          </p:cNvCxnSpPr>
          <p:nvPr/>
        </p:nvCxnSpPr>
        <p:spPr>
          <a:xfrm>
            <a:off x="9013298" y="5056561"/>
            <a:ext cx="35295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Ellipse 282">
            <a:extLst>
              <a:ext uri="{FF2B5EF4-FFF2-40B4-BE49-F238E27FC236}">
                <a16:creationId xmlns:a16="http://schemas.microsoft.com/office/drawing/2014/main" id="{0F79CE45-ABFB-E04A-8CF5-F7A1654D72D6}"/>
              </a:ext>
            </a:extLst>
          </p:cNvPr>
          <p:cNvSpPr/>
          <p:nvPr/>
        </p:nvSpPr>
        <p:spPr>
          <a:xfrm>
            <a:off x="9869997" y="4990365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Ellipse 283">
            <a:extLst>
              <a:ext uri="{FF2B5EF4-FFF2-40B4-BE49-F238E27FC236}">
                <a16:creationId xmlns:a16="http://schemas.microsoft.com/office/drawing/2014/main" id="{BFCF8C61-AE9C-6345-8D05-B2DB2D7673C1}"/>
              </a:ext>
            </a:extLst>
          </p:cNvPr>
          <p:cNvSpPr/>
          <p:nvPr/>
        </p:nvSpPr>
        <p:spPr>
          <a:xfrm>
            <a:off x="10373821" y="4986011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5" name="Connecteur droit 284">
            <a:extLst>
              <a:ext uri="{FF2B5EF4-FFF2-40B4-BE49-F238E27FC236}">
                <a16:creationId xmlns:a16="http://schemas.microsoft.com/office/drawing/2014/main" id="{73C9A50B-C013-754B-B7E2-37EA57901279}"/>
              </a:ext>
            </a:extLst>
          </p:cNvPr>
          <p:cNvCxnSpPr>
            <a:cxnSpLocks/>
            <a:stCxn id="283" idx="6"/>
            <a:endCxn id="284" idx="2"/>
          </p:cNvCxnSpPr>
          <p:nvPr/>
        </p:nvCxnSpPr>
        <p:spPr>
          <a:xfrm flipV="1">
            <a:off x="10026614" y="5052834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Connecteur droit 285">
            <a:extLst>
              <a:ext uri="{FF2B5EF4-FFF2-40B4-BE49-F238E27FC236}">
                <a16:creationId xmlns:a16="http://schemas.microsoft.com/office/drawing/2014/main" id="{FCCC6E9D-0CF0-AA40-9909-B515504D23FB}"/>
              </a:ext>
            </a:extLst>
          </p:cNvPr>
          <p:cNvCxnSpPr>
            <a:cxnSpLocks/>
            <a:stCxn id="281" idx="6"/>
            <a:endCxn id="283" idx="2"/>
          </p:cNvCxnSpPr>
          <p:nvPr/>
        </p:nvCxnSpPr>
        <p:spPr>
          <a:xfrm flipV="1">
            <a:off x="9522865" y="5057186"/>
            <a:ext cx="347130" cy="1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Connecteur droit 286">
            <a:extLst>
              <a:ext uri="{FF2B5EF4-FFF2-40B4-BE49-F238E27FC236}">
                <a16:creationId xmlns:a16="http://schemas.microsoft.com/office/drawing/2014/main" id="{A1AA19C3-CA2C-E84D-9B9E-EB6DB9FCBECF}"/>
              </a:ext>
            </a:extLst>
          </p:cNvPr>
          <p:cNvCxnSpPr>
            <a:cxnSpLocks/>
            <a:stCxn id="183" idx="4"/>
            <a:endCxn id="266" idx="0"/>
          </p:cNvCxnSpPr>
          <p:nvPr/>
        </p:nvCxnSpPr>
        <p:spPr>
          <a:xfrm flipH="1">
            <a:off x="6108223" y="4736877"/>
            <a:ext cx="3365" cy="258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8" name="Ellipse 287">
            <a:extLst>
              <a:ext uri="{FF2B5EF4-FFF2-40B4-BE49-F238E27FC236}">
                <a16:creationId xmlns:a16="http://schemas.microsoft.com/office/drawing/2014/main" id="{6395F3F4-00FA-4643-ADAC-856E6A3F565F}"/>
              </a:ext>
            </a:extLst>
          </p:cNvPr>
          <p:cNvSpPr/>
          <p:nvPr/>
        </p:nvSpPr>
        <p:spPr>
          <a:xfrm>
            <a:off x="6033932" y="5360102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Ellipse 288">
            <a:extLst>
              <a:ext uri="{FF2B5EF4-FFF2-40B4-BE49-F238E27FC236}">
                <a16:creationId xmlns:a16="http://schemas.microsoft.com/office/drawing/2014/main" id="{6358D9CD-A965-CB48-947E-BD33AB4A3D0F}"/>
              </a:ext>
            </a:extLst>
          </p:cNvPr>
          <p:cNvSpPr/>
          <p:nvPr/>
        </p:nvSpPr>
        <p:spPr>
          <a:xfrm>
            <a:off x="6501015" y="5360535"/>
            <a:ext cx="156617" cy="133642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Ellipse 289">
            <a:extLst>
              <a:ext uri="{FF2B5EF4-FFF2-40B4-BE49-F238E27FC236}">
                <a16:creationId xmlns:a16="http://schemas.microsoft.com/office/drawing/2014/main" id="{D5FC85BC-799D-FC48-A2B7-33C9A109B5EF}"/>
              </a:ext>
            </a:extLst>
          </p:cNvPr>
          <p:cNvSpPr/>
          <p:nvPr/>
        </p:nvSpPr>
        <p:spPr>
          <a:xfrm>
            <a:off x="6969266" y="5360249"/>
            <a:ext cx="156617" cy="13364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Ellipse 290">
            <a:extLst>
              <a:ext uri="{FF2B5EF4-FFF2-40B4-BE49-F238E27FC236}">
                <a16:creationId xmlns:a16="http://schemas.microsoft.com/office/drawing/2014/main" id="{EF0DE8CB-275B-D749-B1D4-5F2DA058666F}"/>
              </a:ext>
            </a:extLst>
          </p:cNvPr>
          <p:cNvSpPr/>
          <p:nvPr/>
        </p:nvSpPr>
        <p:spPr>
          <a:xfrm>
            <a:off x="7407181" y="5360249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Ellipse 291">
            <a:extLst>
              <a:ext uri="{FF2B5EF4-FFF2-40B4-BE49-F238E27FC236}">
                <a16:creationId xmlns:a16="http://schemas.microsoft.com/office/drawing/2014/main" id="{042C2C12-5B17-4240-A0A2-9B1E763F6213}"/>
              </a:ext>
            </a:extLst>
          </p:cNvPr>
          <p:cNvSpPr/>
          <p:nvPr/>
        </p:nvSpPr>
        <p:spPr>
          <a:xfrm>
            <a:off x="7878421" y="5357649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Ellipse 292">
            <a:extLst>
              <a:ext uri="{FF2B5EF4-FFF2-40B4-BE49-F238E27FC236}">
                <a16:creationId xmlns:a16="http://schemas.microsoft.com/office/drawing/2014/main" id="{60B65043-3C41-624A-8725-CCB3D481382A}"/>
              </a:ext>
            </a:extLst>
          </p:cNvPr>
          <p:cNvSpPr/>
          <p:nvPr/>
        </p:nvSpPr>
        <p:spPr>
          <a:xfrm>
            <a:off x="8364842" y="5357227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Ellipse 293">
            <a:extLst>
              <a:ext uri="{FF2B5EF4-FFF2-40B4-BE49-F238E27FC236}">
                <a16:creationId xmlns:a16="http://schemas.microsoft.com/office/drawing/2014/main" id="{EEDD4A07-478A-D342-BE23-68762996160A}"/>
              </a:ext>
            </a:extLst>
          </p:cNvPr>
          <p:cNvSpPr/>
          <p:nvPr/>
        </p:nvSpPr>
        <p:spPr>
          <a:xfrm>
            <a:off x="8860698" y="5354953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5" name="Connecteur droit 294">
            <a:extLst>
              <a:ext uri="{FF2B5EF4-FFF2-40B4-BE49-F238E27FC236}">
                <a16:creationId xmlns:a16="http://schemas.microsoft.com/office/drawing/2014/main" id="{EAEE35F4-E6E5-BC42-B8ED-87A8B7CAC5C6}"/>
              </a:ext>
            </a:extLst>
          </p:cNvPr>
          <p:cNvCxnSpPr>
            <a:cxnSpLocks/>
            <a:stCxn id="288" idx="6"/>
            <a:endCxn id="289" idx="2"/>
          </p:cNvCxnSpPr>
          <p:nvPr/>
        </p:nvCxnSpPr>
        <p:spPr>
          <a:xfrm>
            <a:off x="6190549" y="5426923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Connecteur droit 295">
            <a:extLst>
              <a:ext uri="{FF2B5EF4-FFF2-40B4-BE49-F238E27FC236}">
                <a16:creationId xmlns:a16="http://schemas.microsoft.com/office/drawing/2014/main" id="{63E311B8-0527-0345-92A0-7FCF3BB3EE64}"/>
              </a:ext>
            </a:extLst>
          </p:cNvPr>
          <p:cNvCxnSpPr>
            <a:cxnSpLocks/>
            <a:stCxn id="293" idx="6"/>
            <a:endCxn id="294" idx="2"/>
          </p:cNvCxnSpPr>
          <p:nvPr/>
        </p:nvCxnSpPr>
        <p:spPr>
          <a:xfrm flipV="1">
            <a:off x="8521458" y="5421774"/>
            <a:ext cx="33924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Connecteur droit 296">
            <a:extLst>
              <a:ext uri="{FF2B5EF4-FFF2-40B4-BE49-F238E27FC236}">
                <a16:creationId xmlns:a16="http://schemas.microsoft.com/office/drawing/2014/main" id="{5B84CB6C-DA80-5544-AD41-D551F9EB1A79}"/>
              </a:ext>
            </a:extLst>
          </p:cNvPr>
          <p:cNvCxnSpPr>
            <a:cxnSpLocks/>
            <a:stCxn id="292" idx="6"/>
            <a:endCxn id="293" idx="2"/>
          </p:cNvCxnSpPr>
          <p:nvPr/>
        </p:nvCxnSpPr>
        <p:spPr>
          <a:xfrm flipV="1">
            <a:off x="8035039" y="5424049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Connecteur droit 297">
            <a:extLst>
              <a:ext uri="{FF2B5EF4-FFF2-40B4-BE49-F238E27FC236}">
                <a16:creationId xmlns:a16="http://schemas.microsoft.com/office/drawing/2014/main" id="{4DC68E8A-99EE-6844-9067-AF2F043B4C63}"/>
              </a:ext>
            </a:extLst>
          </p:cNvPr>
          <p:cNvCxnSpPr>
            <a:cxnSpLocks/>
            <a:stCxn id="291" idx="6"/>
            <a:endCxn id="292" idx="2"/>
          </p:cNvCxnSpPr>
          <p:nvPr/>
        </p:nvCxnSpPr>
        <p:spPr>
          <a:xfrm flipV="1">
            <a:off x="7563799" y="5424470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Connecteur droit 298">
            <a:extLst>
              <a:ext uri="{FF2B5EF4-FFF2-40B4-BE49-F238E27FC236}">
                <a16:creationId xmlns:a16="http://schemas.microsoft.com/office/drawing/2014/main" id="{325403B4-7FD3-6D44-9C27-16B5F215C736}"/>
              </a:ext>
            </a:extLst>
          </p:cNvPr>
          <p:cNvCxnSpPr>
            <a:cxnSpLocks/>
            <a:stCxn id="290" idx="6"/>
            <a:endCxn id="291" idx="2"/>
          </p:cNvCxnSpPr>
          <p:nvPr/>
        </p:nvCxnSpPr>
        <p:spPr>
          <a:xfrm>
            <a:off x="7125882" y="5427069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Connecteur droit 299">
            <a:extLst>
              <a:ext uri="{FF2B5EF4-FFF2-40B4-BE49-F238E27FC236}">
                <a16:creationId xmlns:a16="http://schemas.microsoft.com/office/drawing/2014/main" id="{CE8E5D55-1E16-6548-9B8C-296861167454}"/>
              </a:ext>
            </a:extLst>
          </p:cNvPr>
          <p:cNvCxnSpPr>
            <a:cxnSpLocks/>
            <a:stCxn id="289" idx="6"/>
            <a:endCxn id="290" idx="2"/>
          </p:cNvCxnSpPr>
          <p:nvPr/>
        </p:nvCxnSpPr>
        <p:spPr>
          <a:xfrm flipV="1">
            <a:off x="6657633" y="5427069"/>
            <a:ext cx="311633" cy="287"/>
          </a:xfrm>
          <a:prstGeom prst="line">
            <a:avLst/>
          </a:prstGeom>
          <a:ln w="28575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3" name="Ellipse 302">
            <a:extLst>
              <a:ext uri="{FF2B5EF4-FFF2-40B4-BE49-F238E27FC236}">
                <a16:creationId xmlns:a16="http://schemas.microsoft.com/office/drawing/2014/main" id="{01226481-4A26-0443-B60D-E8E3431B24F9}"/>
              </a:ext>
            </a:extLst>
          </p:cNvPr>
          <p:cNvSpPr/>
          <p:nvPr/>
        </p:nvSpPr>
        <p:spPr>
          <a:xfrm>
            <a:off x="9370267" y="5357227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4" name="Connecteur droit 303">
            <a:extLst>
              <a:ext uri="{FF2B5EF4-FFF2-40B4-BE49-F238E27FC236}">
                <a16:creationId xmlns:a16="http://schemas.microsoft.com/office/drawing/2014/main" id="{49F1F2DF-5802-944F-B4E3-8741B7A55364}"/>
              </a:ext>
            </a:extLst>
          </p:cNvPr>
          <p:cNvCxnSpPr>
            <a:cxnSpLocks/>
            <a:stCxn id="294" idx="6"/>
            <a:endCxn id="303" idx="2"/>
          </p:cNvCxnSpPr>
          <p:nvPr/>
        </p:nvCxnSpPr>
        <p:spPr>
          <a:xfrm>
            <a:off x="9017316" y="5421774"/>
            <a:ext cx="352951" cy="2274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5" name="Ellipse 304">
            <a:extLst>
              <a:ext uri="{FF2B5EF4-FFF2-40B4-BE49-F238E27FC236}">
                <a16:creationId xmlns:a16="http://schemas.microsoft.com/office/drawing/2014/main" id="{2A9A3F0E-6B24-BD45-B55A-A291FDD44C94}"/>
              </a:ext>
            </a:extLst>
          </p:cNvPr>
          <p:cNvSpPr/>
          <p:nvPr/>
        </p:nvSpPr>
        <p:spPr>
          <a:xfrm>
            <a:off x="9874015" y="5355577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Ellipse 305">
            <a:extLst>
              <a:ext uri="{FF2B5EF4-FFF2-40B4-BE49-F238E27FC236}">
                <a16:creationId xmlns:a16="http://schemas.microsoft.com/office/drawing/2014/main" id="{50BC34C8-C48A-A240-8773-DE746E827391}"/>
              </a:ext>
            </a:extLst>
          </p:cNvPr>
          <p:cNvSpPr/>
          <p:nvPr/>
        </p:nvSpPr>
        <p:spPr>
          <a:xfrm>
            <a:off x="10377840" y="5351224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7" name="Connecteur droit 306">
            <a:extLst>
              <a:ext uri="{FF2B5EF4-FFF2-40B4-BE49-F238E27FC236}">
                <a16:creationId xmlns:a16="http://schemas.microsoft.com/office/drawing/2014/main" id="{C56E4DE5-917C-DA4D-B8D1-CB7C5320CEC9}"/>
              </a:ext>
            </a:extLst>
          </p:cNvPr>
          <p:cNvCxnSpPr>
            <a:cxnSpLocks/>
            <a:stCxn id="305" idx="6"/>
            <a:endCxn id="306" idx="2"/>
          </p:cNvCxnSpPr>
          <p:nvPr/>
        </p:nvCxnSpPr>
        <p:spPr>
          <a:xfrm flipV="1">
            <a:off x="10030632" y="5418046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Connecteur droit 307">
            <a:extLst>
              <a:ext uri="{FF2B5EF4-FFF2-40B4-BE49-F238E27FC236}">
                <a16:creationId xmlns:a16="http://schemas.microsoft.com/office/drawing/2014/main" id="{0C13884B-7554-AC48-AC64-B4E3577F6A5A}"/>
              </a:ext>
            </a:extLst>
          </p:cNvPr>
          <p:cNvCxnSpPr>
            <a:cxnSpLocks/>
            <a:stCxn id="303" idx="6"/>
            <a:endCxn id="305" idx="2"/>
          </p:cNvCxnSpPr>
          <p:nvPr/>
        </p:nvCxnSpPr>
        <p:spPr>
          <a:xfrm flipV="1">
            <a:off x="9526884" y="5422399"/>
            <a:ext cx="347130" cy="1650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Connecteur droit 308">
            <a:extLst>
              <a:ext uri="{FF2B5EF4-FFF2-40B4-BE49-F238E27FC236}">
                <a16:creationId xmlns:a16="http://schemas.microsoft.com/office/drawing/2014/main" id="{1117C758-CB49-5244-813D-CCDDD3277937}"/>
              </a:ext>
            </a:extLst>
          </p:cNvPr>
          <p:cNvCxnSpPr>
            <a:cxnSpLocks/>
            <a:stCxn id="266" idx="4"/>
            <a:endCxn id="288" idx="0"/>
          </p:cNvCxnSpPr>
          <p:nvPr/>
        </p:nvCxnSpPr>
        <p:spPr>
          <a:xfrm>
            <a:off x="6108223" y="5128531"/>
            <a:ext cx="4019" cy="2315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Connecteur droit 309">
            <a:extLst>
              <a:ext uri="{FF2B5EF4-FFF2-40B4-BE49-F238E27FC236}">
                <a16:creationId xmlns:a16="http://schemas.microsoft.com/office/drawing/2014/main" id="{0467861D-F467-DF4D-BAFC-D447FC451841}"/>
              </a:ext>
            </a:extLst>
          </p:cNvPr>
          <p:cNvCxnSpPr>
            <a:cxnSpLocks/>
            <a:stCxn id="184" idx="4"/>
            <a:endCxn id="267" idx="0"/>
          </p:cNvCxnSpPr>
          <p:nvPr/>
        </p:nvCxnSpPr>
        <p:spPr>
          <a:xfrm flipH="1">
            <a:off x="6575305" y="4737310"/>
            <a:ext cx="3365" cy="258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Connecteur droit 310">
            <a:extLst>
              <a:ext uri="{FF2B5EF4-FFF2-40B4-BE49-F238E27FC236}">
                <a16:creationId xmlns:a16="http://schemas.microsoft.com/office/drawing/2014/main" id="{A1336958-6722-054C-B4CE-B9AC08B2FE02}"/>
              </a:ext>
            </a:extLst>
          </p:cNvPr>
          <p:cNvCxnSpPr>
            <a:cxnSpLocks/>
            <a:stCxn id="185" idx="4"/>
            <a:endCxn id="268" idx="0"/>
          </p:cNvCxnSpPr>
          <p:nvPr/>
        </p:nvCxnSpPr>
        <p:spPr>
          <a:xfrm flipH="1">
            <a:off x="7043556" y="4737023"/>
            <a:ext cx="3365" cy="258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Connecteur droit 311">
            <a:extLst>
              <a:ext uri="{FF2B5EF4-FFF2-40B4-BE49-F238E27FC236}">
                <a16:creationId xmlns:a16="http://schemas.microsoft.com/office/drawing/2014/main" id="{34CF52C7-E750-134F-9157-80E5E71E5CD0}"/>
              </a:ext>
            </a:extLst>
          </p:cNvPr>
          <p:cNvCxnSpPr>
            <a:cxnSpLocks/>
            <a:stCxn id="186" idx="4"/>
            <a:endCxn id="269" idx="0"/>
          </p:cNvCxnSpPr>
          <p:nvPr/>
        </p:nvCxnSpPr>
        <p:spPr>
          <a:xfrm flipH="1">
            <a:off x="7481471" y="4737023"/>
            <a:ext cx="3365" cy="258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Connecteur droit 312">
            <a:extLst>
              <a:ext uri="{FF2B5EF4-FFF2-40B4-BE49-F238E27FC236}">
                <a16:creationId xmlns:a16="http://schemas.microsoft.com/office/drawing/2014/main" id="{0B985A70-D11C-CC44-B87C-4BC6138C72AE}"/>
              </a:ext>
            </a:extLst>
          </p:cNvPr>
          <p:cNvCxnSpPr>
            <a:cxnSpLocks/>
            <a:stCxn id="187" idx="4"/>
            <a:endCxn id="270" idx="0"/>
          </p:cNvCxnSpPr>
          <p:nvPr/>
        </p:nvCxnSpPr>
        <p:spPr>
          <a:xfrm flipH="1">
            <a:off x="7952711" y="4734425"/>
            <a:ext cx="3365" cy="258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Connecteur droit 313">
            <a:extLst>
              <a:ext uri="{FF2B5EF4-FFF2-40B4-BE49-F238E27FC236}">
                <a16:creationId xmlns:a16="http://schemas.microsoft.com/office/drawing/2014/main" id="{858B4C73-DEE4-FC4A-82EF-2A1E3B2D5CCB}"/>
              </a:ext>
            </a:extLst>
          </p:cNvPr>
          <p:cNvCxnSpPr>
            <a:cxnSpLocks/>
            <a:stCxn id="188" idx="4"/>
            <a:endCxn id="271" idx="0"/>
          </p:cNvCxnSpPr>
          <p:nvPr/>
        </p:nvCxnSpPr>
        <p:spPr>
          <a:xfrm flipH="1">
            <a:off x="8439132" y="4734002"/>
            <a:ext cx="3365" cy="258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Connecteur droit 314">
            <a:extLst>
              <a:ext uri="{FF2B5EF4-FFF2-40B4-BE49-F238E27FC236}">
                <a16:creationId xmlns:a16="http://schemas.microsoft.com/office/drawing/2014/main" id="{8505872A-2CED-994B-8528-D7313012B2A6}"/>
              </a:ext>
            </a:extLst>
          </p:cNvPr>
          <p:cNvCxnSpPr>
            <a:cxnSpLocks/>
            <a:stCxn id="189" idx="4"/>
            <a:endCxn id="272" idx="0"/>
          </p:cNvCxnSpPr>
          <p:nvPr/>
        </p:nvCxnSpPr>
        <p:spPr>
          <a:xfrm flipH="1">
            <a:off x="8934988" y="4731729"/>
            <a:ext cx="3365" cy="258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Connecteur droit 315">
            <a:extLst>
              <a:ext uri="{FF2B5EF4-FFF2-40B4-BE49-F238E27FC236}">
                <a16:creationId xmlns:a16="http://schemas.microsoft.com/office/drawing/2014/main" id="{2236DEAC-C22B-B54E-AC6D-D4131A382155}"/>
              </a:ext>
            </a:extLst>
          </p:cNvPr>
          <p:cNvCxnSpPr>
            <a:cxnSpLocks/>
            <a:stCxn id="198" idx="4"/>
            <a:endCxn id="281" idx="0"/>
          </p:cNvCxnSpPr>
          <p:nvPr/>
        </p:nvCxnSpPr>
        <p:spPr>
          <a:xfrm flipH="1">
            <a:off x="9444557" y="4734002"/>
            <a:ext cx="3365" cy="258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Connecteur droit 316">
            <a:extLst>
              <a:ext uri="{FF2B5EF4-FFF2-40B4-BE49-F238E27FC236}">
                <a16:creationId xmlns:a16="http://schemas.microsoft.com/office/drawing/2014/main" id="{10E74317-46B8-C744-864E-074531C2C3B5}"/>
              </a:ext>
            </a:extLst>
          </p:cNvPr>
          <p:cNvCxnSpPr>
            <a:cxnSpLocks/>
            <a:stCxn id="230" idx="4"/>
            <a:endCxn id="283" idx="0"/>
          </p:cNvCxnSpPr>
          <p:nvPr/>
        </p:nvCxnSpPr>
        <p:spPr>
          <a:xfrm flipH="1">
            <a:off x="9948305" y="4732352"/>
            <a:ext cx="3365" cy="258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Connecteur droit 317">
            <a:extLst>
              <a:ext uri="{FF2B5EF4-FFF2-40B4-BE49-F238E27FC236}">
                <a16:creationId xmlns:a16="http://schemas.microsoft.com/office/drawing/2014/main" id="{4A113CC1-C99B-2A46-86B1-3EEF57EBF462}"/>
              </a:ext>
            </a:extLst>
          </p:cNvPr>
          <p:cNvCxnSpPr>
            <a:cxnSpLocks/>
            <a:stCxn id="248" idx="4"/>
            <a:endCxn id="284" idx="0"/>
          </p:cNvCxnSpPr>
          <p:nvPr/>
        </p:nvCxnSpPr>
        <p:spPr>
          <a:xfrm flipH="1">
            <a:off x="10452130" y="4728000"/>
            <a:ext cx="3365" cy="258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Connecteur droit 318">
            <a:extLst>
              <a:ext uri="{FF2B5EF4-FFF2-40B4-BE49-F238E27FC236}">
                <a16:creationId xmlns:a16="http://schemas.microsoft.com/office/drawing/2014/main" id="{FBB106F4-CB50-B244-BC5D-C1D8DDE8DC71}"/>
              </a:ext>
            </a:extLst>
          </p:cNvPr>
          <p:cNvCxnSpPr>
            <a:cxnSpLocks/>
            <a:stCxn id="267" idx="4"/>
            <a:endCxn id="289" idx="0"/>
          </p:cNvCxnSpPr>
          <p:nvPr/>
        </p:nvCxnSpPr>
        <p:spPr>
          <a:xfrm>
            <a:off x="6575305" y="5128965"/>
            <a:ext cx="4019" cy="2315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Connecteur droit 319">
            <a:extLst>
              <a:ext uri="{FF2B5EF4-FFF2-40B4-BE49-F238E27FC236}">
                <a16:creationId xmlns:a16="http://schemas.microsoft.com/office/drawing/2014/main" id="{624D600B-2F59-F348-A0C2-44245298ED12}"/>
              </a:ext>
            </a:extLst>
          </p:cNvPr>
          <p:cNvCxnSpPr>
            <a:cxnSpLocks/>
            <a:stCxn id="268" idx="4"/>
            <a:endCxn id="290" idx="0"/>
          </p:cNvCxnSpPr>
          <p:nvPr/>
        </p:nvCxnSpPr>
        <p:spPr>
          <a:xfrm>
            <a:off x="7043556" y="5128678"/>
            <a:ext cx="4019" cy="2315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Connecteur droit 320">
            <a:extLst>
              <a:ext uri="{FF2B5EF4-FFF2-40B4-BE49-F238E27FC236}">
                <a16:creationId xmlns:a16="http://schemas.microsoft.com/office/drawing/2014/main" id="{4386E6FE-D99F-194E-BE8A-EFE519F19C07}"/>
              </a:ext>
            </a:extLst>
          </p:cNvPr>
          <p:cNvCxnSpPr>
            <a:cxnSpLocks/>
            <a:stCxn id="269" idx="4"/>
            <a:endCxn id="291" idx="0"/>
          </p:cNvCxnSpPr>
          <p:nvPr/>
        </p:nvCxnSpPr>
        <p:spPr>
          <a:xfrm>
            <a:off x="7481471" y="5128678"/>
            <a:ext cx="4019" cy="2315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Connecteur droit 321">
            <a:extLst>
              <a:ext uri="{FF2B5EF4-FFF2-40B4-BE49-F238E27FC236}">
                <a16:creationId xmlns:a16="http://schemas.microsoft.com/office/drawing/2014/main" id="{8240A558-11F2-BA42-9AF9-DD5ABCC196A1}"/>
              </a:ext>
            </a:extLst>
          </p:cNvPr>
          <p:cNvCxnSpPr>
            <a:cxnSpLocks/>
            <a:stCxn id="270" idx="4"/>
            <a:endCxn id="292" idx="0"/>
          </p:cNvCxnSpPr>
          <p:nvPr/>
        </p:nvCxnSpPr>
        <p:spPr>
          <a:xfrm>
            <a:off x="7952711" y="5126078"/>
            <a:ext cx="4019" cy="2315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Connecteur droit 322">
            <a:extLst>
              <a:ext uri="{FF2B5EF4-FFF2-40B4-BE49-F238E27FC236}">
                <a16:creationId xmlns:a16="http://schemas.microsoft.com/office/drawing/2014/main" id="{794D7885-A7E0-4E43-8C2C-6EF0F4E56F66}"/>
              </a:ext>
            </a:extLst>
          </p:cNvPr>
          <p:cNvCxnSpPr>
            <a:cxnSpLocks/>
            <a:stCxn id="271" idx="4"/>
            <a:endCxn id="293" idx="0"/>
          </p:cNvCxnSpPr>
          <p:nvPr/>
        </p:nvCxnSpPr>
        <p:spPr>
          <a:xfrm>
            <a:off x="8439132" y="5125656"/>
            <a:ext cx="4019" cy="2315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Connecteur droit 323">
            <a:extLst>
              <a:ext uri="{FF2B5EF4-FFF2-40B4-BE49-F238E27FC236}">
                <a16:creationId xmlns:a16="http://schemas.microsoft.com/office/drawing/2014/main" id="{9DAB063E-7D52-8B4E-9A5C-E59717FB680D}"/>
              </a:ext>
            </a:extLst>
          </p:cNvPr>
          <p:cNvCxnSpPr>
            <a:cxnSpLocks/>
            <a:stCxn id="272" idx="4"/>
            <a:endCxn id="294" idx="0"/>
          </p:cNvCxnSpPr>
          <p:nvPr/>
        </p:nvCxnSpPr>
        <p:spPr>
          <a:xfrm>
            <a:off x="8934988" y="5123382"/>
            <a:ext cx="4019" cy="2315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Connecteur droit 324">
            <a:extLst>
              <a:ext uri="{FF2B5EF4-FFF2-40B4-BE49-F238E27FC236}">
                <a16:creationId xmlns:a16="http://schemas.microsoft.com/office/drawing/2014/main" id="{773F8792-9F18-EC40-9321-D95B1603A4C2}"/>
              </a:ext>
            </a:extLst>
          </p:cNvPr>
          <p:cNvCxnSpPr>
            <a:cxnSpLocks/>
            <a:stCxn id="281" idx="4"/>
            <a:endCxn id="303" idx="0"/>
          </p:cNvCxnSpPr>
          <p:nvPr/>
        </p:nvCxnSpPr>
        <p:spPr>
          <a:xfrm>
            <a:off x="9444557" y="5125656"/>
            <a:ext cx="4019" cy="2315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Connecteur droit 325">
            <a:extLst>
              <a:ext uri="{FF2B5EF4-FFF2-40B4-BE49-F238E27FC236}">
                <a16:creationId xmlns:a16="http://schemas.microsoft.com/office/drawing/2014/main" id="{F1B17973-2954-084D-8522-452C4648694B}"/>
              </a:ext>
            </a:extLst>
          </p:cNvPr>
          <p:cNvCxnSpPr>
            <a:cxnSpLocks/>
            <a:stCxn id="283" idx="4"/>
            <a:endCxn id="305" idx="0"/>
          </p:cNvCxnSpPr>
          <p:nvPr/>
        </p:nvCxnSpPr>
        <p:spPr>
          <a:xfrm>
            <a:off x="9948305" y="5124006"/>
            <a:ext cx="4019" cy="231571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Connecteur droit 326">
            <a:extLst>
              <a:ext uri="{FF2B5EF4-FFF2-40B4-BE49-F238E27FC236}">
                <a16:creationId xmlns:a16="http://schemas.microsoft.com/office/drawing/2014/main" id="{33D510EB-694B-8D46-8A5B-57956C5BC8DB}"/>
              </a:ext>
            </a:extLst>
          </p:cNvPr>
          <p:cNvCxnSpPr>
            <a:cxnSpLocks/>
            <a:stCxn id="284" idx="4"/>
            <a:endCxn id="306" idx="0"/>
          </p:cNvCxnSpPr>
          <p:nvPr/>
        </p:nvCxnSpPr>
        <p:spPr>
          <a:xfrm>
            <a:off x="10452130" y="5119653"/>
            <a:ext cx="4019" cy="2315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8" name="Ellipse 327">
            <a:extLst>
              <a:ext uri="{FF2B5EF4-FFF2-40B4-BE49-F238E27FC236}">
                <a16:creationId xmlns:a16="http://schemas.microsoft.com/office/drawing/2014/main" id="{2B83CFCB-B249-4541-8A8E-E7A3AA31322E}"/>
              </a:ext>
            </a:extLst>
          </p:cNvPr>
          <p:cNvSpPr/>
          <p:nvPr/>
        </p:nvSpPr>
        <p:spPr>
          <a:xfrm>
            <a:off x="6033932" y="5726066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Ellipse 328">
            <a:extLst>
              <a:ext uri="{FF2B5EF4-FFF2-40B4-BE49-F238E27FC236}">
                <a16:creationId xmlns:a16="http://schemas.microsoft.com/office/drawing/2014/main" id="{3D910DBD-5841-BB49-920A-BC30B94C5E15}"/>
              </a:ext>
            </a:extLst>
          </p:cNvPr>
          <p:cNvSpPr/>
          <p:nvPr/>
        </p:nvSpPr>
        <p:spPr>
          <a:xfrm>
            <a:off x="6501015" y="5726499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Ellipse 329">
            <a:extLst>
              <a:ext uri="{FF2B5EF4-FFF2-40B4-BE49-F238E27FC236}">
                <a16:creationId xmlns:a16="http://schemas.microsoft.com/office/drawing/2014/main" id="{93275F59-4805-D746-8CD5-73DDF0D94195}"/>
              </a:ext>
            </a:extLst>
          </p:cNvPr>
          <p:cNvSpPr/>
          <p:nvPr/>
        </p:nvSpPr>
        <p:spPr>
          <a:xfrm>
            <a:off x="6969266" y="5726212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Ellipse 330">
            <a:extLst>
              <a:ext uri="{FF2B5EF4-FFF2-40B4-BE49-F238E27FC236}">
                <a16:creationId xmlns:a16="http://schemas.microsoft.com/office/drawing/2014/main" id="{6E2C9B84-2E00-EF4D-974B-A16B073C1556}"/>
              </a:ext>
            </a:extLst>
          </p:cNvPr>
          <p:cNvSpPr/>
          <p:nvPr/>
        </p:nvSpPr>
        <p:spPr>
          <a:xfrm>
            <a:off x="7407181" y="5726212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Ellipse 331">
            <a:extLst>
              <a:ext uri="{FF2B5EF4-FFF2-40B4-BE49-F238E27FC236}">
                <a16:creationId xmlns:a16="http://schemas.microsoft.com/office/drawing/2014/main" id="{699A39C8-95CA-0841-822C-140F8B53500B}"/>
              </a:ext>
            </a:extLst>
          </p:cNvPr>
          <p:cNvSpPr/>
          <p:nvPr/>
        </p:nvSpPr>
        <p:spPr>
          <a:xfrm>
            <a:off x="7878421" y="5723613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Ellipse 332">
            <a:extLst>
              <a:ext uri="{FF2B5EF4-FFF2-40B4-BE49-F238E27FC236}">
                <a16:creationId xmlns:a16="http://schemas.microsoft.com/office/drawing/2014/main" id="{4B92F2E0-7335-D44D-B9C2-BD446DA13A10}"/>
              </a:ext>
            </a:extLst>
          </p:cNvPr>
          <p:cNvSpPr/>
          <p:nvPr/>
        </p:nvSpPr>
        <p:spPr>
          <a:xfrm>
            <a:off x="8364842" y="5723191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Ellipse 333">
            <a:extLst>
              <a:ext uri="{FF2B5EF4-FFF2-40B4-BE49-F238E27FC236}">
                <a16:creationId xmlns:a16="http://schemas.microsoft.com/office/drawing/2014/main" id="{5354A90E-E09F-EE4A-8130-CE53336BC6D0}"/>
              </a:ext>
            </a:extLst>
          </p:cNvPr>
          <p:cNvSpPr/>
          <p:nvPr/>
        </p:nvSpPr>
        <p:spPr>
          <a:xfrm>
            <a:off x="8860698" y="5720917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5" name="Connecteur droit 334">
            <a:extLst>
              <a:ext uri="{FF2B5EF4-FFF2-40B4-BE49-F238E27FC236}">
                <a16:creationId xmlns:a16="http://schemas.microsoft.com/office/drawing/2014/main" id="{D92BDEBE-63C9-914A-8FB7-60325090377D}"/>
              </a:ext>
            </a:extLst>
          </p:cNvPr>
          <p:cNvCxnSpPr>
            <a:cxnSpLocks/>
            <a:stCxn id="328" idx="6"/>
            <a:endCxn id="329" idx="2"/>
          </p:cNvCxnSpPr>
          <p:nvPr/>
        </p:nvCxnSpPr>
        <p:spPr>
          <a:xfrm>
            <a:off x="6190549" y="5792887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Connecteur droit 335">
            <a:extLst>
              <a:ext uri="{FF2B5EF4-FFF2-40B4-BE49-F238E27FC236}">
                <a16:creationId xmlns:a16="http://schemas.microsoft.com/office/drawing/2014/main" id="{FBD20B56-0709-CE4D-A95A-1CE4D43B8D90}"/>
              </a:ext>
            </a:extLst>
          </p:cNvPr>
          <p:cNvCxnSpPr>
            <a:cxnSpLocks/>
            <a:stCxn id="333" idx="6"/>
            <a:endCxn id="334" idx="2"/>
          </p:cNvCxnSpPr>
          <p:nvPr/>
        </p:nvCxnSpPr>
        <p:spPr>
          <a:xfrm flipV="1">
            <a:off x="8521458" y="5787738"/>
            <a:ext cx="33924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Connecteur droit 336">
            <a:extLst>
              <a:ext uri="{FF2B5EF4-FFF2-40B4-BE49-F238E27FC236}">
                <a16:creationId xmlns:a16="http://schemas.microsoft.com/office/drawing/2014/main" id="{1579B5AA-6CF0-1649-9D59-AD43E73E8080}"/>
              </a:ext>
            </a:extLst>
          </p:cNvPr>
          <p:cNvCxnSpPr>
            <a:cxnSpLocks/>
            <a:stCxn id="332" idx="6"/>
            <a:endCxn id="333" idx="2"/>
          </p:cNvCxnSpPr>
          <p:nvPr/>
        </p:nvCxnSpPr>
        <p:spPr>
          <a:xfrm flipV="1">
            <a:off x="8035039" y="5790013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Connecteur droit 337">
            <a:extLst>
              <a:ext uri="{FF2B5EF4-FFF2-40B4-BE49-F238E27FC236}">
                <a16:creationId xmlns:a16="http://schemas.microsoft.com/office/drawing/2014/main" id="{CC542B10-8E68-514E-BC86-4D14E4A1200A}"/>
              </a:ext>
            </a:extLst>
          </p:cNvPr>
          <p:cNvCxnSpPr>
            <a:cxnSpLocks/>
            <a:stCxn id="331" idx="6"/>
            <a:endCxn id="332" idx="2"/>
          </p:cNvCxnSpPr>
          <p:nvPr/>
        </p:nvCxnSpPr>
        <p:spPr>
          <a:xfrm flipV="1">
            <a:off x="7563799" y="5790434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Connecteur droit 338">
            <a:extLst>
              <a:ext uri="{FF2B5EF4-FFF2-40B4-BE49-F238E27FC236}">
                <a16:creationId xmlns:a16="http://schemas.microsoft.com/office/drawing/2014/main" id="{3912E300-DA9B-854C-A2A5-67983516E4DD}"/>
              </a:ext>
            </a:extLst>
          </p:cNvPr>
          <p:cNvCxnSpPr>
            <a:cxnSpLocks/>
            <a:stCxn id="330" idx="6"/>
            <a:endCxn id="331" idx="2"/>
          </p:cNvCxnSpPr>
          <p:nvPr/>
        </p:nvCxnSpPr>
        <p:spPr>
          <a:xfrm>
            <a:off x="7125882" y="5793033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Connecteur droit 339">
            <a:extLst>
              <a:ext uri="{FF2B5EF4-FFF2-40B4-BE49-F238E27FC236}">
                <a16:creationId xmlns:a16="http://schemas.microsoft.com/office/drawing/2014/main" id="{5047CEA9-D5B8-C941-9666-1BA80A1DE04E}"/>
              </a:ext>
            </a:extLst>
          </p:cNvPr>
          <p:cNvCxnSpPr>
            <a:cxnSpLocks/>
            <a:stCxn id="329" idx="6"/>
            <a:endCxn id="330" idx="2"/>
          </p:cNvCxnSpPr>
          <p:nvPr/>
        </p:nvCxnSpPr>
        <p:spPr>
          <a:xfrm flipV="1">
            <a:off x="6657633" y="5793033"/>
            <a:ext cx="311633" cy="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3" name="Ellipse 342">
            <a:extLst>
              <a:ext uri="{FF2B5EF4-FFF2-40B4-BE49-F238E27FC236}">
                <a16:creationId xmlns:a16="http://schemas.microsoft.com/office/drawing/2014/main" id="{4E0C0980-2E31-6342-ACFB-3BF54DCA9EE3}"/>
              </a:ext>
            </a:extLst>
          </p:cNvPr>
          <p:cNvSpPr/>
          <p:nvPr/>
        </p:nvSpPr>
        <p:spPr>
          <a:xfrm>
            <a:off x="9370267" y="5723191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4" name="Connecteur droit 343">
            <a:extLst>
              <a:ext uri="{FF2B5EF4-FFF2-40B4-BE49-F238E27FC236}">
                <a16:creationId xmlns:a16="http://schemas.microsoft.com/office/drawing/2014/main" id="{53AA73A1-CC26-154C-B62E-01FD8078C785}"/>
              </a:ext>
            </a:extLst>
          </p:cNvPr>
          <p:cNvCxnSpPr>
            <a:cxnSpLocks/>
            <a:stCxn id="334" idx="6"/>
            <a:endCxn id="343" idx="2"/>
          </p:cNvCxnSpPr>
          <p:nvPr/>
        </p:nvCxnSpPr>
        <p:spPr>
          <a:xfrm>
            <a:off x="9017316" y="5787738"/>
            <a:ext cx="35295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5" name="Ellipse 344">
            <a:extLst>
              <a:ext uri="{FF2B5EF4-FFF2-40B4-BE49-F238E27FC236}">
                <a16:creationId xmlns:a16="http://schemas.microsoft.com/office/drawing/2014/main" id="{103B7A2D-0615-F141-8C1B-973615F19A8A}"/>
              </a:ext>
            </a:extLst>
          </p:cNvPr>
          <p:cNvSpPr/>
          <p:nvPr/>
        </p:nvSpPr>
        <p:spPr>
          <a:xfrm>
            <a:off x="9874015" y="5721541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Ellipse 345">
            <a:extLst>
              <a:ext uri="{FF2B5EF4-FFF2-40B4-BE49-F238E27FC236}">
                <a16:creationId xmlns:a16="http://schemas.microsoft.com/office/drawing/2014/main" id="{9CB973CB-3900-4B44-B6D3-AA58978C7368}"/>
              </a:ext>
            </a:extLst>
          </p:cNvPr>
          <p:cNvSpPr/>
          <p:nvPr/>
        </p:nvSpPr>
        <p:spPr>
          <a:xfrm>
            <a:off x="10377840" y="5717188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7" name="Connecteur droit 346">
            <a:extLst>
              <a:ext uri="{FF2B5EF4-FFF2-40B4-BE49-F238E27FC236}">
                <a16:creationId xmlns:a16="http://schemas.microsoft.com/office/drawing/2014/main" id="{FDFF6EC7-8F02-9645-BD41-01C1F1CD3BF3}"/>
              </a:ext>
            </a:extLst>
          </p:cNvPr>
          <p:cNvCxnSpPr>
            <a:cxnSpLocks/>
            <a:stCxn id="345" idx="6"/>
            <a:endCxn id="346" idx="2"/>
          </p:cNvCxnSpPr>
          <p:nvPr/>
        </p:nvCxnSpPr>
        <p:spPr>
          <a:xfrm flipV="1">
            <a:off x="10030632" y="5784010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" name="Connecteur droit 347">
            <a:extLst>
              <a:ext uri="{FF2B5EF4-FFF2-40B4-BE49-F238E27FC236}">
                <a16:creationId xmlns:a16="http://schemas.microsoft.com/office/drawing/2014/main" id="{9F27CFFA-481A-8D4D-816F-8178D8E8AAAB}"/>
              </a:ext>
            </a:extLst>
          </p:cNvPr>
          <p:cNvCxnSpPr>
            <a:cxnSpLocks/>
            <a:stCxn id="343" idx="6"/>
            <a:endCxn id="345" idx="2"/>
          </p:cNvCxnSpPr>
          <p:nvPr/>
        </p:nvCxnSpPr>
        <p:spPr>
          <a:xfrm flipV="1">
            <a:off x="9526884" y="5788363"/>
            <a:ext cx="347130" cy="1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Connecteur droit 348">
            <a:extLst>
              <a:ext uri="{FF2B5EF4-FFF2-40B4-BE49-F238E27FC236}">
                <a16:creationId xmlns:a16="http://schemas.microsoft.com/office/drawing/2014/main" id="{FCECCEE0-8569-FE49-A709-6D6B7AA11BE5}"/>
              </a:ext>
            </a:extLst>
          </p:cNvPr>
          <p:cNvCxnSpPr>
            <a:cxnSpLocks/>
            <a:stCxn id="288" idx="4"/>
            <a:endCxn id="328" idx="0"/>
          </p:cNvCxnSpPr>
          <p:nvPr/>
        </p:nvCxnSpPr>
        <p:spPr>
          <a:xfrm>
            <a:off x="6112242" y="5493744"/>
            <a:ext cx="0" cy="232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0" name="Connecteur droit 349">
            <a:extLst>
              <a:ext uri="{FF2B5EF4-FFF2-40B4-BE49-F238E27FC236}">
                <a16:creationId xmlns:a16="http://schemas.microsoft.com/office/drawing/2014/main" id="{34866AE5-FC0B-764F-8141-E13022B16F19}"/>
              </a:ext>
            </a:extLst>
          </p:cNvPr>
          <p:cNvCxnSpPr>
            <a:cxnSpLocks/>
            <a:stCxn id="289" idx="4"/>
            <a:endCxn id="329" idx="0"/>
          </p:cNvCxnSpPr>
          <p:nvPr/>
        </p:nvCxnSpPr>
        <p:spPr>
          <a:xfrm>
            <a:off x="6579324" y="5494177"/>
            <a:ext cx="0" cy="232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1" name="Connecteur droit 350">
            <a:extLst>
              <a:ext uri="{FF2B5EF4-FFF2-40B4-BE49-F238E27FC236}">
                <a16:creationId xmlns:a16="http://schemas.microsoft.com/office/drawing/2014/main" id="{57AA450B-A712-4D49-B3E8-591016A6C55A}"/>
              </a:ext>
            </a:extLst>
          </p:cNvPr>
          <p:cNvCxnSpPr>
            <a:cxnSpLocks/>
            <a:stCxn id="290" idx="4"/>
            <a:endCxn id="330" idx="0"/>
          </p:cNvCxnSpPr>
          <p:nvPr/>
        </p:nvCxnSpPr>
        <p:spPr>
          <a:xfrm>
            <a:off x="7047575" y="5493891"/>
            <a:ext cx="0" cy="232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" name="Connecteur droit 351">
            <a:extLst>
              <a:ext uri="{FF2B5EF4-FFF2-40B4-BE49-F238E27FC236}">
                <a16:creationId xmlns:a16="http://schemas.microsoft.com/office/drawing/2014/main" id="{D178F4C6-10EF-3947-8A3E-DB8B9CD83700}"/>
              </a:ext>
            </a:extLst>
          </p:cNvPr>
          <p:cNvCxnSpPr>
            <a:cxnSpLocks/>
            <a:stCxn id="291" idx="4"/>
            <a:endCxn id="331" idx="0"/>
          </p:cNvCxnSpPr>
          <p:nvPr/>
        </p:nvCxnSpPr>
        <p:spPr>
          <a:xfrm>
            <a:off x="7485490" y="5493891"/>
            <a:ext cx="0" cy="232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Connecteur droit 352">
            <a:extLst>
              <a:ext uri="{FF2B5EF4-FFF2-40B4-BE49-F238E27FC236}">
                <a16:creationId xmlns:a16="http://schemas.microsoft.com/office/drawing/2014/main" id="{A74541C5-59A5-B14C-BC53-B1DB9FA9C8D9}"/>
              </a:ext>
            </a:extLst>
          </p:cNvPr>
          <p:cNvCxnSpPr>
            <a:cxnSpLocks/>
            <a:stCxn id="292" idx="4"/>
            <a:endCxn id="332" idx="0"/>
          </p:cNvCxnSpPr>
          <p:nvPr/>
        </p:nvCxnSpPr>
        <p:spPr>
          <a:xfrm>
            <a:off x="7956730" y="5491291"/>
            <a:ext cx="0" cy="232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" name="Connecteur droit 353">
            <a:extLst>
              <a:ext uri="{FF2B5EF4-FFF2-40B4-BE49-F238E27FC236}">
                <a16:creationId xmlns:a16="http://schemas.microsoft.com/office/drawing/2014/main" id="{AEB4538B-BDC0-D446-83B5-54CB29F0849C}"/>
              </a:ext>
            </a:extLst>
          </p:cNvPr>
          <p:cNvCxnSpPr>
            <a:cxnSpLocks/>
            <a:stCxn id="293" idx="4"/>
            <a:endCxn id="333" idx="0"/>
          </p:cNvCxnSpPr>
          <p:nvPr/>
        </p:nvCxnSpPr>
        <p:spPr>
          <a:xfrm>
            <a:off x="8443151" y="5490869"/>
            <a:ext cx="0" cy="232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Connecteur droit 354">
            <a:extLst>
              <a:ext uri="{FF2B5EF4-FFF2-40B4-BE49-F238E27FC236}">
                <a16:creationId xmlns:a16="http://schemas.microsoft.com/office/drawing/2014/main" id="{6D694A5A-6AB5-C743-B0D6-F0E05150A48B}"/>
              </a:ext>
            </a:extLst>
          </p:cNvPr>
          <p:cNvCxnSpPr>
            <a:cxnSpLocks/>
            <a:stCxn id="294" idx="4"/>
            <a:endCxn id="334" idx="0"/>
          </p:cNvCxnSpPr>
          <p:nvPr/>
        </p:nvCxnSpPr>
        <p:spPr>
          <a:xfrm>
            <a:off x="8939008" y="5488595"/>
            <a:ext cx="0" cy="232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" name="Connecteur droit 355">
            <a:extLst>
              <a:ext uri="{FF2B5EF4-FFF2-40B4-BE49-F238E27FC236}">
                <a16:creationId xmlns:a16="http://schemas.microsoft.com/office/drawing/2014/main" id="{E0B239CD-B1D4-A542-8F25-3D61B8BD9C56}"/>
              </a:ext>
            </a:extLst>
          </p:cNvPr>
          <p:cNvCxnSpPr>
            <a:cxnSpLocks/>
            <a:stCxn id="303" idx="4"/>
            <a:endCxn id="343" idx="0"/>
          </p:cNvCxnSpPr>
          <p:nvPr/>
        </p:nvCxnSpPr>
        <p:spPr>
          <a:xfrm>
            <a:off x="9448576" y="5490869"/>
            <a:ext cx="0" cy="232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" name="Connecteur droit 356">
            <a:extLst>
              <a:ext uri="{FF2B5EF4-FFF2-40B4-BE49-F238E27FC236}">
                <a16:creationId xmlns:a16="http://schemas.microsoft.com/office/drawing/2014/main" id="{67938D5D-388A-E646-8D8B-52AABBA97B27}"/>
              </a:ext>
            </a:extLst>
          </p:cNvPr>
          <p:cNvCxnSpPr>
            <a:cxnSpLocks/>
            <a:stCxn id="305" idx="4"/>
            <a:endCxn id="345" idx="0"/>
          </p:cNvCxnSpPr>
          <p:nvPr/>
        </p:nvCxnSpPr>
        <p:spPr>
          <a:xfrm>
            <a:off x="9952324" y="5489219"/>
            <a:ext cx="0" cy="232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Connecteur droit 357">
            <a:extLst>
              <a:ext uri="{FF2B5EF4-FFF2-40B4-BE49-F238E27FC236}">
                <a16:creationId xmlns:a16="http://schemas.microsoft.com/office/drawing/2014/main" id="{50E24557-F263-AA4F-9A73-BD498A2C52E8}"/>
              </a:ext>
            </a:extLst>
          </p:cNvPr>
          <p:cNvCxnSpPr>
            <a:cxnSpLocks/>
            <a:stCxn id="306" idx="4"/>
            <a:endCxn id="346" idx="0"/>
          </p:cNvCxnSpPr>
          <p:nvPr/>
        </p:nvCxnSpPr>
        <p:spPr>
          <a:xfrm>
            <a:off x="10456149" y="5484866"/>
            <a:ext cx="0" cy="232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5" name="Groupe 394">
            <a:extLst>
              <a:ext uri="{FF2B5EF4-FFF2-40B4-BE49-F238E27FC236}">
                <a16:creationId xmlns:a16="http://schemas.microsoft.com/office/drawing/2014/main" id="{7E3CFE01-A541-AF45-8AA5-8E0321502DB3}"/>
              </a:ext>
            </a:extLst>
          </p:cNvPr>
          <p:cNvGrpSpPr/>
          <p:nvPr/>
        </p:nvGrpSpPr>
        <p:grpSpPr>
          <a:xfrm rot="10800000">
            <a:off x="1585972" y="4192948"/>
            <a:ext cx="1247655" cy="1294466"/>
            <a:chOff x="1157576" y="5180443"/>
            <a:chExt cx="1247655" cy="1294466"/>
          </a:xfrm>
        </p:grpSpPr>
        <p:sp>
          <p:nvSpPr>
            <p:cNvPr id="396" name="Ellipse 395">
              <a:extLst>
                <a:ext uri="{FF2B5EF4-FFF2-40B4-BE49-F238E27FC236}">
                  <a16:creationId xmlns:a16="http://schemas.microsoft.com/office/drawing/2014/main" id="{A45EC3EC-073A-F244-B2C1-D05E35D85E3D}"/>
                </a:ext>
              </a:extLst>
            </p:cNvPr>
            <p:cNvSpPr/>
            <p:nvPr/>
          </p:nvSpPr>
          <p:spPr>
            <a:xfrm>
              <a:off x="1672577" y="5180443"/>
              <a:ext cx="183345" cy="17870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397" name="Ellipse 396">
              <a:extLst>
                <a:ext uri="{FF2B5EF4-FFF2-40B4-BE49-F238E27FC236}">
                  <a16:creationId xmlns:a16="http://schemas.microsoft.com/office/drawing/2014/main" id="{3352805F-161C-7C46-8A9B-9A2CB71F9A6C}"/>
                </a:ext>
              </a:extLst>
            </p:cNvPr>
            <p:cNvSpPr/>
            <p:nvPr/>
          </p:nvSpPr>
          <p:spPr>
            <a:xfrm>
              <a:off x="1157576" y="5755506"/>
              <a:ext cx="183345" cy="178705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Ellipse 397">
              <a:extLst>
                <a:ext uri="{FF2B5EF4-FFF2-40B4-BE49-F238E27FC236}">
                  <a16:creationId xmlns:a16="http://schemas.microsoft.com/office/drawing/2014/main" id="{4ADCB2A8-C41C-E048-A69F-C27800E32768}"/>
                </a:ext>
              </a:extLst>
            </p:cNvPr>
            <p:cNvSpPr/>
            <p:nvPr/>
          </p:nvSpPr>
          <p:spPr>
            <a:xfrm>
              <a:off x="1670226" y="5755506"/>
              <a:ext cx="183345" cy="178705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399" name="Ellipse 398">
              <a:extLst>
                <a:ext uri="{FF2B5EF4-FFF2-40B4-BE49-F238E27FC236}">
                  <a16:creationId xmlns:a16="http://schemas.microsoft.com/office/drawing/2014/main" id="{7D0969D4-3F53-9848-A426-F2E06A6D2D18}"/>
                </a:ext>
              </a:extLst>
            </p:cNvPr>
            <p:cNvSpPr/>
            <p:nvPr/>
          </p:nvSpPr>
          <p:spPr>
            <a:xfrm>
              <a:off x="2221886" y="575202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Ellipse 399">
              <a:extLst>
                <a:ext uri="{FF2B5EF4-FFF2-40B4-BE49-F238E27FC236}">
                  <a16:creationId xmlns:a16="http://schemas.microsoft.com/office/drawing/2014/main" id="{A928F75C-1280-D947-954B-859AEEBD8AAF}"/>
                </a:ext>
              </a:extLst>
            </p:cNvPr>
            <p:cNvSpPr/>
            <p:nvPr/>
          </p:nvSpPr>
          <p:spPr>
            <a:xfrm>
              <a:off x="1667874" y="629620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1" name="Connecteur droit 400">
              <a:extLst>
                <a:ext uri="{FF2B5EF4-FFF2-40B4-BE49-F238E27FC236}">
                  <a16:creationId xmlns:a16="http://schemas.microsoft.com/office/drawing/2014/main" id="{94FE1EFA-BE71-2D4D-B28C-4088DE711B0D}"/>
                </a:ext>
              </a:extLst>
            </p:cNvPr>
            <p:cNvCxnSpPr>
              <a:cxnSpLocks/>
              <a:stCxn id="398" idx="6"/>
              <a:endCxn id="399" idx="2"/>
            </p:cNvCxnSpPr>
            <p:nvPr/>
          </p:nvCxnSpPr>
          <p:spPr>
            <a:xfrm flipV="1">
              <a:off x="1853570" y="5841383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Connecteur droit 401">
              <a:extLst>
                <a:ext uri="{FF2B5EF4-FFF2-40B4-BE49-F238E27FC236}">
                  <a16:creationId xmlns:a16="http://schemas.microsoft.com/office/drawing/2014/main" id="{62FECD2B-0879-7E48-88CA-58CF986673D6}"/>
                </a:ext>
              </a:extLst>
            </p:cNvPr>
            <p:cNvCxnSpPr>
              <a:cxnSpLocks/>
              <a:stCxn id="397" idx="6"/>
              <a:endCxn id="398" idx="2"/>
            </p:cNvCxnSpPr>
            <p:nvPr/>
          </p:nvCxnSpPr>
          <p:spPr>
            <a:xfrm>
              <a:off x="1340921" y="5844858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Connecteur droit 402">
              <a:extLst>
                <a:ext uri="{FF2B5EF4-FFF2-40B4-BE49-F238E27FC236}">
                  <a16:creationId xmlns:a16="http://schemas.microsoft.com/office/drawing/2014/main" id="{F32B1517-A812-654F-A0BF-F055F198824E}"/>
                </a:ext>
              </a:extLst>
            </p:cNvPr>
            <p:cNvCxnSpPr>
              <a:cxnSpLocks/>
              <a:stCxn id="396" idx="4"/>
              <a:endCxn id="398" idx="0"/>
            </p:cNvCxnSpPr>
            <p:nvPr/>
          </p:nvCxnSpPr>
          <p:spPr>
            <a:xfrm flipH="1">
              <a:off x="1761897" y="5359147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Connecteur droit 403">
              <a:extLst>
                <a:ext uri="{FF2B5EF4-FFF2-40B4-BE49-F238E27FC236}">
                  <a16:creationId xmlns:a16="http://schemas.microsoft.com/office/drawing/2014/main" id="{B9977F62-A7BE-2748-98C1-4DDD47D2F425}"/>
                </a:ext>
              </a:extLst>
            </p:cNvPr>
            <p:cNvCxnSpPr>
              <a:cxnSpLocks/>
              <a:stCxn id="398" idx="4"/>
              <a:endCxn id="400" idx="0"/>
            </p:cNvCxnSpPr>
            <p:nvPr/>
          </p:nvCxnSpPr>
          <p:spPr>
            <a:xfrm flipH="1">
              <a:off x="1759546" y="5934211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5" name="Groupe 404">
            <a:extLst>
              <a:ext uri="{FF2B5EF4-FFF2-40B4-BE49-F238E27FC236}">
                <a16:creationId xmlns:a16="http://schemas.microsoft.com/office/drawing/2014/main" id="{B17DE431-CCFB-B741-A57C-65CE440BB8D9}"/>
              </a:ext>
            </a:extLst>
          </p:cNvPr>
          <p:cNvGrpSpPr/>
          <p:nvPr/>
        </p:nvGrpSpPr>
        <p:grpSpPr>
          <a:xfrm rot="10800000">
            <a:off x="3088657" y="4192947"/>
            <a:ext cx="1247655" cy="1294466"/>
            <a:chOff x="1157576" y="5180443"/>
            <a:chExt cx="1247655" cy="1294466"/>
          </a:xfrm>
        </p:grpSpPr>
        <p:sp>
          <p:nvSpPr>
            <p:cNvPr id="406" name="Ellipse 405">
              <a:extLst>
                <a:ext uri="{FF2B5EF4-FFF2-40B4-BE49-F238E27FC236}">
                  <a16:creationId xmlns:a16="http://schemas.microsoft.com/office/drawing/2014/main" id="{4EA9F759-D801-8D4B-9AA4-FD89F1329973}"/>
                </a:ext>
              </a:extLst>
            </p:cNvPr>
            <p:cNvSpPr/>
            <p:nvPr/>
          </p:nvSpPr>
          <p:spPr>
            <a:xfrm>
              <a:off x="1672577" y="5180443"/>
              <a:ext cx="183345" cy="178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407" name="Ellipse 406">
              <a:extLst>
                <a:ext uri="{FF2B5EF4-FFF2-40B4-BE49-F238E27FC236}">
                  <a16:creationId xmlns:a16="http://schemas.microsoft.com/office/drawing/2014/main" id="{C5E320F2-1445-4C41-A876-F5AD835CC11D}"/>
                </a:ext>
              </a:extLst>
            </p:cNvPr>
            <p:cNvSpPr/>
            <p:nvPr/>
          </p:nvSpPr>
          <p:spPr>
            <a:xfrm>
              <a:off x="1157576" y="5755506"/>
              <a:ext cx="183345" cy="17870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Ellipse 407">
              <a:extLst>
                <a:ext uri="{FF2B5EF4-FFF2-40B4-BE49-F238E27FC236}">
                  <a16:creationId xmlns:a16="http://schemas.microsoft.com/office/drawing/2014/main" id="{B24694A0-E4C1-2947-9E58-296CD1EC8960}"/>
                </a:ext>
              </a:extLst>
            </p:cNvPr>
            <p:cNvSpPr/>
            <p:nvPr/>
          </p:nvSpPr>
          <p:spPr>
            <a:xfrm>
              <a:off x="1670226" y="5755506"/>
              <a:ext cx="183345" cy="178705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409" name="Ellipse 408">
              <a:extLst>
                <a:ext uri="{FF2B5EF4-FFF2-40B4-BE49-F238E27FC236}">
                  <a16:creationId xmlns:a16="http://schemas.microsoft.com/office/drawing/2014/main" id="{BF20F762-E3BE-204E-983B-37D83CA0A324}"/>
                </a:ext>
              </a:extLst>
            </p:cNvPr>
            <p:cNvSpPr/>
            <p:nvPr/>
          </p:nvSpPr>
          <p:spPr>
            <a:xfrm>
              <a:off x="2221886" y="575202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0" name="Ellipse 409">
              <a:extLst>
                <a:ext uri="{FF2B5EF4-FFF2-40B4-BE49-F238E27FC236}">
                  <a16:creationId xmlns:a16="http://schemas.microsoft.com/office/drawing/2014/main" id="{4442C5BB-1693-894D-AD52-604E44258F0C}"/>
                </a:ext>
              </a:extLst>
            </p:cNvPr>
            <p:cNvSpPr/>
            <p:nvPr/>
          </p:nvSpPr>
          <p:spPr>
            <a:xfrm>
              <a:off x="1667874" y="6296204"/>
              <a:ext cx="183345" cy="17870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1" name="Connecteur droit 410">
              <a:extLst>
                <a:ext uri="{FF2B5EF4-FFF2-40B4-BE49-F238E27FC236}">
                  <a16:creationId xmlns:a16="http://schemas.microsoft.com/office/drawing/2014/main" id="{429EF42C-2502-2847-B227-D908E1F031FF}"/>
                </a:ext>
              </a:extLst>
            </p:cNvPr>
            <p:cNvCxnSpPr>
              <a:cxnSpLocks/>
              <a:stCxn id="408" idx="6"/>
              <a:endCxn id="409" idx="2"/>
            </p:cNvCxnSpPr>
            <p:nvPr/>
          </p:nvCxnSpPr>
          <p:spPr>
            <a:xfrm flipV="1">
              <a:off x="1853570" y="5841383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Connecteur droit 416">
              <a:extLst>
                <a:ext uri="{FF2B5EF4-FFF2-40B4-BE49-F238E27FC236}">
                  <a16:creationId xmlns:a16="http://schemas.microsoft.com/office/drawing/2014/main" id="{BD5E34C4-6740-5245-A001-966B929DBC60}"/>
                </a:ext>
              </a:extLst>
            </p:cNvPr>
            <p:cNvCxnSpPr>
              <a:cxnSpLocks/>
              <a:stCxn id="407" idx="6"/>
              <a:endCxn id="408" idx="2"/>
            </p:cNvCxnSpPr>
            <p:nvPr/>
          </p:nvCxnSpPr>
          <p:spPr>
            <a:xfrm>
              <a:off x="1340921" y="5844858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Connecteur droit 417">
              <a:extLst>
                <a:ext uri="{FF2B5EF4-FFF2-40B4-BE49-F238E27FC236}">
                  <a16:creationId xmlns:a16="http://schemas.microsoft.com/office/drawing/2014/main" id="{5CE0A7E7-F762-5445-A4E1-F4385B049546}"/>
                </a:ext>
              </a:extLst>
            </p:cNvPr>
            <p:cNvCxnSpPr>
              <a:cxnSpLocks/>
              <a:stCxn id="406" idx="4"/>
              <a:endCxn id="408" idx="0"/>
            </p:cNvCxnSpPr>
            <p:nvPr/>
          </p:nvCxnSpPr>
          <p:spPr>
            <a:xfrm flipH="1">
              <a:off x="1761897" y="5359147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Connecteur droit 418">
              <a:extLst>
                <a:ext uri="{FF2B5EF4-FFF2-40B4-BE49-F238E27FC236}">
                  <a16:creationId xmlns:a16="http://schemas.microsoft.com/office/drawing/2014/main" id="{AC08B5B5-2394-E54D-8EA7-D3A48F4CEB37}"/>
                </a:ext>
              </a:extLst>
            </p:cNvPr>
            <p:cNvCxnSpPr>
              <a:cxnSpLocks/>
              <a:stCxn id="408" idx="4"/>
              <a:endCxn id="410" idx="0"/>
            </p:cNvCxnSpPr>
            <p:nvPr/>
          </p:nvCxnSpPr>
          <p:spPr>
            <a:xfrm flipH="1">
              <a:off x="1759546" y="5934211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65427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A6AED0-4BBE-054A-88FE-112C783D2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Exploring a </a:t>
            </a:r>
            <a:r>
              <a:rPr lang="en-US" sz="3600" dirty="0">
                <a:solidFill>
                  <a:srgbClr val="FF0000"/>
                </a:solidFill>
              </a:rPr>
              <a:t>discrete</a:t>
            </a:r>
            <a:r>
              <a:rPr lang="en-US" sz="3600" dirty="0"/>
              <a:t> space: an anonymous grid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D5A1F0-9364-0248-9227-508412CA7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GRASTA'2022, Porquerolles</a:t>
            </a:r>
          </a:p>
        </p:txBody>
      </p:sp>
      <p:pic>
        <p:nvPicPr>
          <p:cNvPr id="2050" name="Picture 2" descr="Quand un robot piraté attaque à coups de tournevis - Robotique">
            <a:extLst>
              <a:ext uri="{FF2B5EF4-FFF2-40B4-BE49-F238E27FC236}">
                <a16:creationId xmlns:a16="http://schemas.microsoft.com/office/drawing/2014/main" id="{2B405B2D-9EA5-D947-B0AA-85CC23986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342" y="1690688"/>
            <a:ext cx="1671637" cy="111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Quand un robot piraté attaque à coups de tournevis - Robotique">
            <a:extLst>
              <a:ext uri="{FF2B5EF4-FFF2-40B4-BE49-F238E27FC236}">
                <a16:creationId xmlns:a16="http://schemas.microsoft.com/office/drawing/2014/main" id="{2079D34F-1A17-6248-9554-8FE526287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82" y="2806318"/>
            <a:ext cx="1671637" cy="111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Quand un robot piraté attaque à coups de tournevis - Robotique">
            <a:extLst>
              <a:ext uri="{FF2B5EF4-FFF2-40B4-BE49-F238E27FC236}">
                <a16:creationId xmlns:a16="http://schemas.microsoft.com/office/drawing/2014/main" id="{3C17D178-54FE-4840-9427-ED62281CE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8" y="3915158"/>
            <a:ext cx="1671637" cy="111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Quand un robot piraté attaque à coups de tournevis - Robotique">
            <a:extLst>
              <a:ext uri="{FF2B5EF4-FFF2-40B4-BE49-F238E27FC236}">
                <a16:creationId xmlns:a16="http://schemas.microsoft.com/office/drawing/2014/main" id="{E69D7BD5-CFA6-3545-91FD-44E89EA34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623" y="3915158"/>
            <a:ext cx="1671637" cy="111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39C66FB6-A455-AA41-BCAF-F7229233010E}"/>
              </a:ext>
            </a:extLst>
          </p:cNvPr>
          <p:cNvSpPr/>
          <p:nvPr/>
        </p:nvSpPr>
        <p:spPr>
          <a:xfrm>
            <a:off x="2389043" y="2045082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F2AB99A7-3548-184A-9DE8-475EBB0E29AF}"/>
              </a:ext>
            </a:extLst>
          </p:cNvPr>
          <p:cNvSpPr/>
          <p:nvPr/>
        </p:nvSpPr>
        <p:spPr>
          <a:xfrm>
            <a:off x="3496904" y="2046287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Ellipse 71">
            <a:extLst>
              <a:ext uri="{FF2B5EF4-FFF2-40B4-BE49-F238E27FC236}">
                <a16:creationId xmlns:a16="http://schemas.microsoft.com/office/drawing/2014/main" id="{DC537375-91C9-F541-850F-61BAEEBE91B7}"/>
              </a:ext>
            </a:extLst>
          </p:cNvPr>
          <p:cNvSpPr/>
          <p:nvPr/>
        </p:nvSpPr>
        <p:spPr>
          <a:xfrm>
            <a:off x="4607533" y="2045489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3FEBB43E-7814-554E-9DB9-9FE7651DAD23}"/>
              </a:ext>
            </a:extLst>
          </p:cNvPr>
          <p:cNvSpPr/>
          <p:nvPr/>
        </p:nvSpPr>
        <p:spPr>
          <a:xfrm>
            <a:off x="5646214" y="2045489"/>
            <a:ext cx="371475" cy="37147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50000"/>
                  <a:lumOff val="50000"/>
                </a:schemeClr>
              </a:solidFill>
              <a:highlight>
                <a:srgbClr val="000000"/>
              </a:highlight>
            </a:endParaRPr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id="{CEC8F815-5967-9A45-94AB-CAE715CECC7F}"/>
              </a:ext>
            </a:extLst>
          </p:cNvPr>
          <p:cNvSpPr/>
          <p:nvPr/>
        </p:nvSpPr>
        <p:spPr>
          <a:xfrm>
            <a:off x="6763937" y="2038264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C0F1BC3E-3E6C-B141-A5B7-8E353E5CA6A0}"/>
              </a:ext>
            </a:extLst>
          </p:cNvPr>
          <p:cNvSpPr/>
          <p:nvPr/>
        </p:nvSpPr>
        <p:spPr>
          <a:xfrm>
            <a:off x="7917662" y="2037091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Ellipse 75">
            <a:extLst>
              <a:ext uri="{FF2B5EF4-FFF2-40B4-BE49-F238E27FC236}">
                <a16:creationId xmlns:a16="http://schemas.microsoft.com/office/drawing/2014/main" id="{BAEF8F2E-D8AD-4841-A7CB-E0F066C05240}"/>
              </a:ext>
            </a:extLst>
          </p:cNvPr>
          <p:cNvSpPr/>
          <p:nvPr/>
        </p:nvSpPr>
        <p:spPr>
          <a:xfrm>
            <a:off x="9093772" y="2030769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Ellipse 76">
            <a:extLst>
              <a:ext uri="{FF2B5EF4-FFF2-40B4-BE49-F238E27FC236}">
                <a16:creationId xmlns:a16="http://schemas.microsoft.com/office/drawing/2014/main" id="{11065282-92E3-4044-BBC9-D82C0BA3C54C}"/>
              </a:ext>
            </a:extLst>
          </p:cNvPr>
          <p:cNvSpPr/>
          <p:nvPr/>
        </p:nvSpPr>
        <p:spPr>
          <a:xfrm>
            <a:off x="2384279" y="3240470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Ellipse 77">
            <a:extLst>
              <a:ext uri="{FF2B5EF4-FFF2-40B4-BE49-F238E27FC236}">
                <a16:creationId xmlns:a16="http://schemas.microsoft.com/office/drawing/2014/main" id="{32B869E9-A105-BE48-9DF0-7260124D26F2}"/>
              </a:ext>
            </a:extLst>
          </p:cNvPr>
          <p:cNvSpPr/>
          <p:nvPr/>
        </p:nvSpPr>
        <p:spPr>
          <a:xfrm>
            <a:off x="3492140" y="3241675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Ellipse 78">
            <a:extLst>
              <a:ext uri="{FF2B5EF4-FFF2-40B4-BE49-F238E27FC236}">
                <a16:creationId xmlns:a16="http://schemas.microsoft.com/office/drawing/2014/main" id="{406DE1E8-760B-B64B-97CB-596BA67EE4F1}"/>
              </a:ext>
            </a:extLst>
          </p:cNvPr>
          <p:cNvSpPr/>
          <p:nvPr/>
        </p:nvSpPr>
        <p:spPr>
          <a:xfrm>
            <a:off x="4602769" y="3240877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Ellipse 79">
            <a:extLst>
              <a:ext uri="{FF2B5EF4-FFF2-40B4-BE49-F238E27FC236}">
                <a16:creationId xmlns:a16="http://schemas.microsoft.com/office/drawing/2014/main" id="{D9424C45-EA0A-424F-8AA2-8205C106278E}"/>
              </a:ext>
            </a:extLst>
          </p:cNvPr>
          <p:cNvSpPr/>
          <p:nvPr/>
        </p:nvSpPr>
        <p:spPr>
          <a:xfrm>
            <a:off x="5641450" y="3240877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Ellipse 80">
            <a:extLst>
              <a:ext uri="{FF2B5EF4-FFF2-40B4-BE49-F238E27FC236}">
                <a16:creationId xmlns:a16="http://schemas.microsoft.com/office/drawing/2014/main" id="{CC01978F-4DA7-794A-B8FE-9E3C2E2CA61D}"/>
              </a:ext>
            </a:extLst>
          </p:cNvPr>
          <p:cNvSpPr/>
          <p:nvPr/>
        </p:nvSpPr>
        <p:spPr>
          <a:xfrm>
            <a:off x="6759173" y="3233652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Ellipse 81">
            <a:extLst>
              <a:ext uri="{FF2B5EF4-FFF2-40B4-BE49-F238E27FC236}">
                <a16:creationId xmlns:a16="http://schemas.microsoft.com/office/drawing/2014/main" id="{6DBC97ED-2CC1-CD40-8961-66FB3C31B718}"/>
              </a:ext>
            </a:extLst>
          </p:cNvPr>
          <p:cNvSpPr/>
          <p:nvPr/>
        </p:nvSpPr>
        <p:spPr>
          <a:xfrm>
            <a:off x="7912898" y="3232479"/>
            <a:ext cx="371475" cy="37147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50000"/>
                  <a:lumOff val="50000"/>
                </a:schemeClr>
              </a:solidFill>
              <a:highlight>
                <a:srgbClr val="000000"/>
              </a:highlight>
            </a:endParaRPr>
          </a:p>
        </p:txBody>
      </p:sp>
      <p:sp>
        <p:nvSpPr>
          <p:cNvPr id="83" name="Ellipse 82">
            <a:extLst>
              <a:ext uri="{FF2B5EF4-FFF2-40B4-BE49-F238E27FC236}">
                <a16:creationId xmlns:a16="http://schemas.microsoft.com/office/drawing/2014/main" id="{696D5899-DCDF-E145-8FEE-AEA8A770872D}"/>
              </a:ext>
            </a:extLst>
          </p:cNvPr>
          <p:cNvSpPr/>
          <p:nvPr/>
        </p:nvSpPr>
        <p:spPr>
          <a:xfrm>
            <a:off x="9089008" y="3226157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Ellipse 83">
            <a:extLst>
              <a:ext uri="{FF2B5EF4-FFF2-40B4-BE49-F238E27FC236}">
                <a16:creationId xmlns:a16="http://schemas.microsoft.com/office/drawing/2014/main" id="{D0E75544-FCAD-7F46-8314-3CDA2595509E}"/>
              </a:ext>
            </a:extLst>
          </p:cNvPr>
          <p:cNvSpPr/>
          <p:nvPr/>
        </p:nvSpPr>
        <p:spPr>
          <a:xfrm>
            <a:off x="2379516" y="4364425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Ellipse 84">
            <a:extLst>
              <a:ext uri="{FF2B5EF4-FFF2-40B4-BE49-F238E27FC236}">
                <a16:creationId xmlns:a16="http://schemas.microsoft.com/office/drawing/2014/main" id="{FDE0C3FB-43DE-F046-AA2C-D3E992B6DD1B}"/>
              </a:ext>
            </a:extLst>
          </p:cNvPr>
          <p:cNvSpPr/>
          <p:nvPr/>
        </p:nvSpPr>
        <p:spPr>
          <a:xfrm>
            <a:off x="3487377" y="4365630"/>
            <a:ext cx="371475" cy="37147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50000"/>
                  <a:lumOff val="50000"/>
                </a:schemeClr>
              </a:solidFill>
              <a:highlight>
                <a:srgbClr val="000000"/>
              </a:highlight>
            </a:endParaRPr>
          </a:p>
        </p:txBody>
      </p:sp>
      <p:sp>
        <p:nvSpPr>
          <p:cNvPr id="86" name="Ellipse 85">
            <a:extLst>
              <a:ext uri="{FF2B5EF4-FFF2-40B4-BE49-F238E27FC236}">
                <a16:creationId xmlns:a16="http://schemas.microsoft.com/office/drawing/2014/main" id="{2EDEC370-B3FE-5B4E-9CCD-01280BB1AEE0}"/>
              </a:ext>
            </a:extLst>
          </p:cNvPr>
          <p:cNvSpPr/>
          <p:nvPr/>
        </p:nvSpPr>
        <p:spPr>
          <a:xfrm>
            <a:off x="4598006" y="4364832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Ellipse 86">
            <a:extLst>
              <a:ext uri="{FF2B5EF4-FFF2-40B4-BE49-F238E27FC236}">
                <a16:creationId xmlns:a16="http://schemas.microsoft.com/office/drawing/2014/main" id="{68A228A0-1B06-0E43-9113-0D12B3BA75F5}"/>
              </a:ext>
            </a:extLst>
          </p:cNvPr>
          <p:cNvSpPr/>
          <p:nvPr/>
        </p:nvSpPr>
        <p:spPr>
          <a:xfrm>
            <a:off x="5636687" y="4364832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Ellipse 87">
            <a:extLst>
              <a:ext uri="{FF2B5EF4-FFF2-40B4-BE49-F238E27FC236}">
                <a16:creationId xmlns:a16="http://schemas.microsoft.com/office/drawing/2014/main" id="{A1BB232E-36B6-504D-990B-1A1040D38CC7}"/>
              </a:ext>
            </a:extLst>
          </p:cNvPr>
          <p:cNvSpPr/>
          <p:nvPr/>
        </p:nvSpPr>
        <p:spPr>
          <a:xfrm>
            <a:off x="6754410" y="4357607"/>
            <a:ext cx="371475" cy="37147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50000"/>
                  <a:lumOff val="50000"/>
                </a:schemeClr>
              </a:solidFill>
              <a:highlight>
                <a:srgbClr val="000000"/>
              </a:highlight>
            </a:endParaRPr>
          </a:p>
        </p:txBody>
      </p:sp>
      <p:sp>
        <p:nvSpPr>
          <p:cNvPr id="89" name="Ellipse 88">
            <a:extLst>
              <a:ext uri="{FF2B5EF4-FFF2-40B4-BE49-F238E27FC236}">
                <a16:creationId xmlns:a16="http://schemas.microsoft.com/office/drawing/2014/main" id="{497EC8D7-D3C2-6044-BC88-BB9E200AC690}"/>
              </a:ext>
            </a:extLst>
          </p:cNvPr>
          <p:cNvSpPr/>
          <p:nvPr/>
        </p:nvSpPr>
        <p:spPr>
          <a:xfrm>
            <a:off x="7908135" y="4356434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Ellipse 89">
            <a:extLst>
              <a:ext uri="{FF2B5EF4-FFF2-40B4-BE49-F238E27FC236}">
                <a16:creationId xmlns:a16="http://schemas.microsoft.com/office/drawing/2014/main" id="{AF52F52A-FE25-AA42-8E51-D371CCC29E1D}"/>
              </a:ext>
            </a:extLst>
          </p:cNvPr>
          <p:cNvSpPr/>
          <p:nvPr/>
        </p:nvSpPr>
        <p:spPr>
          <a:xfrm>
            <a:off x="9084245" y="4350112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B72729A7-5E2A-654A-A4D5-1C1BBCC5B0C1}"/>
              </a:ext>
            </a:extLst>
          </p:cNvPr>
          <p:cNvCxnSpPr>
            <a:stCxn id="3" idx="6"/>
            <a:endCxn id="71" idx="2"/>
          </p:cNvCxnSpPr>
          <p:nvPr/>
        </p:nvCxnSpPr>
        <p:spPr>
          <a:xfrm>
            <a:off x="2760518" y="2230820"/>
            <a:ext cx="736386" cy="12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97">
            <a:extLst>
              <a:ext uri="{FF2B5EF4-FFF2-40B4-BE49-F238E27FC236}">
                <a16:creationId xmlns:a16="http://schemas.microsoft.com/office/drawing/2014/main" id="{3CCC3902-E263-A94D-B87B-B7BF75A5B3C7}"/>
              </a:ext>
            </a:extLst>
          </p:cNvPr>
          <p:cNvCxnSpPr>
            <a:cxnSpLocks/>
            <a:stCxn id="77" idx="6"/>
            <a:endCxn id="78" idx="2"/>
          </p:cNvCxnSpPr>
          <p:nvPr/>
        </p:nvCxnSpPr>
        <p:spPr>
          <a:xfrm>
            <a:off x="2755754" y="3426208"/>
            <a:ext cx="736386" cy="12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98">
            <a:extLst>
              <a:ext uri="{FF2B5EF4-FFF2-40B4-BE49-F238E27FC236}">
                <a16:creationId xmlns:a16="http://schemas.microsoft.com/office/drawing/2014/main" id="{EEABDC10-4203-0D4F-9C4E-3C0EB0330941}"/>
              </a:ext>
            </a:extLst>
          </p:cNvPr>
          <p:cNvCxnSpPr>
            <a:cxnSpLocks/>
            <a:stCxn id="84" idx="6"/>
            <a:endCxn id="85" idx="2"/>
          </p:cNvCxnSpPr>
          <p:nvPr/>
        </p:nvCxnSpPr>
        <p:spPr>
          <a:xfrm>
            <a:off x="2750991" y="4550163"/>
            <a:ext cx="736386" cy="12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100">
            <a:extLst>
              <a:ext uri="{FF2B5EF4-FFF2-40B4-BE49-F238E27FC236}">
                <a16:creationId xmlns:a16="http://schemas.microsoft.com/office/drawing/2014/main" id="{6E0044A5-10AC-934C-AA10-4279A012CB28}"/>
              </a:ext>
            </a:extLst>
          </p:cNvPr>
          <p:cNvCxnSpPr>
            <a:cxnSpLocks/>
            <a:stCxn id="71" idx="6"/>
            <a:endCxn id="72" idx="2"/>
          </p:cNvCxnSpPr>
          <p:nvPr/>
        </p:nvCxnSpPr>
        <p:spPr>
          <a:xfrm flipV="1">
            <a:off x="3868379" y="2231227"/>
            <a:ext cx="739154" cy="7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cteur droit 104">
            <a:extLst>
              <a:ext uri="{FF2B5EF4-FFF2-40B4-BE49-F238E27FC236}">
                <a16:creationId xmlns:a16="http://schemas.microsoft.com/office/drawing/2014/main" id="{9C9B3232-2C28-B040-8FDF-C7788718ABA5}"/>
              </a:ext>
            </a:extLst>
          </p:cNvPr>
          <p:cNvCxnSpPr>
            <a:cxnSpLocks/>
            <a:stCxn id="72" idx="6"/>
            <a:endCxn id="73" idx="2"/>
          </p:cNvCxnSpPr>
          <p:nvPr/>
        </p:nvCxnSpPr>
        <p:spPr>
          <a:xfrm>
            <a:off x="4979008" y="2231227"/>
            <a:ext cx="66720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cteur droit 107">
            <a:extLst>
              <a:ext uri="{FF2B5EF4-FFF2-40B4-BE49-F238E27FC236}">
                <a16:creationId xmlns:a16="http://schemas.microsoft.com/office/drawing/2014/main" id="{6B3242D0-BBCA-764E-A123-674ED656488C}"/>
              </a:ext>
            </a:extLst>
          </p:cNvPr>
          <p:cNvCxnSpPr>
            <a:cxnSpLocks/>
            <a:stCxn id="73" idx="6"/>
            <a:endCxn id="74" idx="2"/>
          </p:cNvCxnSpPr>
          <p:nvPr/>
        </p:nvCxnSpPr>
        <p:spPr>
          <a:xfrm flipV="1">
            <a:off x="6017689" y="2224002"/>
            <a:ext cx="746248" cy="72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eur droit 110">
            <a:extLst>
              <a:ext uri="{FF2B5EF4-FFF2-40B4-BE49-F238E27FC236}">
                <a16:creationId xmlns:a16="http://schemas.microsoft.com/office/drawing/2014/main" id="{E939E34A-A870-3842-A0B1-E0022874EBE2}"/>
              </a:ext>
            </a:extLst>
          </p:cNvPr>
          <p:cNvCxnSpPr>
            <a:cxnSpLocks/>
            <a:stCxn id="74" idx="6"/>
            <a:endCxn id="75" idx="2"/>
          </p:cNvCxnSpPr>
          <p:nvPr/>
        </p:nvCxnSpPr>
        <p:spPr>
          <a:xfrm flipV="1">
            <a:off x="7135412" y="2222829"/>
            <a:ext cx="782250" cy="11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cteur droit 113">
            <a:extLst>
              <a:ext uri="{FF2B5EF4-FFF2-40B4-BE49-F238E27FC236}">
                <a16:creationId xmlns:a16="http://schemas.microsoft.com/office/drawing/2014/main" id="{044E6012-7CE5-304E-B4C5-DEA0DA45B014}"/>
              </a:ext>
            </a:extLst>
          </p:cNvPr>
          <p:cNvCxnSpPr>
            <a:cxnSpLocks/>
            <a:stCxn id="75" idx="6"/>
            <a:endCxn id="76" idx="2"/>
          </p:cNvCxnSpPr>
          <p:nvPr/>
        </p:nvCxnSpPr>
        <p:spPr>
          <a:xfrm flipV="1">
            <a:off x="8289137" y="2216507"/>
            <a:ext cx="804635" cy="6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eur droit 116">
            <a:extLst>
              <a:ext uri="{FF2B5EF4-FFF2-40B4-BE49-F238E27FC236}">
                <a16:creationId xmlns:a16="http://schemas.microsoft.com/office/drawing/2014/main" id="{867A72AD-46EE-BA44-ADCA-3F6CEAA0D43C}"/>
              </a:ext>
            </a:extLst>
          </p:cNvPr>
          <p:cNvCxnSpPr>
            <a:cxnSpLocks/>
            <a:stCxn id="82" idx="6"/>
            <a:endCxn id="83" idx="2"/>
          </p:cNvCxnSpPr>
          <p:nvPr/>
        </p:nvCxnSpPr>
        <p:spPr>
          <a:xfrm flipV="1">
            <a:off x="8284373" y="3411895"/>
            <a:ext cx="804635" cy="6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cteur droit 120">
            <a:extLst>
              <a:ext uri="{FF2B5EF4-FFF2-40B4-BE49-F238E27FC236}">
                <a16:creationId xmlns:a16="http://schemas.microsoft.com/office/drawing/2014/main" id="{1FBB64BF-AB23-3948-BDDE-C6CA13F3639B}"/>
              </a:ext>
            </a:extLst>
          </p:cNvPr>
          <p:cNvCxnSpPr>
            <a:cxnSpLocks/>
            <a:stCxn id="89" idx="6"/>
            <a:endCxn id="90" idx="2"/>
          </p:cNvCxnSpPr>
          <p:nvPr/>
        </p:nvCxnSpPr>
        <p:spPr>
          <a:xfrm flipV="1">
            <a:off x="8279610" y="4535850"/>
            <a:ext cx="804635" cy="6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necteur droit 127">
            <a:extLst>
              <a:ext uri="{FF2B5EF4-FFF2-40B4-BE49-F238E27FC236}">
                <a16:creationId xmlns:a16="http://schemas.microsoft.com/office/drawing/2014/main" id="{E21CD8F9-5EB0-5343-AB8C-795307C4EF5B}"/>
              </a:ext>
            </a:extLst>
          </p:cNvPr>
          <p:cNvCxnSpPr>
            <a:cxnSpLocks/>
            <a:stCxn id="81" idx="6"/>
            <a:endCxn id="82" idx="2"/>
          </p:cNvCxnSpPr>
          <p:nvPr/>
        </p:nvCxnSpPr>
        <p:spPr>
          <a:xfrm flipV="1">
            <a:off x="7130648" y="3418217"/>
            <a:ext cx="782250" cy="11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necteur droit 130">
            <a:extLst>
              <a:ext uri="{FF2B5EF4-FFF2-40B4-BE49-F238E27FC236}">
                <a16:creationId xmlns:a16="http://schemas.microsoft.com/office/drawing/2014/main" id="{16BE47F6-BDFC-A848-AC89-9FCB3AA9F78D}"/>
              </a:ext>
            </a:extLst>
          </p:cNvPr>
          <p:cNvCxnSpPr>
            <a:cxnSpLocks/>
            <a:stCxn id="88" idx="6"/>
            <a:endCxn id="89" idx="2"/>
          </p:cNvCxnSpPr>
          <p:nvPr/>
        </p:nvCxnSpPr>
        <p:spPr>
          <a:xfrm flipV="1">
            <a:off x="7125885" y="4542172"/>
            <a:ext cx="782250" cy="11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A85F44D2-CA51-7B43-876B-73BC180E5565}"/>
              </a:ext>
            </a:extLst>
          </p:cNvPr>
          <p:cNvGrpSpPr/>
          <p:nvPr/>
        </p:nvGrpSpPr>
        <p:grpSpPr>
          <a:xfrm>
            <a:off x="2374749" y="5374052"/>
            <a:ext cx="7076204" cy="386993"/>
            <a:chOff x="2374749" y="5374052"/>
            <a:chExt cx="7076204" cy="386993"/>
          </a:xfrm>
        </p:grpSpPr>
        <p:sp>
          <p:nvSpPr>
            <p:cNvPr id="91" name="Ellipse 90">
              <a:extLst>
                <a:ext uri="{FF2B5EF4-FFF2-40B4-BE49-F238E27FC236}">
                  <a16:creationId xmlns:a16="http://schemas.microsoft.com/office/drawing/2014/main" id="{A28552B3-7F9F-B74F-9964-3546B9AD4D9B}"/>
                </a:ext>
              </a:extLst>
            </p:cNvPr>
            <p:cNvSpPr/>
            <p:nvPr/>
          </p:nvSpPr>
          <p:spPr>
            <a:xfrm>
              <a:off x="2374749" y="5388365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Ellipse 91">
              <a:extLst>
                <a:ext uri="{FF2B5EF4-FFF2-40B4-BE49-F238E27FC236}">
                  <a16:creationId xmlns:a16="http://schemas.microsoft.com/office/drawing/2014/main" id="{AF996831-55F4-794B-AC10-0B3A64C0AC95}"/>
                </a:ext>
              </a:extLst>
            </p:cNvPr>
            <p:cNvSpPr/>
            <p:nvPr/>
          </p:nvSpPr>
          <p:spPr>
            <a:xfrm>
              <a:off x="3482610" y="5389570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Ellipse 92">
              <a:extLst>
                <a:ext uri="{FF2B5EF4-FFF2-40B4-BE49-F238E27FC236}">
                  <a16:creationId xmlns:a16="http://schemas.microsoft.com/office/drawing/2014/main" id="{87F0D8B5-7107-444C-ABF1-095A21015228}"/>
                </a:ext>
              </a:extLst>
            </p:cNvPr>
            <p:cNvSpPr/>
            <p:nvPr/>
          </p:nvSpPr>
          <p:spPr>
            <a:xfrm>
              <a:off x="4593239" y="5388772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Ellipse 93">
              <a:extLst>
                <a:ext uri="{FF2B5EF4-FFF2-40B4-BE49-F238E27FC236}">
                  <a16:creationId xmlns:a16="http://schemas.microsoft.com/office/drawing/2014/main" id="{5DED08A3-62A8-604E-9F62-0F486FD9DF76}"/>
                </a:ext>
              </a:extLst>
            </p:cNvPr>
            <p:cNvSpPr/>
            <p:nvPr/>
          </p:nvSpPr>
          <p:spPr>
            <a:xfrm>
              <a:off x="5631920" y="5388772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Ellipse 94">
              <a:extLst>
                <a:ext uri="{FF2B5EF4-FFF2-40B4-BE49-F238E27FC236}">
                  <a16:creationId xmlns:a16="http://schemas.microsoft.com/office/drawing/2014/main" id="{55EB6D02-C6A5-234C-A8F6-FA76875FAD40}"/>
                </a:ext>
              </a:extLst>
            </p:cNvPr>
            <p:cNvSpPr/>
            <p:nvPr/>
          </p:nvSpPr>
          <p:spPr>
            <a:xfrm>
              <a:off x="6749643" y="5381547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Ellipse 95">
              <a:extLst>
                <a:ext uri="{FF2B5EF4-FFF2-40B4-BE49-F238E27FC236}">
                  <a16:creationId xmlns:a16="http://schemas.microsoft.com/office/drawing/2014/main" id="{0FEB0667-6AC9-AD46-8471-34F4B32579AF}"/>
                </a:ext>
              </a:extLst>
            </p:cNvPr>
            <p:cNvSpPr/>
            <p:nvPr/>
          </p:nvSpPr>
          <p:spPr>
            <a:xfrm>
              <a:off x="7903368" y="5380374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Ellipse 96">
              <a:extLst>
                <a:ext uri="{FF2B5EF4-FFF2-40B4-BE49-F238E27FC236}">
                  <a16:creationId xmlns:a16="http://schemas.microsoft.com/office/drawing/2014/main" id="{511A1B2C-843B-6D4B-BF2A-F94D172F821D}"/>
                </a:ext>
              </a:extLst>
            </p:cNvPr>
            <p:cNvSpPr/>
            <p:nvPr/>
          </p:nvSpPr>
          <p:spPr>
            <a:xfrm>
              <a:off x="9079478" y="5374052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0" name="Connecteur droit 99">
              <a:extLst>
                <a:ext uri="{FF2B5EF4-FFF2-40B4-BE49-F238E27FC236}">
                  <a16:creationId xmlns:a16="http://schemas.microsoft.com/office/drawing/2014/main" id="{BD8D7537-6C44-044D-B98C-B4C5BECF6301}"/>
                </a:ext>
              </a:extLst>
            </p:cNvPr>
            <p:cNvCxnSpPr>
              <a:cxnSpLocks/>
              <a:stCxn id="91" idx="6"/>
              <a:endCxn id="92" idx="2"/>
            </p:cNvCxnSpPr>
            <p:nvPr/>
          </p:nvCxnSpPr>
          <p:spPr>
            <a:xfrm>
              <a:off x="2746224" y="5574103"/>
              <a:ext cx="736386" cy="120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necteur droit 124">
              <a:extLst>
                <a:ext uri="{FF2B5EF4-FFF2-40B4-BE49-F238E27FC236}">
                  <a16:creationId xmlns:a16="http://schemas.microsoft.com/office/drawing/2014/main" id="{AA331686-CC52-054F-9091-6B23C3189B16}"/>
                </a:ext>
              </a:extLst>
            </p:cNvPr>
            <p:cNvCxnSpPr>
              <a:cxnSpLocks/>
              <a:stCxn id="96" idx="6"/>
              <a:endCxn id="97" idx="2"/>
            </p:cNvCxnSpPr>
            <p:nvPr/>
          </p:nvCxnSpPr>
          <p:spPr>
            <a:xfrm flipV="1">
              <a:off x="8274843" y="5559790"/>
              <a:ext cx="804635" cy="63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Connecteur droit 133">
              <a:extLst>
                <a:ext uri="{FF2B5EF4-FFF2-40B4-BE49-F238E27FC236}">
                  <a16:creationId xmlns:a16="http://schemas.microsoft.com/office/drawing/2014/main" id="{52219131-0DA9-444B-88C6-AEDCDCF78F21}"/>
                </a:ext>
              </a:extLst>
            </p:cNvPr>
            <p:cNvCxnSpPr>
              <a:cxnSpLocks/>
              <a:stCxn id="95" idx="6"/>
              <a:endCxn id="96" idx="2"/>
            </p:cNvCxnSpPr>
            <p:nvPr/>
          </p:nvCxnSpPr>
          <p:spPr>
            <a:xfrm flipV="1">
              <a:off x="7121118" y="5566112"/>
              <a:ext cx="782250" cy="11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Connecteur droit 136">
              <a:extLst>
                <a:ext uri="{FF2B5EF4-FFF2-40B4-BE49-F238E27FC236}">
                  <a16:creationId xmlns:a16="http://schemas.microsoft.com/office/drawing/2014/main" id="{93CEE686-E060-9D4F-BE3B-9093C3F6CD0C}"/>
                </a:ext>
              </a:extLst>
            </p:cNvPr>
            <p:cNvCxnSpPr>
              <a:cxnSpLocks/>
              <a:stCxn id="94" idx="6"/>
              <a:endCxn id="95" idx="2"/>
            </p:cNvCxnSpPr>
            <p:nvPr/>
          </p:nvCxnSpPr>
          <p:spPr>
            <a:xfrm flipV="1">
              <a:off x="6003395" y="5567285"/>
              <a:ext cx="746248" cy="72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Connecteur droit 139">
              <a:extLst>
                <a:ext uri="{FF2B5EF4-FFF2-40B4-BE49-F238E27FC236}">
                  <a16:creationId xmlns:a16="http://schemas.microsoft.com/office/drawing/2014/main" id="{FD023C0D-2B29-9D49-8AD5-D96D3828E797}"/>
                </a:ext>
              </a:extLst>
            </p:cNvPr>
            <p:cNvCxnSpPr>
              <a:cxnSpLocks/>
              <a:stCxn id="93" idx="6"/>
              <a:endCxn id="94" idx="2"/>
            </p:cNvCxnSpPr>
            <p:nvPr/>
          </p:nvCxnSpPr>
          <p:spPr>
            <a:xfrm>
              <a:off x="4964714" y="5574510"/>
              <a:ext cx="66720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Connecteur droit 142">
              <a:extLst>
                <a:ext uri="{FF2B5EF4-FFF2-40B4-BE49-F238E27FC236}">
                  <a16:creationId xmlns:a16="http://schemas.microsoft.com/office/drawing/2014/main" id="{B6D04993-6981-1345-A214-4B3702414108}"/>
                </a:ext>
              </a:extLst>
            </p:cNvPr>
            <p:cNvCxnSpPr>
              <a:cxnSpLocks/>
              <a:stCxn id="92" idx="6"/>
              <a:endCxn id="93" idx="2"/>
            </p:cNvCxnSpPr>
            <p:nvPr/>
          </p:nvCxnSpPr>
          <p:spPr>
            <a:xfrm flipV="1">
              <a:off x="3854085" y="5574510"/>
              <a:ext cx="739154" cy="79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8" name="Connecteur droit 147">
            <a:extLst>
              <a:ext uri="{FF2B5EF4-FFF2-40B4-BE49-F238E27FC236}">
                <a16:creationId xmlns:a16="http://schemas.microsoft.com/office/drawing/2014/main" id="{3C995601-9D3D-AC4D-918E-D07E4DDD0E4D}"/>
              </a:ext>
            </a:extLst>
          </p:cNvPr>
          <p:cNvCxnSpPr>
            <a:cxnSpLocks/>
            <a:stCxn id="85" idx="6"/>
            <a:endCxn id="86" idx="2"/>
          </p:cNvCxnSpPr>
          <p:nvPr/>
        </p:nvCxnSpPr>
        <p:spPr>
          <a:xfrm flipV="1">
            <a:off x="3858852" y="4550570"/>
            <a:ext cx="739154" cy="7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onnecteur droit 151">
            <a:extLst>
              <a:ext uri="{FF2B5EF4-FFF2-40B4-BE49-F238E27FC236}">
                <a16:creationId xmlns:a16="http://schemas.microsoft.com/office/drawing/2014/main" id="{CBCE3540-71D5-0442-A8B6-6006DDE3F30D}"/>
              </a:ext>
            </a:extLst>
          </p:cNvPr>
          <p:cNvCxnSpPr>
            <a:cxnSpLocks/>
            <a:stCxn id="86" idx="6"/>
            <a:endCxn id="87" idx="2"/>
          </p:cNvCxnSpPr>
          <p:nvPr/>
        </p:nvCxnSpPr>
        <p:spPr>
          <a:xfrm>
            <a:off x="4969481" y="4550570"/>
            <a:ext cx="66720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necteur droit 154">
            <a:extLst>
              <a:ext uri="{FF2B5EF4-FFF2-40B4-BE49-F238E27FC236}">
                <a16:creationId xmlns:a16="http://schemas.microsoft.com/office/drawing/2014/main" id="{BFEAB717-FC30-5E48-A2ED-57042A6884EA}"/>
              </a:ext>
            </a:extLst>
          </p:cNvPr>
          <p:cNvCxnSpPr>
            <a:cxnSpLocks/>
            <a:stCxn id="87" idx="6"/>
            <a:endCxn id="88" idx="2"/>
          </p:cNvCxnSpPr>
          <p:nvPr/>
        </p:nvCxnSpPr>
        <p:spPr>
          <a:xfrm flipV="1">
            <a:off x="6008162" y="4543345"/>
            <a:ext cx="746248" cy="72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Connecteur droit 157">
            <a:extLst>
              <a:ext uri="{FF2B5EF4-FFF2-40B4-BE49-F238E27FC236}">
                <a16:creationId xmlns:a16="http://schemas.microsoft.com/office/drawing/2014/main" id="{2DAB01D3-A969-9943-85DA-5247DD591494}"/>
              </a:ext>
            </a:extLst>
          </p:cNvPr>
          <p:cNvCxnSpPr>
            <a:cxnSpLocks/>
            <a:stCxn id="80" idx="6"/>
            <a:endCxn id="81" idx="2"/>
          </p:cNvCxnSpPr>
          <p:nvPr/>
        </p:nvCxnSpPr>
        <p:spPr>
          <a:xfrm flipV="1">
            <a:off x="6012925" y="3419390"/>
            <a:ext cx="746248" cy="72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necteur droit 160">
            <a:extLst>
              <a:ext uri="{FF2B5EF4-FFF2-40B4-BE49-F238E27FC236}">
                <a16:creationId xmlns:a16="http://schemas.microsoft.com/office/drawing/2014/main" id="{26C90609-B996-6743-AE1E-33B36E29E774}"/>
              </a:ext>
            </a:extLst>
          </p:cNvPr>
          <p:cNvCxnSpPr>
            <a:cxnSpLocks/>
            <a:stCxn id="79" idx="6"/>
            <a:endCxn id="80" idx="2"/>
          </p:cNvCxnSpPr>
          <p:nvPr/>
        </p:nvCxnSpPr>
        <p:spPr>
          <a:xfrm>
            <a:off x="4974244" y="3426615"/>
            <a:ext cx="66720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Connecteur droit 163">
            <a:extLst>
              <a:ext uri="{FF2B5EF4-FFF2-40B4-BE49-F238E27FC236}">
                <a16:creationId xmlns:a16="http://schemas.microsoft.com/office/drawing/2014/main" id="{E96B977F-6C7E-A645-BE90-D9E772F79D2D}"/>
              </a:ext>
            </a:extLst>
          </p:cNvPr>
          <p:cNvCxnSpPr>
            <a:cxnSpLocks/>
            <a:stCxn id="78" idx="6"/>
            <a:endCxn id="79" idx="2"/>
          </p:cNvCxnSpPr>
          <p:nvPr/>
        </p:nvCxnSpPr>
        <p:spPr>
          <a:xfrm flipV="1">
            <a:off x="3863615" y="3426615"/>
            <a:ext cx="739154" cy="7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Connecteur droit 166">
            <a:extLst>
              <a:ext uri="{FF2B5EF4-FFF2-40B4-BE49-F238E27FC236}">
                <a16:creationId xmlns:a16="http://schemas.microsoft.com/office/drawing/2014/main" id="{5DB3CBBF-F379-1B46-A6F3-63714ADD8AE8}"/>
              </a:ext>
            </a:extLst>
          </p:cNvPr>
          <p:cNvCxnSpPr>
            <a:cxnSpLocks/>
            <a:stCxn id="3" idx="4"/>
            <a:endCxn id="77" idx="0"/>
          </p:cNvCxnSpPr>
          <p:nvPr/>
        </p:nvCxnSpPr>
        <p:spPr>
          <a:xfrm flipH="1">
            <a:off x="2570017" y="2416557"/>
            <a:ext cx="4764" cy="8239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Connecteur droit 169">
            <a:extLst>
              <a:ext uri="{FF2B5EF4-FFF2-40B4-BE49-F238E27FC236}">
                <a16:creationId xmlns:a16="http://schemas.microsoft.com/office/drawing/2014/main" id="{783BA3B7-8903-E14A-BA1A-D49CC76F4C00}"/>
              </a:ext>
            </a:extLst>
          </p:cNvPr>
          <p:cNvCxnSpPr>
            <a:cxnSpLocks/>
            <a:stCxn id="77" idx="4"/>
            <a:endCxn id="84" idx="0"/>
          </p:cNvCxnSpPr>
          <p:nvPr/>
        </p:nvCxnSpPr>
        <p:spPr>
          <a:xfrm flipH="1">
            <a:off x="2565254" y="3611945"/>
            <a:ext cx="4763" cy="7524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Connecteur droit 172">
            <a:extLst>
              <a:ext uri="{FF2B5EF4-FFF2-40B4-BE49-F238E27FC236}">
                <a16:creationId xmlns:a16="http://schemas.microsoft.com/office/drawing/2014/main" id="{B8090EA7-0B62-2D41-9B53-B321A572E15D}"/>
              </a:ext>
            </a:extLst>
          </p:cNvPr>
          <p:cNvCxnSpPr>
            <a:cxnSpLocks/>
            <a:stCxn id="84" idx="4"/>
            <a:endCxn id="91" idx="0"/>
          </p:cNvCxnSpPr>
          <p:nvPr/>
        </p:nvCxnSpPr>
        <p:spPr>
          <a:xfrm flipH="1">
            <a:off x="2560487" y="4735900"/>
            <a:ext cx="4767" cy="6524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Connecteur droit 175">
            <a:extLst>
              <a:ext uri="{FF2B5EF4-FFF2-40B4-BE49-F238E27FC236}">
                <a16:creationId xmlns:a16="http://schemas.microsoft.com/office/drawing/2014/main" id="{0A378D24-AB25-8348-B783-5CA38919B883}"/>
              </a:ext>
            </a:extLst>
          </p:cNvPr>
          <p:cNvCxnSpPr>
            <a:cxnSpLocks/>
            <a:stCxn id="71" idx="4"/>
            <a:endCxn id="78" idx="0"/>
          </p:cNvCxnSpPr>
          <p:nvPr/>
        </p:nvCxnSpPr>
        <p:spPr>
          <a:xfrm flipH="1">
            <a:off x="3677878" y="2417762"/>
            <a:ext cx="4764" cy="8239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Connecteur droit 178">
            <a:extLst>
              <a:ext uri="{FF2B5EF4-FFF2-40B4-BE49-F238E27FC236}">
                <a16:creationId xmlns:a16="http://schemas.microsoft.com/office/drawing/2014/main" id="{11391DDE-B09F-A445-9F4B-1CEB62971414}"/>
              </a:ext>
            </a:extLst>
          </p:cNvPr>
          <p:cNvCxnSpPr>
            <a:cxnSpLocks/>
            <a:stCxn id="78" idx="4"/>
            <a:endCxn id="85" idx="0"/>
          </p:cNvCxnSpPr>
          <p:nvPr/>
        </p:nvCxnSpPr>
        <p:spPr>
          <a:xfrm flipH="1">
            <a:off x="3673115" y="3613150"/>
            <a:ext cx="4763" cy="7524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Connecteur droit 181">
            <a:extLst>
              <a:ext uri="{FF2B5EF4-FFF2-40B4-BE49-F238E27FC236}">
                <a16:creationId xmlns:a16="http://schemas.microsoft.com/office/drawing/2014/main" id="{242A0777-E725-634E-92BF-A4D10FD2B4AC}"/>
              </a:ext>
            </a:extLst>
          </p:cNvPr>
          <p:cNvCxnSpPr>
            <a:cxnSpLocks/>
            <a:stCxn id="85" idx="4"/>
            <a:endCxn id="92" idx="0"/>
          </p:cNvCxnSpPr>
          <p:nvPr/>
        </p:nvCxnSpPr>
        <p:spPr>
          <a:xfrm flipH="1">
            <a:off x="3668348" y="4737105"/>
            <a:ext cx="4767" cy="6524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Connecteur droit 184">
            <a:extLst>
              <a:ext uri="{FF2B5EF4-FFF2-40B4-BE49-F238E27FC236}">
                <a16:creationId xmlns:a16="http://schemas.microsoft.com/office/drawing/2014/main" id="{F7D5C42B-0555-5442-86B5-9200E1D2E220}"/>
              </a:ext>
            </a:extLst>
          </p:cNvPr>
          <p:cNvCxnSpPr>
            <a:cxnSpLocks/>
            <a:stCxn id="86" idx="4"/>
            <a:endCxn id="93" idx="0"/>
          </p:cNvCxnSpPr>
          <p:nvPr/>
        </p:nvCxnSpPr>
        <p:spPr>
          <a:xfrm flipH="1">
            <a:off x="4778977" y="4736307"/>
            <a:ext cx="4767" cy="6524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Connecteur droit 187">
            <a:extLst>
              <a:ext uri="{FF2B5EF4-FFF2-40B4-BE49-F238E27FC236}">
                <a16:creationId xmlns:a16="http://schemas.microsoft.com/office/drawing/2014/main" id="{330031F8-A068-304B-86F7-D5D707B83B8F}"/>
              </a:ext>
            </a:extLst>
          </p:cNvPr>
          <p:cNvCxnSpPr>
            <a:cxnSpLocks/>
            <a:stCxn id="79" idx="4"/>
            <a:endCxn id="86" idx="0"/>
          </p:cNvCxnSpPr>
          <p:nvPr/>
        </p:nvCxnSpPr>
        <p:spPr>
          <a:xfrm flipH="1">
            <a:off x="4783744" y="3612352"/>
            <a:ext cx="4763" cy="7524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Connecteur droit 190">
            <a:extLst>
              <a:ext uri="{FF2B5EF4-FFF2-40B4-BE49-F238E27FC236}">
                <a16:creationId xmlns:a16="http://schemas.microsoft.com/office/drawing/2014/main" id="{40809398-BD17-714D-92E5-BA674216B664}"/>
              </a:ext>
            </a:extLst>
          </p:cNvPr>
          <p:cNvCxnSpPr>
            <a:cxnSpLocks/>
            <a:stCxn id="72" idx="4"/>
            <a:endCxn id="79" idx="0"/>
          </p:cNvCxnSpPr>
          <p:nvPr/>
        </p:nvCxnSpPr>
        <p:spPr>
          <a:xfrm flipH="1">
            <a:off x="4788507" y="2416964"/>
            <a:ext cx="4764" cy="8239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Connecteur droit 193">
            <a:extLst>
              <a:ext uri="{FF2B5EF4-FFF2-40B4-BE49-F238E27FC236}">
                <a16:creationId xmlns:a16="http://schemas.microsoft.com/office/drawing/2014/main" id="{4DE6B530-9AF5-8E46-829A-1F494459A2A0}"/>
              </a:ext>
            </a:extLst>
          </p:cNvPr>
          <p:cNvCxnSpPr>
            <a:cxnSpLocks/>
            <a:stCxn id="73" idx="4"/>
            <a:endCxn id="80" idx="0"/>
          </p:cNvCxnSpPr>
          <p:nvPr/>
        </p:nvCxnSpPr>
        <p:spPr>
          <a:xfrm flipH="1">
            <a:off x="5827188" y="2416964"/>
            <a:ext cx="4764" cy="8239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Connecteur droit 196">
            <a:extLst>
              <a:ext uri="{FF2B5EF4-FFF2-40B4-BE49-F238E27FC236}">
                <a16:creationId xmlns:a16="http://schemas.microsoft.com/office/drawing/2014/main" id="{96FFA81B-9D71-F949-88C8-A2A6DC72E0BD}"/>
              </a:ext>
            </a:extLst>
          </p:cNvPr>
          <p:cNvCxnSpPr>
            <a:cxnSpLocks/>
            <a:stCxn id="80" idx="4"/>
            <a:endCxn id="87" idx="0"/>
          </p:cNvCxnSpPr>
          <p:nvPr/>
        </p:nvCxnSpPr>
        <p:spPr>
          <a:xfrm flipH="1">
            <a:off x="5822425" y="3612352"/>
            <a:ext cx="4763" cy="7524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Connecteur droit 199">
            <a:extLst>
              <a:ext uri="{FF2B5EF4-FFF2-40B4-BE49-F238E27FC236}">
                <a16:creationId xmlns:a16="http://schemas.microsoft.com/office/drawing/2014/main" id="{3C16F193-6C4D-814D-AD32-E2C99569E133}"/>
              </a:ext>
            </a:extLst>
          </p:cNvPr>
          <p:cNvCxnSpPr>
            <a:cxnSpLocks/>
            <a:stCxn id="87" idx="4"/>
            <a:endCxn id="94" idx="0"/>
          </p:cNvCxnSpPr>
          <p:nvPr/>
        </p:nvCxnSpPr>
        <p:spPr>
          <a:xfrm flipH="1">
            <a:off x="5817658" y="4736307"/>
            <a:ext cx="4767" cy="6524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Connecteur droit 202">
            <a:extLst>
              <a:ext uri="{FF2B5EF4-FFF2-40B4-BE49-F238E27FC236}">
                <a16:creationId xmlns:a16="http://schemas.microsoft.com/office/drawing/2014/main" id="{57402FCF-4FB8-964F-9F8C-9B7DCF2C7819}"/>
              </a:ext>
            </a:extLst>
          </p:cNvPr>
          <p:cNvCxnSpPr>
            <a:cxnSpLocks/>
            <a:stCxn id="88" idx="4"/>
            <a:endCxn id="95" idx="0"/>
          </p:cNvCxnSpPr>
          <p:nvPr/>
        </p:nvCxnSpPr>
        <p:spPr>
          <a:xfrm flipH="1">
            <a:off x="6935381" y="4729082"/>
            <a:ext cx="4767" cy="6524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Connecteur droit 206">
            <a:extLst>
              <a:ext uri="{FF2B5EF4-FFF2-40B4-BE49-F238E27FC236}">
                <a16:creationId xmlns:a16="http://schemas.microsoft.com/office/drawing/2014/main" id="{78B783D2-28AB-B34B-9611-BF51434BC11D}"/>
              </a:ext>
            </a:extLst>
          </p:cNvPr>
          <p:cNvCxnSpPr>
            <a:cxnSpLocks/>
            <a:stCxn id="81" idx="4"/>
            <a:endCxn id="88" idx="0"/>
          </p:cNvCxnSpPr>
          <p:nvPr/>
        </p:nvCxnSpPr>
        <p:spPr>
          <a:xfrm flipH="1">
            <a:off x="6940148" y="3605127"/>
            <a:ext cx="4763" cy="7524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Connecteur droit 209">
            <a:extLst>
              <a:ext uri="{FF2B5EF4-FFF2-40B4-BE49-F238E27FC236}">
                <a16:creationId xmlns:a16="http://schemas.microsoft.com/office/drawing/2014/main" id="{64C7D8DC-88BB-2C42-8752-04A8CB40AE09}"/>
              </a:ext>
            </a:extLst>
          </p:cNvPr>
          <p:cNvCxnSpPr>
            <a:cxnSpLocks/>
            <a:stCxn id="74" idx="4"/>
            <a:endCxn id="81" idx="0"/>
          </p:cNvCxnSpPr>
          <p:nvPr/>
        </p:nvCxnSpPr>
        <p:spPr>
          <a:xfrm flipH="1">
            <a:off x="6944911" y="2409739"/>
            <a:ext cx="4764" cy="8239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Connecteur droit 212">
            <a:extLst>
              <a:ext uri="{FF2B5EF4-FFF2-40B4-BE49-F238E27FC236}">
                <a16:creationId xmlns:a16="http://schemas.microsoft.com/office/drawing/2014/main" id="{3D3DA82C-6BE3-4A49-9707-F11CF67ADBE6}"/>
              </a:ext>
            </a:extLst>
          </p:cNvPr>
          <p:cNvCxnSpPr>
            <a:cxnSpLocks/>
            <a:stCxn id="75" idx="4"/>
            <a:endCxn id="82" idx="0"/>
          </p:cNvCxnSpPr>
          <p:nvPr/>
        </p:nvCxnSpPr>
        <p:spPr>
          <a:xfrm flipH="1">
            <a:off x="8098636" y="2408566"/>
            <a:ext cx="4764" cy="8239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Connecteur droit 215">
            <a:extLst>
              <a:ext uri="{FF2B5EF4-FFF2-40B4-BE49-F238E27FC236}">
                <a16:creationId xmlns:a16="http://schemas.microsoft.com/office/drawing/2014/main" id="{47FFE3EC-6F60-B643-AD42-268F92ADCB48}"/>
              </a:ext>
            </a:extLst>
          </p:cNvPr>
          <p:cNvCxnSpPr>
            <a:cxnSpLocks/>
            <a:stCxn id="82" idx="4"/>
            <a:endCxn id="89" idx="0"/>
          </p:cNvCxnSpPr>
          <p:nvPr/>
        </p:nvCxnSpPr>
        <p:spPr>
          <a:xfrm flipH="1">
            <a:off x="8093873" y="3603954"/>
            <a:ext cx="4763" cy="7524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Connecteur droit 218">
            <a:extLst>
              <a:ext uri="{FF2B5EF4-FFF2-40B4-BE49-F238E27FC236}">
                <a16:creationId xmlns:a16="http://schemas.microsoft.com/office/drawing/2014/main" id="{45FCDAC2-A573-FC44-8109-04A901AA25DE}"/>
              </a:ext>
            </a:extLst>
          </p:cNvPr>
          <p:cNvCxnSpPr>
            <a:cxnSpLocks/>
            <a:stCxn id="89" idx="4"/>
            <a:endCxn id="96" idx="0"/>
          </p:cNvCxnSpPr>
          <p:nvPr/>
        </p:nvCxnSpPr>
        <p:spPr>
          <a:xfrm flipH="1">
            <a:off x="8089106" y="4727909"/>
            <a:ext cx="4767" cy="6524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Connecteur droit 221">
            <a:extLst>
              <a:ext uri="{FF2B5EF4-FFF2-40B4-BE49-F238E27FC236}">
                <a16:creationId xmlns:a16="http://schemas.microsoft.com/office/drawing/2014/main" id="{3A49079E-CCBF-9749-B73B-DFF279666B41}"/>
              </a:ext>
            </a:extLst>
          </p:cNvPr>
          <p:cNvCxnSpPr>
            <a:cxnSpLocks/>
            <a:stCxn id="90" idx="4"/>
            <a:endCxn id="97" idx="0"/>
          </p:cNvCxnSpPr>
          <p:nvPr/>
        </p:nvCxnSpPr>
        <p:spPr>
          <a:xfrm flipH="1">
            <a:off x="9265216" y="4721587"/>
            <a:ext cx="4767" cy="6524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Connecteur droit 224">
            <a:extLst>
              <a:ext uri="{FF2B5EF4-FFF2-40B4-BE49-F238E27FC236}">
                <a16:creationId xmlns:a16="http://schemas.microsoft.com/office/drawing/2014/main" id="{22887D10-E913-284A-8DAB-634157792E8D}"/>
              </a:ext>
            </a:extLst>
          </p:cNvPr>
          <p:cNvCxnSpPr>
            <a:cxnSpLocks/>
            <a:stCxn id="83" idx="4"/>
            <a:endCxn id="90" idx="0"/>
          </p:cNvCxnSpPr>
          <p:nvPr/>
        </p:nvCxnSpPr>
        <p:spPr>
          <a:xfrm flipH="1">
            <a:off x="9269983" y="3597632"/>
            <a:ext cx="4763" cy="7524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Connecteur droit 227">
            <a:extLst>
              <a:ext uri="{FF2B5EF4-FFF2-40B4-BE49-F238E27FC236}">
                <a16:creationId xmlns:a16="http://schemas.microsoft.com/office/drawing/2014/main" id="{F877F5F1-1DE0-8A41-BE91-B84966D22160}"/>
              </a:ext>
            </a:extLst>
          </p:cNvPr>
          <p:cNvCxnSpPr>
            <a:cxnSpLocks/>
            <a:stCxn id="76" idx="4"/>
            <a:endCxn id="83" idx="0"/>
          </p:cNvCxnSpPr>
          <p:nvPr/>
        </p:nvCxnSpPr>
        <p:spPr>
          <a:xfrm flipH="1">
            <a:off x="9274746" y="2402244"/>
            <a:ext cx="4764" cy="8239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Connecteur droit 156">
            <a:extLst>
              <a:ext uri="{FF2B5EF4-FFF2-40B4-BE49-F238E27FC236}">
                <a16:creationId xmlns:a16="http://schemas.microsoft.com/office/drawing/2014/main" id="{E7331855-4972-A14C-B648-38F74DF3003D}"/>
              </a:ext>
            </a:extLst>
          </p:cNvPr>
          <p:cNvCxnSpPr>
            <a:cxnSpLocks/>
          </p:cNvCxnSpPr>
          <p:nvPr/>
        </p:nvCxnSpPr>
        <p:spPr>
          <a:xfrm flipV="1">
            <a:off x="1985960" y="1690688"/>
            <a:ext cx="7801467" cy="1746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Connecteur droit 158">
            <a:extLst>
              <a:ext uri="{FF2B5EF4-FFF2-40B4-BE49-F238E27FC236}">
                <a16:creationId xmlns:a16="http://schemas.microsoft.com/office/drawing/2014/main" id="{B770BA4C-4AAB-2849-A295-F0587D1AF63B}"/>
              </a:ext>
            </a:extLst>
          </p:cNvPr>
          <p:cNvCxnSpPr>
            <a:cxnSpLocks/>
          </p:cNvCxnSpPr>
          <p:nvPr/>
        </p:nvCxnSpPr>
        <p:spPr>
          <a:xfrm>
            <a:off x="1985960" y="2806318"/>
            <a:ext cx="780146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Connecteur droit 159">
            <a:extLst>
              <a:ext uri="{FF2B5EF4-FFF2-40B4-BE49-F238E27FC236}">
                <a16:creationId xmlns:a16="http://schemas.microsoft.com/office/drawing/2014/main" id="{31BFDB18-0CF8-DC4E-8E96-0EAA62CF2F28}"/>
              </a:ext>
            </a:extLst>
          </p:cNvPr>
          <p:cNvCxnSpPr>
            <a:cxnSpLocks/>
          </p:cNvCxnSpPr>
          <p:nvPr/>
        </p:nvCxnSpPr>
        <p:spPr>
          <a:xfrm>
            <a:off x="1985960" y="3943953"/>
            <a:ext cx="780146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Connecteur droit 161">
            <a:extLst>
              <a:ext uri="{FF2B5EF4-FFF2-40B4-BE49-F238E27FC236}">
                <a16:creationId xmlns:a16="http://schemas.microsoft.com/office/drawing/2014/main" id="{729BB19F-FAF0-9E47-9468-5A3A4E6EF79E}"/>
              </a:ext>
            </a:extLst>
          </p:cNvPr>
          <p:cNvCxnSpPr>
            <a:cxnSpLocks/>
          </p:cNvCxnSpPr>
          <p:nvPr/>
        </p:nvCxnSpPr>
        <p:spPr>
          <a:xfrm>
            <a:off x="1985960" y="5030788"/>
            <a:ext cx="780146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Connecteur droit 162">
            <a:extLst>
              <a:ext uri="{FF2B5EF4-FFF2-40B4-BE49-F238E27FC236}">
                <a16:creationId xmlns:a16="http://schemas.microsoft.com/office/drawing/2014/main" id="{CE53D01C-6C4D-FB46-95B6-7DE8BB65976E}"/>
              </a:ext>
            </a:extLst>
          </p:cNvPr>
          <p:cNvCxnSpPr>
            <a:cxnSpLocks/>
          </p:cNvCxnSpPr>
          <p:nvPr/>
        </p:nvCxnSpPr>
        <p:spPr>
          <a:xfrm>
            <a:off x="1985960" y="6097711"/>
            <a:ext cx="7801467" cy="770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Connecteur droit 164">
            <a:extLst>
              <a:ext uri="{FF2B5EF4-FFF2-40B4-BE49-F238E27FC236}">
                <a16:creationId xmlns:a16="http://schemas.microsoft.com/office/drawing/2014/main" id="{82EF2B88-CC07-E24A-AACB-FA21A58BA3A9}"/>
              </a:ext>
            </a:extLst>
          </p:cNvPr>
          <p:cNvCxnSpPr>
            <a:cxnSpLocks/>
          </p:cNvCxnSpPr>
          <p:nvPr/>
        </p:nvCxnSpPr>
        <p:spPr>
          <a:xfrm>
            <a:off x="1985960" y="1690688"/>
            <a:ext cx="0" cy="440702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Connecteur droit 165">
            <a:extLst>
              <a:ext uri="{FF2B5EF4-FFF2-40B4-BE49-F238E27FC236}">
                <a16:creationId xmlns:a16="http://schemas.microsoft.com/office/drawing/2014/main" id="{2EED4322-3FAC-C845-81D7-1AD43CFE0B9B}"/>
              </a:ext>
            </a:extLst>
          </p:cNvPr>
          <p:cNvCxnSpPr>
            <a:cxnSpLocks/>
          </p:cNvCxnSpPr>
          <p:nvPr/>
        </p:nvCxnSpPr>
        <p:spPr>
          <a:xfrm>
            <a:off x="3097641" y="1708149"/>
            <a:ext cx="0" cy="43972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Connecteur droit 167">
            <a:extLst>
              <a:ext uri="{FF2B5EF4-FFF2-40B4-BE49-F238E27FC236}">
                <a16:creationId xmlns:a16="http://schemas.microsoft.com/office/drawing/2014/main" id="{F029EE58-F3F3-7F4F-9884-EDE86F1E59E0}"/>
              </a:ext>
            </a:extLst>
          </p:cNvPr>
          <p:cNvCxnSpPr>
            <a:cxnSpLocks/>
          </p:cNvCxnSpPr>
          <p:nvPr/>
        </p:nvCxnSpPr>
        <p:spPr>
          <a:xfrm flipH="1">
            <a:off x="4207905" y="1708151"/>
            <a:ext cx="2" cy="437270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Connecteur droit 168">
            <a:extLst>
              <a:ext uri="{FF2B5EF4-FFF2-40B4-BE49-F238E27FC236}">
                <a16:creationId xmlns:a16="http://schemas.microsoft.com/office/drawing/2014/main" id="{C3DF323D-23D2-5648-937E-9E6524713C6E}"/>
              </a:ext>
            </a:extLst>
          </p:cNvPr>
          <p:cNvCxnSpPr>
            <a:cxnSpLocks/>
          </p:cNvCxnSpPr>
          <p:nvPr/>
        </p:nvCxnSpPr>
        <p:spPr>
          <a:xfrm>
            <a:off x="5289114" y="1690690"/>
            <a:ext cx="0" cy="441472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Connecteur droit 170">
            <a:extLst>
              <a:ext uri="{FF2B5EF4-FFF2-40B4-BE49-F238E27FC236}">
                <a16:creationId xmlns:a16="http://schemas.microsoft.com/office/drawing/2014/main" id="{4B0CF23E-A5DF-1742-923A-8FECC6604C1B}"/>
              </a:ext>
            </a:extLst>
          </p:cNvPr>
          <p:cNvCxnSpPr>
            <a:cxnSpLocks/>
          </p:cNvCxnSpPr>
          <p:nvPr/>
        </p:nvCxnSpPr>
        <p:spPr>
          <a:xfrm>
            <a:off x="6372467" y="1690690"/>
            <a:ext cx="0" cy="441472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Connecteur droit 171">
            <a:extLst>
              <a:ext uri="{FF2B5EF4-FFF2-40B4-BE49-F238E27FC236}">
                <a16:creationId xmlns:a16="http://schemas.microsoft.com/office/drawing/2014/main" id="{6786F8B0-F4EA-A04F-BF2C-931F7D0A7E2C}"/>
              </a:ext>
            </a:extLst>
          </p:cNvPr>
          <p:cNvCxnSpPr>
            <a:cxnSpLocks/>
          </p:cNvCxnSpPr>
          <p:nvPr/>
        </p:nvCxnSpPr>
        <p:spPr>
          <a:xfrm>
            <a:off x="7479271" y="1708151"/>
            <a:ext cx="0" cy="439726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Connecteur droit 173">
            <a:extLst>
              <a:ext uri="{FF2B5EF4-FFF2-40B4-BE49-F238E27FC236}">
                <a16:creationId xmlns:a16="http://schemas.microsoft.com/office/drawing/2014/main" id="{65C0A602-CB2A-B046-ABBA-48B5B91BDBBE}"/>
              </a:ext>
            </a:extLst>
          </p:cNvPr>
          <p:cNvCxnSpPr>
            <a:cxnSpLocks/>
          </p:cNvCxnSpPr>
          <p:nvPr/>
        </p:nvCxnSpPr>
        <p:spPr>
          <a:xfrm>
            <a:off x="8700139" y="1690690"/>
            <a:ext cx="0" cy="441472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Connecteur droit 174">
            <a:extLst>
              <a:ext uri="{FF2B5EF4-FFF2-40B4-BE49-F238E27FC236}">
                <a16:creationId xmlns:a16="http://schemas.microsoft.com/office/drawing/2014/main" id="{A92007CC-8DE0-DF46-8312-F3E01E1FBD57}"/>
              </a:ext>
            </a:extLst>
          </p:cNvPr>
          <p:cNvCxnSpPr>
            <a:cxnSpLocks/>
          </p:cNvCxnSpPr>
          <p:nvPr/>
        </p:nvCxnSpPr>
        <p:spPr>
          <a:xfrm>
            <a:off x="9773141" y="1690688"/>
            <a:ext cx="0" cy="44147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5C272660-5BFC-B948-BC63-3118C5540168}"/>
              </a:ext>
            </a:extLst>
          </p:cNvPr>
          <p:cNvGrpSpPr/>
          <p:nvPr/>
        </p:nvGrpSpPr>
        <p:grpSpPr>
          <a:xfrm>
            <a:off x="1353819" y="1232058"/>
            <a:ext cx="387513" cy="5360826"/>
            <a:chOff x="1353819" y="1232058"/>
            <a:chExt cx="387513" cy="5360826"/>
          </a:xfrm>
        </p:grpSpPr>
        <p:sp>
          <p:nvSpPr>
            <p:cNvPr id="177" name="Ellipse 176">
              <a:extLst>
                <a:ext uri="{FF2B5EF4-FFF2-40B4-BE49-F238E27FC236}">
                  <a16:creationId xmlns:a16="http://schemas.microsoft.com/office/drawing/2014/main" id="{E0F837CE-12BF-5C40-9AAA-78E44FBA87DD}"/>
                </a:ext>
              </a:extLst>
            </p:cNvPr>
            <p:cNvSpPr/>
            <p:nvPr/>
          </p:nvSpPr>
          <p:spPr>
            <a:xfrm>
              <a:off x="1369857" y="2054602"/>
              <a:ext cx="371475" cy="37147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Ellipse 177">
              <a:extLst>
                <a:ext uri="{FF2B5EF4-FFF2-40B4-BE49-F238E27FC236}">
                  <a16:creationId xmlns:a16="http://schemas.microsoft.com/office/drawing/2014/main" id="{96C9B0C7-90E7-FB4C-BA16-028A7FF781DC}"/>
                </a:ext>
              </a:extLst>
            </p:cNvPr>
            <p:cNvSpPr/>
            <p:nvPr/>
          </p:nvSpPr>
          <p:spPr>
            <a:xfrm>
              <a:off x="1365093" y="3249990"/>
              <a:ext cx="371475" cy="37147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Ellipse 179">
              <a:extLst>
                <a:ext uri="{FF2B5EF4-FFF2-40B4-BE49-F238E27FC236}">
                  <a16:creationId xmlns:a16="http://schemas.microsoft.com/office/drawing/2014/main" id="{8CB7E79B-D351-9F41-B5E8-42BA3AE1E460}"/>
                </a:ext>
              </a:extLst>
            </p:cNvPr>
            <p:cNvSpPr/>
            <p:nvPr/>
          </p:nvSpPr>
          <p:spPr>
            <a:xfrm>
              <a:off x="1360330" y="4373945"/>
              <a:ext cx="371475" cy="37147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Ellipse 180">
              <a:extLst>
                <a:ext uri="{FF2B5EF4-FFF2-40B4-BE49-F238E27FC236}">
                  <a16:creationId xmlns:a16="http://schemas.microsoft.com/office/drawing/2014/main" id="{FA8BBADC-DB5D-F546-AEA4-54256680076E}"/>
                </a:ext>
              </a:extLst>
            </p:cNvPr>
            <p:cNvSpPr/>
            <p:nvPr/>
          </p:nvSpPr>
          <p:spPr>
            <a:xfrm>
              <a:off x="1355563" y="5397885"/>
              <a:ext cx="371475" cy="37147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3" name="Connecteur droit 182">
              <a:extLst>
                <a:ext uri="{FF2B5EF4-FFF2-40B4-BE49-F238E27FC236}">
                  <a16:creationId xmlns:a16="http://schemas.microsoft.com/office/drawing/2014/main" id="{440EB1A2-A3B7-6742-85A5-121145EC82B3}"/>
                </a:ext>
              </a:extLst>
            </p:cNvPr>
            <p:cNvCxnSpPr>
              <a:cxnSpLocks/>
              <a:stCxn id="189" idx="4"/>
              <a:endCxn id="178" idx="0"/>
            </p:cNvCxnSpPr>
            <p:nvPr/>
          </p:nvCxnSpPr>
          <p:spPr>
            <a:xfrm>
              <a:off x="1539557" y="1603533"/>
              <a:ext cx="11274" cy="16464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Connecteur droit 183">
              <a:extLst>
                <a:ext uri="{FF2B5EF4-FFF2-40B4-BE49-F238E27FC236}">
                  <a16:creationId xmlns:a16="http://schemas.microsoft.com/office/drawing/2014/main" id="{7F0AD13A-433A-4E4B-9E40-CF05812171DB}"/>
                </a:ext>
              </a:extLst>
            </p:cNvPr>
            <p:cNvCxnSpPr>
              <a:cxnSpLocks/>
              <a:stCxn id="178" idx="4"/>
              <a:endCxn id="180" idx="0"/>
            </p:cNvCxnSpPr>
            <p:nvPr/>
          </p:nvCxnSpPr>
          <p:spPr>
            <a:xfrm flipH="1">
              <a:off x="1546068" y="3621465"/>
              <a:ext cx="4763" cy="7524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Connecteur droit 185">
              <a:extLst>
                <a:ext uri="{FF2B5EF4-FFF2-40B4-BE49-F238E27FC236}">
                  <a16:creationId xmlns:a16="http://schemas.microsoft.com/office/drawing/2014/main" id="{DAFB370B-84D4-7E4A-917B-78DEEF1C98CF}"/>
                </a:ext>
              </a:extLst>
            </p:cNvPr>
            <p:cNvCxnSpPr>
              <a:cxnSpLocks/>
              <a:stCxn id="180" idx="4"/>
              <a:endCxn id="187" idx="0"/>
            </p:cNvCxnSpPr>
            <p:nvPr/>
          </p:nvCxnSpPr>
          <p:spPr>
            <a:xfrm>
              <a:off x="1546068" y="4745420"/>
              <a:ext cx="9526" cy="147598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7" name="Ellipse 186">
              <a:extLst>
                <a:ext uri="{FF2B5EF4-FFF2-40B4-BE49-F238E27FC236}">
                  <a16:creationId xmlns:a16="http://schemas.microsoft.com/office/drawing/2014/main" id="{AF0B8E82-5473-6B47-B3D3-FB4751D0D5BC}"/>
                </a:ext>
              </a:extLst>
            </p:cNvPr>
            <p:cNvSpPr/>
            <p:nvPr/>
          </p:nvSpPr>
          <p:spPr>
            <a:xfrm>
              <a:off x="1369856" y="6221409"/>
              <a:ext cx="371475" cy="37147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Ellipse 188">
              <a:extLst>
                <a:ext uri="{FF2B5EF4-FFF2-40B4-BE49-F238E27FC236}">
                  <a16:creationId xmlns:a16="http://schemas.microsoft.com/office/drawing/2014/main" id="{C58FF42C-B33C-D940-9AFF-31FFAB641A26}"/>
                </a:ext>
              </a:extLst>
            </p:cNvPr>
            <p:cNvSpPr/>
            <p:nvPr/>
          </p:nvSpPr>
          <p:spPr>
            <a:xfrm>
              <a:off x="1353819" y="1232058"/>
              <a:ext cx="371475" cy="37147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0" name="Groupe 189">
            <a:extLst>
              <a:ext uri="{FF2B5EF4-FFF2-40B4-BE49-F238E27FC236}">
                <a16:creationId xmlns:a16="http://schemas.microsoft.com/office/drawing/2014/main" id="{49B9E188-65BC-9749-AB68-27FE8DAFFC1B}"/>
              </a:ext>
            </a:extLst>
          </p:cNvPr>
          <p:cNvGrpSpPr/>
          <p:nvPr/>
        </p:nvGrpSpPr>
        <p:grpSpPr>
          <a:xfrm>
            <a:off x="10091035" y="1213375"/>
            <a:ext cx="387513" cy="5360826"/>
            <a:chOff x="1353819" y="1232058"/>
            <a:chExt cx="387513" cy="5360826"/>
          </a:xfrm>
        </p:grpSpPr>
        <p:sp>
          <p:nvSpPr>
            <p:cNvPr id="192" name="Ellipse 191">
              <a:extLst>
                <a:ext uri="{FF2B5EF4-FFF2-40B4-BE49-F238E27FC236}">
                  <a16:creationId xmlns:a16="http://schemas.microsoft.com/office/drawing/2014/main" id="{3F5C3916-0CD1-304E-AEE3-C3F194D76DDB}"/>
                </a:ext>
              </a:extLst>
            </p:cNvPr>
            <p:cNvSpPr/>
            <p:nvPr/>
          </p:nvSpPr>
          <p:spPr>
            <a:xfrm>
              <a:off x="1369857" y="2054602"/>
              <a:ext cx="371475" cy="37147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Ellipse 192">
              <a:extLst>
                <a:ext uri="{FF2B5EF4-FFF2-40B4-BE49-F238E27FC236}">
                  <a16:creationId xmlns:a16="http://schemas.microsoft.com/office/drawing/2014/main" id="{0D4C5DBE-D9B2-8444-85EE-C2EBFD081FFC}"/>
                </a:ext>
              </a:extLst>
            </p:cNvPr>
            <p:cNvSpPr/>
            <p:nvPr/>
          </p:nvSpPr>
          <p:spPr>
            <a:xfrm>
              <a:off x="1365093" y="3249990"/>
              <a:ext cx="371475" cy="37147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Ellipse 194">
              <a:extLst>
                <a:ext uri="{FF2B5EF4-FFF2-40B4-BE49-F238E27FC236}">
                  <a16:creationId xmlns:a16="http://schemas.microsoft.com/office/drawing/2014/main" id="{642EC517-8E90-6F46-B259-D968D0490E61}"/>
                </a:ext>
              </a:extLst>
            </p:cNvPr>
            <p:cNvSpPr/>
            <p:nvPr/>
          </p:nvSpPr>
          <p:spPr>
            <a:xfrm>
              <a:off x="1360330" y="4373945"/>
              <a:ext cx="371475" cy="37147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Ellipse 195">
              <a:extLst>
                <a:ext uri="{FF2B5EF4-FFF2-40B4-BE49-F238E27FC236}">
                  <a16:creationId xmlns:a16="http://schemas.microsoft.com/office/drawing/2014/main" id="{EE29BC5D-1C2A-EA4D-A85D-6CE433BA6EC7}"/>
                </a:ext>
              </a:extLst>
            </p:cNvPr>
            <p:cNvSpPr/>
            <p:nvPr/>
          </p:nvSpPr>
          <p:spPr>
            <a:xfrm>
              <a:off x="1355563" y="5397885"/>
              <a:ext cx="371475" cy="37147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8" name="Connecteur droit 197">
              <a:extLst>
                <a:ext uri="{FF2B5EF4-FFF2-40B4-BE49-F238E27FC236}">
                  <a16:creationId xmlns:a16="http://schemas.microsoft.com/office/drawing/2014/main" id="{49A25F2C-3438-E94A-9AAE-AD624A3E79BC}"/>
                </a:ext>
              </a:extLst>
            </p:cNvPr>
            <p:cNvCxnSpPr>
              <a:cxnSpLocks/>
              <a:stCxn id="204" idx="4"/>
              <a:endCxn id="193" idx="0"/>
            </p:cNvCxnSpPr>
            <p:nvPr/>
          </p:nvCxnSpPr>
          <p:spPr>
            <a:xfrm>
              <a:off x="1539557" y="1603533"/>
              <a:ext cx="11274" cy="16464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Connecteur droit 198">
              <a:extLst>
                <a:ext uri="{FF2B5EF4-FFF2-40B4-BE49-F238E27FC236}">
                  <a16:creationId xmlns:a16="http://schemas.microsoft.com/office/drawing/2014/main" id="{6A4AD751-1519-1D4B-94B5-435DFB134DDC}"/>
                </a:ext>
              </a:extLst>
            </p:cNvPr>
            <p:cNvCxnSpPr>
              <a:cxnSpLocks/>
              <a:stCxn id="193" idx="4"/>
              <a:endCxn id="195" idx="0"/>
            </p:cNvCxnSpPr>
            <p:nvPr/>
          </p:nvCxnSpPr>
          <p:spPr>
            <a:xfrm flipH="1">
              <a:off x="1546068" y="3621465"/>
              <a:ext cx="4763" cy="7524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Connecteur droit 200">
              <a:extLst>
                <a:ext uri="{FF2B5EF4-FFF2-40B4-BE49-F238E27FC236}">
                  <a16:creationId xmlns:a16="http://schemas.microsoft.com/office/drawing/2014/main" id="{7057850D-B802-7A4A-B014-096BADBE72F8}"/>
                </a:ext>
              </a:extLst>
            </p:cNvPr>
            <p:cNvCxnSpPr>
              <a:cxnSpLocks/>
              <a:stCxn id="195" idx="4"/>
              <a:endCxn id="202" idx="0"/>
            </p:cNvCxnSpPr>
            <p:nvPr/>
          </p:nvCxnSpPr>
          <p:spPr>
            <a:xfrm>
              <a:off x="1546068" y="4745420"/>
              <a:ext cx="9526" cy="147598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2" name="Ellipse 201">
              <a:extLst>
                <a:ext uri="{FF2B5EF4-FFF2-40B4-BE49-F238E27FC236}">
                  <a16:creationId xmlns:a16="http://schemas.microsoft.com/office/drawing/2014/main" id="{D19AEF23-01F1-9740-860D-8D0749A50CDE}"/>
                </a:ext>
              </a:extLst>
            </p:cNvPr>
            <p:cNvSpPr/>
            <p:nvPr/>
          </p:nvSpPr>
          <p:spPr>
            <a:xfrm>
              <a:off x="1369856" y="6221409"/>
              <a:ext cx="371475" cy="37147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Ellipse 203">
              <a:extLst>
                <a:ext uri="{FF2B5EF4-FFF2-40B4-BE49-F238E27FC236}">
                  <a16:creationId xmlns:a16="http://schemas.microsoft.com/office/drawing/2014/main" id="{5BB6D8AA-28E5-934C-9E54-0813326B7DF8}"/>
                </a:ext>
              </a:extLst>
            </p:cNvPr>
            <p:cNvSpPr/>
            <p:nvPr/>
          </p:nvSpPr>
          <p:spPr>
            <a:xfrm>
              <a:off x="1353819" y="1232058"/>
              <a:ext cx="371475" cy="37147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5" name="Groupe 204">
            <a:extLst>
              <a:ext uri="{FF2B5EF4-FFF2-40B4-BE49-F238E27FC236}">
                <a16:creationId xmlns:a16="http://schemas.microsoft.com/office/drawing/2014/main" id="{E5B60F3A-911A-3440-BE6E-2608B21BA598}"/>
              </a:ext>
            </a:extLst>
          </p:cNvPr>
          <p:cNvGrpSpPr/>
          <p:nvPr/>
        </p:nvGrpSpPr>
        <p:grpSpPr>
          <a:xfrm>
            <a:off x="1727043" y="6197839"/>
            <a:ext cx="8365741" cy="386993"/>
            <a:chOff x="1723526" y="5374052"/>
            <a:chExt cx="8365741" cy="386993"/>
          </a:xfrm>
          <a:solidFill>
            <a:schemeClr val="tx1"/>
          </a:solidFill>
        </p:grpSpPr>
        <p:sp>
          <p:nvSpPr>
            <p:cNvPr id="206" name="Ellipse 205">
              <a:extLst>
                <a:ext uri="{FF2B5EF4-FFF2-40B4-BE49-F238E27FC236}">
                  <a16:creationId xmlns:a16="http://schemas.microsoft.com/office/drawing/2014/main" id="{EDA1B4A3-5CA9-2143-ACA2-15FB407DB00B}"/>
                </a:ext>
              </a:extLst>
            </p:cNvPr>
            <p:cNvSpPr/>
            <p:nvPr/>
          </p:nvSpPr>
          <p:spPr>
            <a:xfrm>
              <a:off x="2374749" y="5388365"/>
              <a:ext cx="371475" cy="37147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Ellipse 207">
              <a:extLst>
                <a:ext uri="{FF2B5EF4-FFF2-40B4-BE49-F238E27FC236}">
                  <a16:creationId xmlns:a16="http://schemas.microsoft.com/office/drawing/2014/main" id="{97C33AAC-FE35-BB43-B528-32D76643CEE8}"/>
                </a:ext>
              </a:extLst>
            </p:cNvPr>
            <p:cNvSpPr/>
            <p:nvPr/>
          </p:nvSpPr>
          <p:spPr>
            <a:xfrm>
              <a:off x="3468322" y="5389570"/>
              <a:ext cx="371475" cy="37147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Ellipse 208">
              <a:extLst>
                <a:ext uri="{FF2B5EF4-FFF2-40B4-BE49-F238E27FC236}">
                  <a16:creationId xmlns:a16="http://schemas.microsoft.com/office/drawing/2014/main" id="{91FFC732-2A68-DF4A-BBBE-9637470A1328}"/>
                </a:ext>
              </a:extLst>
            </p:cNvPr>
            <p:cNvSpPr/>
            <p:nvPr/>
          </p:nvSpPr>
          <p:spPr>
            <a:xfrm>
              <a:off x="4593239" y="5388772"/>
              <a:ext cx="371475" cy="37147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Ellipse 210">
              <a:extLst>
                <a:ext uri="{FF2B5EF4-FFF2-40B4-BE49-F238E27FC236}">
                  <a16:creationId xmlns:a16="http://schemas.microsoft.com/office/drawing/2014/main" id="{AE77A516-6D52-414C-9E11-33B0BDAC1831}"/>
                </a:ext>
              </a:extLst>
            </p:cNvPr>
            <p:cNvSpPr/>
            <p:nvPr/>
          </p:nvSpPr>
          <p:spPr>
            <a:xfrm>
              <a:off x="5631920" y="5388772"/>
              <a:ext cx="371475" cy="37147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Ellipse 211">
              <a:extLst>
                <a:ext uri="{FF2B5EF4-FFF2-40B4-BE49-F238E27FC236}">
                  <a16:creationId xmlns:a16="http://schemas.microsoft.com/office/drawing/2014/main" id="{BBC29AEB-3716-6F4C-AE95-BCD32F9B131A}"/>
                </a:ext>
              </a:extLst>
            </p:cNvPr>
            <p:cNvSpPr/>
            <p:nvPr/>
          </p:nvSpPr>
          <p:spPr>
            <a:xfrm>
              <a:off x="6749643" y="5381547"/>
              <a:ext cx="371475" cy="37147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Ellipse 213">
              <a:extLst>
                <a:ext uri="{FF2B5EF4-FFF2-40B4-BE49-F238E27FC236}">
                  <a16:creationId xmlns:a16="http://schemas.microsoft.com/office/drawing/2014/main" id="{1A6C28C4-88DE-C547-AB8A-3801F2DDDF07}"/>
                </a:ext>
              </a:extLst>
            </p:cNvPr>
            <p:cNvSpPr/>
            <p:nvPr/>
          </p:nvSpPr>
          <p:spPr>
            <a:xfrm>
              <a:off x="7903368" y="5380374"/>
              <a:ext cx="371475" cy="37147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Ellipse 214">
              <a:extLst>
                <a:ext uri="{FF2B5EF4-FFF2-40B4-BE49-F238E27FC236}">
                  <a16:creationId xmlns:a16="http://schemas.microsoft.com/office/drawing/2014/main" id="{81736616-0489-3C44-8BB1-1CEDAAFB2295}"/>
                </a:ext>
              </a:extLst>
            </p:cNvPr>
            <p:cNvSpPr/>
            <p:nvPr/>
          </p:nvSpPr>
          <p:spPr>
            <a:xfrm>
              <a:off x="9079478" y="5374052"/>
              <a:ext cx="371475" cy="37147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7" name="Connecteur droit 216">
              <a:extLst>
                <a:ext uri="{FF2B5EF4-FFF2-40B4-BE49-F238E27FC236}">
                  <a16:creationId xmlns:a16="http://schemas.microsoft.com/office/drawing/2014/main" id="{4AB10049-65B7-6D4A-AF92-565B74FED984}"/>
                </a:ext>
              </a:extLst>
            </p:cNvPr>
            <p:cNvCxnSpPr>
              <a:cxnSpLocks/>
              <a:stCxn id="187" idx="6"/>
              <a:endCxn id="208" idx="2"/>
            </p:cNvCxnSpPr>
            <p:nvPr/>
          </p:nvCxnSpPr>
          <p:spPr>
            <a:xfrm flipV="1">
              <a:off x="1723526" y="5575308"/>
              <a:ext cx="1744796" cy="8052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Connecteur droit 217">
              <a:extLst>
                <a:ext uri="{FF2B5EF4-FFF2-40B4-BE49-F238E27FC236}">
                  <a16:creationId xmlns:a16="http://schemas.microsoft.com/office/drawing/2014/main" id="{56875C66-4466-D249-8DA2-08E23F880AA4}"/>
                </a:ext>
              </a:extLst>
            </p:cNvPr>
            <p:cNvCxnSpPr>
              <a:cxnSpLocks/>
              <a:stCxn id="214" idx="6"/>
              <a:endCxn id="202" idx="2"/>
            </p:cNvCxnSpPr>
            <p:nvPr/>
          </p:nvCxnSpPr>
          <p:spPr>
            <a:xfrm flipV="1">
              <a:off x="8274843" y="5564677"/>
              <a:ext cx="1814424" cy="1435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Connecteur droit 219">
              <a:extLst>
                <a:ext uri="{FF2B5EF4-FFF2-40B4-BE49-F238E27FC236}">
                  <a16:creationId xmlns:a16="http://schemas.microsoft.com/office/drawing/2014/main" id="{2D886DC1-60C0-4246-B0C4-F35AA3E44E1E}"/>
                </a:ext>
              </a:extLst>
            </p:cNvPr>
            <p:cNvCxnSpPr>
              <a:cxnSpLocks/>
              <a:stCxn id="212" idx="6"/>
              <a:endCxn id="214" idx="2"/>
            </p:cNvCxnSpPr>
            <p:nvPr/>
          </p:nvCxnSpPr>
          <p:spPr>
            <a:xfrm flipV="1">
              <a:off x="7121118" y="5566112"/>
              <a:ext cx="782250" cy="1173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Connecteur droit 220">
              <a:extLst>
                <a:ext uri="{FF2B5EF4-FFF2-40B4-BE49-F238E27FC236}">
                  <a16:creationId xmlns:a16="http://schemas.microsoft.com/office/drawing/2014/main" id="{9BDF6A04-2A98-4D46-B67F-02CB1E47746A}"/>
                </a:ext>
              </a:extLst>
            </p:cNvPr>
            <p:cNvCxnSpPr>
              <a:cxnSpLocks/>
              <a:stCxn id="211" idx="6"/>
              <a:endCxn id="212" idx="2"/>
            </p:cNvCxnSpPr>
            <p:nvPr/>
          </p:nvCxnSpPr>
          <p:spPr>
            <a:xfrm flipV="1">
              <a:off x="6003395" y="5567285"/>
              <a:ext cx="746248" cy="7225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Connecteur droit 222">
              <a:extLst>
                <a:ext uri="{FF2B5EF4-FFF2-40B4-BE49-F238E27FC236}">
                  <a16:creationId xmlns:a16="http://schemas.microsoft.com/office/drawing/2014/main" id="{7CD5A89E-E062-6D44-BDF9-7E142708F491}"/>
                </a:ext>
              </a:extLst>
            </p:cNvPr>
            <p:cNvCxnSpPr>
              <a:cxnSpLocks/>
              <a:stCxn id="209" idx="6"/>
              <a:endCxn id="211" idx="2"/>
            </p:cNvCxnSpPr>
            <p:nvPr/>
          </p:nvCxnSpPr>
          <p:spPr>
            <a:xfrm>
              <a:off x="4964714" y="5574510"/>
              <a:ext cx="667206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Connecteur droit 223">
              <a:extLst>
                <a:ext uri="{FF2B5EF4-FFF2-40B4-BE49-F238E27FC236}">
                  <a16:creationId xmlns:a16="http://schemas.microsoft.com/office/drawing/2014/main" id="{128C5835-75AA-BC4F-9762-DDB518507398}"/>
                </a:ext>
              </a:extLst>
            </p:cNvPr>
            <p:cNvCxnSpPr>
              <a:cxnSpLocks/>
              <a:stCxn id="208" idx="6"/>
              <a:endCxn id="209" idx="2"/>
            </p:cNvCxnSpPr>
            <p:nvPr/>
          </p:nvCxnSpPr>
          <p:spPr>
            <a:xfrm flipV="1">
              <a:off x="3839797" y="5574510"/>
              <a:ext cx="753442" cy="798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7" name="Groupe 226">
            <a:extLst>
              <a:ext uri="{FF2B5EF4-FFF2-40B4-BE49-F238E27FC236}">
                <a16:creationId xmlns:a16="http://schemas.microsoft.com/office/drawing/2014/main" id="{E2E659E9-4DB2-C54F-AF48-26EB38A56603}"/>
              </a:ext>
            </a:extLst>
          </p:cNvPr>
          <p:cNvGrpSpPr/>
          <p:nvPr/>
        </p:nvGrpSpPr>
        <p:grpSpPr>
          <a:xfrm>
            <a:off x="1736568" y="1221678"/>
            <a:ext cx="8365741" cy="386993"/>
            <a:chOff x="1723526" y="5374052"/>
            <a:chExt cx="8365741" cy="386993"/>
          </a:xfrm>
          <a:solidFill>
            <a:schemeClr val="tx1"/>
          </a:solidFill>
        </p:grpSpPr>
        <p:sp>
          <p:nvSpPr>
            <p:cNvPr id="229" name="Ellipse 228">
              <a:extLst>
                <a:ext uri="{FF2B5EF4-FFF2-40B4-BE49-F238E27FC236}">
                  <a16:creationId xmlns:a16="http://schemas.microsoft.com/office/drawing/2014/main" id="{E3B9317C-EA95-794F-8EF1-F508E671EFB0}"/>
                </a:ext>
              </a:extLst>
            </p:cNvPr>
            <p:cNvSpPr/>
            <p:nvPr/>
          </p:nvSpPr>
          <p:spPr>
            <a:xfrm>
              <a:off x="2374749" y="5388365"/>
              <a:ext cx="371475" cy="37147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Ellipse 229">
              <a:extLst>
                <a:ext uri="{FF2B5EF4-FFF2-40B4-BE49-F238E27FC236}">
                  <a16:creationId xmlns:a16="http://schemas.microsoft.com/office/drawing/2014/main" id="{3B93F74F-4B54-F84F-A1CD-EDAB481014EA}"/>
                </a:ext>
              </a:extLst>
            </p:cNvPr>
            <p:cNvSpPr/>
            <p:nvPr/>
          </p:nvSpPr>
          <p:spPr>
            <a:xfrm>
              <a:off x="3482610" y="5389570"/>
              <a:ext cx="371475" cy="37147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Ellipse 252">
              <a:extLst>
                <a:ext uri="{FF2B5EF4-FFF2-40B4-BE49-F238E27FC236}">
                  <a16:creationId xmlns:a16="http://schemas.microsoft.com/office/drawing/2014/main" id="{2B7E7DAF-B52A-EF45-8B07-F6C5445A53A1}"/>
                </a:ext>
              </a:extLst>
            </p:cNvPr>
            <p:cNvSpPr/>
            <p:nvPr/>
          </p:nvSpPr>
          <p:spPr>
            <a:xfrm>
              <a:off x="4593239" y="5388772"/>
              <a:ext cx="371475" cy="37147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Ellipse 253">
              <a:extLst>
                <a:ext uri="{FF2B5EF4-FFF2-40B4-BE49-F238E27FC236}">
                  <a16:creationId xmlns:a16="http://schemas.microsoft.com/office/drawing/2014/main" id="{B5D29E73-6B0D-7041-898A-CD885B3750CA}"/>
                </a:ext>
              </a:extLst>
            </p:cNvPr>
            <p:cNvSpPr/>
            <p:nvPr/>
          </p:nvSpPr>
          <p:spPr>
            <a:xfrm>
              <a:off x="5631920" y="5388772"/>
              <a:ext cx="371475" cy="37147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Ellipse 254">
              <a:extLst>
                <a:ext uri="{FF2B5EF4-FFF2-40B4-BE49-F238E27FC236}">
                  <a16:creationId xmlns:a16="http://schemas.microsoft.com/office/drawing/2014/main" id="{D60738C3-BF29-D04B-9FFF-ABD5212C2D09}"/>
                </a:ext>
              </a:extLst>
            </p:cNvPr>
            <p:cNvSpPr/>
            <p:nvPr/>
          </p:nvSpPr>
          <p:spPr>
            <a:xfrm>
              <a:off x="6749643" y="5381547"/>
              <a:ext cx="371475" cy="37147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Ellipse 255">
              <a:extLst>
                <a:ext uri="{FF2B5EF4-FFF2-40B4-BE49-F238E27FC236}">
                  <a16:creationId xmlns:a16="http://schemas.microsoft.com/office/drawing/2014/main" id="{29ABA3BC-B7DF-094A-BF8A-82462059C8E0}"/>
                </a:ext>
              </a:extLst>
            </p:cNvPr>
            <p:cNvSpPr/>
            <p:nvPr/>
          </p:nvSpPr>
          <p:spPr>
            <a:xfrm>
              <a:off x="7903368" y="5380374"/>
              <a:ext cx="371475" cy="37147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Ellipse 256">
              <a:extLst>
                <a:ext uri="{FF2B5EF4-FFF2-40B4-BE49-F238E27FC236}">
                  <a16:creationId xmlns:a16="http://schemas.microsoft.com/office/drawing/2014/main" id="{E092F370-F643-3346-A64C-F01860020585}"/>
                </a:ext>
              </a:extLst>
            </p:cNvPr>
            <p:cNvSpPr/>
            <p:nvPr/>
          </p:nvSpPr>
          <p:spPr>
            <a:xfrm>
              <a:off x="9079478" y="5374052"/>
              <a:ext cx="371475" cy="37147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8" name="Connecteur droit 257">
              <a:extLst>
                <a:ext uri="{FF2B5EF4-FFF2-40B4-BE49-F238E27FC236}">
                  <a16:creationId xmlns:a16="http://schemas.microsoft.com/office/drawing/2014/main" id="{970EF866-F6AE-CE4E-BB46-2741D1E1900E}"/>
                </a:ext>
              </a:extLst>
            </p:cNvPr>
            <p:cNvCxnSpPr>
              <a:cxnSpLocks/>
              <a:endCxn id="230" idx="2"/>
            </p:cNvCxnSpPr>
            <p:nvPr/>
          </p:nvCxnSpPr>
          <p:spPr>
            <a:xfrm flipV="1">
              <a:off x="1723526" y="5575308"/>
              <a:ext cx="1759084" cy="8052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Connecteur droit 258">
              <a:extLst>
                <a:ext uri="{FF2B5EF4-FFF2-40B4-BE49-F238E27FC236}">
                  <a16:creationId xmlns:a16="http://schemas.microsoft.com/office/drawing/2014/main" id="{6B2B68EB-44C3-554D-ABD2-3C7DC8C98F4A}"/>
                </a:ext>
              </a:extLst>
            </p:cNvPr>
            <p:cNvCxnSpPr>
              <a:cxnSpLocks/>
              <a:stCxn id="256" idx="6"/>
            </p:cNvCxnSpPr>
            <p:nvPr/>
          </p:nvCxnSpPr>
          <p:spPr>
            <a:xfrm flipV="1">
              <a:off x="8274843" y="5564677"/>
              <a:ext cx="1814424" cy="1435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Connecteur droit 259">
              <a:extLst>
                <a:ext uri="{FF2B5EF4-FFF2-40B4-BE49-F238E27FC236}">
                  <a16:creationId xmlns:a16="http://schemas.microsoft.com/office/drawing/2014/main" id="{781390E8-CAA7-5D4E-8A09-CFF65C11B633}"/>
                </a:ext>
              </a:extLst>
            </p:cNvPr>
            <p:cNvCxnSpPr>
              <a:cxnSpLocks/>
              <a:stCxn id="255" idx="6"/>
              <a:endCxn id="256" idx="2"/>
            </p:cNvCxnSpPr>
            <p:nvPr/>
          </p:nvCxnSpPr>
          <p:spPr>
            <a:xfrm flipV="1">
              <a:off x="7121118" y="5566112"/>
              <a:ext cx="782250" cy="1173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Connecteur droit 260">
              <a:extLst>
                <a:ext uri="{FF2B5EF4-FFF2-40B4-BE49-F238E27FC236}">
                  <a16:creationId xmlns:a16="http://schemas.microsoft.com/office/drawing/2014/main" id="{B3B8F46B-1D02-0943-97D8-BB969D5D1841}"/>
                </a:ext>
              </a:extLst>
            </p:cNvPr>
            <p:cNvCxnSpPr>
              <a:cxnSpLocks/>
              <a:stCxn id="254" idx="6"/>
              <a:endCxn id="255" idx="2"/>
            </p:cNvCxnSpPr>
            <p:nvPr/>
          </p:nvCxnSpPr>
          <p:spPr>
            <a:xfrm flipV="1">
              <a:off x="6003395" y="5567285"/>
              <a:ext cx="746248" cy="7225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Connecteur droit 261">
              <a:extLst>
                <a:ext uri="{FF2B5EF4-FFF2-40B4-BE49-F238E27FC236}">
                  <a16:creationId xmlns:a16="http://schemas.microsoft.com/office/drawing/2014/main" id="{7EFB3016-7E95-6A44-B080-C06DFD171E84}"/>
                </a:ext>
              </a:extLst>
            </p:cNvPr>
            <p:cNvCxnSpPr>
              <a:cxnSpLocks/>
              <a:stCxn id="253" idx="6"/>
              <a:endCxn id="254" idx="2"/>
            </p:cNvCxnSpPr>
            <p:nvPr/>
          </p:nvCxnSpPr>
          <p:spPr>
            <a:xfrm>
              <a:off x="4964714" y="5574510"/>
              <a:ext cx="667206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Connecteur droit 262">
              <a:extLst>
                <a:ext uri="{FF2B5EF4-FFF2-40B4-BE49-F238E27FC236}">
                  <a16:creationId xmlns:a16="http://schemas.microsoft.com/office/drawing/2014/main" id="{209CD2A4-2F99-4745-9404-D78A1DC11929}"/>
                </a:ext>
              </a:extLst>
            </p:cNvPr>
            <p:cNvCxnSpPr>
              <a:cxnSpLocks/>
              <a:stCxn id="230" idx="6"/>
              <a:endCxn id="253" idx="2"/>
            </p:cNvCxnSpPr>
            <p:nvPr/>
          </p:nvCxnSpPr>
          <p:spPr>
            <a:xfrm flipV="1">
              <a:off x="3854085" y="5574510"/>
              <a:ext cx="739154" cy="798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4" name="Connecteur droit 263">
            <a:extLst>
              <a:ext uri="{FF2B5EF4-FFF2-40B4-BE49-F238E27FC236}">
                <a16:creationId xmlns:a16="http://schemas.microsoft.com/office/drawing/2014/main" id="{C4D99B22-33E9-F94A-84F4-41228AD5345F}"/>
              </a:ext>
            </a:extLst>
          </p:cNvPr>
          <p:cNvCxnSpPr>
            <a:cxnSpLocks/>
            <a:stCxn id="257" idx="4"/>
            <a:endCxn id="76" idx="0"/>
          </p:cNvCxnSpPr>
          <p:nvPr/>
        </p:nvCxnSpPr>
        <p:spPr>
          <a:xfrm>
            <a:off x="9278258" y="1593153"/>
            <a:ext cx="1252" cy="4376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Connecteur droit 264">
            <a:extLst>
              <a:ext uri="{FF2B5EF4-FFF2-40B4-BE49-F238E27FC236}">
                <a16:creationId xmlns:a16="http://schemas.microsoft.com/office/drawing/2014/main" id="{C0B686F9-84D8-8641-A0D1-28FEB8F45540}"/>
              </a:ext>
            </a:extLst>
          </p:cNvPr>
          <p:cNvCxnSpPr>
            <a:cxnSpLocks/>
            <a:stCxn id="256" idx="4"/>
            <a:endCxn id="75" idx="0"/>
          </p:cNvCxnSpPr>
          <p:nvPr/>
        </p:nvCxnSpPr>
        <p:spPr>
          <a:xfrm>
            <a:off x="8102148" y="1599475"/>
            <a:ext cx="1252" cy="4376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Connecteur droit 265">
            <a:extLst>
              <a:ext uri="{FF2B5EF4-FFF2-40B4-BE49-F238E27FC236}">
                <a16:creationId xmlns:a16="http://schemas.microsoft.com/office/drawing/2014/main" id="{CAF84E8C-5465-4449-A67F-17AFA7683055}"/>
              </a:ext>
            </a:extLst>
          </p:cNvPr>
          <p:cNvCxnSpPr>
            <a:cxnSpLocks/>
            <a:stCxn id="255" idx="4"/>
            <a:endCxn id="74" idx="0"/>
          </p:cNvCxnSpPr>
          <p:nvPr/>
        </p:nvCxnSpPr>
        <p:spPr>
          <a:xfrm>
            <a:off x="6948423" y="1600648"/>
            <a:ext cx="1252" cy="4376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Connecteur droit 267">
            <a:extLst>
              <a:ext uri="{FF2B5EF4-FFF2-40B4-BE49-F238E27FC236}">
                <a16:creationId xmlns:a16="http://schemas.microsoft.com/office/drawing/2014/main" id="{135D9964-C65F-FA4A-A110-518D91930B51}"/>
              </a:ext>
            </a:extLst>
          </p:cNvPr>
          <p:cNvCxnSpPr>
            <a:cxnSpLocks/>
            <a:endCxn id="72" idx="0"/>
          </p:cNvCxnSpPr>
          <p:nvPr/>
        </p:nvCxnSpPr>
        <p:spPr>
          <a:xfrm>
            <a:off x="4782891" y="1488732"/>
            <a:ext cx="10380" cy="5567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Connecteur droit 268">
            <a:extLst>
              <a:ext uri="{FF2B5EF4-FFF2-40B4-BE49-F238E27FC236}">
                <a16:creationId xmlns:a16="http://schemas.microsoft.com/office/drawing/2014/main" id="{6B98C40C-8E58-914C-B741-14FADAB45D3B}"/>
              </a:ext>
            </a:extLst>
          </p:cNvPr>
          <p:cNvCxnSpPr>
            <a:cxnSpLocks/>
            <a:stCxn id="230" idx="4"/>
            <a:endCxn id="71" idx="0"/>
          </p:cNvCxnSpPr>
          <p:nvPr/>
        </p:nvCxnSpPr>
        <p:spPr>
          <a:xfrm>
            <a:off x="3681390" y="1608671"/>
            <a:ext cx="1252" cy="4376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Connecteur droit 269">
            <a:extLst>
              <a:ext uri="{FF2B5EF4-FFF2-40B4-BE49-F238E27FC236}">
                <a16:creationId xmlns:a16="http://schemas.microsoft.com/office/drawing/2014/main" id="{51BDD4C4-BA88-C741-8F9E-B88986008CDA}"/>
              </a:ext>
            </a:extLst>
          </p:cNvPr>
          <p:cNvCxnSpPr>
            <a:cxnSpLocks/>
            <a:stCxn id="229" idx="4"/>
            <a:endCxn id="3" idx="0"/>
          </p:cNvCxnSpPr>
          <p:nvPr/>
        </p:nvCxnSpPr>
        <p:spPr>
          <a:xfrm>
            <a:off x="2573529" y="1607466"/>
            <a:ext cx="1252" cy="4376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Connecteur droit 270">
            <a:extLst>
              <a:ext uri="{FF2B5EF4-FFF2-40B4-BE49-F238E27FC236}">
                <a16:creationId xmlns:a16="http://schemas.microsoft.com/office/drawing/2014/main" id="{20CA9255-09B5-4348-8502-DF1F55E386B3}"/>
              </a:ext>
            </a:extLst>
          </p:cNvPr>
          <p:cNvCxnSpPr>
            <a:cxnSpLocks/>
            <a:stCxn id="177" idx="6"/>
            <a:endCxn id="3" idx="2"/>
          </p:cNvCxnSpPr>
          <p:nvPr/>
        </p:nvCxnSpPr>
        <p:spPr>
          <a:xfrm flipV="1">
            <a:off x="1741332" y="2230820"/>
            <a:ext cx="647711" cy="95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Connecteur droit 271">
            <a:extLst>
              <a:ext uri="{FF2B5EF4-FFF2-40B4-BE49-F238E27FC236}">
                <a16:creationId xmlns:a16="http://schemas.microsoft.com/office/drawing/2014/main" id="{EBD567DC-60FC-C446-9A0D-222BCF976C30}"/>
              </a:ext>
            </a:extLst>
          </p:cNvPr>
          <p:cNvCxnSpPr>
            <a:cxnSpLocks/>
            <a:stCxn id="178" idx="6"/>
            <a:endCxn id="77" idx="2"/>
          </p:cNvCxnSpPr>
          <p:nvPr/>
        </p:nvCxnSpPr>
        <p:spPr>
          <a:xfrm flipV="1">
            <a:off x="1736568" y="3426208"/>
            <a:ext cx="647711" cy="95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Connecteur droit 272">
            <a:extLst>
              <a:ext uri="{FF2B5EF4-FFF2-40B4-BE49-F238E27FC236}">
                <a16:creationId xmlns:a16="http://schemas.microsoft.com/office/drawing/2014/main" id="{4685B3D0-A18A-864E-A737-7225732529EA}"/>
              </a:ext>
            </a:extLst>
          </p:cNvPr>
          <p:cNvCxnSpPr>
            <a:cxnSpLocks/>
            <a:stCxn id="180" idx="6"/>
            <a:endCxn id="84" idx="2"/>
          </p:cNvCxnSpPr>
          <p:nvPr/>
        </p:nvCxnSpPr>
        <p:spPr>
          <a:xfrm flipV="1">
            <a:off x="1731805" y="4550163"/>
            <a:ext cx="647711" cy="95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Connecteur droit 273">
            <a:extLst>
              <a:ext uri="{FF2B5EF4-FFF2-40B4-BE49-F238E27FC236}">
                <a16:creationId xmlns:a16="http://schemas.microsoft.com/office/drawing/2014/main" id="{EB93BD71-5FF5-F948-9F9B-7A071E36EB3A}"/>
              </a:ext>
            </a:extLst>
          </p:cNvPr>
          <p:cNvCxnSpPr>
            <a:cxnSpLocks/>
            <a:stCxn id="181" idx="6"/>
            <a:endCxn id="91" idx="2"/>
          </p:cNvCxnSpPr>
          <p:nvPr/>
        </p:nvCxnSpPr>
        <p:spPr>
          <a:xfrm flipV="1">
            <a:off x="1727038" y="5574103"/>
            <a:ext cx="647711" cy="95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Connecteur droit 274">
            <a:extLst>
              <a:ext uri="{FF2B5EF4-FFF2-40B4-BE49-F238E27FC236}">
                <a16:creationId xmlns:a16="http://schemas.microsoft.com/office/drawing/2014/main" id="{E36EA941-9E2F-0644-B81F-2AF6DA41077C}"/>
              </a:ext>
            </a:extLst>
          </p:cNvPr>
          <p:cNvCxnSpPr>
            <a:cxnSpLocks/>
            <a:stCxn id="206" idx="0"/>
            <a:endCxn id="91" idx="4"/>
          </p:cNvCxnSpPr>
          <p:nvPr/>
        </p:nvCxnSpPr>
        <p:spPr>
          <a:xfrm flipH="1" flipV="1">
            <a:off x="2560487" y="5759840"/>
            <a:ext cx="3517" cy="4523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Connecteur droit 275">
            <a:extLst>
              <a:ext uri="{FF2B5EF4-FFF2-40B4-BE49-F238E27FC236}">
                <a16:creationId xmlns:a16="http://schemas.microsoft.com/office/drawing/2014/main" id="{A32ECFB1-B298-C745-872B-9E503430797C}"/>
              </a:ext>
            </a:extLst>
          </p:cNvPr>
          <p:cNvCxnSpPr>
            <a:cxnSpLocks/>
            <a:stCxn id="208" idx="0"/>
            <a:endCxn id="92" idx="4"/>
          </p:cNvCxnSpPr>
          <p:nvPr/>
        </p:nvCxnSpPr>
        <p:spPr>
          <a:xfrm flipV="1">
            <a:off x="3657577" y="5761045"/>
            <a:ext cx="10771" cy="4523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Connecteur droit 266">
            <a:extLst>
              <a:ext uri="{FF2B5EF4-FFF2-40B4-BE49-F238E27FC236}">
                <a16:creationId xmlns:a16="http://schemas.microsoft.com/office/drawing/2014/main" id="{29D9B18A-BD9D-024C-9695-370A34412D30}"/>
              </a:ext>
            </a:extLst>
          </p:cNvPr>
          <p:cNvCxnSpPr>
            <a:cxnSpLocks/>
            <a:stCxn id="254" idx="4"/>
            <a:endCxn id="73" idx="0"/>
          </p:cNvCxnSpPr>
          <p:nvPr/>
        </p:nvCxnSpPr>
        <p:spPr>
          <a:xfrm>
            <a:off x="5830700" y="1607873"/>
            <a:ext cx="1252" cy="4376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Connecteur droit 276">
            <a:extLst>
              <a:ext uri="{FF2B5EF4-FFF2-40B4-BE49-F238E27FC236}">
                <a16:creationId xmlns:a16="http://schemas.microsoft.com/office/drawing/2014/main" id="{AB35F9C6-0426-A74A-AB7D-CE7FB640E241}"/>
              </a:ext>
            </a:extLst>
          </p:cNvPr>
          <p:cNvCxnSpPr>
            <a:cxnSpLocks/>
            <a:stCxn id="209" idx="0"/>
            <a:endCxn id="93" idx="4"/>
          </p:cNvCxnSpPr>
          <p:nvPr/>
        </p:nvCxnSpPr>
        <p:spPr>
          <a:xfrm flipH="1" flipV="1">
            <a:off x="4778977" y="5760247"/>
            <a:ext cx="3517" cy="4523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Connecteur droit 277">
            <a:extLst>
              <a:ext uri="{FF2B5EF4-FFF2-40B4-BE49-F238E27FC236}">
                <a16:creationId xmlns:a16="http://schemas.microsoft.com/office/drawing/2014/main" id="{744B1EB5-EAE2-3E4D-B5CF-C92441B95469}"/>
              </a:ext>
            </a:extLst>
          </p:cNvPr>
          <p:cNvCxnSpPr>
            <a:cxnSpLocks/>
            <a:stCxn id="211" idx="0"/>
            <a:endCxn id="94" idx="4"/>
          </p:cNvCxnSpPr>
          <p:nvPr/>
        </p:nvCxnSpPr>
        <p:spPr>
          <a:xfrm flipH="1" flipV="1">
            <a:off x="5817658" y="5760247"/>
            <a:ext cx="3517" cy="4523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Connecteur droit 278">
            <a:extLst>
              <a:ext uri="{FF2B5EF4-FFF2-40B4-BE49-F238E27FC236}">
                <a16:creationId xmlns:a16="http://schemas.microsoft.com/office/drawing/2014/main" id="{9C982C86-1591-BF41-BFE9-939D4A8772E0}"/>
              </a:ext>
            </a:extLst>
          </p:cNvPr>
          <p:cNvCxnSpPr>
            <a:cxnSpLocks/>
            <a:stCxn id="212" idx="0"/>
            <a:endCxn id="95" idx="4"/>
          </p:cNvCxnSpPr>
          <p:nvPr/>
        </p:nvCxnSpPr>
        <p:spPr>
          <a:xfrm flipH="1" flipV="1">
            <a:off x="6935381" y="5753022"/>
            <a:ext cx="3517" cy="4523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Connecteur droit 279">
            <a:extLst>
              <a:ext uri="{FF2B5EF4-FFF2-40B4-BE49-F238E27FC236}">
                <a16:creationId xmlns:a16="http://schemas.microsoft.com/office/drawing/2014/main" id="{7664AAE6-BDC8-F941-9ED6-D2EB89D69957}"/>
              </a:ext>
            </a:extLst>
          </p:cNvPr>
          <p:cNvCxnSpPr>
            <a:cxnSpLocks/>
          </p:cNvCxnSpPr>
          <p:nvPr/>
        </p:nvCxnSpPr>
        <p:spPr>
          <a:xfrm flipH="1" flipV="1">
            <a:off x="8103845" y="5753022"/>
            <a:ext cx="3517" cy="4523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Connecteur droit 280">
            <a:extLst>
              <a:ext uri="{FF2B5EF4-FFF2-40B4-BE49-F238E27FC236}">
                <a16:creationId xmlns:a16="http://schemas.microsoft.com/office/drawing/2014/main" id="{345F8548-7139-A443-9E85-F49D4C41347B}"/>
              </a:ext>
            </a:extLst>
          </p:cNvPr>
          <p:cNvCxnSpPr>
            <a:cxnSpLocks/>
            <a:stCxn id="215" idx="0"/>
            <a:endCxn id="97" idx="4"/>
          </p:cNvCxnSpPr>
          <p:nvPr/>
        </p:nvCxnSpPr>
        <p:spPr>
          <a:xfrm flipH="1" flipV="1">
            <a:off x="9265216" y="5745527"/>
            <a:ext cx="3517" cy="4523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Connecteur droit 281">
            <a:extLst>
              <a:ext uri="{FF2B5EF4-FFF2-40B4-BE49-F238E27FC236}">
                <a16:creationId xmlns:a16="http://schemas.microsoft.com/office/drawing/2014/main" id="{7ED04D0A-29EB-6A4B-8701-435ADC29285A}"/>
              </a:ext>
            </a:extLst>
          </p:cNvPr>
          <p:cNvCxnSpPr>
            <a:cxnSpLocks/>
            <a:stCxn id="97" idx="6"/>
            <a:endCxn id="196" idx="2"/>
          </p:cNvCxnSpPr>
          <p:nvPr/>
        </p:nvCxnSpPr>
        <p:spPr>
          <a:xfrm>
            <a:off x="9450953" y="5559790"/>
            <a:ext cx="641826" cy="51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Connecteur droit 282">
            <a:extLst>
              <a:ext uri="{FF2B5EF4-FFF2-40B4-BE49-F238E27FC236}">
                <a16:creationId xmlns:a16="http://schemas.microsoft.com/office/drawing/2014/main" id="{D5D43C58-DE67-8041-8D0D-4080431C0F41}"/>
              </a:ext>
            </a:extLst>
          </p:cNvPr>
          <p:cNvCxnSpPr>
            <a:cxnSpLocks/>
            <a:stCxn id="90" idx="6"/>
            <a:endCxn id="195" idx="2"/>
          </p:cNvCxnSpPr>
          <p:nvPr/>
        </p:nvCxnSpPr>
        <p:spPr>
          <a:xfrm>
            <a:off x="9455720" y="4535850"/>
            <a:ext cx="641826" cy="51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Connecteur droit 283">
            <a:extLst>
              <a:ext uri="{FF2B5EF4-FFF2-40B4-BE49-F238E27FC236}">
                <a16:creationId xmlns:a16="http://schemas.microsoft.com/office/drawing/2014/main" id="{26009C32-C333-4549-92A1-2A871BD2BAD1}"/>
              </a:ext>
            </a:extLst>
          </p:cNvPr>
          <p:cNvCxnSpPr>
            <a:cxnSpLocks/>
            <a:stCxn id="83" idx="6"/>
            <a:endCxn id="193" idx="2"/>
          </p:cNvCxnSpPr>
          <p:nvPr/>
        </p:nvCxnSpPr>
        <p:spPr>
          <a:xfrm>
            <a:off x="9460483" y="3411895"/>
            <a:ext cx="641826" cy="51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Connecteur droit 284">
            <a:extLst>
              <a:ext uri="{FF2B5EF4-FFF2-40B4-BE49-F238E27FC236}">
                <a16:creationId xmlns:a16="http://schemas.microsoft.com/office/drawing/2014/main" id="{D3DDF23D-EE10-3C49-AD41-5545194F2432}"/>
              </a:ext>
            </a:extLst>
          </p:cNvPr>
          <p:cNvCxnSpPr>
            <a:cxnSpLocks/>
            <a:stCxn id="76" idx="6"/>
            <a:endCxn id="192" idx="2"/>
          </p:cNvCxnSpPr>
          <p:nvPr/>
        </p:nvCxnSpPr>
        <p:spPr>
          <a:xfrm>
            <a:off x="9465247" y="2216507"/>
            <a:ext cx="641826" cy="51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535173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82773C-74F9-A742-937D-3A240FEF0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First Solution: range 1, 2 robots, 3 </a:t>
            </a:r>
            <a:r>
              <a:rPr lang="fr-FR" dirty="0" err="1"/>
              <a:t>colors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8E0104-0C84-2445-8BE5-4E462C171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GRASTA'2022, Porquerolles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D2F04C1D-CC7C-1E42-9CFA-7650C5A633F2}"/>
              </a:ext>
            </a:extLst>
          </p:cNvPr>
          <p:cNvSpPr/>
          <p:nvPr/>
        </p:nvSpPr>
        <p:spPr>
          <a:xfrm>
            <a:off x="6044331" y="2640234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8C2ECC02-B8B9-894B-B7DE-90346C7E59B8}"/>
              </a:ext>
            </a:extLst>
          </p:cNvPr>
          <p:cNvSpPr/>
          <p:nvPr/>
        </p:nvSpPr>
        <p:spPr>
          <a:xfrm>
            <a:off x="6511414" y="2640668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BE5544C0-C9BC-9547-AB50-17F93F0D5F5A}"/>
              </a:ext>
            </a:extLst>
          </p:cNvPr>
          <p:cNvSpPr/>
          <p:nvPr/>
        </p:nvSpPr>
        <p:spPr>
          <a:xfrm>
            <a:off x="6979664" y="264038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3DFAE6C4-221D-9E42-A3E3-9334DAE4EF75}"/>
              </a:ext>
            </a:extLst>
          </p:cNvPr>
          <p:cNvSpPr/>
          <p:nvPr/>
        </p:nvSpPr>
        <p:spPr>
          <a:xfrm>
            <a:off x="7417579" y="264038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825F6F16-98B5-5144-84BE-DBDC275E9BED}"/>
              </a:ext>
            </a:extLst>
          </p:cNvPr>
          <p:cNvSpPr/>
          <p:nvPr/>
        </p:nvSpPr>
        <p:spPr>
          <a:xfrm>
            <a:off x="7888820" y="2637782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D122411D-44AF-0143-BC4D-C35F69B680B7}"/>
              </a:ext>
            </a:extLst>
          </p:cNvPr>
          <p:cNvSpPr/>
          <p:nvPr/>
        </p:nvSpPr>
        <p:spPr>
          <a:xfrm>
            <a:off x="8375240" y="2637360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2D2750D-ED7C-C64A-895B-EEABBE4A2B47}"/>
              </a:ext>
            </a:extLst>
          </p:cNvPr>
          <p:cNvSpPr/>
          <p:nvPr/>
        </p:nvSpPr>
        <p:spPr>
          <a:xfrm>
            <a:off x="8871097" y="2635086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0422526F-AC65-FE4B-8C2D-67C155A45BD0}"/>
              </a:ext>
            </a:extLst>
          </p:cNvPr>
          <p:cNvSpPr/>
          <p:nvPr/>
        </p:nvSpPr>
        <p:spPr>
          <a:xfrm>
            <a:off x="6042321" y="3070287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B8DDA689-DDEC-E744-874A-328E01BDECD5}"/>
              </a:ext>
            </a:extLst>
          </p:cNvPr>
          <p:cNvSpPr/>
          <p:nvPr/>
        </p:nvSpPr>
        <p:spPr>
          <a:xfrm>
            <a:off x="6509406" y="3070720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49C2EFD7-E4BB-9944-BCEB-13D1D60C3C76}"/>
              </a:ext>
            </a:extLst>
          </p:cNvPr>
          <p:cNvSpPr/>
          <p:nvPr/>
        </p:nvSpPr>
        <p:spPr>
          <a:xfrm>
            <a:off x="6977654" y="3070434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17ADF381-C50F-7A4B-9BFC-FFEC7DA00CF7}"/>
              </a:ext>
            </a:extLst>
          </p:cNvPr>
          <p:cNvSpPr/>
          <p:nvPr/>
        </p:nvSpPr>
        <p:spPr>
          <a:xfrm>
            <a:off x="7415571" y="3070434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9DB92AF6-3C9A-F54E-BB38-9BA1B78996DB}"/>
              </a:ext>
            </a:extLst>
          </p:cNvPr>
          <p:cNvSpPr/>
          <p:nvPr/>
        </p:nvSpPr>
        <p:spPr>
          <a:xfrm>
            <a:off x="7886811" y="3067834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E656E57A-BEC5-6E40-96A9-718372D5015C}"/>
              </a:ext>
            </a:extLst>
          </p:cNvPr>
          <p:cNvSpPr/>
          <p:nvPr/>
        </p:nvSpPr>
        <p:spPr>
          <a:xfrm>
            <a:off x="8373230" y="3067413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2D050"/>
              </a:solidFill>
              <a:highlight>
                <a:srgbClr val="00FF00"/>
              </a:highlight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474A581E-73A6-F943-B00A-4DE26F9C6239}"/>
              </a:ext>
            </a:extLst>
          </p:cNvPr>
          <p:cNvSpPr/>
          <p:nvPr/>
        </p:nvSpPr>
        <p:spPr>
          <a:xfrm>
            <a:off x="8869087" y="3065138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4D2F8EC8-B363-274A-821F-AD40CF179787}"/>
              </a:ext>
            </a:extLst>
          </p:cNvPr>
          <p:cNvSpPr/>
          <p:nvPr/>
        </p:nvSpPr>
        <p:spPr>
          <a:xfrm>
            <a:off x="6040314" y="3474641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8E00D9A3-8D14-1C4B-B383-85F0BDC362A6}"/>
              </a:ext>
            </a:extLst>
          </p:cNvPr>
          <p:cNvSpPr/>
          <p:nvPr/>
        </p:nvSpPr>
        <p:spPr>
          <a:xfrm>
            <a:off x="6507396" y="3475074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AB98DE39-C7CB-A744-9A86-59656F617D87}"/>
              </a:ext>
            </a:extLst>
          </p:cNvPr>
          <p:cNvSpPr/>
          <p:nvPr/>
        </p:nvSpPr>
        <p:spPr>
          <a:xfrm>
            <a:off x="6975647" y="3474787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277AA20E-2E34-5944-BFD7-DB6C8AD09B99}"/>
              </a:ext>
            </a:extLst>
          </p:cNvPr>
          <p:cNvSpPr/>
          <p:nvPr/>
        </p:nvSpPr>
        <p:spPr>
          <a:xfrm>
            <a:off x="7413562" y="3474787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44BDC2DB-91AD-7847-9857-3D45162CAF1A}"/>
              </a:ext>
            </a:extLst>
          </p:cNvPr>
          <p:cNvSpPr/>
          <p:nvPr/>
        </p:nvSpPr>
        <p:spPr>
          <a:xfrm>
            <a:off x="7884802" y="3472188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E42F2A2A-C4DD-FA49-8CED-1734562E4060}"/>
              </a:ext>
            </a:extLst>
          </p:cNvPr>
          <p:cNvSpPr/>
          <p:nvPr/>
        </p:nvSpPr>
        <p:spPr>
          <a:xfrm>
            <a:off x="8371223" y="3471767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4AA796D1-11C3-3842-B4BF-DF1FFB65A6BC}"/>
              </a:ext>
            </a:extLst>
          </p:cNvPr>
          <p:cNvSpPr/>
          <p:nvPr/>
        </p:nvSpPr>
        <p:spPr>
          <a:xfrm>
            <a:off x="8867080" y="3469493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C68320C8-0C55-204C-BABC-5E2834D092F3}"/>
              </a:ext>
            </a:extLst>
          </p:cNvPr>
          <p:cNvSpPr/>
          <p:nvPr/>
        </p:nvSpPr>
        <p:spPr>
          <a:xfrm>
            <a:off x="6038304" y="3843014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A741BD98-CEB2-3348-9F06-C4EF3F44D325}"/>
              </a:ext>
            </a:extLst>
          </p:cNvPr>
          <p:cNvSpPr/>
          <p:nvPr/>
        </p:nvSpPr>
        <p:spPr>
          <a:xfrm>
            <a:off x="6505386" y="3843448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7AB45941-2946-B548-BAD8-B1BF9796325B}"/>
              </a:ext>
            </a:extLst>
          </p:cNvPr>
          <p:cNvSpPr/>
          <p:nvPr/>
        </p:nvSpPr>
        <p:spPr>
          <a:xfrm>
            <a:off x="6973638" y="384316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00168076-543F-2248-8865-052F26352CCE}"/>
              </a:ext>
            </a:extLst>
          </p:cNvPr>
          <p:cNvSpPr/>
          <p:nvPr/>
        </p:nvSpPr>
        <p:spPr>
          <a:xfrm>
            <a:off x="7411552" y="384316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8412FA26-6EB0-0D40-A2D3-F32E29D83A91}"/>
              </a:ext>
            </a:extLst>
          </p:cNvPr>
          <p:cNvSpPr/>
          <p:nvPr/>
        </p:nvSpPr>
        <p:spPr>
          <a:xfrm>
            <a:off x="7882793" y="3840562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DD08BB4D-B771-0D4A-BAC2-DB94DBE6F20D}"/>
              </a:ext>
            </a:extLst>
          </p:cNvPr>
          <p:cNvSpPr/>
          <p:nvPr/>
        </p:nvSpPr>
        <p:spPr>
          <a:xfrm>
            <a:off x="8369213" y="3840139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16553944-06F9-5F49-B339-FEAAB25D7CF8}"/>
              </a:ext>
            </a:extLst>
          </p:cNvPr>
          <p:cNvSpPr/>
          <p:nvPr/>
        </p:nvSpPr>
        <p:spPr>
          <a:xfrm>
            <a:off x="8865070" y="3837865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7D821058-DC93-1343-9BA0-AB10BDE917CA}"/>
              </a:ext>
            </a:extLst>
          </p:cNvPr>
          <p:cNvCxnSpPr>
            <a:stCxn id="8" idx="6"/>
            <a:endCxn id="9" idx="2"/>
          </p:cNvCxnSpPr>
          <p:nvPr/>
        </p:nvCxnSpPr>
        <p:spPr>
          <a:xfrm>
            <a:off x="6200948" y="2707055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1DE48BF6-A55F-EC4B-B4F9-6085224C4FEA}"/>
              </a:ext>
            </a:extLst>
          </p:cNvPr>
          <p:cNvCxnSpPr>
            <a:cxnSpLocks/>
            <a:stCxn id="15" idx="6"/>
            <a:endCxn id="16" idx="2"/>
          </p:cNvCxnSpPr>
          <p:nvPr/>
        </p:nvCxnSpPr>
        <p:spPr>
          <a:xfrm>
            <a:off x="6198939" y="3137108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ECF36D57-D346-8645-90F6-89D191D6DE7A}"/>
              </a:ext>
            </a:extLst>
          </p:cNvPr>
          <p:cNvCxnSpPr>
            <a:cxnSpLocks/>
            <a:stCxn id="22" idx="6"/>
            <a:endCxn id="23" idx="2"/>
          </p:cNvCxnSpPr>
          <p:nvPr/>
        </p:nvCxnSpPr>
        <p:spPr>
          <a:xfrm>
            <a:off x="6196931" y="3541462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72510673-1BE5-594F-9697-44293E0D1015}"/>
              </a:ext>
            </a:extLst>
          </p:cNvPr>
          <p:cNvCxnSpPr>
            <a:cxnSpLocks/>
            <a:stCxn id="29" idx="6"/>
            <a:endCxn id="30" idx="2"/>
          </p:cNvCxnSpPr>
          <p:nvPr/>
        </p:nvCxnSpPr>
        <p:spPr>
          <a:xfrm>
            <a:off x="6194921" y="3909835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F1E37BBF-60CA-0841-8698-BBFEC905AE4B}"/>
              </a:ext>
            </a:extLst>
          </p:cNvPr>
          <p:cNvCxnSpPr>
            <a:cxnSpLocks/>
            <a:stCxn id="9" idx="6"/>
            <a:endCxn id="10" idx="2"/>
          </p:cNvCxnSpPr>
          <p:nvPr/>
        </p:nvCxnSpPr>
        <p:spPr>
          <a:xfrm flipV="1">
            <a:off x="6668030" y="2707202"/>
            <a:ext cx="311633" cy="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FF2A659C-BAAC-9740-99CC-E67280FBA97A}"/>
              </a:ext>
            </a:extLst>
          </p:cNvPr>
          <p:cNvCxnSpPr>
            <a:cxnSpLocks/>
            <a:stCxn id="10" idx="6"/>
            <a:endCxn id="11" idx="2"/>
          </p:cNvCxnSpPr>
          <p:nvPr/>
        </p:nvCxnSpPr>
        <p:spPr>
          <a:xfrm>
            <a:off x="7136280" y="2707202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D6DA17AD-C77F-2348-B07A-00A5245A6B0B}"/>
              </a:ext>
            </a:extLst>
          </p:cNvPr>
          <p:cNvCxnSpPr>
            <a:cxnSpLocks/>
            <a:stCxn id="11" idx="6"/>
            <a:endCxn id="12" idx="2"/>
          </p:cNvCxnSpPr>
          <p:nvPr/>
        </p:nvCxnSpPr>
        <p:spPr>
          <a:xfrm flipV="1">
            <a:off x="7574195" y="2704602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0DF2B42B-D3A5-FB42-B71A-69305CDC9D87}"/>
              </a:ext>
            </a:extLst>
          </p:cNvPr>
          <p:cNvCxnSpPr>
            <a:cxnSpLocks/>
            <a:stCxn id="12" idx="6"/>
            <a:endCxn id="13" idx="2"/>
          </p:cNvCxnSpPr>
          <p:nvPr/>
        </p:nvCxnSpPr>
        <p:spPr>
          <a:xfrm flipV="1">
            <a:off x="8045436" y="2704181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618EF9A7-9E7A-6C41-B2C6-CA6D26D37370}"/>
              </a:ext>
            </a:extLst>
          </p:cNvPr>
          <p:cNvCxnSpPr>
            <a:cxnSpLocks/>
            <a:stCxn id="13" idx="6"/>
            <a:endCxn id="14" idx="2"/>
          </p:cNvCxnSpPr>
          <p:nvPr/>
        </p:nvCxnSpPr>
        <p:spPr>
          <a:xfrm flipV="1">
            <a:off x="8531856" y="2701907"/>
            <a:ext cx="33924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6BDBE53E-72B5-E34C-86B8-68CDA31EEAE1}"/>
              </a:ext>
            </a:extLst>
          </p:cNvPr>
          <p:cNvCxnSpPr>
            <a:cxnSpLocks/>
            <a:stCxn id="20" idx="6"/>
            <a:endCxn id="21" idx="2"/>
          </p:cNvCxnSpPr>
          <p:nvPr/>
        </p:nvCxnSpPr>
        <p:spPr>
          <a:xfrm flipV="1">
            <a:off x="8529848" y="3131959"/>
            <a:ext cx="33924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F16FA411-210B-3349-B3FC-571235D8D91F}"/>
              </a:ext>
            </a:extLst>
          </p:cNvPr>
          <p:cNvCxnSpPr>
            <a:cxnSpLocks/>
            <a:stCxn id="27" idx="6"/>
            <a:endCxn id="28" idx="2"/>
          </p:cNvCxnSpPr>
          <p:nvPr/>
        </p:nvCxnSpPr>
        <p:spPr>
          <a:xfrm flipV="1">
            <a:off x="8527838" y="3536313"/>
            <a:ext cx="33924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6E19C673-410C-DB43-B72F-5FDEB1E52AFD}"/>
              </a:ext>
            </a:extLst>
          </p:cNvPr>
          <p:cNvCxnSpPr>
            <a:cxnSpLocks/>
            <a:stCxn id="34" idx="6"/>
            <a:endCxn id="35" idx="2"/>
          </p:cNvCxnSpPr>
          <p:nvPr/>
        </p:nvCxnSpPr>
        <p:spPr>
          <a:xfrm flipV="1">
            <a:off x="8525830" y="3904686"/>
            <a:ext cx="339241" cy="2274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DFF065D3-62CF-F845-B149-9539B2E713EE}"/>
              </a:ext>
            </a:extLst>
          </p:cNvPr>
          <p:cNvCxnSpPr>
            <a:cxnSpLocks/>
            <a:stCxn id="19" idx="6"/>
            <a:endCxn id="20" idx="2"/>
          </p:cNvCxnSpPr>
          <p:nvPr/>
        </p:nvCxnSpPr>
        <p:spPr>
          <a:xfrm flipV="1">
            <a:off x="8043429" y="3134233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8D387B16-B1DB-9549-8277-E922F1B65805}"/>
              </a:ext>
            </a:extLst>
          </p:cNvPr>
          <p:cNvCxnSpPr>
            <a:cxnSpLocks/>
            <a:stCxn id="26" idx="6"/>
            <a:endCxn id="27" idx="2"/>
          </p:cNvCxnSpPr>
          <p:nvPr/>
        </p:nvCxnSpPr>
        <p:spPr>
          <a:xfrm flipV="1">
            <a:off x="8041420" y="3538587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2750A98F-30C6-D04A-BF8E-2D061428983F}"/>
              </a:ext>
            </a:extLst>
          </p:cNvPr>
          <p:cNvCxnSpPr>
            <a:cxnSpLocks/>
            <a:stCxn id="33" idx="6"/>
            <a:endCxn id="34" idx="2"/>
          </p:cNvCxnSpPr>
          <p:nvPr/>
        </p:nvCxnSpPr>
        <p:spPr>
          <a:xfrm flipV="1">
            <a:off x="8039410" y="3906961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D37DAA90-F6C9-E34F-A2B3-C1F3E215D56B}"/>
              </a:ext>
            </a:extLst>
          </p:cNvPr>
          <p:cNvCxnSpPr>
            <a:cxnSpLocks/>
            <a:stCxn id="32" idx="6"/>
            <a:endCxn id="33" idx="2"/>
          </p:cNvCxnSpPr>
          <p:nvPr/>
        </p:nvCxnSpPr>
        <p:spPr>
          <a:xfrm flipV="1">
            <a:off x="7568169" y="3907382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0AB943FE-5784-6647-86E2-D444953811F5}"/>
              </a:ext>
            </a:extLst>
          </p:cNvPr>
          <p:cNvCxnSpPr>
            <a:cxnSpLocks/>
            <a:stCxn id="31" idx="6"/>
            <a:endCxn id="32" idx="2"/>
          </p:cNvCxnSpPr>
          <p:nvPr/>
        </p:nvCxnSpPr>
        <p:spPr>
          <a:xfrm>
            <a:off x="7130253" y="3909981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A3238E2D-0DA0-024F-816F-49AF0984922F}"/>
              </a:ext>
            </a:extLst>
          </p:cNvPr>
          <p:cNvCxnSpPr>
            <a:cxnSpLocks/>
            <a:stCxn id="30" idx="6"/>
            <a:endCxn id="31" idx="2"/>
          </p:cNvCxnSpPr>
          <p:nvPr/>
        </p:nvCxnSpPr>
        <p:spPr>
          <a:xfrm flipV="1">
            <a:off x="6662004" y="3909981"/>
            <a:ext cx="311633" cy="287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9480797F-8070-AB45-A341-5B1989FAA4CB}"/>
              </a:ext>
            </a:extLst>
          </p:cNvPr>
          <p:cNvCxnSpPr>
            <a:cxnSpLocks/>
            <a:stCxn id="23" idx="6"/>
            <a:endCxn id="24" idx="2"/>
          </p:cNvCxnSpPr>
          <p:nvPr/>
        </p:nvCxnSpPr>
        <p:spPr>
          <a:xfrm flipV="1">
            <a:off x="6664014" y="3541609"/>
            <a:ext cx="311633" cy="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3CA4D54D-3CDA-9440-BC0F-9192B3502331}"/>
              </a:ext>
            </a:extLst>
          </p:cNvPr>
          <p:cNvCxnSpPr>
            <a:cxnSpLocks/>
            <a:stCxn id="24" idx="6"/>
            <a:endCxn id="25" idx="2"/>
          </p:cNvCxnSpPr>
          <p:nvPr/>
        </p:nvCxnSpPr>
        <p:spPr>
          <a:xfrm>
            <a:off x="7132263" y="3541609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89CAA5FE-5574-764B-AC86-C96E1A2BC280}"/>
              </a:ext>
            </a:extLst>
          </p:cNvPr>
          <p:cNvCxnSpPr>
            <a:cxnSpLocks/>
            <a:stCxn id="25" idx="6"/>
            <a:endCxn id="26" idx="2"/>
          </p:cNvCxnSpPr>
          <p:nvPr/>
        </p:nvCxnSpPr>
        <p:spPr>
          <a:xfrm flipV="1">
            <a:off x="7570180" y="3539009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>
            <a:extLst>
              <a:ext uri="{FF2B5EF4-FFF2-40B4-BE49-F238E27FC236}">
                <a16:creationId xmlns:a16="http://schemas.microsoft.com/office/drawing/2014/main" id="{407363E3-088E-B14E-B58F-E0D02DD34DBD}"/>
              </a:ext>
            </a:extLst>
          </p:cNvPr>
          <p:cNvCxnSpPr>
            <a:cxnSpLocks/>
            <a:stCxn id="18" idx="6"/>
            <a:endCxn id="19" idx="2"/>
          </p:cNvCxnSpPr>
          <p:nvPr/>
        </p:nvCxnSpPr>
        <p:spPr>
          <a:xfrm flipV="1">
            <a:off x="7572187" y="3134656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F3996DFA-3134-8B43-9EE0-5BF0678CE999}"/>
              </a:ext>
            </a:extLst>
          </p:cNvPr>
          <p:cNvCxnSpPr>
            <a:cxnSpLocks/>
            <a:stCxn id="17" idx="6"/>
            <a:endCxn id="18" idx="2"/>
          </p:cNvCxnSpPr>
          <p:nvPr/>
        </p:nvCxnSpPr>
        <p:spPr>
          <a:xfrm>
            <a:off x="7134271" y="3137255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>
            <a:extLst>
              <a:ext uri="{FF2B5EF4-FFF2-40B4-BE49-F238E27FC236}">
                <a16:creationId xmlns:a16="http://schemas.microsoft.com/office/drawing/2014/main" id="{89A3C8BF-3A86-F847-8495-6BDC78A44BDC}"/>
              </a:ext>
            </a:extLst>
          </p:cNvPr>
          <p:cNvCxnSpPr>
            <a:cxnSpLocks/>
            <a:stCxn id="16" idx="6"/>
            <a:endCxn id="17" idx="2"/>
          </p:cNvCxnSpPr>
          <p:nvPr/>
        </p:nvCxnSpPr>
        <p:spPr>
          <a:xfrm flipV="1">
            <a:off x="6666020" y="3137255"/>
            <a:ext cx="311633" cy="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EF352282-C3B9-1E43-BB3C-FBDD6CBB9056}"/>
              </a:ext>
            </a:extLst>
          </p:cNvPr>
          <p:cNvCxnSpPr>
            <a:cxnSpLocks/>
            <a:stCxn id="8" idx="4"/>
            <a:endCxn id="15" idx="0"/>
          </p:cNvCxnSpPr>
          <p:nvPr/>
        </p:nvCxnSpPr>
        <p:spPr>
          <a:xfrm flipH="1">
            <a:off x="6120630" y="2773877"/>
            <a:ext cx="2008" cy="2964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>
            <a:extLst>
              <a:ext uri="{FF2B5EF4-FFF2-40B4-BE49-F238E27FC236}">
                <a16:creationId xmlns:a16="http://schemas.microsoft.com/office/drawing/2014/main" id="{81EA2200-9944-BF42-B720-5DEF25F9A6E2}"/>
              </a:ext>
            </a:extLst>
          </p:cNvPr>
          <p:cNvCxnSpPr>
            <a:cxnSpLocks/>
            <a:stCxn id="15" idx="4"/>
            <a:endCxn id="22" idx="0"/>
          </p:cNvCxnSpPr>
          <p:nvPr/>
        </p:nvCxnSpPr>
        <p:spPr>
          <a:xfrm flipH="1">
            <a:off x="6118624" y="3203929"/>
            <a:ext cx="2007" cy="270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A2790B54-5AE7-1845-AE46-768AAEDFEBAD}"/>
              </a:ext>
            </a:extLst>
          </p:cNvPr>
          <p:cNvCxnSpPr>
            <a:cxnSpLocks/>
            <a:stCxn id="22" idx="4"/>
            <a:endCxn id="29" idx="0"/>
          </p:cNvCxnSpPr>
          <p:nvPr/>
        </p:nvCxnSpPr>
        <p:spPr>
          <a:xfrm flipH="1">
            <a:off x="6116613" y="3608283"/>
            <a:ext cx="2009" cy="234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>
            <a:extLst>
              <a:ext uri="{FF2B5EF4-FFF2-40B4-BE49-F238E27FC236}">
                <a16:creationId xmlns:a16="http://schemas.microsoft.com/office/drawing/2014/main" id="{CEF8BDB5-8447-1849-9BFF-F2FCDA6FDC01}"/>
              </a:ext>
            </a:extLst>
          </p:cNvPr>
          <p:cNvCxnSpPr>
            <a:cxnSpLocks/>
            <a:stCxn id="9" idx="4"/>
            <a:endCxn id="16" idx="0"/>
          </p:cNvCxnSpPr>
          <p:nvPr/>
        </p:nvCxnSpPr>
        <p:spPr>
          <a:xfrm flipH="1">
            <a:off x="6587713" y="2774310"/>
            <a:ext cx="2008" cy="2964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77385004-1CF6-2C4C-99F8-11EF7CF62375}"/>
              </a:ext>
            </a:extLst>
          </p:cNvPr>
          <p:cNvCxnSpPr>
            <a:cxnSpLocks/>
            <a:stCxn id="16" idx="4"/>
            <a:endCxn id="23" idx="0"/>
          </p:cNvCxnSpPr>
          <p:nvPr/>
        </p:nvCxnSpPr>
        <p:spPr>
          <a:xfrm flipH="1">
            <a:off x="6585706" y="3204363"/>
            <a:ext cx="2007" cy="270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>
            <a:extLst>
              <a:ext uri="{FF2B5EF4-FFF2-40B4-BE49-F238E27FC236}">
                <a16:creationId xmlns:a16="http://schemas.microsoft.com/office/drawing/2014/main" id="{F943BF94-C48F-5E45-AA5F-2735B0198753}"/>
              </a:ext>
            </a:extLst>
          </p:cNvPr>
          <p:cNvCxnSpPr>
            <a:cxnSpLocks/>
            <a:stCxn id="23" idx="4"/>
            <a:endCxn id="30" idx="0"/>
          </p:cNvCxnSpPr>
          <p:nvPr/>
        </p:nvCxnSpPr>
        <p:spPr>
          <a:xfrm flipH="1">
            <a:off x="6583695" y="3608717"/>
            <a:ext cx="2009" cy="234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17ABEDD4-DA65-C343-82AF-0E703B10705A}"/>
              </a:ext>
            </a:extLst>
          </p:cNvPr>
          <p:cNvCxnSpPr>
            <a:cxnSpLocks/>
            <a:stCxn id="24" idx="4"/>
            <a:endCxn id="31" idx="0"/>
          </p:cNvCxnSpPr>
          <p:nvPr/>
        </p:nvCxnSpPr>
        <p:spPr>
          <a:xfrm flipH="1">
            <a:off x="7051945" y="3608430"/>
            <a:ext cx="2009" cy="234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>
            <a:extLst>
              <a:ext uri="{FF2B5EF4-FFF2-40B4-BE49-F238E27FC236}">
                <a16:creationId xmlns:a16="http://schemas.microsoft.com/office/drawing/2014/main" id="{99858DE4-C2C7-2346-8F8C-6645E7585E81}"/>
              </a:ext>
            </a:extLst>
          </p:cNvPr>
          <p:cNvCxnSpPr>
            <a:cxnSpLocks/>
            <a:stCxn id="17" idx="4"/>
            <a:endCxn id="24" idx="0"/>
          </p:cNvCxnSpPr>
          <p:nvPr/>
        </p:nvCxnSpPr>
        <p:spPr>
          <a:xfrm flipH="1">
            <a:off x="7053955" y="3204076"/>
            <a:ext cx="2007" cy="270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>
            <a:extLst>
              <a:ext uri="{FF2B5EF4-FFF2-40B4-BE49-F238E27FC236}">
                <a16:creationId xmlns:a16="http://schemas.microsoft.com/office/drawing/2014/main" id="{FFD15316-677A-F44D-B99B-C2B8B902D8B0}"/>
              </a:ext>
            </a:extLst>
          </p:cNvPr>
          <p:cNvCxnSpPr>
            <a:cxnSpLocks/>
            <a:stCxn id="10" idx="4"/>
            <a:endCxn id="17" idx="0"/>
          </p:cNvCxnSpPr>
          <p:nvPr/>
        </p:nvCxnSpPr>
        <p:spPr>
          <a:xfrm flipH="1">
            <a:off x="7055964" y="2774023"/>
            <a:ext cx="2008" cy="2964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>
            <a:extLst>
              <a:ext uri="{FF2B5EF4-FFF2-40B4-BE49-F238E27FC236}">
                <a16:creationId xmlns:a16="http://schemas.microsoft.com/office/drawing/2014/main" id="{70DBBE37-24CE-914B-A647-31EBD2AEB59F}"/>
              </a:ext>
            </a:extLst>
          </p:cNvPr>
          <p:cNvCxnSpPr>
            <a:cxnSpLocks/>
            <a:stCxn id="11" idx="4"/>
            <a:endCxn id="18" idx="0"/>
          </p:cNvCxnSpPr>
          <p:nvPr/>
        </p:nvCxnSpPr>
        <p:spPr>
          <a:xfrm flipH="1">
            <a:off x="7493878" y="2774023"/>
            <a:ext cx="2008" cy="2964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>
            <a:extLst>
              <a:ext uri="{FF2B5EF4-FFF2-40B4-BE49-F238E27FC236}">
                <a16:creationId xmlns:a16="http://schemas.microsoft.com/office/drawing/2014/main" id="{F73DB2B6-0110-564E-8956-AE34194F0E6F}"/>
              </a:ext>
            </a:extLst>
          </p:cNvPr>
          <p:cNvCxnSpPr>
            <a:cxnSpLocks/>
            <a:stCxn id="18" idx="4"/>
            <a:endCxn id="25" idx="0"/>
          </p:cNvCxnSpPr>
          <p:nvPr/>
        </p:nvCxnSpPr>
        <p:spPr>
          <a:xfrm flipH="1">
            <a:off x="7491870" y="3204076"/>
            <a:ext cx="2007" cy="270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>
            <a:extLst>
              <a:ext uri="{FF2B5EF4-FFF2-40B4-BE49-F238E27FC236}">
                <a16:creationId xmlns:a16="http://schemas.microsoft.com/office/drawing/2014/main" id="{0BB16776-9B7E-CD4B-83AA-5AE7C808D7AC}"/>
              </a:ext>
            </a:extLst>
          </p:cNvPr>
          <p:cNvCxnSpPr>
            <a:cxnSpLocks/>
            <a:stCxn id="25" idx="4"/>
            <a:endCxn id="32" idx="0"/>
          </p:cNvCxnSpPr>
          <p:nvPr/>
        </p:nvCxnSpPr>
        <p:spPr>
          <a:xfrm flipH="1">
            <a:off x="7489862" y="3608430"/>
            <a:ext cx="2009" cy="234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>
            <a:extLst>
              <a:ext uri="{FF2B5EF4-FFF2-40B4-BE49-F238E27FC236}">
                <a16:creationId xmlns:a16="http://schemas.microsoft.com/office/drawing/2014/main" id="{533F6FCA-2DB7-3544-BD31-FF326FB1F284}"/>
              </a:ext>
            </a:extLst>
          </p:cNvPr>
          <p:cNvCxnSpPr>
            <a:cxnSpLocks/>
            <a:stCxn id="26" idx="4"/>
            <a:endCxn id="33" idx="0"/>
          </p:cNvCxnSpPr>
          <p:nvPr/>
        </p:nvCxnSpPr>
        <p:spPr>
          <a:xfrm flipH="1">
            <a:off x="7961102" y="3605830"/>
            <a:ext cx="2009" cy="234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id="{474D1281-BF9E-E74D-AD10-6622C9FDA142}"/>
              </a:ext>
            </a:extLst>
          </p:cNvPr>
          <p:cNvCxnSpPr>
            <a:cxnSpLocks/>
            <a:stCxn id="19" idx="4"/>
            <a:endCxn id="26" idx="0"/>
          </p:cNvCxnSpPr>
          <p:nvPr/>
        </p:nvCxnSpPr>
        <p:spPr>
          <a:xfrm flipH="1">
            <a:off x="7963111" y="3201476"/>
            <a:ext cx="2007" cy="270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>
            <a:extLst>
              <a:ext uri="{FF2B5EF4-FFF2-40B4-BE49-F238E27FC236}">
                <a16:creationId xmlns:a16="http://schemas.microsoft.com/office/drawing/2014/main" id="{C3FED2B8-822A-074F-9EF6-A341A21FF0E3}"/>
              </a:ext>
            </a:extLst>
          </p:cNvPr>
          <p:cNvCxnSpPr>
            <a:cxnSpLocks/>
            <a:stCxn id="12" idx="4"/>
            <a:endCxn id="19" idx="0"/>
          </p:cNvCxnSpPr>
          <p:nvPr/>
        </p:nvCxnSpPr>
        <p:spPr>
          <a:xfrm flipH="1">
            <a:off x="7965120" y="2771424"/>
            <a:ext cx="2008" cy="2964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E30BBC02-331C-FC41-8D87-296A1A6A9024}"/>
              </a:ext>
            </a:extLst>
          </p:cNvPr>
          <p:cNvCxnSpPr>
            <a:cxnSpLocks/>
            <a:stCxn id="13" idx="4"/>
            <a:endCxn id="20" idx="0"/>
          </p:cNvCxnSpPr>
          <p:nvPr/>
        </p:nvCxnSpPr>
        <p:spPr>
          <a:xfrm flipH="1">
            <a:off x="8451539" y="2771002"/>
            <a:ext cx="2008" cy="2964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>
            <a:extLst>
              <a:ext uri="{FF2B5EF4-FFF2-40B4-BE49-F238E27FC236}">
                <a16:creationId xmlns:a16="http://schemas.microsoft.com/office/drawing/2014/main" id="{F39CBADF-285B-DB4F-B038-09C87DDCCE1C}"/>
              </a:ext>
            </a:extLst>
          </p:cNvPr>
          <p:cNvCxnSpPr>
            <a:cxnSpLocks/>
            <a:stCxn id="20" idx="4"/>
            <a:endCxn id="27" idx="0"/>
          </p:cNvCxnSpPr>
          <p:nvPr/>
        </p:nvCxnSpPr>
        <p:spPr>
          <a:xfrm flipH="1">
            <a:off x="8449531" y="3201055"/>
            <a:ext cx="2007" cy="270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A7D65F4E-07E5-4C4B-893B-A59B1CBEB3D7}"/>
              </a:ext>
            </a:extLst>
          </p:cNvPr>
          <p:cNvCxnSpPr>
            <a:cxnSpLocks/>
            <a:stCxn id="27" idx="4"/>
            <a:endCxn id="34" idx="0"/>
          </p:cNvCxnSpPr>
          <p:nvPr/>
        </p:nvCxnSpPr>
        <p:spPr>
          <a:xfrm flipH="1">
            <a:off x="8447521" y="3605409"/>
            <a:ext cx="2009" cy="234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5CAD2F70-B93E-704F-9470-8651CA6D2AA4}"/>
              </a:ext>
            </a:extLst>
          </p:cNvPr>
          <p:cNvCxnSpPr>
            <a:cxnSpLocks/>
            <a:stCxn id="28" idx="4"/>
            <a:endCxn id="35" idx="0"/>
          </p:cNvCxnSpPr>
          <p:nvPr/>
        </p:nvCxnSpPr>
        <p:spPr>
          <a:xfrm flipH="1">
            <a:off x="8943378" y="3603134"/>
            <a:ext cx="2009" cy="234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78">
            <a:extLst>
              <a:ext uri="{FF2B5EF4-FFF2-40B4-BE49-F238E27FC236}">
                <a16:creationId xmlns:a16="http://schemas.microsoft.com/office/drawing/2014/main" id="{6843E885-4DE7-AD4A-921C-899A41617D42}"/>
              </a:ext>
            </a:extLst>
          </p:cNvPr>
          <p:cNvCxnSpPr>
            <a:cxnSpLocks/>
            <a:stCxn id="21" idx="4"/>
            <a:endCxn id="28" idx="0"/>
          </p:cNvCxnSpPr>
          <p:nvPr/>
        </p:nvCxnSpPr>
        <p:spPr>
          <a:xfrm flipH="1">
            <a:off x="8945389" y="3198780"/>
            <a:ext cx="2007" cy="270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>
            <a:extLst>
              <a:ext uri="{FF2B5EF4-FFF2-40B4-BE49-F238E27FC236}">
                <a16:creationId xmlns:a16="http://schemas.microsoft.com/office/drawing/2014/main" id="{B24A4794-7EDE-874E-BB4B-6F7538096AFA}"/>
              </a:ext>
            </a:extLst>
          </p:cNvPr>
          <p:cNvCxnSpPr>
            <a:cxnSpLocks/>
            <a:stCxn id="14" idx="4"/>
            <a:endCxn id="21" idx="0"/>
          </p:cNvCxnSpPr>
          <p:nvPr/>
        </p:nvCxnSpPr>
        <p:spPr>
          <a:xfrm flipH="1">
            <a:off x="8947396" y="2768727"/>
            <a:ext cx="2008" cy="2964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Ellipse 102">
            <a:extLst>
              <a:ext uri="{FF2B5EF4-FFF2-40B4-BE49-F238E27FC236}">
                <a16:creationId xmlns:a16="http://schemas.microsoft.com/office/drawing/2014/main" id="{35376B81-36D9-3848-B50B-D8C2674F9F49}"/>
              </a:ext>
            </a:extLst>
          </p:cNvPr>
          <p:cNvSpPr/>
          <p:nvPr/>
        </p:nvSpPr>
        <p:spPr>
          <a:xfrm>
            <a:off x="6038304" y="2227631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Ellipse 103">
            <a:extLst>
              <a:ext uri="{FF2B5EF4-FFF2-40B4-BE49-F238E27FC236}">
                <a16:creationId xmlns:a16="http://schemas.microsoft.com/office/drawing/2014/main" id="{EDA059CF-2C22-1844-BDAE-1C4974F121F1}"/>
              </a:ext>
            </a:extLst>
          </p:cNvPr>
          <p:cNvSpPr/>
          <p:nvPr/>
        </p:nvSpPr>
        <p:spPr>
          <a:xfrm>
            <a:off x="6505386" y="2228064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Ellipse 104">
            <a:extLst>
              <a:ext uri="{FF2B5EF4-FFF2-40B4-BE49-F238E27FC236}">
                <a16:creationId xmlns:a16="http://schemas.microsoft.com/office/drawing/2014/main" id="{CD27312A-F439-D84C-8143-B8822FB0986B}"/>
              </a:ext>
            </a:extLst>
          </p:cNvPr>
          <p:cNvSpPr/>
          <p:nvPr/>
        </p:nvSpPr>
        <p:spPr>
          <a:xfrm>
            <a:off x="6973637" y="2227777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Ellipse 105">
            <a:extLst>
              <a:ext uri="{FF2B5EF4-FFF2-40B4-BE49-F238E27FC236}">
                <a16:creationId xmlns:a16="http://schemas.microsoft.com/office/drawing/2014/main" id="{FC43C8E9-0268-9F40-8494-3F7A31B32CB0}"/>
              </a:ext>
            </a:extLst>
          </p:cNvPr>
          <p:cNvSpPr/>
          <p:nvPr/>
        </p:nvSpPr>
        <p:spPr>
          <a:xfrm>
            <a:off x="7411552" y="2227777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07" name="Ellipse 106">
            <a:extLst>
              <a:ext uri="{FF2B5EF4-FFF2-40B4-BE49-F238E27FC236}">
                <a16:creationId xmlns:a16="http://schemas.microsoft.com/office/drawing/2014/main" id="{8F55145E-793C-F14B-8B17-8618BC5058FC}"/>
              </a:ext>
            </a:extLst>
          </p:cNvPr>
          <p:cNvSpPr/>
          <p:nvPr/>
        </p:nvSpPr>
        <p:spPr>
          <a:xfrm>
            <a:off x="7882793" y="2225178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Ellipse 107">
            <a:extLst>
              <a:ext uri="{FF2B5EF4-FFF2-40B4-BE49-F238E27FC236}">
                <a16:creationId xmlns:a16="http://schemas.microsoft.com/office/drawing/2014/main" id="{781DEF2D-9E4D-A449-91DC-33A8178CF125}"/>
              </a:ext>
            </a:extLst>
          </p:cNvPr>
          <p:cNvSpPr/>
          <p:nvPr/>
        </p:nvSpPr>
        <p:spPr>
          <a:xfrm>
            <a:off x="8369212" y="2224756"/>
            <a:ext cx="156617" cy="13364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Ellipse 108">
            <a:extLst>
              <a:ext uri="{FF2B5EF4-FFF2-40B4-BE49-F238E27FC236}">
                <a16:creationId xmlns:a16="http://schemas.microsoft.com/office/drawing/2014/main" id="{0C19B8B8-D2B3-D74B-9076-972D72E2E4B9}"/>
              </a:ext>
            </a:extLst>
          </p:cNvPr>
          <p:cNvSpPr/>
          <p:nvPr/>
        </p:nvSpPr>
        <p:spPr>
          <a:xfrm>
            <a:off x="8865070" y="2222482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0" name="Connecteur droit 109">
            <a:extLst>
              <a:ext uri="{FF2B5EF4-FFF2-40B4-BE49-F238E27FC236}">
                <a16:creationId xmlns:a16="http://schemas.microsoft.com/office/drawing/2014/main" id="{546B1304-E712-1A49-9D9D-571A6EA848BB}"/>
              </a:ext>
            </a:extLst>
          </p:cNvPr>
          <p:cNvCxnSpPr>
            <a:stCxn id="103" idx="6"/>
            <a:endCxn id="104" idx="2"/>
          </p:cNvCxnSpPr>
          <p:nvPr/>
        </p:nvCxnSpPr>
        <p:spPr>
          <a:xfrm>
            <a:off x="6194921" y="2294452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eur droit 110">
            <a:extLst>
              <a:ext uri="{FF2B5EF4-FFF2-40B4-BE49-F238E27FC236}">
                <a16:creationId xmlns:a16="http://schemas.microsoft.com/office/drawing/2014/main" id="{85A1119C-6FC4-9D45-92CA-91C7AB7B6CF7}"/>
              </a:ext>
            </a:extLst>
          </p:cNvPr>
          <p:cNvCxnSpPr>
            <a:cxnSpLocks/>
            <a:stCxn id="104" idx="6"/>
            <a:endCxn id="105" idx="2"/>
          </p:cNvCxnSpPr>
          <p:nvPr/>
        </p:nvCxnSpPr>
        <p:spPr>
          <a:xfrm flipV="1">
            <a:off x="6662003" y="2294598"/>
            <a:ext cx="311633" cy="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necteur droit 111">
            <a:extLst>
              <a:ext uri="{FF2B5EF4-FFF2-40B4-BE49-F238E27FC236}">
                <a16:creationId xmlns:a16="http://schemas.microsoft.com/office/drawing/2014/main" id="{BCE2EA09-37CA-4B49-9AC8-463859E8F8E1}"/>
              </a:ext>
            </a:extLst>
          </p:cNvPr>
          <p:cNvCxnSpPr>
            <a:cxnSpLocks/>
            <a:stCxn id="105" idx="6"/>
            <a:endCxn id="106" idx="2"/>
          </p:cNvCxnSpPr>
          <p:nvPr/>
        </p:nvCxnSpPr>
        <p:spPr>
          <a:xfrm>
            <a:off x="7130253" y="2294598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cteur droit 112">
            <a:extLst>
              <a:ext uri="{FF2B5EF4-FFF2-40B4-BE49-F238E27FC236}">
                <a16:creationId xmlns:a16="http://schemas.microsoft.com/office/drawing/2014/main" id="{4DCAC123-9BC6-054B-84BE-7FDB4E95A9F2}"/>
              </a:ext>
            </a:extLst>
          </p:cNvPr>
          <p:cNvCxnSpPr>
            <a:cxnSpLocks/>
            <a:stCxn id="106" idx="6"/>
            <a:endCxn id="107" idx="2"/>
          </p:cNvCxnSpPr>
          <p:nvPr/>
        </p:nvCxnSpPr>
        <p:spPr>
          <a:xfrm flipV="1">
            <a:off x="7568168" y="2292000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cteur droit 113">
            <a:extLst>
              <a:ext uri="{FF2B5EF4-FFF2-40B4-BE49-F238E27FC236}">
                <a16:creationId xmlns:a16="http://schemas.microsoft.com/office/drawing/2014/main" id="{D2ED0E71-E2F4-4A40-B77E-EE293F959767}"/>
              </a:ext>
            </a:extLst>
          </p:cNvPr>
          <p:cNvCxnSpPr>
            <a:cxnSpLocks/>
            <a:stCxn id="107" idx="6"/>
            <a:endCxn id="108" idx="2"/>
          </p:cNvCxnSpPr>
          <p:nvPr/>
        </p:nvCxnSpPr>
        <p:spPr>
          <a:xfrm flipV="1">
            <a:off x="8039410" y="2291578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cteur droit 114">
            <a:extLst>
              <a:ext uri="{FF2B5EF4-FFF2-40B4-BE49-F238E27FC236}">
                <a16:creationId xmlns:a16="http://schemas.microsoft.com/office/drawing/2014/main" id="{3EC1A458-77FD-DD44-B4AC-CED2BC3FE32E}"/>
              </a:ext>
            </a:extLst>
          </p:cNvPr>
          <p:cNvCxnSpPr>
            <a:cxnSpLocks/>
            <a:stCxn id="108" idx="6"/>
            <a:endCxn id="109" idx="2"/>
          </p:cNvCxnSpPr>
          <p:nvPr/>
        </p:nvCxnSpPr>
        <p:spPr>
          <a:xfrm flipV="1">
            <a:off x="8525830" y="2289302"/>
            <a:ext cx="33924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cteur droit 117">
            <a:extLst>
              <a:ext uri="{FF2B5EF4-FFF2-40B4-BE49-F238E27FC236}">
                <a16:creationId xmlns:a16="http://schemas.microsoft.com/office/drawing/2014/main" id="{B2C80645-E805-4D4F-B32E-873FFD7273EB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8945387" y="2348176"/>
            <a:ext cx="4018" cy="2869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cteur droit 118">
            <a:extLst>
              <a:ext uri="{FF2B5EF4-FFF2-40B4-BE49-F238E27FC236}">
                <a16:creationId xmlns:a16="http://schemas.microsoft.com/office/drawing/2014/main" id="{42349C26-2B38-4845-A096-5970A4ACA6F1}"/>
              </a:ext>
            </a:extLst>
          </p:cNvPr>
          <p:cNvCxnSpPr>
            <a:cxnSpLocks/>
            <a:stCxn id="108" idx="4"/>
            <a:endCxn id="13" idx="0"/>
          </p:cNvCxnSpPr>
          <p:nvPr/>
        </p:nvCxnSpPr>
        <p:spPr>
          <a:xfrm>
            <a:off x="8447520" y="2358398"/>
            <a:ext cx="6027" cy="2789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cteur droit 119">
            <a:extLst>
              <a:ext uri="{FF2B5EF4-FFF2-40B4-BE49-F238E27FC236}">
                <a16:creationId xmlns:a16="http://schemas.microsoft.com/office/drawing/2014/main" id="{E383CF73-5184-B244-860D-337EE0342737}"/>
              </a:ext>
            </a:extLst>
          </p:cNvPr>
          <p:cNvCxnSpPr>
            <a:cxnSpLocks/>
            <a:stCxn id="107" idx="4"/>
            <a:endCxn id="12" idx="0"/>
          </p:cNvCxnSpPr>
          <p:nvPr/>
        </p:nvCxnSpPr>
        <p:spPr>
          <a:xfrm>
            <a:off x="7961102" y="2358820"/>
            <a:ext cx="6027" cy="2789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cteur droit 120">
            <a:extLst>
              <a:ext uri="{FF2B5EF4-FFF2-40B4-BE49-F238E27FC236}">
                <a16:creationId xmlns:a16="http://schemas.microsoft.com/office/drawing/2014/main" id="{13F971B3-2C92-1548-89CC-DBEA0A9EAD13}"/>
              </a:ext>
            </a:extLst>
          </p:cNvPr>
          <p:cNvCxnSpPr>
            <a:cxnSpLocks/>
            <a:stCxn id="106" idx="4"/>
            <a:endCxn id="11" idx="0"/>
          </p:cNvCxnSpPr>
          <p:nvPr/>
        </p:nvCxnSpPr>
        <p:spPr>
          <a:xfrm>
            <a:off x="7489862" y="2361419"/>
            <a:ext cx="6027" cy="2789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cteur droit 121">
            <a:extLst>
              <a:ext uri="{FF2B5EF4-FFF2-40B4-BE49-F238E27FC236}">
                <a16:creationId xmlns:a16="http://schemas.microsoft.com/office/drawing/2014/main" id="{44653B65-6796-264B-86AE-A2018DDF6B9A}"/>
              </a:ext>
            </a:extLst>
          </p:cNvPr>
          <p:cNvCxnSpPr>
            <a:cxnSpLocks/>
            <a:stCxn id="105" idx="4"/>
            <a:endCxn id="10" idx="0"/>
          </p:cNvCxnSpPr>
          <p:nvPr/>
        </p:nvCxnSpPr>
        <p:spPr>
          <a:xfrm>
            <a:off x="7051945" y="2361419"/>
            <a:ext cx="6027" cy="2789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necteur droit 122">
            <a:extLst>
              <a:ext uri="{FF2B5EF4-FFF2-40B4-BE49-F238E27FC236}">
                <a16:creationId xmlns:a16="http://schemas.microsoft.com/office/drawing/2014/main" id="{BF675F79-5628-D94F-8330-D09E3F76484F}"/>
              </a:ext>
            </a:extLst>
          </p:cNvPr>
          <p:cNvCxnSpPr>
            <a:cxnSpLocks/>
            <a:stCxn id="104" idx="4"/>
            <a:endCxn id="9" idx="0"/>
          </p:cNvCxnSpPr>
          <p:nvPr/>
        </p:nvCxnSpPr>
        <p:spPr>
          <a:xfrm>
            <a:off x="6583695" y="2361706"/>
            <a:ext cx="6027" cy="2789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necteur droit 123">
            <a:extLst>
              <a:ext uri="{FF2B5EF4-FFF2-40B4-BE49-F238E27FC236}">
                <a16:creationId xmlns:a16="http://schemas.microsoft.com/office/drawing/2014/main" id="{5D666ACC-6E09-A24D-B683-CBCFCF71DB46}"/>
              </a:ext>
            </a:extLst>
          </p:cNvPr>
          <p:cNvCxnSpPr>
            <a:cxnSpLocks/>
            <a:stCxn id="103" idx="4"/>
            <a:endCxn id="8" idx="0"/>
          </p:cNvCxnSpPr>
          <p:nvPr/>
        </p:nvCxnSpPr>
        <p:spPr>
          <a:xfrm>
            <a:off x="6116612" y="2361273"/>
            <a:ext cx="6027" cy="2789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Ellipse 124">
            <a:extLst>
              <a:ext uri="{FF2B5EF4-FFF2-40B4-BE49-F238E27FC236}">
                <a16:creationId xmlns:a16="http://schemas.microsoft.com/office/drawing/2014/main" id="{F0E851B8-65A6-5F4B-A96A-218B92E45B74}"/>
              </a:ext>
            </a:extLst>
          </p:cNvPr>
          <p:cNvSpPr/>
          <p:nvPr/>
        </p:nvSpPr>
        <p:spPr>
          <a:xfrm>
            <a:off x="6042321" y="1816350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Ellipse 125">
            <a:extLst>
              <a:ext uri="{FF2B5EF4-FFF2-40B4-BE49-F238E27FC236}">
                <a16:creationId xmlns:a16="http://schemas.microsoft.com/office/drawing/2014/main" id="{3CB67B24-B573-9848-B5B8-82843C717E95}"/>
              </a:ext>
            </a:extLst>
          </p:cNvPr>
          <p:cNvSpPr/>
          <p:nvPr/>
        </p:nvSpPr>
        <p:spPr>
          <a:xfrm>
            <a:off x="6509406" y="1816784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Ellipse 126">
            <a:extLst>
              <a:ext uri="{FF2B5EF4-FFF2-40B4-BE49-F238E27FC236}">
                <a16:creationId xmlns:a16="http://schemas.microsoft.com/office/drawing/2014/main" id="{9074FB32-DCD3-C94C-A1EA-C7424F2DA5D8}"/>
              </a:ext>
            </a:extLst>
          </p:cNvPr>
          <p:cNvSpPr/>
          <p:nvPr/>
        </p:nvSpPr>
        <p:spPr>
          <a:xfrm>
            <a:off x="6977654" y="1816497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Ellipse 127">
            <a:extLst>
              <a:ext uri="{FF2B5EF4-FFF2-40B4-BE49-F238E27FC236}">
                <a16:creationId xmlns:a16="http://schemas.microsoft.com/office/drawing/2014/main" id="{31230461-1C24-074A-A0C5-6658EF16EE27}"/>
              </a:ext>
            </a:extLst>
          </p:cNvPr>
          <p:cNvSpPr/>
          <p:nvPr/>
        </p:nvSpPr>
        <p:spPr>
          <a:xfrm>
            <a:off x="7415571" y="1816497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29" name="Ellipse 128">
            <a:extLst>
              <a:ext uri="{FF2B5EF4-FFF2-40B4-BE49-F238E27FC236}">
                <a16:creationId xmlns:a16="http://schemas.microsoft.com/office/drawing/2014/main" id="{D6CEDA18-0DA8-3147-B23F-CF4FE479595D}"/>
              </a:ext>
            </a:extLst>
          </p:cNvPr>
          <p:cNvSpPr/>
          <p:nvPr/>
        </p:nvSpPr>
        <p:spPr>
          <a:xfrm>
            <a:off x="7886811" y="1813897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Ellipse 129">
            <a:extLst>
              <a:ext uri="{FF2B5EF4-FFF2-40B4-BE49-F238E27FC236}">
                <a16:creationId xmlns:a16="http://schemas.microsoft.com/office/drawing/2014/main" id="{C508B796-8199-3D4F-8C53-4CF9D0AD0E08}"/>
              </a:ext>
            </a:extLst>
          </p:cNvPr>
          <p:cNvSpPr/>
          <p:nvPr/>
        </p:nvSpPr>
        <p:spPr>
          <a:xfrm>
            <a:off x="8373230" y="1813475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Ellipse 130">
            <a:extLst>
              <a:ext uri="{FF2B5EF4-FFF2-40B4-BE49-F238E27FC236}">
                <a16:creationId xmlns:a16="http://schemas.microsoft.com/office/drawing/2014/main" id="{3BC2DD92-6792-E546-982E-10AD1A9E3075}"/>
              </a:ext>
            </a:extLst>
          </p:cNvPr>
          <p:cNvSpPr/>
          <p:nvPr/>
        </p:nvSpPr>
        <p:spPr>
          <a:xfrm>
            <a:off x="8869087" y="1811200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2" name="Connecteur droit 131">
            <a:extLst>
              <a:ext uri="{FF2B5EF4-FFF2-40B4-BE49-F238E27FC236}">
                <a16:creationId xmlns:a16="http://schemas.microsoft.com/office/drawing/2014/main" id="{FCDF1A29-F0D4-354C-BBBE-89AC6B2FC0B7}"/>
              </a:ext>
            </a:extLst>
          </p:cNvPr>
          <p:cNvCxnSpPr>
            <a:stCxn id="125" idx="6"/>
            <a:endCxn id="126" idx="2"/>
          </p:cNvCxnSpPr>
          <p:nvPr/>
        </p:nvCxnSpPr>
        <p:spPr>
          <a:xfrm>
            <a:off x="6198939" y="1883171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necteur droit 132">
            <a:extLst>
              <a:ext uri="{FF2B5EF4-FFF2-40B4-BE49-F238E27FC236}">
                <a16:creationId xmlns:a16="http://schemas.microsoft.com/office/drawing/2014/main" id="{7D5E5613-07FF-A440-A5D4-125F2B5DCC58}"/>
              </a:ext>
            </a:extLst>
          </p:cNvPr>
          <p:cNvCxnSpPr>
            <a:cxnSpLocks/>
            <a:stCxn id="126" idx="6"/>
            <a:endCxn id="127" idx="2"/>
          </p:cNvCxnSpPr>
          <p:nvPr/>
        </p:nvCxnSpPr>
        <p:spPr>
          <a:xfrm flipV="1">
            <a:off x="6666020" y="1883317"/>
            <a:ext cx="311633" cy="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necteur droit 133">
            <a:extLst>
              <a:ext uri="{FF2B5EF4-FFF2-40B4-BE49-F238E27FC236}">
                <a16:creationId xmlns:a16="http://schemas.microsoft.com/office/drawing/2014/main" id="{08131964-787C-A941-88EB-AB3D592ABD51}"/>
              </a:ext>
            </a:extLst>
          </p:cNvPr>
          <p:cNvCxnSpPr>
            <a:cxnSpLocks/>
            <a:stCxn id="127" idx="6"/>
            <a:endCxn id="128" idx="2"/>
          </p:cNvCxnSpPr>
          <p:nvPr/>
        </p:nvCxnSpPr>
        <p:spPr>
          <a:xfrm>
            <a:off x="7134271" y="1883317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onnecteur droit 134">
            <a:extLst>
              <a:ext uri="{FF2B5EF4-FFF2-40B4-BE49-F238E27FC236}">
                <a16:creationId xmlns:a16="http://schemas.microsoft.com/office/drawing/2014/main" id="{F23DE3CC-1531-094C-9787-348B67A89FF6}"/>
              </a:ext>
            </a:extLst>
          </p:cNvPr>
          <p:cNvCxnSpPr>
            <a:cxnSpLocks/>
            <a:stCxn id="128" idx="6"/>
            <a:endCxn id="129" idx="2"/>
          </p:cNvCxnSpPr>
          <p:nvPr/>
        </p:nvCxnSpPr>
        <p:spPr>
          <a:xfrm flipV="1">
            <a:off x="7572187" y="1880718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Connecteur droit 135">
            <a:extLst>
              <a:ext uri="{FF2B5EF4-FFF2-40B4-BE49-F238E27FC236}">
                <a16:creationId xmlns:a16="http://schemas.microsoft.com/office/drawing/2014/main" id="{34EBBAE2-823B-5E4A-82D9-6E75794A44BB}"/>
              </a:ext>
            </a:extLst>
          </p:cNvPr>
          <p:cNvCxnSpPr>
            <a:cxnSpLocks/>
            <a:stCxn id="129" idx="6"/>
            <a:endCxn id="130" idx="2"/>
          </p:cNvCxnSpPr>
          <p:nvPr/>
        </p:nvCxnSpPr>
        <p:spPr>
          <a:xfrm flipV="1">
            <a:off x="8043429" y="1880296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onnecteur droit 136">
            <a:extLst>
              <a:ext uri="{FF2B5EF4-FFF2-40B4-BE49-F238E27FC236}">
                <a16:creationId xmlns:a16="http://schemas.microsoft.com/office/drawing/2014/main" id="{CEBA366C-E488-964D-9C91-4920FDF47707}"/>
              </a:ext>
            </a:extLst>
          </p:cNvPr>
          <p:cNvCxnSpPr>
            <a:cxnSpLocks/>
            <a:stCxn id="131" idx="6"/>
            <a:endCxn id="158" idx="2"/>
          </p:cNvCxnSpPr>
          <p:nvPr/>
        </p:nvCxnSpPr>
        <p:spPr>
          <a:xfrm>
            <a:off x="9025705" y="1878022"/>
            <a:ext cx="35295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necteur droit 139">
            <a:extLst>
              <a:ext uri="{FF2B5EF4-FFF2-40B4-BE49-F238E27FC236}">
                <a16:creationId xmlns:a16="http://schemas.microsoft.com/office/drawing/2014/main" id="{E052BA63-485D-664E-A28D-85C60E8C6AB1}"/>
              </a:ext>
            </a:extLst>
          </p:cNvPr>
          <p:cNvCxnSpPr>
            <a:cxnSpLocks/>
            <a:stCxn id="131" idx="4"/>
            <a:endCxn id="109" idx="0"/>
          </p:cNvCxnSpPr>
          <p:nvPr/>
        </p:nvCxnSpPr>
        <p:spPr>
          <a:xfrm flipH="1">
            <a:off x="8943378" y="1944842"/>
            <a:ext cx="4019" cy="277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Connecteur droit 140">
            <a:extLst>
              <a:ext uri="{FF2B5EF4-FFF2-40B4-BE49-F238E27FC236}">
                <a16:creationId xmlns:a16="http://schemas.microsoft.com/office/drawing/2014/main" id="{8E3FCB41-24A6-7E4A-AFEF-7A353B77948B}"/>
              </a:ext>
            </a:extLst>
          </p:cNvPr>
          <p:cNvCxnSpPr>
            <a:cxnSpLocks/>
            <a:stCxn id="130" idx="4"/>
            <a:endCxn id="108" idx="0"/>
          </p:cNvCxnSpPr>
          <p:nvPr/>
        </p:nvCxnSpPr>
        <p:spPr>
          <a:xfrm flipH="1">
            <a:off x="8447520" y="1947117"/>
            <a:ext cx="4019" cy="277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onnecteur droit 141">
            <a:extLst>
              <a:ext uri="{FF2B5EF4-FFF2-40B4-BE49-F238E27FC236}">
                <a16:creationId xmlns:a16="http://schemas.microsoft.com/office/drawing/2014/main" id="{A2B13FBC-B27A-224C-9704-EAB8F0770D32}"/>
              </a:ext>
            </a:extLst>
          </p:cNvPr>
          <p:cNvCxnSpPr>
            <a:cxnSpLocks/>
            <a:stCxn id="129" idx="4"/>
            <a:endCxn id="107" idx="0"/>
          </p:cNvCxnSpPr>
          <p:nvPr/>
        </p:nvCxnSpPr>
        <p:spPr>
          <a:xfrm flipH="1">
            <a:off x="7961102" y="1947538"/>
            <a:ext cx="4019" cy="277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necteur droit 142">
            <a:extLst>
              <a:ext uri="{FF2B5EF4-FFF2-40B4-BE49-F238E27FC236}">
                <a16:creationId xmlns:a16="http://schemas.microsoft.com/office/drawing/2014/main" id="{0D860B97-03D4-5349-BD0B-BC02573E87B4}"/>
              </a:ext>
            </a:extLst>
          </p:cNvPr>
          <p:cNvCxnSpPr>
            <a:cxnSpLocks/>
            <a:stCxn id="128" idx="4"/>
            <a:endCxn id="106" idx="0"/>
          </p:cNvCxnSpPr>
          <p:nvPr/>
        </p:nvCxnSpPr>
        <p:spPr>
          <a:xfrm flipH="1">
            <a:off x="7489862" y="1950138"/>
            <a:ext cx="4019" cy="277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onnecteur droit 143">
            <a:extLst>
              <a:ext uri="{FF2B5EF4-FFF2-40B4-BE49-F238E27FC236}">
                <a16:creationId xmlns:a16="http://schemas.microsoft.com/office/drawing/2014/main" id="{388973F6-1E01-DC43-A390-783E537B0647}"/>
              </a:ext>
            </a:extLst>
          </p:cNvPr>
          <p:cNvCxnSpPr>
            <a:cxnSpLocks/>
            <a:stCxn id="127" idx="4"/>
            <a:endCxn id="105" idx="0"/>
          </p:cNvCxnSpPr>
          <p:nvPr/>
        </p:nvCxnSpPr>
        <p:spPr>
          <a:xfrm flipH="1">
            <a:off x="7051945" y="1950138"/>
            <a:ext cx="4019" cy="277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necteur droit 144">
            <a:extLst>
              <a:ext uri="{FF2B5EF4-FFF2-40B4-BE49-F238E27FC236}">
                <a16:creationId xmlns:a16="http://schemas.microsoft.com/office/drawing/2014/main" id="{922D0C27-7165-FB41-A40B-538EBFE52B0C}"/>
              </a:ext>
            </a:extLst>
          </p:cNvPr>
          <p:cNvCxnSpPr>
            <a:cxnSpLocks/>
            <a:stCxn id="126" idx="4"/>
            <a:endCxn id="104" idx="0"/>
          </p:cNvCxnSpPr>
          <p:nvPr/>
        </p:nvCxnSpPr>
        <p:spPr>
          <a:xfrm flipH="1">
            <a:off x="6583695" y="1950425"/>
            <a:ext cx="4019" cy="277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necteur droit 145">
            <a:extLst>
              <a:ext uri="{FF2B5EF4-FFF2-40B4-BE49-F238E27FC236}">
                <a16:creationId xmlns:a16="http://schemas.microsoft.com/office/drawing/2014/main" id="{0AF31DBA-B81F-F64A-8887-0D822476DDF3}"/>
              </a:ext>
            </a:extLst>
          </p:cNvPr>
          <p:cNvCxnSpPr>
            <a:cxnSpLocks/>
            <a:stCxn id="125" idx="4"/>
            <a:endCxn id="103" idx="0"/>
          </p:cNvCxnSpPr>
          <p:nvPr/>
        </p:nvCxnSpPr>
        <p:spPr>
          <a:xfrm flipH="1">
            <a:off x="6116612" y="1949991"/>
            <a:ext cx="4019" cy="277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Ellipse 146">
            <a:extLst>
              <a:ext uri="{FF2B5EF4-FFF2-40B4-BE49-F238E27FC236}">
                <a16:creationId xmlns:a16="http://schemas.microsoft.com/office/drawing/2014/main" id="{94C574CF-56E7-A94F-B7C7-C8544E430872}"/>
              </a:ext>
            </a:extLst>
          </p:cNvPr>
          <p:cNvSpPr/>
          <p:nvPr/>
        </p:nvSpPr>
        <p:spPr>
          <a:xfrm>
            <a:off x="9380665" y="2637360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Ellipse 147">
            <a:extLst>
              <a:ext uri="{FF2B5EF4-FFF2-40B4-BE49-F238E27FC236}">
                <a16:creationId xmlns:a16="http://schemas.microsoft.com/office/drawing/2014/main" id="{E5FE1757-9989-9F4F-9FB0-3F111F059822}"/>
              </a:ext>
            </a:extLst>
          </p:cNvPr>
          <p:cNvSpPr/>
          <p:nvPr/>
        </p:nvSpPr>
        <p:spPr>
          <a:xfrm>
            <a:off x="9378655" y="3067412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Ellipse 148">
            <a:extLst>
              <a:ext uri="{FF2B5EF4-FFF2-40B4-BE49-F238E27FC236}">
                <a16:creationId xmlns:a16="http://schemas.microsoft.com/office/drawing/2014/main" id="{8FAFF294-1EB4-0240-81C6-34F5DE263BAE}"/>
              </a:ext>
            </a:extLst>
          </p:cNvPr>
          <p:cNvSpPr/>
          <p:nvPr/>
        </p:nvSpPr>
        <p:spPr>
          <a:xfrm>
            <a:off x="9376648" y="3471767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Ellipse 149">
            <a:extLst>
              <a:ext uri="{FF2B5EF4-FFF2-40B4-BE49-F238E27FC236}">
                <a16:creationId xmlns:a16="http://schemas.microsoft.com/office/drawing/2014/main" id="{8C362319-008C-034A-B0E8-F126BDFE390C}"/>
              </a:ext>
            </a:extLst>
          </p:cNvPr>
          <p:cNvSpPr/>
          <p:nvPr/>
        </p:nvSpPr>
        <p:spPr>
          <a:xfrm>
            <a:off x="9374638" y="3840139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1" name="Connecteur droit 150">
            <a:extLst>
              <a:ext uri="{FF2B5EF4-FFF2-40B4-BE49-F238E27FC236}">
                <a16:creationId xmlns:a16="http://schemas.microsoft.com/office/drawing/2014/main" id="{D8CD6F5D-C680-5947-A23A-9696B202EEB7}"/>
              </a:ext>
            </a:extLst>
          </p:cNvPr>
          <p:cNvCxnSpPr>
            <a:cxnSpLocks/>
            <a:stCxn id="149" idx="4"/>
            <a:endCxn id="150" idx="0"/>
          </p:cNvCxnSpPr>
          <p:nvPr/>
        </p:nvCxnSpPr>
        <p:spPr>
          <a:xfrm flipH="1">
            <a:off x="9452946" y="3605409"/>
            <a:ext cx="2009" cy="234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onnecteur droit 151">
            <a:extLst>
              <a:ext uri="{FF2B5EF4-FFF2-40B4-BE49-F238E27FC236}">
                <a16:creationId xmlns:a16="http://schemas.microsoft.com/office/drawing/2014/main" id="{76CFBADE-2E00-E143-9360-5D536BC3D701}"/>
              </a:ext>
            </a:extLst>
          </p:cNvPr>
          <p:cNvCxnSpPr>
            <a:cxnSpLocks/>
            <a:stCxn id="148" idx="4"/>
            <a:endCxn id="149" idx="0"/>
          </p:cNvCxnSpPr>
          <p:nvPr/>
        </p:nvCxnSpPr>
        <p:spPr>
          <a:xfrm flipH="1">
            <a:off x="9454957" y="3201055"/>
            <a:ext cx="2007" cy="270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Connecteur droit 152">
            <a:extLst>
              <a:ext uri="{FF2B5EF4-FFF2-40B4-BE49-F238E27FC236}">
                <a16:creationId xmlns:a16="http://schemas.microsoft.com/office/drawing/2014/main" id="{9A845A9C-D133-904C-820C-0020A4724654}"/>
              </a:ext>
            </a:extLst>
          </p:cNvPr>
          <p:cNvCxnSpPr>
            <a:cxnSpLocks/>
            <a:stCxn id="147" idx="4"/>
            <a:endCxn id="148" idx="0"/>
          </p:cNvCxnSpPr>
          <p:nvPr/>
        </p:nvCxnSpPr>
        <p:spPr>
          <a:xfrm flipH="1">
            <a:off x="9456965" y="2771002"/>
            <a:ext cx="2008" cy="2964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Ellipse 155">
            <a:extLst>
              <a:ext uri="{FF2B5EF4-FFF2-40B4-BE49-F238E27FC236}">
                <a16:creationId xmlns:a16="http://schemas.microsoft.com/office/drawing/2014/main" id="{53B38DE4-5813-7E4A-BB4F-A90295190165}"/>
              </a:ext>
            </a:extLst>
          </p:cNvPr>
          <p:cNvSpPr/>
          <p:nvPr/>
        </p:nvSpPr>
        <p:spPr>
          <a:xfrm>
            <a:off x="9374637" y="2224756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7" name="Connecteur droit 156">
            <a:extLst>
              <a:ext uri="{FF2B5EF4-FFF2-40B4-BE49-F238E27FC236}">
                <a16:creationId xmlns:a16="http://schemas.microsoft.com/office/drawing/2014/main" id="{CDC46804-5EFD-834D-AFB4-3EC783F076B4}"/>
              </a:ext>
            </a:extLst>
          </p:cNvPr>
          <p:cNvCxnSpPr>
            <a:cxnSpLocks/>
            <a:endCxn id="147" idx="0"/>
          </p:cNvCxnSpPr>
          <p:nvPr/>
        </p:nvCxnSpPr>
        <p:spPr>
          <a:xfrm>
            <a:off x="9454955" y="2350450"/>
            <a:ext cx="4018" cy="2869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Ellipse 157">
            <a:extLst>
              <a:ext uri="{FF2B5EF4-FFF2-40B4-BE49-F238E27FC236}">
                <a16:creationId xmlns:a16="http://schemas.microsoft.com/office/drawing/2014/main" id="{75340A6A-8EC1-4141-92EA-B5DE13C87052}"/>
              </a:ext>
            </a:extLst>
          </p:cNvPr>
          <p:cNvSpPr/>
          <p:nvPr/>
        </p:nvSpPr>
        <p:spPr>
          <a:xfrm>
            <a:off x="9378655" y="1813475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9" name="Connecteur droit 158">
            <a:extLst>
              <a:ext uri="{FF2B5EF4-FFF2-40B4-BE49-F238E27FC236}">
                <a16:creationId xmlns:a16="http://schemas.microsoft.com/office/drawing/2014/main" id="{E80B6A57-36A3-D649-B742-0EA494E63513}"/>
              </a:ext>
            </a:extLst>
          </p:cNvPr>
          <p:cNvCxnSpPr>
            <a:cxnSpLocks/>
            <a:stCxn id="158" idx="4"/>
            <a:endCxn id="156" idx="0"/>
          </p:cNvCxnSpPr>
          <p:nvPr/>
        </p:nvCxnSpPr>
        <p:spPr>
          <a:xfrm flipH="1">
            <a:off x="9452946" y="1947117"/>
            <a:ext cx="4019" cy="277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Connecteur droit 159">
            <a:extLst>
              <a:ext uri="{FF2B5EF4-FFF2-40B4-BE49-F238E27FC236}">
                <a16:creationId xmlns:a16="http://schemas.microsoft.com/office/drawing/2014/main" id="{F844BCA1-9E99-CA4D-9D57-298179077610}"/>
              </a:ext>
            </a:extLst>
          </p:cNvPr>
          <p:cNvCxnSpPr>
            <a:cxnSpLocks/>
            <a:stCxn id="130" idx="6"/>
            <a:endCxn id="131" idx="2"/>
          </p:cNvCxnSpPr>
          <p:nvPr/>
        </p:nvCxnSpPr>
        <p:spPr>
          <a:xfrm flipV="1">
            <a:off x="8529848" y="1878022"/>
            <a:ext cx="33924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necteur droit 160">
            <a:extLst>
              <a:ext uri="{FF2B5EF4-FFF2-40B4-BE49-F238E27FC236}">
                <a16:creationId xmlns:a16="http://schemas.microsoft.com/office/drawing/2014/main" id="{8FBFBC7E-3334-234B-821B-46E8C792BABA}"/>
              </a:ext>
            </a:extLst>
          </p:cNvPr>
          <p:cNvCxnSpPr>
            <a:cxnSpLocks/>
            <a:stCxn id="109" idx="6"/>
            <a:endCxn id="156" idx="2"/>
          </p:cNvCxnSpPr>
          <p:nvPr/>
        </p:nvCxnSpPr>
        <p:spPr>
          <a:xfrm>
            <a:off x="9021686" y="2289302"/>
            <a:ext cx="35295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Connecteur droit 161">
            <a:extLst>
              <a:ext uri="{FF2B5EF4-FFF2-40B4-BE49-F238E27FC236}">
                <a16:creationId xmlns:a16="http://schemas.microsoft.com/office/drawing/2014/main" id="{B7552376-A5EF-0D4D-AC30-EDEB03CBFBAB}"/>
              </a:ext>
            </a:extLst>
          </p:cNvPr>
          <p:cNvCxnSpPr>
            <a:cxnSpLocks/>
            <a:stCxn id="14" idx="6"/>
            <a:endCxn id="147" idx="2"/>
          </p:cNvCxnSpPr>
          <p:nvPr/>
        </p:nvCxnSpPr>
        <p:spPr>
          <a:xfrm>
            <a:off x="9027713" y="2701907"/>
            <a:ext cx="35295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Connecteur droit 162">
            <a:extLst>
              <a:ext uri="{FF2B5EF4-FFF2-40B4-BE49-F238E27FC236}">
                <a16:creationId xmlns:a16="http://schemas.microsoft.com/office/drawing/2014/main" id="{97A1B021-1CA3-CF40-A6D4-D171E05A66B0}"/>
              </a:ext>
            </a:extLst>
          </p:cNvPr>
          <p:cNvCxnSpPr>
            <a:cxnSpLocks/>
            <a:stCxn id="21" idx="6"/>
            <a:endCxn id="148" idx="2"/>
          </p:cNvCxnSpPr>
          <p:nvPr/>
        </p:nvCxnSpPr>
        <p:spPr>
          <a:xfrm>
            <a:off x="9025705" y="3131958"/>
            <a:ext cx="35295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Connecteur droit 163">
            <a:extLst>
              <a:ext uri="{FF2B5EF4-FFF2-40B4-BE49-F238E27FC236}">
                <a16:creationId xmlns:a16="http://schemas.microsoft.com/office/drawing/2014/main" id="{021457A4-6F7D-AC41-9648-6CFB76B49ACC}"/>
              </a:ext>
            </a:extLst>
          </p:cNvPr>
          <p:cNvCxnSpPr>
            <a:cxnSpLocks/>
            <a:stCxn id="28" idx="6"/>
            <a:endCxn id="149" idx="2"/>
          </p:cNvCxnSpPr>
          <p:nvPr/>
        </p:nvCxnSpPr>
        <p:spPr>
          <a:xfrm>
            <a:off x="9023697" y="3536313"/>
            <a:ext cx="35295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Connecteur droit 164">
            <a:extLst>
              <a:ext uri="{FF2B5EF4-FFF2-40B4-BE49-F238E27FC236}">
                <a16:creationId xmlns:a16="http://schemas.microsoft.com/office/drawing/2014/main" id="{4424E1C1-CABD-2143-AD07-572245909466}"/>
              </a:ext>
            </a:extLst>
          </p:cNvPr>
          <p:cNvCxnSpPr>
            <a:cxnSpLocks/>
            <a:stCxn id="35" idx="6"/>
            <a:endCxn id="150" idx="2"/>
          </p:cNvCxnSpPr>
          <p:nvPr/>
        </p:nvCxnSpPr>
        <p:spPr>
          <a:xfrm>
            <a:off x="9021688" y="3904686"/>
            <a:ext cx="352951" cy="2274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Ellipse 165">
            <a:extLst>
              <a:ext uri="{FF2B5EF4-FFF2-40B4-BE49-F238E27FC236}">
                <a16:creationId xmlns:a16="http://schemas.microsoft.com/office/drawing/2014/main" id="{C8DBBE1A-EFB1-C245-9A7D-56EF984E4419}"/>
              </a:ext>
            </a:extLst>
          </p:cNvPr>
          <p:cNvSpPr/>
          <p:nvPr/>
        </p:nvSpPr>
        <p:spPr>
          <a:xfrm>
            <a:off x="6033280" y="4216444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Ellipse 166">
            <a:extLst>
              <a:ext uri="{FF2B5EF4-FFF2-40B4-BE49-F238E27FC236}">
                <a16:creationId xmlns:a16="http://schemas.microsoft.com/office/drawing/2014/main" id="{E7647B77-4732-FA4A-BE6C-1080623E872C}"/>
              </a:ext>
            </a:extLst>
          </p:cNvPr>
          <p:cNvSpPr/>
          <p:nvPr/>
        </p:nvSpPr>
        <p:spPr>
          <a:xfrm>
            <a:off x="6500362" y="4216879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Ellipse 167">
            <a:extLst>
              <a:ext uri="{FF2B5EF4-FFF2-40B4-BE49-F238E27FC236}">
                <a16:creationId xmlns:a16="http://schemas.microsoft.com/office/drawing/2014/main" id="{B6256DCF-E54B-AB45-81D5-4A3A4FEE4637}"/>
              </a:ext>
            </a:extLst>
          </p:cNvPr>
          <p:cNvSpPr/>
          <p:nvPr/>
        </p:nvSpPr>
        <p:spPr>
          <a:xfrm>
            <a:off x="6968613" y="421659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Ellipse 168">
            <a:extLst>
              <a:ext uri="{FF2B5EF4-FFF2-40B4-BE49-F238E27FC236}">
                <a16:creationId xmlns:a16="http://schemas.microsoft.com/office/drawing/2014/main" id="{333E7FF9-2C67-8244-B9E1-4751288AD2BF}"/>
              </a:ext>
            </a:extLst>
          </p:cNvPr>
          <p:cNvSpPr/>
          <p:nvPr/>
        </p:nvSpPr>
        <p:spPr>
          <a:xfrm>
            <a:off x="7406528" y="421659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Ellipse 169">
            <a:extLst>
              <a:ext uri="{FF2B5EF4-FFF2-40B4-BE49-F238E27FC236}">
                <a16:creationId xmlns:a16="http://schemas.microsoft.com/office/drawing/2014/main" id="{E3D84638-FC1B-9A47-AC22-B79CFD71FE41}"/>
              </a:ext>
            </a:extLst>
          </p:cNvPr>
          <p:cNvSpPr/>
          <p:nvPr/>
        </p:nvSpPr>
        <p:spPr>
          <a:xfrm>
            <a:off x="7877769" y="4213992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Ellipse 170">
            <a:extLst>
              <a:ext uri="{FF2B5EF4-FFF2-40B4-BE49-F238E27FC236}">
                <a16:creationId xmlns:a16="http://schemas.microsoft.com/office/drawing/2014/main" id="{A7F28E84-5D7D-F344-948B-C3EAAC993C53}"/>
              </a:ext>
            </a:extLst>
          </p:cNvPr>
          <p:cNvSpPr/>
          <p:nvPr/>
        </p:nvSpPr>
        <p:spPr>
          <a:xfrm>
            <a:off x="8364189" y="4213570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Ellipse 171">
            <a:extLst>
              <a:ext uri="{FF2B5EF4-FFF2-40B4-BE49-F238E27FC236}">
                <a16:creationId xmlns:a16="http://schemas.microsoft.com/office/drawing/2014/main" id="{C92B7711-9D85-394A-BFA2-B3FDB9A12745}"/>
              </a:ext>
            </a:extLst>
          </p:cNvPr>
          <p:cNvSpPr/>
          <p:nvPr/>
        </p:nvSpPr>
        <p:spPr>
          <a:xfrm>
            <a:off x="8860045" y="4211296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3" name="Connecteur droit 172">
            <a:extLst>
              <a:ext uri="{FF2B5EF4-FFF2-40B4-BE49-F238E27FC236}">
                <a16:creationId xmlns:a16="http://schemas.microsoft.com/office/drawing/2014/main" id="{A319136B-E879-5248-B243-14367DED34A7}"/>
              </a:ext>
            </a:extLst>
          </p:cNvPr>
          <p:cNvCxnSpPr>
            <a:cxnSpLocks/>
            <a:stCxn id="166" idx="6"/>
            <a:endCxn id="167" idx="2"/>
          </p:cNvCxnSpPr>
          <p:nvPr/>
        </p:nvCxnSpPr>
        <p:spPr>
          <a:xfrm>
            <a:off x="6189896" y="4283266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Connecteur droit 173">
            <a:extLst>
              <a:ext uri="{FF2B5EF4-FFF2-40B4-BE49-F238E27FC236}">
                <a16:creationId xmlns:a16="http://schemas.microsoft.com/office/drawing/2014/main" id="{B91C0C6B-533F-5C4C-A8D0-EA588E17832B}"/>
              </a:ext>
            </a:extLst>
          </p:cNvPr>
          <p:cNvCxnSpPr>
            <a:cxnSpLocks/>
            <a:stCxn id="171" idx="6"/>
            <a:endCxn id="172" idx="2"/>
          </p:cNvCxnSpPr>
          <p:nvPr/>
        </p:nvCxnSpPr>
        <p:spPr>
          <a:xfrm flipV="1">
            <a:off x="8520805" y="4278116"/>
            <a:ext cx="33924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Connecteur droit 174">
            <a:extLst>
              <a:ext uri="{FF2B5EF4-FFF2-40B4-BE49-F238E27FC236}">
                <a16:creationId xmlns:a16="http://schemas.microsoft.com/office/drawing/2014/main" id="{AC03C44D-8478-1A40-8C55-4A03301D1EDA}"/>
              </a:ext>
            </a:extLst>
          </p:cNvPr>
          <p:cNvCxnSpPr>
            <a:cxnSpLocks/>
            <a:stCxn id="170" idx="6"/>
            <a:endCxn id="171" idx="2"/>
          </p:cNvCxnSpPr>
          <p:nvPr/>
        </p:nvCxnSpPr>
        <p:spPr>
          <a:xfrm flipV="1">
            <a:off x="8034386" y="4280391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Connecteur droit 175">
            <a:extLst>
              <a:ext uri="{FF2B5EF4-FFF2-40B4-BE49-F238E27FC236}">
                <a16:creationId xmlns:a16="http://schemas.microsoft.com/office/drawing/2014/main" id="{88F0BA12-A2A6-FA4E-9536-E757000493BF}"/>
              </a:ext>
            </a:extLst>
          </p:cNvPr>
          <p:cNvCxnSpPr>
            <a:cxnSpLocks/>
            <a:stCxn id="169" idx="6"/>
            <a:endCxn id="170" idx="2"/>
          </p:cNvCxnSpPr>
          <p:nvPr/>
        </p:nvCxnSpPr>
        <p:spPr>
          <a:xfrm flipV="1">
            <a:off x="7563145" y="4280813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Connecteur droit 176">
            <a:extLst>
              <a:ext uri="{FF2B5EF4-FFF2-40B4-BE49-F238E27FC236}">
                <a16:creationId xmlns:a16="http://schemas.microsoft.com/office/drawing/2014/main" id="{C4BEE146-1F4C-8349-B82E-68697F76080D}"/>
              </a:ext>
            </a:extLst>
          </p:cNvPr>
          <p:cNvCxnSpPr>
            <a:cxnSpLocks/>
            <a:stCxn id="168" idx="6"/>
            <a:endCxn id="169" idx="2"/>
          </p:cNvCxnSpPr>
          <p:nvPr/>
        </p:nvCxnSpPr>
        <p:spPr>
          <a:xfrm>
            <a:off x="7125229" y="4283412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Connecteur droit 177">
            <a:extLst>
              <a:ext uri="{FF2B5EF4-FFF2-40B4-BE49-F238E27FC236}">
                <a16:creationId xmlns:a16="http://schemas.microsoft.com/office/drawing/2014/main" id="{C44829C1-97E3-C34E-A845-2BB0AD6807E1}"/>
              </a:ext>
            </a:extLst>
          </p:cNvPr>
          <p:cNvCxnSpPr>
            <a:cxnSpLocks/>
            <a:stCxn id="167" idx="6"/>
            <a:endCxn id="168" idx="2"/>
          </p:cNvCxnSpPr>
          <p:nvPr/>
        </p:nvCxnSpPr>
        <p:spPr>
          <a:xfrm flipV="1">
            <a:off x="6656979" y="4283412"/>
            <a:ext cx="311633" cy="287"/>
          </a:xfrm>
          <a:prstGeom prst="line">
            <a:avLst/>
          </a:prstGeom>
          <a:ln w="28575">
            <a:solidFill>
              <a:schemeClr val="tx1"/>
            </a:solidFill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Ellipse 180">
            <a:extLst>
              <a:ext uri="{FF2B5EF4-FFF2-40B4-BE49-F238E27FC236}">
                <a16:creationId xmlns:a16="http://schemas.microsoft.com/office/drawing/2014/main" id="{FBC278DF-4C09-8448-B39D-967B13614AEE}"/>
              </a:ext>
            </a:extLst>
          </p:cNvPr>
          <p:cNvSpPr/>
          <p:nvPr/>
        </p:nvSpPr>
        <p:spPr>
          <a:xfrm>
            <a:off x="9369614" y="4213570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2" name="Connecteur droit 181">
            <a:extLst>
              <a:ext uri="{FF2B5EF4-FFF2-40B4-BE49-F238E27FC236}">
                <a16:creationId xmlns:a16="http://schemas.microsoft.com/office/drawing/2014/main" id="{C081E2C6-CC5C-FE4C-84E4-D5FC8A6AD057}"/>
              </a:ext>
            </a:extLst>
          </p:cNvPr>
          <p:cNvCxnSpPr>
            <a:cxnSpLocks/>
            <a:stCxn id="172" idx="6"/>
            <a:endCxn id="181" idx="2"/>
          </p:cNvCxnSpPr>
          <p:nvPr/>
        </p:nvCxnSpPr>
        <p:spPr>
          <a:xfrm>
            <a:off x="9016663" y="4278116"/>
            <a:ext cx="35295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Ellipse 182">
            <a:extLst>
              <a:ext uri="{FF2B5EF4-FFF2-40B4-BE49-F238E27FC236}">
                <a16:creationId xmlns:a16="http://schemas.microsoft.com/office/drawing/2014/main" id="{BADFA816-63AF-8E41-96D9-B079E5371F6A}"/>
              </a:ext>
            </a:extLst>
          </p:cNvPr>
          <p:cNvSpPr/>
          <p:nvPr/>
        </p:nvSpPr>
        <p:spPr>
          <a:xfrm>
            <a:off x="6033279" y="4603235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Ellipse 183">
            <a:extLst>
              <a:ext uri="{FF2B5EF4-FFF2-40B4-BE49-F238E27FC236}">
                <a16:creationId xmlns:a16="http://schemas.microsoft.com/office/drawing/2014/main" id="{0DB660F3-B1D9-6F4B-B3B1-1AB194973D0C}"/>
              </a:ext>
            </a:extLst>
          </p:cNvPr>
          <p:cNvSpPr/>
          <p:nvPr/>
        </p:nvSpPr>
        <p:spPr>
          <a:xfrm>
            <a:off x="6500361" y="4603669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Ellipse 184">
            <a:extLst>
              <a:ext uri="{FF2B5EF4-FFF2-40B4-BE49-F238E27FC236}">
                <a16:creationId xmlns:a16="http://schemas.microsoft.com/office/drawing/2014/main" id="{E9BD26A1-16D0-B64B-9546-2ACA53CCF871}"/>
              </a:ext>
            </a:extLst>
          </p:cNvPr>
          <p:cNvSpPr/>
          <p:nvPr/>
        </p:nvSpPr>
        <p:spPr>
          <a:xfrm>
            <a:off x="6968612" y="4603382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Ellipse 185">
            <a:extLst>
              <a:ext uri="{FF2B5EF4-FFF2-40B4-BE49-F238E27FC236}">
                <a16:creationId xmlns:a16="http://schemas.microsoft.com/office/drawing/2014/main" id="{6D4B719D-5F26-0444-A9A0-780DCC8EF9C1}"/>
              </a:ext>
            </a:extLst>
          </p:cNvPr>
          <p:cNvSpPr/>
          <p:nvPr/>
        </p:nvSpPr>
        <p:spPr>
          <a:xfrm>
            <a:off x="7406527" y="4603382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Ellipse 186">
            <a:extLst>
              <a:ext uri="{FF2B5EF4-FFF2-40B4-BE49-F238E27FC236}">
                <a16:creationId xmlns:a16="http://schemas.microsoft.com/office/drawing/2014/main" id="{157F11C6-48D0-AE47-89E8-C56C1A2A58DA}"/>
              </a:ext>
            </a:extLst>
          </p:cNvPr>
          <p:cNvSpPr/>
          <p:nvPr/>
        </p:nvSpPr>
        <p:spPr>
          <a:xfrm>
            <a:off x="7877768" y="4600783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Ellipse 187">
            <a:extLst>
              <a:ext uri="{FF2B5EF4-FFF2-40B4-BE49-F238E27FC236}">
                <a16:creationId xmlns:a16="http://schemas.microsoft.com/office/drawing/2014/main" id="{B8DCAAEF-2D22-5447-B9D0-42FC97E80DE3}"/>
              </a:ext>
            </a:extLst>
          </p:cNvPr>
          <p:cNvSpPr/>
          <p:nvPr/>
        </p:nvSpPr>
        <p:spPr>
          <a:xfrm>
            <a:off x="8364188" y="460036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Ellipse 188">
            <a:extLst>
              <a:ext uri="{FF2B5EF4-FFF2-40B4-BE49-F238E27FC236}">
                <a16:creationId xmlns:a16="http://schemas.microsoft.com/office/drawing/2014/main" id="{0B382011-1637-9C47-8B9B-15192CB8DA00}"/>
              </a:ext>
            </a:extLst>
          </p:cNvPr>
          <p:cNvSpPr/>
          <p:nvPr/>
        </p:nvSpPr>
        <p:spPr>
          <a:xfrm>
            <a:off x="8860044" y="4598087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0" name="Connecteur droit 189">
            <a:extLst>
              <a:ext uri="{FF2B5EF4-FFF2-40B4-BE49-F238E27FC236}">
                <a16:creationId xmlns:a16="http://schemas.microsoft.com/office/drawing/2014/main" id="{454D27AA-797B-9D43-AA88-6F434BF4280D}"/>
              </a:ext>
            </a:extLst>
          </p:cNvPr>
          <p:cNvCxnSpPr>
            <a:cxnSpLocks/>
            <a:stCxn id="183" idx="6"/>
            <a:endCxn id="184" idx="2"/>
          </p:cNvCxnSpPr>
          <p:nvPr/>
        </p:nvCxnSpPr>
        <p:spPr>
          <a:xfrm>
            <a:off x="6189896" y="4670056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Connecteur droit 190">
            <a:extLst>
              <a:ext uri="{FF2B5EF4-FFF2-40B4-BE49-F238E27FC236}">
                <a16:creationId xmlns:a16="http://schemas.microsoft.com/office/drawing/2014/main" id="{EACF3CEA-4F0B-B241-8A06-79FAF3596149}"/>
              </a:ext>
            </a:extLst>
          </p:cNvPr>
          <p:cNvCxnSpPr>
            <a:cxnSpLocks/>
            <a:stCxn id="188" idx="6"/>
            <a:endCxn id="189" idx="2"/>
          </p:cNvCxnSpPr>
          <p:nvPr/>
        </p:nvCxnSpPr>
        <p:spPr>
          <a:xfrm flipV="1">
            <a:off x="8520804" y="4664907"/>
            <a:ext cx="33924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Connecteur droit 191">
            <a:extLst>
              <a:ext uri="{FF2B5EF4-FFF2-40B4-BE49-F238E27FC236}">
                <a16:creationId xmlns:a16="http://schemas.microsoft.com/office/drawing/2014/main" id="{42A8A2D5-2090-5642-A2AB-DC7AD8BEE834}"/>
              </a:ext>
            </a:extLst>
          </p:cNvPr>
          <p:cNvCxnSpPr>
            <a:cxnSpLocks/>
            <a:stCxn id="187" idx="6"/>
            <a:endCxn id="188" idx="2"/>
          </p:cNvCxnSpPr>
          <p:nvPr/>
        </p:nvCxnSpPr>
        <p:spPr>
          <a:xfrm flipV="1">
            <a:off x="8034385" y="4667182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Connecteur droit 192">
            <a:extLst>
              <a:ext uri="{FF2B5EF4-FFF2-40B4-BE49-F238E27FC236}">
                <a16:creationId xmlns:a16="http://schemas.microsoft.com/office/drawing/2014/main" id="{5EA0D8CF-698F-8642-90B8-93240E3CB681}"/>
              </a:ext>
            </a:extLst>
          </p:cNvPr>
          <p:cNvCxnSpPr>
            <a:cxnSpLocks/>
            <a:stCxn id="186" idx="6"/>
            <a:endCxn id="187" idx="2"/>
          </p:cNvCxnSpPr>
          <p:nvPr/>
        </p:nvCxnSpPr>
        <p:spPr>
          <a:xfrm flipV="1">
            <a:off x="7563145" y="4667603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Connecteur droit 193">
            <a:extLst>
              <a:ext uri="{FF2B5EF4-FFF2-40B4-BE49-F238E27FC236}">
                <a16:creationId xmlns:a16="http://schemas.microsoft.com/office/drawing/2014/main" id="{21D74460-4986-914D-99FD-3F135AD852FB}"/>
              </a:ext>
            </a:extLst>
          </p:cNvPr>
          <p:cNvCxnSpPr>
            <a:cxnSpLocks/>
            <a:stCxn id="185" idx="6"/>
            <a:endCxn id="186" idx="2"/>
          </p:cNvCxnSpPr>
          <p:nvPr/>
        </p:nvCxnSpPr>
        <p:spPr>
          <a:xfrm>
            <a:off x="7125228" y="4670203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Connecteur droit 194">
            <a:extLst>
              <a:ext uri="{FF2B5EF4-FFF2-40B4-BE49-F238E27FC236}">
                <a16:creationId xmlns:a16="http://schemas.microsoft.com/office/drawing/2014/main" id="{D97EE875-90BE-C847-AAFA-3C319513AE1E}"/>
              </a:ext>
            </a:extLst>
          </p:cNvPr>
          <p:cNvCxnSpPr>
            <a:cxnSpLocks/>
            <a:stCxn id="184" idx="6"/>
            <a:endCxn id="185" idx="2"/>
          </p:cNvCxnSpPr>
          <p:nvPr/>
        </p:nvCxnSpPr>
        <p:spPr>
          <a:xfrm flipV="1">
            <a:off x="6656979" y="4670203"/>
            <a:ext cx="311633" cy="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Ellipse 197">
            <a:extLst>
              <a:ext uri="{FF2B5EF4-FFF2-40B4-BE49-F238E27FC236}">
                <a16:creationId xmlns:a16="http://schemas.microsoft.com/office/drawing/2014/main" id="{0C647352-A15E-474C-A5CE-9444198DF00E}"/>
              </a:ext>
            </a:extLst>
          </p:cNvPr>
          <p:cNvSpPr/>
          <p:nvPr/>
        </p:nvSpPr>
        <p:spPr>
          <a:xfrm>
            <a:off x="9369613" y="460036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9" name="Connecteur droit 198">
            <a:extLst>
              <a:ext uri="{FF2B5EF4-FFF2-40B4-BE49-F238E27FC236}">
                <a16:creationId xmlns:a16="http://schemas.microsoft.com/office/drawing/2014/main" id="{08417897-87CC-2E44-A5DB-35A54EE42CEA}"/>
              </a:ext>
            </a:extLst>
          </p:cNvPr>
          <p:cNvCxnSpPr>
            <a:cxnSpLocks/>
            <a:stCxn id="189" idx="6"/>
            <a:endCxn id="198" idx="2"/>
          </p:cNvCxnSpPr>
          <p:nvPr/>
        </p:nvCxnSpPr>
        <p:spPr>
          <a:xfrm>
            <a:off x="9016662" y="4664907"/>
            <a:ext cx="35295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Connecteur droit 199">
            <a:extLst>
              <a:ext uri="{FF2B5EF4-FFF2-40B4-BE49-F238E27FC236}">
                <a16:creationId xmlns:a16="http://schemas.microsoft.com/office/drawing/2014/main" id="{3E7C0621-FCF2-8644-99D8-AD83C68224A7}"/>
              </a:ext>
            </a:extLst>
          </p:cNvPr>
          <p:cNvCxnSpPr>
            <a:cxnSpLocks/>
            <a:stCxn id="29" idx="4"/>
            <a:endCxn id="166" idx="0"/>
          </p:cNvCxnSpPr>
          <p:nvPr/>
        </p:nvCxnSpPr>
        <p:spPr>
          <a:xfrm flipH="1">
            <a:off x="6111589" y="3976655"/>
            <a:ext cx="5024" cy="239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Connecteur droit 200">
            <a:extLst>
              <a:ext uri="{FF2B5EF4-FFF2-40B4-BE49-F238E27FC236}">
                <a16:creationId xmlns:a16="http://schemas.microsoft.com/office/drawing/2014/main" id="{04D3B993-47DD-8249-AB5F-65EA89E032DB}"/>
              </a:ext>
            </a:extLst>
          </p:cNvPr>
          <p:cNvCxnSpPr>
            <a:cxnSpLocks/>
            <a:stCxn id="30" idx="4"/>
            <a:endCxn id="167" idx="0"/>
          </p:cNvCxnSpPr>
          <p:nvPr/>
        </p:nvCxnSpPr>
        <p:spPr>
          <a:xfrm flipH="1">
            <a:off x="6578671" y="3977089"/>
            <a:ext cx="5024" cy="239789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Connecteur droit 201">
            <a:extLst>
              <a:ext uri="{FF2B5EF4-FFF2-40B4-BE49-F238E27FC236}">
                <a16:creationId xmlns:a16="http://schemas.microsoft.com/office/drawing/2014/main" id="{7130EDF5-4984-494C-A6E6-7600D5E59112}"/>
              </a:ext>
            </a:extLst>
          </p:cNvPr>
          <p:cNvCxnSpPr>
            <a:cxnSpLocks/>
            <a:stCxn id="31" idx="4"/>
            <a:endCxn id="168" idx="0"/>
          </p:cNvCxnSpPr>
          <p:nvPr/>
        </p:nvCxnSpPr>
        <p:spPr>
          <a:xfrm flipH="1">
            <a:off x="7046923" y="3976801"/>
            <a:ext cx="5024" cy="239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Connecteur droit 202">
            <a:extLst>
              <a:ext uri="{FF2B5EF4-FFF2-40B4-BE49-F238E27FC236}">
                <a16:creationId xmlns:a16="http://schemas.microsoft.com/office/drawing/2014/main" id="{04020A2A-010C-B348-BC4A-DC8C3A7C71C4}"/>
              </a:ext>
            </a:extLst>
          </p:cNvPr>
          <p:cNvCxnSpPr>
            <a:cxnSpLocks/>
            <a:stCxn id="32" idx="4"/>
            <a:endCxn id="169" idx="0"/>
          </p:cNvCxnSpPr>
          <p:nvPr/>
        </p:nvCxnSpPr>
        <p:spPr>
          <a:xfrm flipH="1">
            <a:off x="7484837" y="3976801"/>
            <a:ext cx="5024" cy="239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Connecteur droit 203">
            <a:extLst>
              <a:ext uri="{FF2B5EF4-FFF2-40B4-BE49-F238E27FC236}">
                <a16:creationId xmlns:a16="http://schemas.microsoft.com/office/drawing/2014/main" id="{3AF60CB5-95A1-9948-AA6B-43030A0DBDCE}"/>
              </a:ext>
            </a:extLst>
          </p:cNvPr>
          <p:cNvCxnSpPr>
            <a:cxnSpLocks/>
            <a:stCxn id="33" idx="4"/>
            <a:endCxn id="170" idx="0"/>
          </p:cNvCxnSpPr>
          <p:nvPr/>
        </p:nvCxnSpPr>
        <p:spPr>
          <a:xfrm flipH="1">
            <a:off x="7956078" y="3974203"/>
            <a:ext cx="5024" cy="239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Connecteur droit 204">
            <a:extLst>
              <a:ext uri="{FF2B5EF4-FFF2-40B4-BE49-F238E27FC236}">
                <a16:creationId xmlns:a16="http://schemas.microsoft.com/office/drawing/2014/main" id="{E5253C17-90D1-3D48-84DA-E71A272B2480}"/>
              </a:ext>
            </a:extLst>
          </p:cNvPr>
          <p:cNvCxnSpPr>
            <a:cxnSpLocks/>
            <a:stCxn id="34" idx="4"/>
            <a:endCxn id="171" idx="0"/>
          </p:cNvCxnSpPr>
          <p:nvPr/>
        </p:nvCxnSpPr>
        <p:spPr>
          <a:xfrm flipH="1">
            <a:off x="8442498" y="3973781"/>
            <a:ext cx="5024" cy="239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Connecteur droit 205">
            <a:extLst>
              <a:ext uri="{FF2B5EF4-FFF2-40B4-BE49-F238E27FC236}">
                <a16:creationId xmlns:a16="http://schemas.microsoft.com/office/drawing/2014/main" id="{8DE11735-F5C5-0349-860C-14017AA0E5CF}"/>
              </a:ext>
            </a:extLst>
          </p:cNvPr>
          <p:cNvCxnSpPr>
            <a:cxnSpLocks/>
            <a:stCxn id="35" idx="4"/>
            <a:endCxn id="172" idx="0"/>
          </p:cNvCxnSpPr>
          <p:nvPr/>
        </p:nvCxnSpPr>
        <p:spPr>
          <a:xfrm flipH="1">
            <a:off x="8938355" y="3971507"/>
            <a:ext cx="5024" cy="239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Connecteur droit 206">
            <a:extLst>
              <a:ext uri="{FF2B5EF4-FFF2-40B4-BE49-F238E27FC236}">
                <a16:creationId xmlns:a16="http://schemas.microsoft.com/office/drawing/2014/main" id="{7A7E0089-20B8-2443-8C11-AFEDAD463925}"/>
              </a:ext>
            </a:extLst>
          </p:cNvPr>
          <p:cNvCxnSpPr>
            <a:cxnSpLocks/>
            <a:stCxn id="150" idx="4"/>
            <a:endCxn id="181" idx="0"/>
          </p:cNvCxnSpPr>
          <p:nvPr/>
        </p:nvCxnSpPr>
        <p:spPr>
          <a:xfrm flipH="1">
            <a:off x="9447924" y="3973781"/>
            <a:ext cx="5024" cy="239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Connecteur droit 207">
            <a:extLst>
              <a:ext uri="{FF2B5EF4-FFF2-40B4-BE49-F238E27FC236}">
                <a16:creationId xmlns:a16="http://schemas.microsoft.com/office/drawing/2014/main" id="{EC3AD806-A172-5A45-8BFC-4E50B175AB01}"/>
              </a:ext>
            </a:extLst>
          </p:cNvPr>
          <p:cNvCxnSpPr>
            <a:cxnSpLocks/>
            <a:stCxn id="181" idx="4"/>
            <a:endCxn id="198" idx="0"/>
          </p:cNvCxnSpPr>
          <p:nvPr/>
        </p:nvCxnSpPr>
        <p:spPr>
          <a:xfrm flipH="1">
            <a:off x="9447923" y="4347212"/>
            <a:ext cx="1" cy="253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Connecteur droit 208">
            <a:extLst>
              <a:ext uri="{FF2B5EF4-FFF2-40B4-BE49-F238E27FC236}">
                <a16:creationId xmlns:a16="http://schemas.microsoft.com/office/drawing/2014/main" id="{9424EF46-FCCB-8044-87DA-52FF69359BFC}"/>
              </a:ext>
            </a:extLst>
          </p:cNvPr>
          <p:cNvCxnSpPr>
            <a:cxnSpLocks/>
            <a:stCxn id="172" idx="4"/>
            <a:endCxn id="189" idx="0"/>
          </p:cNvCxnSpPr>
          <p:nvPr/>
        </p:nvCxnSpPr>
        <p:spPr>
          <a:xfrm flipH="1">
            <a:off x="8938354" y="4344937"/>
            <a:ext cx="1" cy="253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Connecteur droit 209">
            <a:extLst>
              <a:ext uri="{FF2B5EF4-FFF2-40B4-BE49-F238E27FC236}">
                <a16:creationId xmlns:a16="http://schemas.microsoft.com/office/drawing/2014/main" id="{F2630101-7D27-FD42-8E8E-BB67AC72812F}"/>
              </a:ext>
            </a:extLst>
          </p:cNvPr>
          <p:cNvCxnSpPr>
            <a:cxnSpLocks/>
            <a:stCxn id="171" idx="4"/>
            <a:endCxn id="188" idx="0"/>
          </p:cNvCxnSpPr>
          <p:nvPr/>
        </p:nvCxnSpPr>
        <p:spPr>
          <a:xfrm flipH="1">
            <a:off x="8442497" y="4347212"/>
            <a:ext cx="1" cy="253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Connecteur droit 210">
            <a:extLst>
              <a:ext uri="{FF2B5EF4-FFF2-40B4-BE49-F238E27FC236}">
                <a16:creationId xmlns:a16="http://schemas.microsoft.com/office/drawing/2014/main" id="{955263BF-D7C9-5C42-98C9-F4A6390CA660}"/>
              </a:ext>
            </a:extLst>
          </p:cNvPr>
          <p:cNvCxnSpPr>
            <a:cxnSpLocks/>
            <a:stCxn id="170" idx="4"/>
            <a:endCxn id="187" idx="0"/>
          </p:cNvCxnSpPr>
          <p:nvPr/>
        </p:nvCxnSpPr>
        <p:spPr>
          <a:xfrm flipH="1">
            <a:off x="7956077" y="4347634"/>
            <a:ext cx="1" cy="253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Connecteur droit 211">
            <a:extLst>
              <a:ext uri="{FF2B5EF4-FFF2-40B4-BE49-F238E27FC236}">
                <a16:creationId xmlns:a16="http://schemas.microsoft.com/office/drawing/2014/main" id="{DDCC1CB5-E3FF-FB42-A2B3-33B5DFD64520}"/>
              </a:ext>
            </a:extLst>
          </p:cNvPr>
          <p:cNvCxnSpPr>
            <a:cxnSpLocks/>
            <a:stCxn id="169" idx="4"/>
            <a:endCxn id="186" idx="0"/>
          </p:cNvCxnSpPr>
          <p:nvPr/>
        </p:nvCxnSpPr>
        <p:spPr>
          <a:xfrm flipH="1">
            <a:off x="7484836" y="4350233"/>
            <a:ext cx="1" cy="253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Connecteur droit 212">
            <a:extLst>
              <a:ext uri="{FF2B5EF4-FFF2-40B4-BE49-F238E27FC236}">
                <a16:creationId xmlns:a16="http://schemas.microsoft.com/office/drawing/2014/main" id="{A7BE19E4-E09D-7C4F-AA19-177C91340044}"/>
              </a:ext>
            </a:extLst>
          </p:cNvPr>
          <p:cNvCxnSpPr>
            <a:cxnSpLocks/>
            <a:stCxn id="168" idx="4"/>
            <a:endCxn id="185" idx="0"/>
          </p:cNvCxnSpPr>
          <p:nvPr/>
        </p:nvCxnSpPr>
        <p:spPr>
          <a:xfrm flipH="1">
            <a:off x="7046922" y="4350233"/>
            <a:ext cx="1" cy="253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Connecteur droit 213">
            <a:extLst>
              <a:ext uri="{FF2B5EF4-FFF2-40B4-BE49-F238E27FC236}">
                <a16:creationId xmlns:a16="http://schemas.microsoft.com/office/drawing/2014/main" id="{AA01CF74-13ED-374C-A72A-7C82D678C148}"/>
              </a:ext>
            </a:extLst>
          </p:cNvPr>
          <p:cNvCxnSpPr>
            <a:cxnSpLocks/>
            <a:stCxn id="167" idx="4"/>
            <a:endCxn id="184" idx="0"/>
          </p:cNvCxnSpPr>
          <p:nvPr/>
        </p:nvCxnSpPr>
        <p:spPr>
          <a:xfrm flipH="1">
            <a:off x="6578670" y="4350520"/>
            <a:ext cx="1" cy="253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Connecteur droit 214">
            <a:extLst>
              <a:ext uri="{FF2B5EF4-FFF2-40B4-BE49-F238E27FC236}">
                <a16:creationId xmlns:a16="http://schemas.microsoft.com/office/drawing/2014/main" id="{8BC93882-BD64-0A41-B6C2-881FC7CA87AD}"/>
              </a:ext>
            </a:extLst>
          </p:cNvPr>
          <p:cNvCxnSpPr>
            <a:cxnSpLocks/>
            <a:stCxn id="166" idx="4"/>
            <a:endCxn id="183" idx="0"/>
          </p:cNvCxnSpPr>
          <p:nvPr/>
        </p:nvCxnSpPr>
        <p:spPr>
          <a:xfrm flipH="1">
            <a:off x="6111588" y="4350086"/>
            <a:ext cx="1" cy="253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Ellipse 215">
            <a:extLst>
              <a:ext uri="{FF2B5EF4-FFF2-40B4-BE49-F238E27FC236}">
                <a16:creationId xmlns:a16="http://schemas.microsoft.com/office/drawing/2014/main" id="{59EF9F58-E976-E94F-9F22-F500B45334F0}"/>
              </a:ext>
            </a:extLst>
          </p:cNvPr>
          <p:cNvSpPr/>
          <p:nvPr/>
        </p:nvSpPr>
        <p:spPr>
          <a:xfrm>
            <a:off x="9884412" y="2635710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Ellipse 216">
            <a:extLst>
              <a:ext uri="{FF2B5EF4-FFF2-40B4-BE49-F238E27FC236}">
                <a16:creationId xmlns:a16="http://schemas.microsoft.com/office/drawing/2014/main" id="{60B31A2A-FAA9-CB49-89F9-6717DC1E100F}"/>
              </a:ext>
            </a:extLst>
          </p:cNvPr>
          <p:cNvSpPr/>
          <p:nvPr/>
        </p:nvSpPr>
        <p:spPr>
          <a:xfrm>
            <a:off x="9882403" y="3065762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Ellipse 217">
            <a:extLst>
              <a:ext uri="{FF2B5EF4-FFF2-40B4-BE49-F238E27FC236}">
                <a16:creationId xmlns:a16="http://schemas.microsoft.com/office/drawing/2014/main" id="{E7925AFA-E9CA-ED43-992F-BB592A5AD550}"/>
              </a:ext>
            </a:extLst>
          </p:cNvPr>
          <p:cNvSpPr/>
          <p:nvPr/>
        </p:nvSpPr>
        <p:spPr>
          <a:xfrm>
            <a:off x="9880396" y="3470117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Ellipse 218">
            <a:extLst>
              <a:ext uri="{FF2B5EF4-FFF2-40B4-BE49-F238E27FC236}">
                <a16:creationId xmlns:a16="http://schemas.microsoft.com/office/drawing/2014/main" id="{5B960CEB-93E3-554E-A1F7-DC681245E807}"/>
              </a:ext>
            </a:extLst>
          </p:cNvPr>
          <p:cNvSpPr/>
          <p:nvPr/>
        </p:nvSpPr>
        <p:spPr>
          <a:xfrm>
            <a:off x="9878386" y="3838489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0" name="Connecteur droit 219">
            <a:extLst>
              <a:ext uri="{FF2B5EF4-FFF2-40B4-BE49-F238E27FC236}">
                <a16:creationId xmlns:a16="http://schemas.microsoft.com/office/drawing/2014/main" id="{8D317351-FCBD-7440-A68E-AC58053DFAAF}"/>
              </a:ext>
            </a:extLst>
          </p:cNvPr>
          <p:cNvCxnSpPr>
            <a:cxnSpLocks/>
            <a:stCxn id="218" idx="4"/>
            <a:endCxn id="219" idx="0"/>
          </p:cNvCxnSpPr>
          <p:nvPr/>
        </p:nvCxnSpPr>
        <p:spPr>
          <a:xfrm flipH="1">
            <a:off x="9956695" y="3603758"/>
            <a:ext cx="2009" cy="234731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Connecteur droit 220">
            <a:extLst>
              <a:ext uri="{FF2B5EF4-FFF2-40B4-BE49-F238E27FC236}">
                <a16:creationId xmlns:a16="http://schemas.microsoft.com/office/drawing/2014/main" id="{16ED2DBC-0AD8-3C44-811C-7C04C6EFB070}"/>
              </a:ext>
            </a:extLst>
          </p:cNvPr>
          <p:cNvCxnSpPr>
            <a:cxnSpLocks/>
            <a:stCxn id="217" idx="4"/>
            <a:endCxn id="218" idx="0"/>
          </p:cNvCxnSpPr>
          <p:nvPr/>
        </p:nvCxnSpPr>
        <p:spPr>
          <a:xfrm flipH="1">
            <a:off x="9958705" y="3199405"/>
            <a:ext cx="2007" cy="270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Connecteur droit 221">
            <a:extLst>
              <a:ext uri="{FF2B5EF4-FFF2-40B4-BE49-F238E27FC236}">
                <a16:creationId xmlns:a16="http://schemas.microsoft.com/office/drawing/2014/main" id="{D28AEF4A-EDB0-0A4D-BB83-564EEEFC439B}"/>
              </a:ext>
            </a:extLst>
          </p:cNvPr>
          <p:cNvCxnSpPr>
            <a:cxnSpLocks/>
            <a:stCxn id="216" idx="4"/>
            <a:endCxn id="217" idx="0"/>
          </p:cNvCxnSpPr>
          <p:nvPr/>
        </p:nvCxnSpPr>
        <p:spPr>
          <a:xfrm flipH="1">
            <a:off x="9960712" y="2769352"/>
            <a:ext cx="2008" cy="2964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Ellipse 224">
            <a:extLst>
              <a:ext uri="{FF2B5EF4-FFF2-40B4-BE49-F238E27FC236}">
                <a16:creationId xmlns:a16="http://schemas.microsoft.com/office/drawing/2014/main" id="{13866036-E3ED-E046-939D-06B88A5E1AA6}"/>
              </a:ext>
            </a:extLst>
          </p:cNvPr>
          <p:cNvSpPr/>
          <p:nvPr/>
        </p:nvSpPr>
        <p:spPr>
          <a:xfrm>
            <a:off x="9878385" y="2223106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6" name="Connecteur droit 225">
            <a:extLst>
              <a:ext uri="{FF2B5EF4-FFF2-40B4-BE49-F238E27FC236}">
                <a16:creationId xmlns:a16="http://schemas.microsoft.com/office/drawing/2014/main" id="{3AFD507B-FE5B-5247-93A5-9A1F7BE344A6}"/>
              </a:ext>
            </a:extLst>
          </p:cNvPr>
          <p:cNvCxnSpPr>
            <a:cxnSpLocks/>
            <a:endCxn id="216" idx="0"/>
          </p:cNvCxnSpPr>
          <p:nvPr/>
        </p:nvCxnSpPr>
        <p:spPr>
          <a:xfrm>
            <a:off x="9958703" y="2348800"/>
            <a:ext cx="4018" cy="2869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Ellipse 226">
            <a:extLst>
              <a:ext uri="{FF2B5EF4-FFF2-40B4-BE49-F238E27FC236}">
                <a16:creationId xmlns:a16="http://schemas.microsoft.com/office/drawing/2014/main" id="{38926D3C-7504-9B41-B014-A122EDBCBE15}"/>
              </a:ext>
            </a:extLst>
          </p:cNvPr>
          <p:cNvSpPr/>
          <p:nvPr/>
        </p:nvSpPr>
        <p:spPr>
          <a:xfrm>
            <a:off x="9882403" y="1811825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8" name="Connecteur droit 227">
            <a:extLst>
              <a:ext uri="{FF2B5EF4-FFF2-40B4-BE49-F238E27FC236}">
                <a16:creationId xmlns:a16="http://schemas.microsoft.com/office/drawing/2014/main" id="{8557A6B6-4672-404E-8B25-45C61940AF74}"/>
              </a:ext>
            </a:extLst>
          </p:cNvPr>
          <p:cNvCxnSpPr>
            <a:cxnSpLocks/>
            <a:stCxn id="227" idx="4"/>
            <a:endCxn id="225" idx="0"/>
          </p:cNvCxnSpPr>
          <p:nvPr/>
        </p:nvCxnSpPr>
        <p:spPr>
          <a:xfrm flipH="1">
            <a:off x="9956695" y="1945467"/>
            <a:ext cx="4019" cy="277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Ellipse 228">
            <a:extLst>
              <a:ext uri="{FF2B5EF4-FFF2-40B4-BE49-F238E27FC236}">
                <a16:creationId xmlns:a16="http://schemas.microsoft.com/office/drawing/2014/main" id="{9D078C65-D736-974D-809D-6AC548EF7FC6}"/>
              </a:ext>
            </a:extLst>
          </p:cNvPr>
          <p:cNvSpPr/>
          <p:nvPr/>
        </p:nvSpPr>
        <p:spPr>
          <a:xfrm>
            <a:off x="9873362" y="421192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Ellipse 229">
            <a:extLst>
              <a:ext uri="{FF2B5EF4-FFF2-40B4-BE49-F238E27FC236}">
                <a16:creationId xmlns:a16="http://schemas.microsoft.com/office/drawing/2014/main" id="{36D7F40C-D1FB-194A-B6AC-DACD4B1D057F}"/>
              </a:ext>
            </a:extLst>
          </p:cNvPr>
          <p:cNvSpPr/>
          <p:nvPr/>
        </p:nvSpPr>
        <p:spPr>
          <a:xfrm>
            <a:off x="9873361" y="459871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1" name="Connecteur droit 230">
            <a:extLst>
              <a:ext uri="{FF2B5EF4-FFF2-40B4-BE49-F238E27FC236}">
                <a16:creationId xmlns:a16="http://schemas.microsoft.com/office/drawing/2014/main" id="{A0461D3E-64D1-F047-BF81-7F84D1AF6038}"/>
              </a:ext>
            </a:extLst>
          </p:cNvPr>
          <p:cNvCxnSpPr>
            <a:cxnSpLocks/>
            <a:stCxn id="219" idx="4"/>
            <a:endCxn id="229" idx="0"/>
          </p:cNvCxnSpPr>
          <p:nvPr/>
        </p:nvCxnSpPr>
        <p:spPr>
          <a:xfrm flipH="1">
            <a:off x="9951671" y="3972131"/>
            <a:ext cx="5024" cy="239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Connecteur droit 231">
            <a:extLst>
              <a:ext uri="{FF2B5EF4-FFF2-40B4-BE49-F238E27FC236}">
                <a16:creationId xmlns:a16="http://schemas.microsoft.com/office/drawing/2014/main" id="{39C456E5-4EEB-784A-BDCE-0D8ECAE7F80A}"/>
              </a:ext>
            </a:extLst>
          </p:cNvPr>
          <p:cNvCxnSpPr>
            <a:cxnSpLocks/>
            <a:stCxn id="229" idx="4"/>
            <a:endCxn id="230" idx="0"/>
          </p:cNvCxnSpPr>
          <p:nvPr/>
        </p:nvCxnSpPr>
        <p:spPr>
          <a:xfrm flipH="1">
            <a:off x="9951670" y="4345562"/>
            <a:ext cx="1" cy="253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Connecteur droit 232">
            <a:extLst>
              <a:ext uri="{FF2B5EF4-FFF2-40B4-BE49-F238E27FC236}">
                <a16:creationId xmlns:a16="http://schemas.microsoft.com/office/drawing/2014/main" id="{E225CFA5-5991-A845-A9AF-E26D138502BB}"/>
              </a:ext>
            </a:extLst>
          </p:cNvPr>
          <p:cNvCxnSpPr>
            <a:cxnSpLocks/>
            <a:stCxn id="158" idx="6"/>
            <a:endCxn id="227" idx="2"/>
          </p:cNvCxnSpPr>
          <p:nvPr/>
        </p:nvCxnSpPr>
        <p:spPr>
          <a:xfrm flipV="1">
            <a:off x="9535273" y="1878646"/>
            <a:ext cx="347130" cy="1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Ellipse 233">
            <a:extLst>
              <a:ext uri="{FF2B5EF4-FFF2-40B4-BE49-F238E27FC236}">
                <a16:creationId xmlns:a16="http://schemas.microsoft.com/office/drawing/2014/main" id="{7372DFFD-5E97-5E48-A7D6-560C8FD39A44}"/>
              </a:ext>
            </a:extLst>
          </p:cNvPr>
          <p:cNvSpPr/>
          <p:nvPr/>
        </p:nvSpPr>
        <p:spPr>
          <a:xfrm>
            <a:off x="10388238" y="2631357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Ellipse 234">
            <a:extLst>
              <a:ext uri="{FF2B5EF4-FFF2-40B4-BE49-F238E27FC236}">
                <a16:creationId xmlns:a16="http://schemas.microsoft.com/office/drawing/2014/main" id="{4FD9A2B8-1F8F-E74D-AC52-A8C6FCCA64DB}"/>
              </a:ext>
            </a:extLst>
          </p:cNvPr>
          <p:cNvSpPr/>
          <p:nvPr/>
        </p:nvSpPr>
        <p:spPr>
          <a:xfrm>
            <a:off x="10386229" y="3061410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Ellipse 235">
            <a:extLst>
              <a:ext uri="{FF2B5EF4-FFF2-40B4-BE49-F238E27FC236}">
                <a16:creationId xmlns:a16="http://schemas.microsoft.com/office/drawing/2014/main" id="{B27C4780-2BEA-9E45-9257-F2D84CBCAF38}"/>
              </a:ext>
            </a:extLst>
          </p:cNvPr>
          <p:cNvSpPr/>
          <p:nvPr/>
        </p:nvSpPr>
        <p:spPr>
          <a:xfrm>
            <a:off x="10384221" y="3465764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Ellipse 236">
            <a:extLst>
              <a:ext uri="{FF2B5EF4-FFF2-40B4-BE49-F238E27FC236}">
                <a16:creationId xmlns:a16="http://schemas.microsoft.com/office/drawing/2014/main" id="{1E48CE64-FD9D-1A47-BE13-D08E7A083460}"/>
              </a:ext>
            </a:extLst>
          </p:cNvPr>
          <p:cNvSpPr/>
          <p:nvPr/>
        </p:nvSpPr>
        <p:spPr>
          <a:xfrm>
            <a:off x="10382212" y="3834137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8" name="Connecteur droit 237">
            <a:extLst>
              <a:ext uri="{FF2B5EF4-FFF2-40B4-BE49-F238E27FC236}">
                <a16:creationId xmlns:a16="http://schemas.microsoft.com/office/drawing/2014/main" id="{47AB8F58-6E0B-5243-8C11-A4E35F204E6F}"/>
              </a:ext>
            </a:extLst>
          </p:cNvPr>
          <p:cNvCxnSpPr>
            <a:cxnSpLocks/>
            <a:stCxn id="236" idx="4"/>
            <a:endCxn id="237" idx="0"/>
          </p:cNvCxnSpPr>
          <p:nvPr/>
        </p:nvCxnSpPr>
        <p:spPr>
          <a:xfrm flipH="1">
            <a:off x="10460520" y="3599406"/>
            <a:ext cx="2009" cy="234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Connecteur droit 238">
            <a:extLst>
              <a:ext uri="{FF2B5EF4-FFF2-40B4-BE49-F238E27FC236}">
                <a16:creationId xmlns:a16="http://schemas.microsoft.com/office/drawing/2014/main" id="{F698848B-AD9F-FD48-9401-AEFD1EE93C8E}"/>
              </a:ext>
            </a:extLst>
          </p:cNvPr>
          <p:cNvCxnSpPr>
            <a:cxnSpLocks/>
            <a:stCxn id="235" idx="4"/>
            <a:endCxn id="236" idx="0"/>
          </p:cNvCxnSpPr>
          <p:nvPr/>
        </p:nvCxnSpPr>
        <p:spPr>
          <a:xfrm flipH="1">
            <a:off x="10462530" y="3195052"/>
            <a:ext cx="2007" cy="270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Connecteur droit 239">
            <a:extLst>
              <a:ext uri="{FF2B5EF4-FFF2-40B4-BE49-F238E27FC236}">
                <a16:creationId xmlns:a16="http://schemas.microsoft.com/office/drawing/2014/main" id="{CE2B2DC8-1AF6-B640-924F-0C3F969A4BEF}"/>
              </a:ext>
            </a:extLst>
          </p:cNvPr>
          <p:cNvCxnSpPr>
            <a:cxnSpLocks/>
            <a:stCxn id="234" idx="4"/>
            <a:endCxn id="235" idx="0"/>
          </p:cNvCxnSpPr>
          <p:nvPr/>
        </p:nvCxnSpPr>
        <p:spPr>
          <a:xfrm flipH="1">
            <a:off x="10464537" y="2765000"/>
            <a:ext cx="2008" cy="2964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Ellipse 242">
            <a:extLst>
              <a:ext uri="{FF2B5EF4-FFF2-40B4-BE49-F238E27FC236}">
                <a16:creationId xmlns:a16="http://schemas.microsoft.com/office/drawing/2014/main" id="{FF080417-296A-B64E-A368-BC574B9232AE}"/>
              </a:ext>
            </a:extLst>
          </p:cNvPr>
          <p:cNvSpPr/>
          <p:nvPr/>
        </p:nvSpPr>
        <p:spPr>
          <a:xfrm>
            <a:off x="10382210" y="2218754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4" name="Connecteur droit 243">
            <a:extLst>
              <a:ext uri="{FF2B5EF4-FFF2-40B4-BE49-F238E27FC236}">
                <a16:creationId xmlns:a16="http://schemas.microsoft.com/office/drawing/2014/main" id="{E01333E4-D609-A846-B57E-929CB5BEB3EF}"/>
              </a:ext>
            </a:extLst>
          </p:cNvPr>
          <p:cNvCxnSpPr>
            <a:cxnSpLocks/>
            <a:endCxn id="234" idx="0"/>
          </p:cNvCxnSpPr>
          <p:nvPr/>
        </p:nvCxnSpPr>
        <p:spPr>
          <a:xfrm>
            <a:off x="10462528" y="2344447"/>
            <a:ext cx="4018" cy="2869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" name="Ellipse 244">
            <a:extLst>
              <a:ext uri="{FF2B5EF4-FFF2-40B4-BE49-F238E27FC236}">
                <a16:creationId xmlns:a16="http://schemas.microsoft.com/office/drawing/2014/main" id="{85B1A8A1-60B5-294E-8C73-11C44099ADA7}"/>
              </a:ext>
            </a:extLst>
          </p:cNvPr>
          <p:cNvSpPr/>
          <p:nvPr/>
        </p:nvSpPr>
        <p:spPr>
          <a:xfrm>
            <a:off x="10386229" y="1807472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6" name="Connecteur droit 245">
            <a:extLst>
              <a:ext uri="{FF2B5EF4-FFF2-40B4-BE49-F238E27FC236}">
                <a16:creationId xmlns:a16="http://schemas.microsoft.com/office/drawing/2014/main" id="{99674273-5385-ED4E-95E3-AE1E95D64B3F}"/>
              </a:ext>
            </a:extLst>
          </p:cNvPr>
          <p:cNvCxnSpPr>
            <a:cxnSpLocks/>
            <a:stCxn id="245" idx="4"/>
            <a:endCxn id="243" idx="0"/>
          </p:cNvCxnSpPr>
          <p:nvPr/>
        </p:nvCxnSpPr>
        <p:spPr>
          <a:xfrm flipH="1">
            <a:off x="10460520" y="1941114"/>
            <a:ext cx="4019" cy="277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7" name="Ellipse 246">
            <a:extLst>
              <a:ext uri="{FF2B5EF4-FFF2-40B4-BE49-F238E27FC236}">
                <a16:creationId xmlns:a16="http://schemas.microsoft.com/office/drawing/2014/main" id="{9D43DD78-D6B2-7F46-81C7-EE0F9B148099}"/>
              </a:ext>
            </a:extLst>
          </p:cNvPr>
          <p:cNvSpPr/>
          <p:nvPr/>
        </p:nvSpPr>
        <p:spPr>
          <a:xfrm>
            <a:off x="10377187" y="4207568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Ellipse 247">
            <a:extLst>
              <a:ext uri="{FF2B5EF4-FFF2-40B4-BE49-F238E27FC236}">
                <a16:creationId xmlns:a16="http://schemas.microsoft.com/office/drawing/2014/main" id="{FF4342A6-EF9C-7B44-A1D1-DA67CEAF6989}"/>
              </a:ext>
            </a:extLst>
          </p:cNvPr>
          <p:cNvSpPr/>
          <p:nvPr/>
        </p:nvSpPr>
        <p:spPr>
          <a:xfrm>
            <a:off x="10377186" y="4594358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9" name="Connecteur droit 248">
            <a:extLst>
              <a:ext uri="{FF2B5EF4-FFF2-40B4-BE49-F238E27FC236}">
                <a16:creationId xmlns:a16="http://schemas.microsoft.com/office/drawing/2014/main" id="{567927F9-ACD5-CB4B-BDC1-751F6D3794E9}"/>
              </a:ext>
            </a:extLst>
          </p:cNvPr>
          <p:cNvCxnSpPr>
            <a:cxnSpLocks/>
            <a:stCxn id="237" idx="4"/>
            <a:endCxn id="247" idx="0"/>
          </p:cNvCxnSpPr>
          <p:nvPr/>
        </p:nvCxnSpPr>
        <p:spPr>
          <a:xfrm flipH="1">
            <a:off x="10455497" y="3967778"/>
            <a:ext cx="5024" cy="239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Connecteur droit 249">
            <a:extLst>
              <a:ext uri="{FF2B5EF4-FFF2-40B4-BE49-F238E27FC236}">
                <a16:creationId xmlns:a16="http://schemas.microsoft.com/office/drawing/2014/main" id="{6CA74E02-285F-AF47-8E04-34CEE57C0CDC}"/>
              </a:ext>
            </a:extLst>
          </p:cNvPr>
          <p:cNvCxnSpPr>
            <a:cxnSpLocks/>
            <a:stCxn id="247" idx="4"/>
            <a:endCxn id="248" idx="0"/>
          </p:cNvCxnSpPr>
          <p:nvPr/>
        </p:nvCxnSpPr>
        <p:spPr>
          <a:xfrm flipH="1">
            <a:off x="10455495" y="4341209"/>
            <a:ext cx="1" cy="253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Connecteur droit 250">
            <a:extLst>
              <a:ext uri="{FF2B5EF4-FFF2-40B4-BE49-F238E27FC236}">
                <a16:creationId xmlns:a16="http://schemas.microsoft.com/office/drawing/2014/main" id="{702AE04F-8608-444B-9AA7-3018DECDE5E6}"/>
              </a:ext>
            </a:extLst>
          </p:cNvPr>
          <p:cNvCxnSpPr>
            <a:cxnSpLocks/>
            <a:stCxn id="227" idx="6"/>
            <a:endCxn id="245" idx="2"/>
          </p:cNvCxnSpPr>
          <p:nvPr/>
        </p:nvCxnSpPr>
        <p:spPr>
          <a:xfrm flipV="1">
            <a:off x="10039022" y="1874294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Connecteur droit 251">
            <a:extLst>
              <a:ext uri="{FF2B5EF4-FFF2-40B4-BE49-F238E27FC236}">
                <a16:creationId xmlns:a16="http://schemas.microsoft.com/office/drawing/2014/main" id="{87B072B7-3A7F-A74A-81F2-BBE3FD6A8CBD}"/>
              </a:ext>
            </a:extLst>
          </p:cNvPr>
          <p:cNvCxnSpPr>
            <a:cxnSpLocks/>
            <a:stCxn id="156" idx="6"/>
            <a:endCxn id="225" idx="2"/>
          </p:cNvCxnSpPr>
          <p:nvPr/>
        </p:nvCxnSpPr>
        <p:spPr>
          <a:xfrm flipV="1">
            <a:off x="9531255" y="2289928"/>
            <a:ext cx="347130" cy="1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Connecteur droit 252">
            <a:extLst>
              <a:ext uri="{FF2B5EF4-FFF2-40B4-BE49-F238E27FC236}">
                <a16:creationId xmlns:a16="http://schemas.microsoft.com/office/drawing/2014/main" id="{12BCBF45-8155-2745-BCCF-A27AF29AE0C7}"/>
              </a:ext>
            </a:extLst>
          </p:cNvPr>
          <p:cNvCxnSpPr>
            <a:cxnSpLocks/>
            <a:stCxn id="225" idx="6"/>
            <a:endCxn id="243" idx="2"/>
          </p:cNvCxnSpPr>
          <p:nvPr/>
        </p:nvCxnSpPr>
        <p:spPr>
          <a:xfrm flipV="1">
            <a:off x="10035002" y="2285575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Connecteur droit 253">
            <a:extLst>
              <a:ext uri="{FF2B5EF4-FFF2-40B4-BE49-F238E27FC236}">
                <a16:creationId xmlns:a16="http://schemas.microsoft.com/office/drawing/2014/main" id="{9E309FA0-D6AD-BA47-8523-031437AE95D1}"/>
              </a:ext>
            </a:extLst>
          </p:cNvPr>
          <p:cNvCxnSpPr>
            <a:cxnSpLocks/>
            <a:stCxn id="216" idx="6"/>
            <a:endCxn id="234" idx="2"/>
          </p:cNvCxnSpPr>
          <p:nvPr/>
        </p:nvCxnSpPr>
        <p:spPr>
          <a:xfrm flipV="1">
            <a:off x="10041030" y="2698178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Connecteur droit 254">
            <a:extLst>
              <a:ext uri="{FF2B5EF4-FFF2-40B4-BE49-F238E27FC236}">
                <a16:creationId xmlns:a16="http://schemas.microsoft.com/office/drawing/2014/main" id="{ECCC33DB-BAAB-ED4B-BC3F-9CB747517E5D}"/>
              </a:ext>
            </a:extLst>
          </p:cNvPr>
          <p:cNvCxnSpPr>
            <a:cxnSpLocks/>
            <a:stCxn id="147" idx="6"/>
            <a:endCxn id="216" idx="2"/>
          </p:cNvCxnSpPr>
          <p:nvPr/>
        </p:nvCxnSpPr>
        <p:spPr>
          <a:xfrm flipV="1">
            <a:off x="9537283" y="2702531"/>
            <a:ext cx="347130" cy="1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Connecteur droit 255">
            <a:extLst>
              <a:ext uri="{FF2B5EF4-FFF2-40B4-BE49-F238E27FC236}">
                <a16:creationId xmlns:a16="http://schemas.microsoft.com/office/drawing/2014/main" id="{90ECEADF-8BBC-2441-89A7-470DF6A47A60}"/>
              </a:ext>
            </a:extLst>
          </p:cNvPr>
          <p:cNvCxnSpPr>
            <a:cxnSpLocks/>
            <a:stCxn id="148" idx="6"/>
            <a:endCxn id="217" idx="2"/>
          </p:cNvCxnSpPr>
          <p:nvPr/>
        </p:nvCxnSpPr>
        <p:spPr>
          <a:xfrm flipV="1">
            <a:off x="9535273" y="3132584"/>
            <a:ext cx="347130" cy="1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Connecteur droit 256">
            <a:extLst>
              <a:ext uri="{FF2B5EF4-FFF2-40B4-BE49-F238E27FC236}">
                <a16:creationId xmlns:a16="http://schemas.microsoft.com/office/drawing/2014/main" id="{C1389B01-8214-254E-AEEE-FCC3D937CF5B}"/>
              </a:ext>
            </a:extLst>
          </p:cNvPr>
          <p:cNvCxnSpPr>
            <a:cxnSpLocks/>
            <a:stCxn id="217" idx="6"/>
            <a:endCxn id="235" idx="2"/>
          </p:cNvCxnSpPr>
          <p:nvPr/>
        </p:nvCxnSpPr>
        <p:spPr>
          <a:xfrm flipV="1">
            <a:off x="10039022" y="3128231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Connecteur droit 257">
            <a:extLst>
              <a:ext uri="{FF2B5EF4-FFF2-40B4-BE49-F238E27FC236}">
                <a16:creationId xmlns:a16="http://schemas.microsoft.com/office/drawing/2014/main" id="{7E172B04-2241-534C-9370-23D4F6A4D6B7}"/>
              </a:ext>
            </a:extLst>
          </p:cNvPr>
          <p:cNvCxnSpPr>
            <a:cxnSpLocks/>
            <a:stCxn id="218" idx="6"/>
            <a:endCxn id="236" idx="2"/>
          </p:cNvCxnSpPr>
          <p:nvPr/>
        </p:nvCxnSpPr>
        <p:spPr>
          <a:xfrm flipV="1">
            <a:off x="10037013" y="3532586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Connecteur droit 258">
            <a:extLst>
              <a:ext uri="{FF2B5EF4-FFF2-40B4-BE49-F238E27FC236}">
                <a16:creationId xmlns:a16="http://schemas.microsoft.com/office/drawing/2014/main" id="{D8161886-F55A-DF43-BE15-02AC240DB295}"/>
              </a:ext>
            </a:extLst>
          </p:cNvPr>
          <p:cNvCxnSpPr>
            <a:cxnSpLocks/>
            <a:stCxn id="149" idx="6"/>
            <a:endCxn id="218" idx="2"/>
          </p:cNvCxnSpPr>
          <p:nvPr/>
        </p:nvCxnSpPr>
        <p:spPr>
          <a:xfrm flipV="1">
            <a:off x="9533265" y="3536938"/>
            <a:ext cx="347130" cy="1650"/>
          </a:xfrm>
          <a:prstGeom prst="line">
            <a:avLst/>
          </a:prstGeom>
          <a:ln w="28575">
            <a:solidFill>
              <a:schemeClr val="tx1"/>
            </a:solidFill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Connecteur droit 259">
            <a:extLst>
              <a:ext uri="{FF2B5EF4-FFF2-40B4-BE49-F238E27FC236}">
                <a16:creationId xmlns:a16="http://schemas.microsoft.com/office/drawing/2014/main" id="{26DC1726-17ED-CD40-8F9A-62B0E3C09DFC}"/>
              </a:ext>
            </a:extLst>
          </p:cNvPr>
          <p:cNvCxnSpPr>
            <a:cxnSpLocks/>
            <a:stCxn id="219" idx="6"/>
            <a:endCxn id="237" idx="2"/>
          </p:cNvCxnSpPr>
          <p:nvPr/>
        </p:nvCxnSpPr>
        <p:spPr>
          <a:xfrm flipV="1">
            <a:off x="10035003" y="3900958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Connecteur droit 260">
            <a:extLst>
              <a:ext uri="{FF2B5EF4-FFF2-40B4-BE49-F238E27FC236}">
                <a16:creationId xmlns:a16="http://schemas.microsoft.com/office/drawing/2014/main" id="{D55F17A1-C84C-5E42-8980-F7DD7046364C}"/>
              </a:ext>
            </a:extLst>
          </p:cNvPr>
          <p:cNvCxnSpPr>
            <a:cxnSpLocks/>
            <a:stCxn id="150" idx="6"/>
            <a:endCxn id="219" idx="2"/>
          </p:cNvCxnSpPr>
          <p:nvPr/>
        </p:nvCxnSpPr>
        <p:spPr>
          <a:xfrm flipV="1">
            <a:off x="9531256" y="3905311"/>
            <a:ext cx="347130" cy="1650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Connecteur droit 261">
            <a:extLst>
              <a:ext uri="{FF2B5EF4-FFF2-40B4-BE49-F238E27FC236}">
                <a16:creationId xmlns:a16="http://schemas.microsoft.com/office/drawing/2014/main" id="{0CA94A92-4E1E-C549-81C2-35806BEA36AF}"/>
              </a:ext>
            </a:extLst>
          </p:cNvPr>
          <p:cNvCxnSpPr>
            <a:cxnSpLocks/>
            <a:stCxn id="181" idx="6"/>
            <a:endCxn id="229" idx="2"/>
          </p:cNvCxnSpPr>
          <p:nvPr/>
        </p:nvCxnSpPr>
        <p:spPr>
          <a:xfrm flipV="1">
            <a:off x="9526231" y="4278741"/>
            <a:ext cx="347130" cy="1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Connecteur droit 262">
            <a:extLst>
              <a:ext uri="{FF2B5EF4-FFF2-40B4-BE49-F238E27FC236}">
                <a16:creationId xmlns:a16="http://schemas.microsoft.com/office/drawing/2014/main" id="{207F257D-4620-B643-84D3-2D59FD11B631}"/>
              </a:ext>
            </a:extLst>
          </p:cNvPr>
          <p:cNvCxnSpPr>
            <a:cxnSpLocks/>
            <a:stCxn id="229" idx="6"/>
            <a:endCxn id="247" idx="2"/>
          </p:cNvCxnSpPr>
          <p:nvPr/>
        </p:nvCxnSpPr>
        <p:spPr>
          <a:xfrm flipV="1">
            <a:off x="10029980" y="4274389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Connecteur droit 263">
            <a:extLst>
              <a:ext uri="{FF2B5EF4-FFF2-40B4-BE49-F238E27FC236}">
                <a16:creationId xmlns:a16="http://schemas.microsoft.com/office/drawing/2014/main" id="{C4B317B5-82D4-0E48-8A7F-31C840BDF488}"/>
              </a:ext>
            </a:extLst>
          </p:cNvPr>
          <p:cNvCxnSpPr>
            <a:cxnSpLocks/>
            <a:stCxn id="230" idx="6"/>
            <a:endCxn id="248" idx="2"/>
          </p:cNvCxnSpPr>
          <p:nvPr/>
        </p:nvCxnSpPr>
        <p:spPr>
          <a:xfrm flipV="1">
            <a:off x="10029979" y="4661180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Connecteur droit 264">
            <a:extLst>
              <a:ext uri="{FF2B5EF4-FFF2-40B4-BE49-F238E27FC236}">
                <a16:creationId xmlns:a16="http://schemas.microsoft.com/office/drawing/2014/main" id="{5B797385-AAEB-6A49-B73C-9B3D154C6381}"/>
              </a:ext>
            </a:extLst>
          </p:cNvPr>
          <p:cNvCxnSpPr>
            <a:cxnSpLocks/>
            <a:stCxn id="198" idx="6"/>
            <a:endCxn id="230" idx="2"/>
          </p:cNvCxnSpPr>
          <p:nvPr/>
        </p:nvCxnSpPr>
        <p:spPr>
          <a:xfrm flipV="1">
            <a:off x="9526230" y="4665532"/>
            <a:ext cx="347130" cy="1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" name="Ellipse 265">
            <a:extLst>
              <a:ext uri="{FF2B5EF4-FFF2-40B4-BE49-F238E27FC236}">
                <a16:creationId xmlns:a16="http://schemas.microsoft.com/office/drawing/2014/main" id="{59E5036B-9C96-4A4C-A20C-8A0282AA0476}"/>
              </a:ext>
            </a:extLst>
          </p:cNvPr>
          <p:cNvSpPr/>
          <p:nvPr/>
        </p:nvSpPr>
        <p:spPr>
          <a:xfrm>
            <a:off x="6029913" y="4994889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Ellipse 266">
            <a:extLst>
              <a:ext uri="{FF2B5EF4-FFF2-40B4-BE49-F238E27FC236}">
                <a16:creationId xmlns:a16="http://schemas.microsoft.com/office/drawing/2014/main" id="{B6C3CCA6-54DE-EA44-999A-22B8ACEE77B3}"/>
              </a:ext>
            </a:extLst>
          </p:cNvPr>
          <p:cNvSpPr/>
          <p:nvPr/>
        </p:nvSpPr>
        <p:spPr>
          <a:xfrm>
            <a:off x="6496996" y="4995323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Ellipse 267">
            <a:extLst>
              <a:ext uri="{FF2B5EF4-FFF2-40B4-BE49-F238E27FC236}">
                <a16:creationId xmlns:a16="http://schemas.microsoft.com/office/drawing/2014/main" id="{59442527-8AE4-2F43-B840-C0D8DFD2821B}"/>
              </a:ext>
            </a:extLst>
          </p:cNvPr>
          <p:cNvSpPr/>
          <p:nvPr/>
        </p:nvSpPr>
        <p:spPr>
          <a:xfrm>
            <a:off x="6965247" y="4995036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Ellipse 268">
            <a:extLst>
              <a:ext uri="{FF2B5EF4-FFF2-40B4-BE49-F238E27FC236}">
                <a16:creationId xmlns:a16="http://schemas.microsoft.com/office/drawing/2014/main" id="{5122DA19-FFC8-DB45-99AF-8C0B2B264DCB}"/>
              </a:ext>
            </a:extLst>
          </p:cNvPr>
          <p:cNvSpPr/>
          <p:nvPr/>
        </p:nvSpPr>
        <p:spPr>
          <a:xfrm>
            <a:off x="7403162" y="4995036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Ellipse 269">
            <a:extLst>
              <a:ext uri="{FF2B5EF4-FFF2-40B4-BE49-F238E27FC236}">
                <a16:creationId xmlns:a16="http://schemas.microsoft.com/office/drawing/2014/main" id="{72BA715B-F4EC-5B41-A05D-2B8581E97DAF}"/>
              </a:ext>
            </a:extLst>
          </p:cNvPr>
          <p:cNvSpPr/>
          <p:nvPr/>
        </p:nvSpPr>
        <p:spPr>
          <a:xfrm>
            <a:off x="7874402" y="4992436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Ellipse 270">
            <a:extLst>
              <a:ext uri="{FF2B5EF4-FFF2-40B4-BE49-F238E27FC236}">
                <a16:creationId xmlns:a16="http://schemas.microsoft.com/office/drawing/2014/main" id="{E2FD5B40-846E-4E43-B83E-BB83C58AC61F}"/>
              </a:ext>
            </a:extLst>
          </p:cNvPr>
          <p:cNvSpPr/>
          <p:nvPr/>
        </p:nvSpPr>
        <p:spPr>
          <a:xfrm>
            <a:off x="8360823" y="4992014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Ellipse 271">
            <a:extLst>
              <a:ext uri="{FF2B5EF4-FFF2-40B4-BE49-F238E27FC236}">
                <a16:creationId xmlns:a16="http://schemas.microsoft.com/office/drawing/2014/main" id="{EF54D3E9-FC09-8648-9890-B169ECD7A15E}"/>
              </a:ext>
            </a:extLst>
          </p:cNvPr>
          <p:cNvSpPr/>
          <p:nvPr/>
        </p:nvSpPr>
        <p:spPr>
          <a:xfrm>
            <a:off x="8856679" y="498974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3" name="Connecteur droit 272">
            <a:extLst>
              <a:ext uri="{FF2B5EF4-FFF2-40B4-BE49-F238E27FC236}">
                <a16:creationId xmlns:a16="http://schemas.microsoft.com/office/drawing/2014/main" id="{4DDB7737-09F6-7E4A-B311-53BA080D6C7B}"/>
              </a:ext>
            </a:extLst>
          </p:cNvPr>
          <p:cNvCxnSpPr>
            <a:cxnSpLocks/>
            <a:stCxn id="266" idx="6"/>
            <a:endCxn id="267" idx="2"/>
          </p:cNvCxnSpPr>
          <p:nvPr/>
        </p:nvCxnSpPr>
        <p:spPr>
          <a:xfrm>
            <a:off x="6186531" y="5061710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Connecteur droit 273">
            <a:extLst>
              <a:ext uri="{FF2B5EF4-FFF2-40B4-BE49-F238E27FC236}">
                <a16:creationId xmlns:a16="http://schemas.microsoft.com/office/drawing/2014/main" id="{E20559D8-6810-C447-9A5C-94AF978F7417}"/>
              </a:ext>
            </a:extLst>
          </p:cNvPr>
          <p:cNvCxnSpPr>
            <a:cxnSpLocks/>
            <a:stCxn id="271" idx="6"/>
            <a:endCxn id="272" idx="2"/>
          </p:cNvCxnSpPr>
          <p:nvPr/>
        </p:nvCxnSpPr>
        <p:spPr>
          <a:xfrm flipV="1">
            <a:off x="8517439" y="5056561"/>
            <a:ext cx="33924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Connecteur droit 274">
            <a:extLst>
              <a:ext uri="{FF2B5EF4-FFF2-40B4-BE49-F238E27FC236}">
                <a16:creationId xmlns:a16="http://schemas.microsoft.com/office/drawing/2014/main" id="{CED81388-313C-D141-BDFB-0D076EAA2B37}"/>
              </a:ext>
            </a:extLst>
          </p:cNvPr>
          <p:cNvCxnSpPr>
            <a:cxnSpLocks/>
            <a:stCxn id="270" idx="6"/>
            <a:endCxn id="271" idx="2"/>
          </p:cNvCxnSpPr>
          <p:nvPr/>
        </p:nvCxnSpPr>
        <p:spPr>
          <a:xfrm flipV="1">
            <a:off x="8031020" y="5058836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Connecteur droit 275">
            <a:extLst>
              <a:ext uri="{FF2B5EF4-FFF2-40B4-BE49-F238E27FC236}">
                <a16:creationId xmlns:a16="http://schemas.microsoft.com/office/drawing/2014/main" id="{DAAC7198-5296-094E-83F1-9CD71022E07D}"/>
              </a:ext>
            </a:extLst>
          </p:cNvPr>
          <p:cNvCxnSpPr>
            <a:cxnSpLocks/>
            <a:stCxn id="269" idx="6"/>
            <a:endCxn id="270" idx="2"/>
          </p:cNvCxnSpPr>
          <p:nvPr/>
        </p:nvCxnSpPr>
        <p:spPr>
          <a:xfrm flipV="1">
            <a:off x="7559780" y="5059257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Connecteur droit 276">
            <a:extLst>
              <a:ext uri="{FF2B5EF4-FFF2-40B4-BE49-F238E27FC236}">
                <a16:creationId xmlns:a16="http://schemas.microsoft.com/office/drawing/2014/main" id="{D8CCED75-EFDE-FA45-A47B-88CD7324DA3B}"/>
              </a:ext>
            </a:extLst>
          </p:cNvPr>
          <p:cNvCxnSpPr>
            <a:cxnSpLocks/>
            <a:stCxn id="268" idx="6"/>
            <a:endCxn id="269" idx="2"/>
          </p:cNvCxnSpPr>
          <p:nvPr/>
        </p:nvCxnSpPr>
        <p:spPr>
          <a:xfrm>
            <a:off x="7121864" y="5061856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Connecteur droit 277">
            <a:extLst>
              <a:ext uri="{FF2B5EF4-FFF2-40B4-BE49-F238E27FC236}">
                <a16:creationId xmlns:a16="http://schemas.microsoft.com/office/drawing/2014/main" id="{B5EDDE64-E0D4-D247-8D3D-5F81B44B1F3A}"/>
              </a:ext>
            </a:extLst>
          </p:cNvPr>
          <p:cNvCxnSpPr>
            <a:cxnSpLocks/>
            <a:stCxn id="267" idx="6"/>
            <a:endCxn id="268" idx="2"/>
          </p:cNvCxnSpPr>
          <p:nvPr/>
        </p:nvCxnSpPr>
        <p:spPr>
          <a:xfrm flipV="1">
            <a:off x="6653614" y="5061856"/>
            <a:ext cx="311633" cy="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1" name="Ellipse 280">
            <a:extLst>
              <a:ext uri="{FF2B5EF4-FFF2-40B4-BE49-F238E27FC236}">
                <a16:creationId xmlns:a16="http://schemas.microsoft.com/office/drawing/2014/main" id="{EF5834A9-A6F3-DA42-96E8-0C64F8D00F95}"/>
              </a:ext>
            </a:extLst>
          </p:cNvPr>
          <p:cNvSpPr/>
          <p:nvPr/>
        </p:nvSpPr>
        <p:spPr>
          <a:xfrm>
            <a:off x="9366248" y="4992014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2" name="Connecteur droit 281">
            <a:extLst>
              <a:ext uri="{FF2B5EF4-FFF2-40B4-BE49-F238E27FC236}">
                <a16:creationId xmlns:a16="http://schemas.microsoft.com/office/drawing/2014/main" id="{4E9D7C31-CC56-AD44-8194-2C70278DB906}"/>
              </a:ext>
            </a:extLst>
          </p:cNvPr>
          <p:cNvCxnSpPr>
            <a:cxnSpLocks/>
            <a:stCxn id="272" idx="6"/>
            <a:endCxn id="281" idx="2"/>
          </p:cNvCxnSpPr>
          <p:nvPr/>
        </p:nvCxnSpPr>
        <p:spPr>
          <a:xfrm>
            <a:off x="9013298" y="5056561"/>
            <a:ext cx="35295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Ellipse 282">
            <a:extLst>
              <a:ext uri="{FF2B5EF4-FFF2-40B4-BE49-F238E27FC236}">
                <a16:creationId xmlns:a16="http://schemas.microsoft.com/office/drawing/2014/main" id="{0F79CE45-ABFB-E04A-8CF5-F7A1654D72D6}"/>
              </a:ext>
            </a:extLst>
          </p:cNvPr>
          <p:cNvSpPr/>
          <p:nvPr/>
        </p:nvSpPr>
        <p:spPr>
          <a:xfrm>
            <a:off x="9869997" y="4990365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Ellipse 283">
            <a:extLst>
              <a:ext uri="{FF2B5EF4-FFF2-40B4-BE49-F238E27FC236}">
                <a16:creationId xmlns:a16="http://schemas.microsoft.com/office/drawing/2014/main" id="{BFCF8C61-AE9C-6345-8D05-B2DB2D7673C1}"/>
              </a:ext>
            </a:extLst>
          </p:cNvPr>
          <p:cNvSpPr/>
          <p:nvPr/>
        </p:nvSpPr>
        <p:spPr>
          <a:xfrm>
            <a:off x="10373821" y="4986011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5" name="Connecteur droit 284">
            <a:extLst>
              <a:ext uri="{FF2B5EF4-FFF2-40B4-BE49-F238E27FC236}">
                <a16:creationId xmlns:a16="http://schemas.microsoft.com/office/drawing/2014/main" id="{73C9A50B-C013-754B-B7E2-37EA57901279}"/>
              </a:ext>
            </a:extLst>
          </p:cNvPr>
          <p:cNvCxnSpPr>
            <a:cxnSpLocks/>
            <a:stCxn id="283" idx="6"/>
            <a:endCxn id="284" idx="2"/>
          </p:cNvCxnSpPr>
          <p:nvPr/>
        </p:nvCxnSpPr>
        <p:spPr>
          <a:xfrm flipV="1">
            <a:off x="10026614" y="5052834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Connecteur droit 285">
            <a:extLst>
              <a:ext uri="{FF2B5EF4-FFF2-40B4-BE49-F238E27FC236}">
                <a16:creationId xmlns:a16="http://schemas.microsoft.com/office/drawing/2014/main" id="{FCCC6E9D-0CF0-AA40-9909-B515504D23FB}"/>
              </a:ext>
            </a:extLst>
          </p:cNvPr>
          <p:cNvCxnSpPr>
            <a:cxnSpLocks/>
            <a:stCxn id="281" idx="6"/>
            <a:endCxn id="283" idx="2"/>
          </p:cNvCxnSpPr>
          <p:nvPr/>
        </p:nvCxnSpPr>
        <p:spPr>
          <a:xfrm flipV="1">
            <a:off x="9522865" y="5057186"/>
            <a:ext cx="347130" cy="1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Connecteur droit 286">
            <a:extLst>
              <a:ext uri="{FF2B5EF4-FFF2-40B4-BE49-F238E27FC236}">
                <a16:creationId xmlns:a16="http://schemas.microsoft.com/office/drawing/2014/main" id="{A1AA19C3-CA2C-E84D-9B9E-EB6DB9FCBECF}"/>
              </a:ext>
            </a:extLst>
          </p:cNvPr>
          <p:cNvCxnSpPr>
            <a:cxnSpLocks/>
            <a:stCxn id="183" idx="4"/>
            <a:endCxn id="266" idx="0"/>
          </p:cNvCxnSpPr>
          <p:nvPr/>
        </p:nvCxnSpPr>
        <p:spPr>
          <a:xfrm flipH="1">
            <a:off x="6108223" y="4736877"/>
            <a:ext cx="3365" cy="258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8" name="Ellipse 287">
            <a:extLst>
              <a:ext uri="{FF2B5EF4-FFF2-40B4-BE49-F238E27FC236}">
                <a16:creationId xmlns:a16="http://schemas.microsoft.com/office/drawing/2014/main" id="{6395F3F4-00FA-4643-ADAC-856E6A3F565F}"/>
              </a:ext>
            </a:extLst>
          </p:cNvPr>
          <p:cNvSpPr/>
          <p:nvPr/>
        </p:nvSpPr>
        <p:spPr>
          <a:xfrm>
            <a:off x="6033932" y="5360102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Ellipse 288">
            <a:extLst>
              <a:ext uri="{FF2B5EF4-FFF2-40B4-BE49-F238E27FC236}">
                <a16:creationId xmlns:a16="http://schemas.microsoft.com/office/drawing/2014/main" id="{6358D9CD-A965-CB48-947E-BD33AB4A3D0F}"/>
              </a:ext>
            </a:extLst>
          </p:cNvPr>
          <p:cNvSpPr/>
          <p:nvPr/>
        </p:nvSpPr>
        <p:spPr>
          <a:xfrm>
            <a:off x="6501015" y="5360535"/>
            <a:ext cx="156617" cy="133642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Ellipse 289">
            <a:extLst>
              <a:ext uri="{FF2B5EF4-FFF2-40B4-BE49-F238E27FC236}">
                <a16:creationId xmlns:a16="http://schemas.microsoft.com/office/drawing/2014/main" id="{D5FC85BC-799D-FC48-A2B7-33C9A109B5EF}"/>
              </a:ext>
            </a:extLst>
          </p:cNvPr>
          <p:cNvSpPr/>
          <p:nvPr/>
        </p:nvSpPr>
        <p:spPr>
          <a:xfrm>
            <a:off x="6969266" y="5360249"/>
            <a:ext cx="156617" cy="13364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Ellipse 290">
            <a:extLst>
              <a:ext uri="{FF2B5EF4-FFF2-40B4-BE49-F238E27FC236}">
                <a16:creationId xmlns:a16="http://schemas.microsoft.com/office/drawing/2014/main" id="{EF0DE8CB-275B-D749-B1D4-5F2DA058666F}"/>
              </a:ext>
            </a:extLst>
          </p:cNvPr>
          <p:cNvSpPr/>
          <p:nvPr/>
        </p:nvSpPr>
        <p:spPr>
          <a:xfrm>
            <a:off x="7407181" y="5360249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Ellipse 291">
            <a:extLst>
              <a:ext uri="{FF2B5EF4-FFF2-40B4-BE49-F238E27FC236}">
                <a16:creationId xmlns:a16="http://schemas.microsoft.com/office/drawing/2014/main" id="{042C2C12-5B17-4240-A0A2-9B1E763F6213}"/>
              </a:ext>
            </a:extLst>
          </p:cNvPr>
          <p:cNvSpPr/>
          <p:nvPr/>
        </p:nvSpPr>
        <p:spPr>
          <a:xfrm>
            <a:off x="7878421" y="5357649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Ellipse 292">
            <a:extLst>
              <a:ext uri="{FF2B5EF4-FFF2-40B4-BE49-F238E27FC236}">
                <a16:creationId xmlns:a16="http://schemas.microsoft.com/office/drawing/2014/main" id="{60B65043-3C41-624A-8725-CCB3D481382A}"/>
              </a:ext>
            </a:extLst>
          </p:cNvPr>
          <p:cNvSpPr/>
          <p:nvPr/>
        </p:nvSpPr>
        <p:spPr>
          <a:xfrm>
            <a:off x="8364842" y="5357227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Ellipse 293">
            <a:extLst>
              <a:ext uri="{FF2B5EF4-FFF2-40B4-BE49-F238E27FC236}">
                <a16:creationId xmlns:a16="http://schemas.microsoft.com/office/drawing/2014/main" id="{EEDD4A07-478A-D342-BE23-68762996160A}"/>
              </a:ext>
            </a:extLst>
          </p:cNvPr>
          <p:cNvSpPr/>
          <p:nvPr/>
        </p:nvSpPr>
        <p:spPr>
          <a:xfrm>
            <a:off x="8860698" y="5354953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5" name="Connecteur droit 294">
            <a:extLst>
              <a:ext uri="{FF2B5EF4-FFF2-40B4-BE49-F238E27FC236}">
                <a16:creationId xmlns:a16="http://schemas.microsoft.com/office/drawing/2014/main" id="{EAEE35F4-E6E5-BC42-B8ED-87A8B7CAC5C6}"/>
              </a:ext>
            </a:extLst>
          </p:cNvPr>
          <p:cNvCxnSpPr>
            <a:cxnSpLocks/>
            <a:stCxn id="288" idx="6"/>
            <a:endCxn id="289" idx="2"/>
          </p:cNvCxnSpPr>
          <p:nvPr/>
        </p:nvCxnSpPr>
        <p:spPr>
          <a:xfrm>
            <a:off x="6190549" y="5426923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Connecteur droit 295">
            <a:extLst>
              <a:ext uri="{FF2B5EF4-FFF2-40B4-BE49-F238E27FC236}">
                <a16:creationId xmlns:a16="http://schemas.microsoft.com/office/drawing/2014/main" id="{63E311B8-0527-0345-92A0-7FCF3BB3EE64}"/>
              </a:ext>
            </a:extLst>
          </p:cNvPr>
          <p:cNvCxnSpPr>
            <a:cxnSpLocks/>
            <a:stCxn id="293" idx="6"/>
            <a:endCxn id="294" idx="2"/>
          </p:cNvCxnSpPr>
          <p:nvPr/>
        </p:nvCxnSpPr>
        <p:spPr>
          <a:xfrm flipV="1">
            <a:off x="8521458" y="5421774"/>
            <a:ext cx="33924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Connecteur droit 296">
            <a:extLst>
              <a:ext uri="{FF2B5EF4-FFF2-40B4-BE49-F238E27FC236}">
                <a16:creationId xmlns:a16="http://schemas.microsoft.com/office/drawing/2014/main" id="{5B84CB6C-DA80-5544-AD41-D551F9EB1A79}"/>
              </a:ext>
            </a:extLst>
          </p:cNvPr>
          <p:cNvCxnSpPr>
            <a:cxnSpLocks/>
            <a:stCxn id="292" idx="6"/>
            <a:endCxn id="293" idx="2"/>
          </p:cNvCxnSpPr>
          <p:nvPr/>
        </p:nvCxnSpPr>
        <p:spPr>
          <a:xfrm flipV="1">
            <a:off x="8035039" y="5424049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Connecteur droit 297">
            <a:extLst>
              <a:ext uri="{FF2B5EF4-FFF2-40B4-BE49-F238E27FC236}">
                <a16:creationId xmlns:a16="http://schemas.microsoft.com/office/drawing/2014/main" id="{4DC68E8A-99EE-6844-9067-AF2F043B4C63}"/>
              </a:ext>
            </a:extLst>
          </p:cNvPr>
          <p:cNvCxnSpPr>
            <a:cxnSpLocks/>
            <a:stCxn id="291" idx="6"/>
            <a:endCxn id="292" idx="2"/>
          </p:cNvCxnSpPr>
          <p:nvPr/>
        </p:nvCxnSpPr>
        <p:spPr>
          <a:xfrm flipV="1">
            <a:off x="7563799" y="5424470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Connecteur droit 298">
            <a:extLst>
              <a:ext uri="{FF2B5EF4-FFF2-40B4-BE49-F238E27FC236}">
                <a16:creationId xmlns:a16="http://schemas.microsoft.com/office/drawing/2014/main" id="{325403B4-7FD3-6D44-9C27-16B5F215C736}"/>
              </a:ext>
            </a:extLst>
          </p:cNvPr>
          <p:cNvCxnSpPr>
            <a:cxnSpLocks/>
            <a:stCxn id="290" idx="6"/>
            <a:endCxn id="291" idx="2"/>
          </p:cNvCxnSpPr>
          <p:nvPr/>
        </p:nvCxnSpPr>
        <p:spPr>
          <a:xfrm>
            <a:off x="7125882" y="5427069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Connecteur droit 299">
            <a:extLst>
              <a:ext uri="{FF2B5EF4-FFF2-40B4-BE49-F238E27FC236}">
                <a16:creationId xmlns:a16="http://schemas.microsoft.com/office/drawing/2014/main" id="{CE8E5D55-1E16-6548-9B8C-296861167454}"/>
              </a:ext>
            </a:extLst>
          </p:cNvPr>
          <p:cNvCxnSpPr>
            <a:cxnSpLocks/>
            <a:stCxn id="289" idx="6"/>
            <a:endCxn id="290" idx="2"/>
          </p:cNvCxnSpPr>
          <p:nvPr/>
        </p:nvCxnSpPr>
        <p:spPr>
          <a:xfrm flipV="1">
            <a:off x="6657633" y="5427069"/>
            <a:ext cx="311633" cy="287"/>
          </a:xfrm>
          <a:prstGeom prst="line">
            <a:avLst/>
          </a:prstGeom>
          <a:ln w="28575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3" name="Ellipse 302">
            <a:extLst>
              <a:ext uri="{FF2B5EF4-FFF2-40B4-BE49-F238E27FC236}">
                <a16:creationId xmlns:a16="http://schemas.microsoft.com/office/drawing/2014/main" id="{01226481-4A26-0443-B60D-E8E3431B24F9}"/>
              </a:ext>
            </a:extLst>
          </p:cNvPr>
          <p:cNvSpPr/>
          <p:nvPr/>
        </p:nvSpPr>
        <p:spPr>
          <a:xfrm>
            <a:off x="9370267" y="5357227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4" name="Connecteur droit 303">
            <a:extLst>
              <a:ext uri="{FF2B5EF4-FFF2-40B4-BE49-F238E27FC236}">
                <a16:creationId xmlns:a16="http://schemas.microsoft.com/office/drawing/2014/main" id="{49F1F2DF-5802-944F-B4E3-8741B7A55364}"/>
              </a:ext>
            </a:extLst>
          </p:cNvPr>
          <p:cNvCxnSpPr>
            <a:cxnSpLocks/>
            <a:stCxn id="294" idx="6"/>
            <a:endCxn id="303" idx="2"/>
          </p:cNvCxnSpPr>
          <p:nvPr/>
        </p:nvCxnSpPr>
        <p:spPr>
          <a:xfrm>
            <a:off x="9017316" y="5421774"/>
            <a:ext cx="352951" cy="2274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5" name="Ellipse 304">
            <a:extLst>
              <a:ext uri="{FF2B5EF4-FFF2-40B4-BE49-F238E27FC236}">
                <a16:creationId xmlns:a16="http://schemas.microsoft.com/office/drawing/2014/main" id="{2A9A3F0E-6B24-BD45-B55A-A291FDD44C94}"/>
              </a:ext>
            </a:extLst>
          </p:cNvPr>
          <p:cNvSpPr/>
          <p:nvPr/>
        </p:nvSpPr>
        <p:spPr>
          <a:xfrm>
            <a:off x="9874015" y="5355577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Ellipse 305">
            <a:extLst>
              <a:ext uri="{FF2B5EF4-FFF2-40B4-BE49-F238E27FC236}">
                <a16:creationId xmlns:a16="http://schemas.microsoft.com/office/drawing/2014/main" id="{50BC34C8-C48A-A240-8773-DE746E827391}"/>
              </a:ext>
            </a:extLst>
          </p:cNvPr>
          <p:cNvSpPr/>
          <p:nvPr/>
        </p:nvSpPr>
        <p:spPr>
          <a:xfrm>
            <a:off x="10377840" y="5351224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7" name="Connecteur droit 306">
            <a:extLst>
              <a:ext uri="{FF2B5EF4-FFF2-40B4-BE49-F238E27FC236}">
                <a16:creationId xmlns:a16="http://schemas.microsoft.com/office/drawing/2014/main" id="{C56E4DE5-917C-DA4D-B8D1-CB7C5320CEC9}"/>
              </a:ext>
            </a:extLst>
          </p:cNvPr>
          <p:cNvCxnSpPr>
            <a:cxnSpLocks/>
            <a:stCxn id="305" idx="6"/>
            <a:endCxn id="306" idx="2"/>
          </p:cNvCxnSpPr>
          <p:nvPr/>
        </p:nvCxnSpPr>
        <p:spPr>
          <a:xfrm flipV="1">
            <a:off x="10030632" y="5418046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Connecteur droit 307">
            <a:extLst>
              <a:ext uri="{FF2B5EF4-FFF2-40B4-BE49-F238E27FC236}">
                <a16:creationId xmlns:a16="http://schemas.microsoft.com/office/drawing/2014/main" id="{0C13884B-7554-AC48-AC64-B4E3577F6A5A}"/>
              </a:ext>
            </a:extLst>
          </p:cNvPr>
          <p:cNvCxnSpPr>
            <a:cxnSpLocks/>
            <a:stCxn id="303" idx="6"/>
            <a:endCxn id="305" idx="2"/>
          </p:cNvCxnSpPr>
          <p:nvPr/>
        </p:nvCxnSpPr>
        <p:spPr>
          <a:xfrm flipV="1">
            <a:off x="9526884" y="5422399"/>
            <a:ext cx="347130" cy="1650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Connecteur droit 308">
            <a:extLst>
              <a:ext uri="{FF2B5EF4-FFF2-40B4-BE49-F238E27FC236}">
                <a16:creationId xmlns:a16="http://schemas.microsoft.com/office/drawing/2014/main" id="{1117C758-CB49-5244-813D-CCDDD3277937}"/>
              </a:ext>
            </a:extLst>
          </p:cNvPr>
          <p:cNvCxnSpPr>
            <a:cxnSpLocks/>
            <a:stCxn id="266" idx="4"/>
            <a:endCxn id="288" idx="0"/>
          </p:cNvCxnSpPr>
          <p:nvPr/>
        </p:nvCxnSpPr>
        <p:spPr>
          <a:xfrm>
            <a:off x="6108223" y="5128531"/>
            <a:ext cx="4019" cy="2315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Connecteur droit 309">
            <a:extLst>
              <a:ext uri="{FF2B5EF4-FFF2-40B4-BE49-F238E27FC236}">
                <a16:creationId xmlns:a16="http://schemas.microsoft.com/office/drawing/2014/main" id="{0467861D-F467-DF4D-BAFC-D447FC451841}"/>
              </a:ext>
            </a:extLst>
          </p:cNvPr>
          <p:cNvCxnSpPr>
            <a:cxnSpLocks/>
            <a:stCxn id="184" idx="4"/>
            <a:endCxn id="267" idx="0"/>
          </p:cNvCxnSpPr>
          <p:nvPr/>
        </p:nvCxnSpPr>
        <p:spPr>
          <a:xfrm flipH="1">
            <a:off x="6575305" y="4737310"/>
            <a:ext cx="3365" cy="258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Connecteur droit 310">
            <a:extLst>
              <a:ext uri="{FF2B5EF4-FFF2-40B4-BE49-F238E27FC236}">
                <a16:creationId xmlns:a16="http://schemas.microsoft.com/office/drawing/2014/main" id="{A1336958-6722-054C-B4CE-B9AC08B2FE02}"/>
              </a:ext>
            </a:extLst>
          </p:cNvPr>
          <p:cNvCxnSpPr>
            <a:cxnSpLocks/>
            <a:stCxn id="185" idx="4"/>
            <a:endCxn id="268" idx="0"/>
          </p:cNvCxnSpPr>
          <p:nvPr/>
        </p:nvCxnSpPr>
        <p:spPr>
          <a:xfrm flipH="1">
            <a:off x="7043556" y="4737023"/>
            <a:ext cx="3365" cy="258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Connecteur droit 311">
            <a:extLst>
              <a:ext uri="{FF2B5EF4-FFF2-40B4-BE49-F238E27FC236}">
                <a16:creationId xmlns:a16="http://schemas.microsoft.com/office/drawing/2014/main" id="{34CF52C7-E750-134F-9157-80E5E71E5CD0}"/>
              </a:ext>
            </a:extLst>
          </p:cNvPr>
          <p:cNvCxnSpPr>
            <a:cxnSpLocks/>
            <a:stCxn id="186" idx="4"/>
            <a:endCxn id="269" idx="0"/>
          </p:cNvCxnSpPr>
          <p:nvPr/>
        </p:nvCxnSpPr>
        <p:spPr>
          <a:xfrm flipH="1">
            <a:off x="7481471" y="4737023"/>
            <a:ext cx="3365" cy="258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Connecteur droit 312">
            <a:extLst>
              <a:ext uri="{FF2B5EF4-FFF2-40B4-BE49-F238E27FC236}">
                <a16:creationId xmlns:a16="http://schemas.microsoft.com/office/drawing/2014/main" id="{0B985A70-D11C-CC44-B87C-4BC6138C72AE}"/>
              </a:ext>
            </a:extLst>
          </p:cNvPr>
          <p:cNvCxnSpPr>
            <a:cxnSpLocks/>
            <a:stCxn id="187" idx="4"/>
            <a:endCxn id="270" idx="0"/>
          </p:cNvCxnSpPr>
          <p:nvPr/>
        </p:nvCxnSpPr>
        <p:spPr>
          <a:xfrm flipH="1">
            <a:off x="7952711" y="4734425"/>
            <a:ext cx="3365" cy="258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Connecteur droit 313">
            <a:extLst>
              <a:ext uri="{FF2B5EF4-FFF2-40B4-BE49-F238E27FC236}">
                <a16:creationId xmlns:a16="http://schemas.microsoft.com/office/drawing/2014/main" id="{858B4C73-DEE4-FC4A-82EF-2A1E3B2D5CCB}"/>
              </a:ext>
            </a:extLst>
          </p:cNvPr>
          <p:cNvCxnSpPr>
            <a:cxnSpLocks/>
            <a:stCxn id="188" idx="4"/>
            <a:endCxn id="271" idx="0"/>
          </p:cNvCxnSpPr>
          <p:nvPr/>
        </p:nvCxnSpPr>
        <p:spPr>
          <a:xfrm flipH="1">
            <a:off x="8439132" y="4734002"/>
            <a:ext cx="3365" cy="258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Connecteur droit 314">
            <a:extLst>
              <a:ext uri="{FF2B5EF4-FFF2-40B4-BE49-F238E27FC236}">
                <a16:creationId xmlns:a16="http://schemas.microsoft.com/office/drawing/2014/main" id="{8505872A-2CED-994B-8528-D7313012B2A6}"/>
              </a:ext>
            </a:extLst>
          </p:cNvPr>
          <p:cNvCxnSpPr>
            <a:cxnSpLocks/>
            <a:stCxn id="189" idx="4"/>
            <a:endCxn id="272" idx="0"/>
          </p:cNvCxnSpPr>
          <p:nvPr/>
        </p:nvCxnSpPr>
        <p:spPr>
          <a:xfrm flipH="1">
            <a:off x="8934988" y="4731729"/>
            <a:ext cx="3365" cy="258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Connecteur droit 315">
            <a:extLst>
              <a:ext uri="{FF2B5EF4-FFF2-40B4-BE49-F238E27FC236}">
                <a16:creationId xmlns:a16="http://schemas.microsoft.com/office/drawing/2014/main" id="{2236DEAC-C22B-B54E-AC6D-D4131A382155}"/>
              </a:ext>
            </a:extLst>
          </p:cNvPr>
          <p:cNvCxnSpPr>
            <a:cxnSpLocks/>
            <a:stCxn id="198" idx="4"/>
            <a:endCxn id="281" idx="0"/>
          </p:cNvCxnSpPr>
          <p:nvPr/>
        </p:nvCxnSpPr>
        <p:spPr>
          <a:xfrm flipH="1">
            <a:off x="9444557" y="4734002"/>
            <a:ext cx="3365" cy="258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Connecteur droit 316">
            <a:extLst>
              <a:ext uri="{FF2B5EF4-FFF2-40B4-BE49-F238E27FC236}">
                <a16:creationId xmlns:a16="http://schemas.microsoft.com/office/drawing/2014/main" id="{10E74317-46B8-C744-864E-074531C2C3B5}"/>
              </a:ext>
            </a:extLst>
          </p:cNvPr>
          <p:cNvCxnSpPr>
            <a:cxnSpLocks/>
            <a:stCxn id="230" idx="4"/>
            <a:endCxn id="283" idx="0"/>
          </p:cNvCxnSpPr>
          <p:nvPr/>
        </p:nvCxnSpPr>
        <p:spPr>
          <a:xfrm flipH="1">
            <a:off x="9948305" y="4732352"/>
            <a:ext cx="3365" cy="258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Connecteur droit 317">
            <a:extLst>
              <a:ext uri="{FF2B5EF4-FFF2-40B4-BE49-F238E27FC236}">
                <a16:creationId xmlns:a16="http://schemas.microsoft.com/office/drawing/2014/main" id="{4A113CC1-C99B-2A46-86B1-3EEF57EBF462}"/>
              </a:ext>
            </a:extLst>
          </p:cNvPr>
          <p:cNvCxnSpPr>
            <a:cxnSpLocks/>
            <a:stCxn id="248" idx="4"/>
            <a:endCxn id="284" idx="0"/>
          </p:cNvCxnSpPr>
          <p:nvPr/>
        </p:nvCxnSpPr>
        <p:spPr>
          <a:xfrm flipH="1">
            <a:off x="10452130" y="4728000"/>
            <a:ext cx="3365" cy="258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Connecteur droit 318">
            <a:extLst>
              <a:ext uri="{FF2B5EF4-FFF2-40B4-BE49-F238E27FC236}">
                <a16:creationId xmlns:a16="http://schemas.microsoft.com/office/drawing/2014/main" id="{FBB106F4-CB50-B244-BC5D-C1D8DDE8DC71}"/>
              </a:ext>
            </a:extLst>
          </p:cNvPr>
          <p:cNvCxnSpPr>
            <a:cxnSpLocks/>
            <a:stCxn id="267" idx="4"/>
            <a:endCxn id="289" idx="0"/>
          </p:cNvCxnSpPr>
          <p:nvPr/>
        </p:nvCxnSpPr>
        <p:spPr>
          <a:xfrm>
            <a:off x="6575305" y="5128965"/>
            <a:ext cx="4019" cy="231571"/>
          </a:xfrm>
          <a:prstGeom prst="line">
            <a:avLst/>
          </a:prstGeom>
          <a:ln w="28575">
            <a:solidFill>
              <a:schemeClr val="tx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Connecteur droit 319">
            <a:extLst>
              <a:ext uri="{FF2B5EF4-FFF2-40B4-BE49-F238E27FC236}">
                <a16:creationId xmlns:a16="http://schemas.microsoft.com/office/drawing/2014/main" id="{624D600B-2F59-F348-A0C2-44245298ED12}"/>
              </a:ext>
            </a:extLst>
          </p:cNvPr>
          <p:cNvCxnSpPr>
            <a:cxnSpLocks/>
            <a:stCxn id="268" idx="4"/>
            <a:endCxn id="290" idx="0"/>
          </p:cNvCxnSpPr>
          <p:nvPr/>
        </p:nvCxnSpPr>
        <p:spPr>
          <a:xfrm>
            <a:off x="7043556" y="5128678"/>
            <a:ext cx="4019" cy="2315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Connecteur droit 320">
            <a:extLst>
              <a:ext uri="{FF2B5EF4-FFF2-40B4-BE49-F238E27FC236}">
                <a16:creationId xmlns:a16="http://schemas.microsoft.com/office/drawing/2014/main" id="{4386E6FE-D99F-194E-BE8A-EFE519F19C07}"/>
              </a:ext>
            </a:extLst>
          </p:cNvPr>
          <p:cNvCxnSpPr>
            <a:cxnSpLocks/>
            <a:stCxn id="269" idx="4"/>
            <a:endCxn id="291" idx="0"/>
          </p:cNvCxnSpPr>
          <p:nvPr/>
        </p:nvCxnSpPr>
        <p:spPr>
          <a:xfrm>
            <a:off x="7481471" y="5128678"/>
            <a:ext cx="4019" cy="2315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Connecteur droit 321">
            <a:extLst>
              <a:ext uri="{FF2B5EF4-FFF2-40B4-BE49-F238E27FC236}">
                <a16:creationId xmlns:a16="http://schemas.microsoft.com/office/drawing/2014/main" id="{8240A558-11F2-BA42-9AF9-DD5ABCC196A1}"/>
              </a:ext>
            </a:extLst>
          </p:cNvPr>
          <p:cNvCxnSpPr>
            <a:cxnSpLocks/>
            <a:stCxn id="270" idx="4"/>
            <a:endCxn id="292" idx="0"/>
          </p:cNvCxnSpPr>
          <p:nvPr/>
        </p:nvCxnSpPr>
        <p:spPr>
          <a:xfrm>
            <a:off x="7952711" y="5126078"/>
            <a:ext cx="4019" cy="2315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Connecteur droit 322">
            <a:extLst>
              <a:ext uri="{FF2B5EF4-FFF2-40B4-BE49-F238E27FC236}">
                <a16:creationId xmlns:a16="http://schemas.microsoft.com/office/drawing/2014/main" id="{794D7885-A7E0-4E43-8C2C-6EF0F4E56F66}"/>
              </a:ext>
            </a:extLst>
          </p:cNvPr>
          <p:cNvCxnSpPr>
            <a:cxnSpLocks/>
            <a:stCxn id="271" idx="4"/>
            <a:endCxn id="293" idx="0"/>
          </p:cNvCxnSpPr>
          <p:nvPr/>
        </p:nvCxnSpPr>
        <p:spPr>
          <a:xfrm>
            <a:off x="8439132" y="5125656"/>
            <a:ext cx="4019" cy="2315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Connecteur droit 323">
            <a:extLst>
              <a:ext uri="{FF2B5EF4-FFF2-40B4-BE49-F238E27FC236}">
                <a16:creationId xmlns:a16="http://schemas.microsoft.com/office/drawing/2014/main" id="{9DAB063E-7D52-8B4E-9A5C-E59717FB680D}"/>
              </a:ext>
            </a:extLst>
          </p:cNvPr>
          <p:cNvCxnSpPr>
            <a:cxnSpLocks/>
            <a:stCxn id="272" idx="4"/>
            <a:endCxn id="294" idx="0"/>
          </p:cNvCxnSpPr>
          <p:nvPr/>
        </p:nvCxnSpPr>
        <p:spPr>
          <a:xfrm>
            <a:off x="8934988" y="5123382"/>
            <a:ext cx="4019" cy="2315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Connecteur droit 324">
            <a:extLst>
              <a:ext uri="{FF2B5EF4-FFF2-40B4-BE49-F238E27FC236}">
                <a16:creationId xmlns:a16="http://schemas.microsoft.com/office/drawing/2014/main" id="{773F8792-9F18-EC40-9321-D95B1603A4C2}"/>
              </a:ext>
            </a:extLst>
          </p:cNvPr>
          <p:cNvCxnSpPr>
            <a:cxnSpLocks/>
            <a:stCxn id="281" idx="4"/>
            <a:endCxn id="303" idx="0"/>
          </p:cNvCxnSpPr>
          <p:nvPr/>
        </p:nvCxnSpPr>
        <p:spPr>
          <a:xfrm>
            <a:off x="9444557" y="5125656"/>
            <a:ext cx="4019" cy="2315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Connecteur droit 325">
            <a:extLst>
              <a:ext uri="{FF2B5EF4-FFF2-40B4-BE49-F238E27FC236}">
                <a16:creationId xmlns:a16="http://schemas.microsoft.com/office/drawing/2014/main" id="{F1B17973-2954-084D-8522-452C4648694B}"/>
              </a:ext>
            </a:extLst>
          </p:cNvPr>
          <p:cNvCxnSpPr>
            <a:cxnSpLocks/>
            <a:stCxn id="283" idx="4"/>
            <a:endCxn id="305" idx="0"/>
          </p:cNvCxnSpPr>
          <p:nvPr/>
        </p:nvCxnSpPr>
        <p:spPr>
          <a:xfrm>
            <a:off x="9948305" y="5124006"/>
            <a:ext cx="4019" cy="231571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Connecteur droit 326">
            <a:extLst>
              <a:ext uri="{FF2B5EF4-FFF2-40B4-BE49-F238E27FC236}">
                <a16:creationId xmlns:a16="http://schemas.microsoft.com/office/drawing/2014/main" id="{33D510EB-694B-8D46-8A5B-57956C5BC8DB}"/>
              </a:ext>
            </a:extLst>
          </p:cNvPr>
          <p:cNvCxnSpPr>
            <a:cxnSpLocks/>
            <a:stCxn id="284" idx="4"/>
            <a:endCxn id="306" idx="0"/>
          </p:cNvCxnSpPr>
          <p:nvPr/>
        </p:nvCxnSpPr>
        <p:spPr>
          <a:xfrm>
            <a:off x="10452130" y="5119653"/>
            <a:ext cx="4019" cy="2315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8" name="Ellipse 327">
            <a:extLst>
              <a:ext uri="{FF2B5EF4-FFF2-40B4-BE49-F238E27FC236}">
                <a16:creationId xmlns:a16="http://schemas.microsoft.com/office/drawing/2014/main" id="{2B83CFCB-B249-4541-8A8E-E7A3AA31322E}"/>
              </a:ext>
            </a:extLst>
          </p:cNvPr>
          <p:cNvSpPr/>
          <p:nvPr/>
        </p:nvSpPr>
        <p:spPr>
          <a:xfrm>
            <a:off x="6033932" y="5726066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Ellipse 328">
            <a:extLst>
              <a:ext uri="{FF2B5EF4-FFF2-40B4-BE49-F238E27FC236}">
                <a16:creationId xmlns:a16="http://schemas.microsoft.com/office/drawing/2014/main" id="{3D910DBD-5841-BB49-920A-BC30B94C5E15}"/>
              </a:ext>
            </a:extLst>
          </p:cNvPr>
          <p:cNvSpPr/>
          <p:nvPr/>
        </p:nvSpPr>
        <p:spPr>
          <a:xfrm>
            <a:off x="6501015" y="5726499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Ellipse 329">
            <a:extLst>
              <a:ext uri="{FF2B5EF4-FFF2-40B4-BE49-F238E27FC236}">
                <a16:creationId xmlns:a16="http://schemas.microsoft.com/office/drawing/2014/main" id="{93275F59-4805-D746-8CD5-73DDF0D94195}"/>
              </a:ext>
            </a:extLst>
          </p:cNvPr>
          <p:cNvSpPr/>
          <p:nvPr/>
        </p:nvSpPr>
        <p:spPr>
          <a:xfrm>
            <a:off x="6969266" y="5726212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Ellipse 330">
            <a:extLst>
              <a:ext uri="{FF2B5EF4-FFF2-40B4-BE49-F238E27FC236}">
                <a16:creationId xmlns:a16="http://schemas.microsoft.com/office/drawing/2014/main" id="{6E2C9B84-2E00-EF4D-974B-A16B073C1556}"/>
              </a:ext>
            </a:extLst>
          </p:cNvPr>
          <p:cNvSpPr/>
          <p:nvPr/>
        </p:nvSpPr>
        <p:spPr>
          <a:xfrm>
            <a:off x="7407181" y="5726212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Ellipse 331">
            <a:extLst>
              <a:ext uri="{FF2B5EF4-FFF2-40B4-BE49-F238E27FC236}">
                <a16:creationId xmlns:a16="http://schemas.microsoft.com/office/drawing/2014/main" id="{699A39C8-95CA-0841-822C-140F8B53500B}"/>
              </a:ext>
            </a:extLst>
          </p:cNvPr>
          <p:cNvSpPr/>
          <p:nvPr/>
        </p:nvSpPr>
        <p:spPr>
          <a:xfrm>
            <a:off x="7878421" y="5723613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Ellipse 332">
            <a:extLst>
              <a:ext uri="{FF2B5EF4-FFF2-40B4-BE49-F238E27FC236}">
                <a16:creationId xmlns:a16="http://schemas.microsoft.com/office/drawing/2014/main" id="{4B92F2E0-7335-D44D-B9C2-BD446DA13A10}"/>
              </a:ext>
            </a:extLst>
          </p:cNvPr>
          <p:cNvSpPr/>
          <p:nvPr/>
        </p:nvSpPr>
        <p:spPr>
          <a:xfrm>
            <a:off x="8364842" y="5723191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Ellipse 333">
            <a:extLst>
              <a:ext uri="{FF2B5EF4-FFF2-40B4-BE49-F238E27FC236}">
                <a16:creationId xmlns:a16="http://schemas.microsoft.com/office/drawing/2014/main" id="{5354A90E-E09F-EE4A-8130-CE53336BC6D0}"/>
              </a:ext>
            </a:extLst>
          </p:cNvPr>
          <p:cNvSpPr/>
          <p:nvPr/>
        </p:nvSpPr>
        <p:spPr>
          <a:xfrm>
            <a:off x="8860698" y="5720917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5" name="Connecteur droit 334">
            <a:extLst>
              <a:ext uri="{FF2B5EF4-FFF2-40B4-BE49-F238E27FC236}">
                <a16:creationId xmlns:a16="http://schemas.microsoft.com/office/drawing/2014/main" id="{D92BDEBE-63C9-914A-8FB7-60325090377D}"/>
              </a:ext>
            </a:extLst>
          </p:cNvPr>
          <p:cNvCxnSpPr>
            <a:cxnSpLocks/>
            <a:stCxn id="328" idx="6"/>
            <a:endCxn id="329" idx="2"/>
          </p:cNvCxnSpPr>
          <p:nvPr/>
        </p:nvCxnSpPr>
        <p:spPr>
          <a:xfrm>
            <a:off x="6190549" y="5792887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Connecteur droit 335">
            <a:extLst>
              <a:ext uri="{FF2B5EF4-FFF2-40B4-BE49-F238E27FC236}">
                <a16:creationId xmlns:a16="http://schemas.microsoft.com/office/drawing/2014/main" id="{FBD20B56-0709-CE4D-A95A-1CE4D43B8D90}"/>
              </a:ext>
            </a:extLst>
          </p:cNvPr>
          <p:cNvCxnSpPr>
            <a:cxnSpLocks/>
            <a:stCxn id="333" idx="6"/>
            <a:endCxn id="334" idx="2"/>
          </p:cNvCxnSpPr>
          <p:nvPr/>
        </p:nvCxnSpPr>
        <p:spPr>
          <a:xfrm flipV="1">
            <a:off x="8521458" y="5787738"/>
            <a:ext cx="33924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Connecteur droit 336">
            <a:extLst>
              <a:ext uri="{FF2B5EF4-FFF2-40B4-BE49-F238E27FC236}">
                <a16:creationId xmlns:a16="http://schemas.microsoft.com/office/drawing/2014/main" id="{1579B5AA-6CF0-1649-9D59-AD43E73E8080}"/>
              </a:ext>
            </a:extLst>
          </p:cNvPr>
          <p:cNvCxnSpPr>
            <a:cxnSpLocks/>
            <a:stCxn id="332" idx="6"/>
            <a:endCxn id="333" idx="2"/>
          </p:cNvCxnSpPr>
          <p:nvPr/>
        </p:nvCxnSpPr>
        <p:spPr>
          <a:xfrm flipV="1">
            <a:off x="8035039" y="5790013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Connecteur droit 337">
            <a:extLst>
              <a:ext uri="{FF2B5EF4-FFF2-40B4-BE49-F238E27FC236}">
                <a16:creationId xmlns:a16="http://schemas.microsoft.com/office/drawing/2014/main" id="{CC542B10-8E68-514E-BC86-4D14E4A1200A}"/>
              </a:ext>
            </a:extLst>
          </p:cNvPr>
          <p:cNvCxnSpPr>
            <a:cxnSpLocks/>
            <a:stCxn id="331" idx="6"/>
            <a:endCxn id="332" idx="2"/>
          </p:cNvCxnSpPr>
          <p:nvPr/>
        </p:nvCxnSpPr>
        <p:spPr>
          <a:xfrm flipV="1">
            <a:off x="7563799" y="5790434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Connecteur droit 338">
            <a:extLst>
              <a:ext uri="{FF2B5EF4-FFF2-40B4-BE49-F238E27FC236}">
                <a16:creationId xmlns:a16="http://schemas.microsoft.com/office/drawing/2014/main" id="{3912E300-DA9B-854C-A2A5-67983516E4DD}"/>
              </a:ext>
            </a:extLst>
          </p:cNvPr>
          <p:cNvCxnSpPr>
            <a:cxnSpLocks/>
            <a:stCxn id="330" idx="6"/>
            <a:endCxn id="331" idx="2"/>
          </p:cNvCxnSpPr>
          <p:nvPr/>
        </p:nvCxnSpPr>
        <p:spPr>
          <a:xfrm>
            <a:off x="7125882" y="5793033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Connecteur droit 339">
            <a:extLst>
              <a:ext uri="{FF2B5EF4-FFF2-40B4-BE49-F238E27FC236}">
                <a16:creationId xmlns:a16="http://schemas.microsoft.com/office/drawing/2014/main" id="{5047CEA9-D5B8-C941-9666-1BA80A1DE04E}"/>
              </a:ext>
            </a:extLst>
          </p:cNvPr>
          <p:cNvCxnSpPr>
            <a:cxnSpLocks/>
            <a:stCxn id="329" idx="6"/>
            <a:endCxn id="330" idx="2"/>
          </p:cNvCxnSpPr>
          <p:nvPr/>
        </p:nvCxnSpPr>
        <p:spPr>
          <a:xfrm flipV="1">
            <a:off x="6657633" y="5793033"/>
            <a:ext cx="311633" cy="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3" name="Ellipse 342">
            <a:extLst>
              <a:ext uri="{FF2B5EF4-FFF2-40B4-BE49-F238E27FC236}">
                <a16:creationId xmlns:a16="http://schemas.microsoft.com/office/drawing/2014/main" id="{4E0C0980-2E31-6342-ACFB-3BF54DCA9EE3}"/>
              </a:ext>
            </a:extLst>
          </p:cNvPr>
          <p:cNvSpPr/>
          <p:nvPr/>
        </p:nvSpPr>
        <p:spPr>
          <a:xfrm>
            <a:off x="9370267" y="5723191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4" name="Connecteur droit 343">
            <a:extLst>
              <a:ext uri="{FF2B5EF4-FFF2-40B4-BE49-F238E27FC236}">
                <a16:creationId xmlns:a16="http://schemas.microsoft.com/office/drawing/2014/main" id="{53AA73A1-CC26-154C-B62E-01FD8078C785}"/>
              </a:ext>
            </a:extLst>
          </p:cNvPr>
          <p:cNvCxnSpPr>
            <a:cxnSpLocks/>
            <a:stCxn id="334" idx="6"/>
            <a:endCxn id="343" idx="2"/>
          </p:cNvCxnSpPr>
          <p:nvPr/>
        </p:nvCxnSpPr>
        <p:spPr>
          <a:xfrm>
            <a:off x="9017316" y="5787738"/>
            <a:ext cx="35295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5" name="Ellipse 344">
            <a:extLst>
              <a:ext uri="{FF2B5EF4-FFF2-40B4-BE49-F238E27FC236}">
                <a16:creationId xmlns:a16="http://schemas.microsoft.com/office/drawing/2014/main" id="{103B7A2D-0615-F141-8C1B-973615F19A8A}"/>
              </a:ext>
            </a:extLst>
          </p:cNvPr>
          <p:cNvSpPr/>
          <p:nvPr/>
        </p:nvSpPr>
        <p:spPr>
          <a:xfrm>
            <a:off x="9874015" y="5721541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Ellipse 345">
            <a:extLst>
              <a:ext uri="{FF2B5EF4-FFF2-40B4-BE49-F238E27FC236}">
                <a16:creationId xmlns:a16="http://schemas.microsoft.com/office/drawing/2014/main" id="{9CB973CB-3900-4B44-B6D3-AA58978C7368}"/>
              </a:ext>
            </a:extLst>
          </p:cNvPr>
          <p:cNvSpPr/>
          <p:nvPr/>
        </p:nvSpPr>
        <p:spPr>
          <a:xfrm>
            <a:off x="10377840" y="5717188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7" name="Connecteur droit 346">
            <a:extLst>
              <a:ext uri="{FF2B5EF4-FFF2-40B4-BE49-F238E27FC236}">
                <a16:creationId xmlns:a16="http://schemas.microsoft.com/office/drawing/2014/main" id="{FDFF6EC7-8F02-9645-BD41-01C1F1CD3BF3}"/>
              </a:ext>
            </a:extLst>
          </p:cNvPr>
          <p:cNvCxnSpPr>
            <a:cxnSpLocks/>
            <a:stCxn id="345" idx="6"/>
            <a:endCxn id="346" idx="2"/>
          </p:cNvCxnSpPr>
          <p:nvPr/>
        </p:nvCxnSpPr>
        <p:spPr>
          <a:xfrm flipV="1">
            <a:off x="10030632" y="5784010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" name="Connecteur droit 347">
            <a:extLst>
              <a:ext uri="{FF2B5EF4-FFF2-40B4-BE49-F238E27FC236}">
                <a16:creationId xmlns:a16="http://schemas.microsoft.com/office/drawing/2014/main" id="{9F27CFFA-481A-8D4D-816F-8178D8E8AAAB}"/>
              </a:ext>
            </a:extLst>
          </p:cNvPr>
          <p:cNvCxnSpPr>
            <a:cxnSpLocks/>
            <a:stCxn id="343" idx="6"/>
            <a:endCxn id="345" idx="2"/>
          </p:cNvCxnSpPr>
          <p:nvPr/>
        </p:nvCxnSpPr>
        <p:spPr>
          <a:xfrm flipV="1">
            <a:off x="9526884" y="5788363"/>
            <a:ext cx="347130" cy="1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Connecteur droit 348">
            <a:extLst>
              <a:ext uri="{FF2B5EF4-FFF2-40B4-BE49-F238E27FC236}">
                <a16:creationId xmlns:a16="http://schemas.microsoft.com/office/drawing/2014/main" id="{FCECCEE0-8569-FE49-A709-6D6B7AA11BE5}"/>
              </a:ext>
            </a:extLst>
          </p:cNvPr>
          <p:cNvCxnSpPr>
            <a:cxnSpLocks/>
            <a:stCxn id="288" idx="4"/>
            <a:endCxn id="328" idx="0"/>
          </p:cNvCxnSpPr>
          <p:nvPr/>
        </p:nvCxnSpPr>
        <p:spPr>
          <a:xfrm>
            <a:off x="6112242" y="5493744"/>
            <a:ext cx="0" cy="232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0" name="Connecteur droit 349">
            <a:extLst>
              <a:ext uri="{FF2B5EF4-FFF2-40B4-BE49-F238E27FC236}">
                <a16:creationId xmlns:a16="http://schemas.microsoft.com/office/drawing/2014/main" id="{34866AE5-FC0B-764F-8141-E13022B16F19}"/>
              </a:ext>
            </a:extLst>
          </p:cNvPr>
          <p:cNvCxnSpPr>
            <a:cxnSpLocks/>
            <a:stCxn id="289" idx="4"/>
            <a:endCxn id="329" idx="0"/>
          </p:cNvCxnSpPr>
          <p:nvPr/>
        </p:nvCxnSpPr>
        <p:spPr>
          <a:xfrm>
            <a:off x="6579324" y="5494177"/>
            <a:ext cx="0" cy="232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1" name="Connecteur droit 350">
            <a:extLst>
              <a:ext uri="{FF2B5EF4-FFF2-40B4-BE49-F238E27FC236}">
                <a16:creationId xmlns:a16="http://schemas.microsoft.com/office/drawing/2014/main" id="{57AA450B-A712-4D49-B3E8-591016A6C55A}"/>
              </a:ext>
            </a:extLst>
          </p:cNvPr>
          <p:cNvCxnSpPr>
            <a:cxnSpLocks/>
            <a:stCxn id="290" idx="4"/>
            <a:endCxn id="330" idx="0"/>
          </p:cNvCxnSpPr>
          <p:nvPr/>
        </p:nvCxnSpPr>
        <p:spPr>
          <a:xfrm>
            <a:off x="7047575" y="5493891"/>
            <a:ext cx="0" cy="232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" name="Connecteur droit 351">
            <a:extLst>
              <a:ext uri="{FF2B5EF4-FFF2-40B4-BE49-F238E27FC236}">
                <a16:creationId xmlns:a16="http://schemas.microsoft.com/office/drawing/2014/main" id="{D178F4C6-10EF-3947-8A3E-DB8B9CD83700}"/>
              </a:ext>
            </a:extLst>
          </p:cNvPr>
          <p:cNvCxnSpPr>
            <a:cxnSpLocks/>
            <a:stCxn id="291" idx="4"/>
            <a:endCxn id="331" idx="0"/>
          </p:cNvCxnSpPr>
          <p:nvPr/>
        </p:nvCxnSpPr>
        <p:spPr>
          <a:xfrm>
            <a:off x="7485490" y="5493891"/>
            <a:ext cx="0" cy="232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Connecteur droit 352">
            <a:extLst>
              <a:ext uri="{FF2B5EF4-FFF2-40B4-BE49-F238E27FC236}">
                <a16:creationId xmlns:a16="http://schemas.microsoft.com/office/drawing/2014/main" id="{A74541C5-59A5-B14C-BC53-B1DB9FA9C8D9}"/>
              </a:ext>
            </a:extLst>
          </p:cNvPr>
          <p:cNvCxnSpPr>
            <a:cxnSpLocks/>
            <a:stCxn id="292" idx="4"/>
            <a:endCxn id="332" idx="0"/>
          </p:cNvCxnSpPr>
          <p:nvPr/>
        </p:nvCxnSpPr>
        <p:spPr>
          <a:xfrm>
            <a:off x="7956730" y="5491291"/>
            <a:ext cx="0" cy="232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" name="Connecteur droit 353">
            <a:extLst>
              <a:ext uri="{FF2B5EF4-FFF2-40B4-BE49-F238E27FC236}">
                <a16:creationId xmlns:a16="http://schemas.microsoft.com/office/drawing/2014/main" id="{AEB4538B-BDC0-D446-83B5-54CB29F0849C}"/>
              </a:ext>
            </a:extLst>
          </p:cNvPr>
          <p:cNvCxnSpPr>
            <a:cxnSpLocks/>
            <a:stCxn id="293" idx="4"/>
            <a:endCxn id="333" idx="0"/>
          </p:cNvCxnSpPr>
          <p:nvPr/>
        </p:nvCxnSpPr>
        <p:spPr>
          <a:xfrm>
            <a:off x="8443151" y="5490869"/>
            <a:ext cx="0" cy="232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Connecteur droit 354">
            <a:extLst>
              <a:ext uri="{FF2B5EF4-FFF2-40B4-BE49-F238E27FC236}">
                <a16:creationId xmlns:a16="http://schemas.microsoft.com/office/drawing/2014/main" id="{6D694A5A-6AB5-C743-B0D6-F0E05150A48B}"/>
              </a:ext>
            </a:extLst>
          </p:cNvPr>
          <p:cNvCxnSpPr>
            <a:cxnSpLocks/>
            <a:stCxn id="294" idx="4"/>
            <a:endCxn id="334" idx="0"/>
          </p:cNvCxnSpPr>
          <p:nvPr/>
        </p:nvCxnSpPr>
        <p:spPr>
          <a:xfrm>
            <a:off x="8939008" y="5488595"/>
            <a:ext cx="0" cy="232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" name="Connecteur droit 355">
            <a:extLst>
              <a:ext uri="{FF2B5EF4-FFF2-40B4-BE49-F238E27FC236}">
                <a16:creationId xmlns:a16="http://schemas.microsoft.com/office/drawing/2014/main" id="{E0B239CD-B1D4-A542-8F25-3D61B8BD9C56}"/>
              </a:ext>
            </a:extLst>
          </p:cNvPr>
          <p:cNvCxnSpPr>
            <a:cxnSpLocks/>
            <a:stCxn id="303" idx="4"/>
            <a:endCxn id="343" idx="0"/>
          </p:cNvCxnSpPr>
          <p:nvPr/>
        </p:nvCxnSpPr>
        <p:spPr>
          <a:xfrm>
            <a:off x="9448576" y="5490869"/>
            <a:ext cx="0" cy="232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" name="Connecteur droit 356">
            <a:extLst>
              <a:ext uri="{FF2B5EF4-FFF2-40B4-BE49-F238E27FC236}">
                <a16:creationId xmlns:a16="http://schemas.microsoft.com/office/drawing/2014/main" id="{67938D5D-388A-E646-8D8B-52AABBA97B27}"/>
              </a:ext>
            </a:extLst>
          </p:cNvPr>
          <p:cNvCxnSpPr>
            <a:cxnSpLocks/>
            <a:stCxn id="305" idx="4"/>
            <a:endCxn id="345" idx="0"/>
          </p:cNvCxnSpPr>
          <p:nvPr/>
        </p:nvCxnSpPr>
        <p:spPr>
          <a:xfrm>
            <a:off x="9952324" y="5489219"/>
            <a:ext cx="0" cy="232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Connecteur droit 357">
            <a:extLst>
              <a:ext uri="{FF2B5EF4-FFF2-40B4-BE49-F238E27FC236}">
                <a16:creationId xmlns:a16="http://schemas.microsoft.com/office/drawing/2014/main" id="{50E24557-F263-AA4F-9A73-BD498A2C52E8}"/>
              </a:ext>
            </a:extLst>
          </p:cNvPr>
          <p:cNvCxnSpPr>
            <a:cxnSpLocks/>
            <a:stCxn id="306" idx="4"/>
            <a:endCxn id="346" idx="0"/>
          </p:cNvCxnSpPr>
          <p:nvPr/>
        </p:nvCxnSpPr>
        <p:spPr>
          <a:xfrm>
            <a:off x="10456149" y="5484866"/>
            <a:ext cx="0" cy="232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5" name="Groupe 394">
            <a:extLst>
              <a:ext uri="{FF2B5EF4-FFF2-40B4-BE49-F238E27FC236}">
                <a16:creationId xmlns:a16="http://schemas.microsoft.com/office/drawing/2014/main" id="{7E3CFE01-A541-AF45-8AA5-8E0321502DB3}"/>
              </a:ext>
            </a:extLst>
          </p:cNvPr>
          <p:cNvGrpSpPr/>
          <p:nvPr/>
        </p:nvGrpSpPr>
        <p:grpSpPr>
          <a:xfrm rot="10800000">
            <a:off x="1585972" y="4192948"/>
            <a:ext cx="1247655" cy="1294466"/>
            <a:chOff x="1157576" y="5180443"/>
            <a:chExt cx="1247655" cy="1294466"/>
          </a:xfrm>
        </p:grpSpPr>
        <p:sp>
          <p:nvSpPr>
            <p:cNvPr id="396" name="Ellipse 395">
              <a:extLst>
                <a:ext uri="{FF2B5EF4-FFF2-40B4-BE49-F238E27FC236}">
                  <a16:creationId xmlns:a16="http://schemas.microsoft.com/office/drawing/2014/main" id="{A45EC3EC-073A-F244-B2C1-D05E35D85E3D}"/>
                </a:ext>
              </a:extLst>
            </p:cNvPr>
            <p:cNvSpPr/>
            <p:nvPr/>
          </p:nvSpPr>
          <p:spPr>
            <a:xfrm>
              <a:off x="1672577" y="5180443"/>
              <a:ext cx="183345" cy="17870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397" name="Ellipse 396">
              <a:extLst>
                <a:ext uri="{FF2B5EF4-FFF2-40B4-BE49-F238E27FC236}">
                  <a16:creationId xmlns:a16="http://schemas.microsoft.com/office/drawing/2014/main" id="{3352805F-161C-7C46-8A9B-9A2CB71F9A6C}"/>
                </a:ext>
              </a:extLst>
            </p:cNvPr>
            <p:cNvSpPr/>
            <p:nvPr/>
          </p:nvSpPr>
          <p:spPr>
            <a:xfrm>
              <a:off x="1157576" y="5755506"/>
              <a:ext cx="183345" cy="178705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Ellipse 397">
              <a:extLst>
                <a:ext uri="{FF2B5EF4-FFF2-40B4-BE49-F238E27FC236}">
                  <a16:creationId xmlns:a16="http://schemas.microsoft.com/office/drawing/2014/main" id="{4ADCB2A8-C41C-E048-A69F-C27800E32768}"/>
                </a:ext>
              </a:extLst>
            </p:cNvPr>
            <p:cNvSpPr/>
            <p:nvPr/>
          </p:nvSpPr>
          <p:spPr>
            <a:xfrm>
              <a:off x="1670226" y="5755506"/>
              <a:ext cx="183345" cy="178705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399" name="Ellipse 398">
              <a:extLst>
                <a:ext uri="{FF2B5EF4-FFF2-40B4-BE49-F238E27FC236}">
                  <a16:creationId xmlns:a16="http://schemas.microsoft.com/office/drawing/2014/main" id="{7D0969D4-3F53-9848-A426-F2E06A6D2D18}"/>
                </a:ext>
              </a:extLst>
            </p:cNvPr>
            <p:cNvSpPr/>
            <p:nvPr/>
          </p:nvSpPr>
          <p:spPr>
            <a:xfrm>
              <a:off x="2221886" y="575202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Ellipse 399">
              <a:extLst>
                <a:ext uri="{FF2B5EF4-FFF2-40B4-BE49-F238E27FC236}">
                  <a16:creationId xmlns:a16="http://schemas.microsoft.com/office/drawing/2014/main" id="{A928F75C-1280-D947-954B-859AEEBD8AAF}"/>
                </a:ext>
              </a:extLst>
            </p:cNvPr>
            <p:cNvSpPr/>
            <p:nvPr/>
          </p:nvSpPr>
          <p:spPr>
            <a:xfrm>
              <a:off x="1667874" y="629620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1" name="Connecteur droit 400">
              <a:extLst>
                <a:ext uri="{FF2B5EF4-FFF2-40B4-BE49-F238E27FC236}">
                  <a16:creationId xmlns:a16="http://schemas.microsoft.com/office/drawing/2014/main" id="{94FE1EFA-BE71-2D4D-B28C-4088DE711B0D}"/>
                </a:ext>
              </a:extLst>
            </p:cNvPr>
            <p:cNvCxnSpPr>
              <a:cxnSpLocks/>
              <a:stCxn id="398" idx="6"/>
              <a:endCxn id="399" idx="2"/>
            </p:cNvCxnSpPr>
            <p:nvPr/>
          </p:nvCxnSpPr>
          <p:spPr>
            <a:xfrm flipV="1">
              <a:off x="1853570" y="5841383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Connecteur droit 401">
              <a:extLst>
                <a:ext uri="{FF2B5EF4-FFF2-40B4-BE49-F238E27FC236}">
                  <a16:creationId xmlns:a16="http://schemas.microsoft.com/office/drawing/2014/main" id="{62FECD2B-0879-7E48-88CA-58CF986673D6}"/>
                </a:ext>
              </a:extLst>
            </p:cNvPr>
            <p:cNvCxnSpPr>
              <a:cxnSpLocks/>
              <a:stCxn id="397" idx="6"/>
              <a:endCxn id="398" idx="2"/>
            </p:cNvCxnSpPr>
            <p:nvPr/>
          </p:nvCxnSpPr>
          <p:spPr>
            <a:xfrm>
              <a:off x="1340921" y="5844858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Connecteur droit 402">
              <a:extLst>
                <a:ext uri="{FF2B5EF4-FFF2-40B4-BE49-F238E27FC236}">
                  <a16:creationId xmlns:a16="http://schemas.microsoft.com/office/drawing/2014/main" id="{F32B1517-A812-654F-A0BF-F055F198824E}"/>
                </a:ext>
              </a:extLst>
            </p:cNvPr>
            <p:cNvCxnSpPr>
              <a:cxnSpLocks/>
              <a:stCxn id="396" idx="4"/>
              <a:endCxn id="398" idx="0"/>
            </p:cNvCxnSpPr>
            <p:nvPr/>
          </p:nvCxnSpPr>
          <p:spPr>
            <a:xfrm flipH="1">
              <a:off x="1761897" y="5359147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Connecteur droit 403">
              <a:extLst>
                <a:ext uri="{FF2B5EF4-FFF2-40B4-BE49-F238E27FC236}">
                  <a16:creationId xmlns:a16="http://schemas.microsoft.com/office/drawing/2014/main" id="{B9977F62-A7BE-2748-98C1-4DDD47D2F425}"/>
                </a:ext>
              </a:extLst>
            </p:cNvPr>
            <p:cNvCxnSpPr>
              <a:cxnSpLocks/>
              <a:stCxn id="398" idx="4"/>
              <a:endCxn id="400" idx="0"/>
            </p:cNvCxnSpPr>
            <p:nvPr/>
          </p:nvCxnSpPr>
          <p:spPr>
            <a:xfrm flipH="1">
              <a:off x="1759546" y="5934211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5" name="Groupe 404">
            <a:extLst>
              <a:ext uri="{FF2B5EF4-FFF2-40B4-BE49-F238E27FC236}">
                <a16:creationId xmlns:a16="http://schemas.microsoft.com/office/drawing/2014/main" id="{B17DE431-CCFB-B741-A57C-65CE440BB8D9}"/>
              </a:ext>
            </a:extLst>
          </p:cNvPr>
          <p:cNvGrpSpPr/>
          <p:nvPr/>
        </p:nvGrpSpPr>
        <p:grpSpPr>
          <a:xfrm rot="10800000">
            <a:off x="3088657" y="4192947"/>
            <a:ext cx="1247655" cy="1294466"/>
            <a:chOff x="1157576" y="5180443"/>
            <a:chExt cx="1247655" cy="1294466"/>
          </a:xfrm>
        </p:grpSpPr>
        <p:sp>
          <p:nvSpPr>
            <p:cNvPr id="406" name="Ellipse 405">
              <a:extLst>
                <a:ext uri="{FF2B5EF4-FFF2-40B4-BE49-F238E27FC236}">
                  <a16:creationId xmlns:a16="http://schemas.microsoft.com/office/drawing/2014/main" id="{4EA9F759-D801-8D4B-9AA4-FD89F1329973}"/>
                </a:ext>
              </a:extLst>
            </p:cNvPr>
            <p:cNvSpPr/>
            <p:nvPr/>
          </p:nvSpPr>
          <p:spPr>
            <a:xfrm>
              <a:off x="1672577" y="5180443"/>
              <a:ext cx="183345" cy="178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407" name="Ellipse 406">
              <a:extLst>
                <a:ext uri="{FF2B5EF4-FFF2-40B4-BE49-F238E27FC236}">
                  <a16:creationId xmlns:a16="http://schemas.microsoft.com/office/drawing/2014/main" id="{C5E320F2-1445-4C41-A876-F5AD835CC11D}"/>
                </a:ext>
              </a:extLst>
            </p:cNvPr>
            <p:cNvSpPr/>
            <p:nvPr/>
          </p:nvSpPr>
          <p:spPr>
            <a:xfrm>
              <a:off x="1157576" y="5755506"/>
              <a:ext cx="183345" cy="17870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Ellipse 407">
              <a:extLst>
                <a:ext uri="{FF2B5EF4-FFF2-40B4-BE49-F238E27FC236}">
                  <a16:creationId xmlns:a16="http://schemas.microsoft.com/office/drawing/2014/main" id="{B24694A0-E4C1-2947-9E58-296CD1EC8960}"/>
                </a:ext>
              </a:extLst>
            </p:cNvPr>
            <p:cNvSpPr/>
            <p:nvPr/>
          </p:nvSpPr>
          <p:spPr>
            <a:xfrm>
              <a:off x="1670226" y="5755506"/>
              <a:ext cx="183345" cy="178705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409" name="Ellipse 408">
              <a:extLst>
                <a:ext uri="{FF2B5EF4-FFF2-40B4-BE49-F238E27FC236}">
                  <a16:creationId xmlns:a16="http://schemas.microsoft.com/office/drawing/2014/main" id="{BF20F762-E3BE-204E-983B-37D83CA0A324}"/>
                </a:ext>
              </a:extLst>
            </p:cNvPr>
            <p:cNvSpPr/>
            <p:nvPr/>
          </p:nvSpPr>
          <p:spPr>
            <a:xfrm>
              <a:off x="2221886" y="575202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0" name="Ellipse 409">
              <a:extLst>
                <a:ext uri="{FF2B5EF4-FFF2-40B4-BE49-F238E27FC236}">
                  <a16:creationId xmlns:a16="http://schemas.microsoft.com/office/drawing/2014/main" id="{4442C5BB-1693-894D-AD52-604E44258F0C}"/>
                </a:ext>
              </a:extLst>
            </p:cNvPr>
            <p:cNvSpPr/>
            <p:nvPr/>
          </p:nvSpPr>
          <p:spPr>
            <a:xfrm>
              <a:off x="1667874" y="6296204"/>
              <a:ext cx="183345" cy="17870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1" name="Connecteur droit 410">
              <a:extLst>
                <a:ext uri="{FF2B5EF4-FFF2-40B4-BE49-F238E27FC236}">
                  <a16:creationId xmlns:a16="http://schemas.microsoft.com/office/drawing/2014/main" id="{429EF42C-2502-2847-B227-D908E1F031FF}"/>
                </a:ext>
              </a:extLst>
            </p:cNvPr>
            <p:cNvCxnSpPr>
              <a:cxnSpLocks/>
              <a:stCxn id="408" idx="6"/>
              <a:endCxn id="409" idx="2"/>
            </p:cNvCxnSpPr>
            <p:nvPr/>
          </p:nvCxnSpPr>
          <p:spPr>
            <a:xfrm flipV="1">
              <a:off x="1853570" y="5841383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Connecteur droit 416">
              <a:extLst>
                <a:ext uri="{FF2B5EF4-FFF2-40B4-BE49-F238E27FC236}">
                  <a16:creationId xmlns:a16="http://schemas.microsoft.com/office/drawing/2014/main" id="{BD5E34C4-6740-5245-A001-966B929DBC60}"/>
                </a:ext>
              </a:extLst>
            </p:cNvPr>
            <p:cNvCxnSpPr>
              <a:cxnSpLocks/>
              <a:stCxn id="407" idx="6"/>
              <a:endCxn id="408" idx="2"/>
            </p:cNvCxnSpPr>
            <p:nvPr/>
          </p:nvCxnSpPr>
          <p:spPr>
            <a:xfrm>
              <a:off x="1340921" y="5844858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Connecteur droit 417">
              <a:extLst>
                <a:ext uri="{FF2B5EF4-FFF2-40B4-BE49-F238E27FC236}">
                  <a16:creationId xmlns:a16="http://schemas.microsoft.com/office/drawing/2014/main" id="{5CE0A7E7-F762-5445-A4E1-F4385B049546}"/>
                </a:ext>
              </a:extLst>
            </p:cNvPr>
            <p:cNvCxnSpPr>
              <a:cxnSpLocks/>
              <a:stCxn id="406" idx="4"/>
              <a:endCxn id="408" idx="0"/>
            </p:cNvCxnSpPr>
            <p:nvPr/>
          </p:nvCxnSpPr>
          <p:spPr>
            <a:xfrm flipH="1">
              <a:off x="1761897" y="5359147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Connecteur droit 418">
              <a:extLst>
                <a:ext uri="{FF2B5EF4-FFF2-40B4-BE49-F238E27FC236}">
                  <a16:creationId xmlns:a16="http://schemas.microsoft.com/office/drawing/2014/main" id="{AC08B5B5-2394-E54D-8EA7-D3A48F4CEB37}"/>
                </a:ext>
              </a:extLst>
            </p:cNvPr>
            <p:cNvCxnSpPr>
              <a:cxnSpLocks/>
              <a:stCxn id="408" idx="4"/>
              <a:endCxn id="410" idx="0"/>
            </p:cNvCxnSpPr>
            <p:nvPr/>
          </p:nvCxnSpPr>
          <p:spPr>
            <a:xfrm flipH="1">
              <a:off x="1759546" y="5934211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e 83">
            <a:extLst>
              <a:ext uri="{FF2B5EF4-FFF2-40B4-BE49-F238E27FC236}">
                <a16:creationId xmlns:a16="http://schemas.microsoft.com/office/drawing/2014/main" id="{A952473D-012C-794C-A54D-91C774BC2059}"/>
              </a:ext>
            </a:extLst>
          </p:cNvPr>
          <p:cNvGrpSpPr/>
          <p:nvPr/>
        </p:nvGrpSpPr>
        <p:grpSpPr>
          <a:xfrm>
            <a:off x="1597139" y="2601215"/>
            <a:ext cx="1247655" cy="1294466"/>
            <a:chOff x="1597139" y="2601215"/>
            <a:chExt cx="1247655" cy="1294466"/>
          </a:xfrm>
        </p:grpSpPr>
        <p:sp>
          <p:nvSpPr>
            <p:cNvPr id="360" name="Ellipse 359">
              <a:extLst>
                <a:ext uri="{FF2B5EF4-FFF2-40B4-BE49-F238E27FC236}">
                  <a16:creationId xmlns:a16="http://schemas.microsoft.com/office/drawing/2014/main" id="{64472CF6-4724-7144-8FD3-41EFF57F3BE4}"/>
                </a:ext>
              </a:extLst>
            </p:cNvPr>
            <p:cNvSpPr/>
            <p:nvPr/>
          </p:nvSpPr>
          <p:spPr>
            <a:xfrm rot="10800000">
              <a:off x="2146448" y="3716976"/>
              <a:ext cx="183345" cy="17870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361" name="Ellipse 360">
              <a:extLst>
                <a:ext uri="{FF2B5EF4-FFF2-40B4-BE49-F238E27FC236}">
                  <a16:creationId xmlns:a16="http://schemas.microsoft.com/office/drawing/2014/main" id="{EB3352CB-3427-C84C-B424-FEC4C7007BC7}"/>
                </a:ext>
              </a:extLst>
            </p:cNvPr>
            <p:cNvSpPr/>
            <p:nvPr/>
          </p:nvSpPr>
          <p:spPr>
            <a:xfrm rot="10800000">
              <a:off x="2661449" y="3141913"/>
              <a:ext cx="183345" cy="17870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Ellipse 361">
              <a:extLst>
                <a:ext uri="{FF2B5EF4-FFF2-40B4-BE49-F238E27FC236}">
                  <a16:creationId xmlns:a16="http://schemas.microsoft.com/office/drawing/2014/main" id="{97DE75C6-13E2-2D4F-AD73-2F0C5CDD09D4}"/>
                </a:ext>
              </a:extLst>
            </p:cNvPr>
            <p:cNvSpPr/>
            <p:nvPr/>
          </p:nvSpPr>
          <p:spPr>
            <a:xfrm rot="10800000">
              <a:off x="2148799" y="3141913"/>
              <a:ext cx="183345" cy="178705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363" name="Ellipse 362">
              <a:extLst>
                <a:ext uri="{FF2B5EF4-FFF2-40B4-BE49-F238E27FC236}">
                  <a16:creationId xmlns:a16="http://schemas.microsoft.com/office/drawing/2014/main" id="{2E8C0008-F918-634A-8DF4-3201915A6D5F}"/>
                </a:ext>
              </a:extLst>
            </p:cNvPr>
            <p:cNvSpPr/>
            <p:nvPr/>
          </p:nvSpPr>
          <p:spPr>
            <a:xfrm rot="10800000">
              <a:off x="1597139" y="3145390"/>
              <a:ext cx="183345" cy="178705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Ellipse 366">
              <a:extLst>
                <a:ext uri="{FF2B5EF4-FFF2-40B4-BE49-F238E27FC236}">
                  <a16:creationId xmlns:a16="http://schemas.microsoft.com/office/drawing/2014/main" id="{6F96E962-63EB-5347-A6DB-FFCBFA1BD86C}"/>
                </a:ext>
              </a:extLst>
            </p:cNvPr>
            <p:cNvSpPr/>
            <p:nvPr/>
          </p:nvSpPr>
          <p:spPr>
            <a:xfrm rot="10800000">
              <a:off x="2151151" y="2601215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8" name="Connecteur droit 367">
              <a:extLst>
                <a:ext uri="{FF2B5EF4-FFF2-40B4-BE49-F238E27FC236}">
                  <a16:creationId xmlns:a16="http://schemas.microsoft.com/office/drawing/2014/main" id="{5F281BFD-5937-1C45-84B6-C1EF9342CED0}"/>
                </a:ext>
              </a:extLst>
            </p:cNvPr>
            <p:cNvCxnSpPr>
              <a:cxnSpLocks/>
              <a:stCxn id="362" idx="6"/>
              <a:endCxn id="363" idx="2"/>
            </p:cNvCxnSpPr>
            <p:nvPr/>
          </p:nvCxnSpPr>
          <p:spPr>
            <a:xfrm rot="10800000" flipV="1">
              <a:off x="1780485" y="3231266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Connecteur droit 369">
              <a:extLst>
                <a:ext uri="{FF2B5EF4-FFF2-40B4-BE49-F238E27FC236}">
                  <a16:creationId xmlns:a16="http://schemas.microsoft.com/office/drawing/2014/main" id="{8B3FF32D-0817-D44D-BAD7-60F5CB6B5771}"/>
                </a:ext>
              </a:extLst>
            </p:cNvPr>
            <p:cNvCxnSpPr>
              <a:cxnSpLocks/>
              <a:stCxn id="361" idx="6"/>
              <a:endCxn id="362" idx="2"/>
            </p:cNvCxnSpPr>
            <p:nvPr/>
          </p:nvCxnSpPr>
          <p:spPr>
            <a:xfrm rot="10800000">
              <a:off x="2332145" y="3231266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Connecteur droit 370">
              <a:extLst>
                <a:ext uri="{FF2B5EF4-FFF2-40B4-BE49-F238E27FC236}">
                  <a16:creationId xmlns:a16="http://schemas.microsoft.com/office/drawing/2014/main" id="{669FB960-89FA-4A40-ABD2-682918337CFC}"/>
                </a:ext>
              </a:extLst>
            </p:cNvPr>
            <p:cNvCxnSpPr>
              <a:cxnSpLocks/>
              <a:stCxn id="360" idx="4"/>
              <a:endCxn id="362" idx="0"/>
            </p:cNvCxnSpPr>
            <p:nvPr/>
          </p:nvCxnSpPr>
          <p:spPr>
            <a:xfrm rot="10800000" flipH="1">
              <a:off x="2238122" y="3320618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Connecteur droit 371">
              <a:extLst>
                <a:ext uri="{FF2B5EF4-FFF2-40B4-BE49-F238E27FC236}">
                  <a16:creationId xmlns:a16="http://schemas.microsoft.com/office/drawing/2014/main" id="{12453576-C032-E045-AADE-9BD35F701CDF}"/>
                </a:ext>
              </a:extLst>
            </p:cNvPr>
            <p:cNvCxnSpPr>
              <a:cxnSpLocks/>
              <a:stCxn id="362" idx="4"/>
              <a:endCxn id="367" idx="0"/>
            </p:cNvCxnSpPr>
            <p:nvPr/>
          </p:nvCxnSpPr>
          <p:spPr>
            <a:xfrm rot="10800000" flipH="1">
              <a:off x="2240474" y="2779919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3" name="Groupe 372">
            <a:extLst>
              <a:ext uri="{FF2B5EF4-FFF2-40B4-BE49-F238E27FC236}">
                <a16:creationId xmlns:a16="http://schemas.microsoft.com/office/drawing/2014/main" id="{C37C3B57-BFCC-A043-9BAE-614EBAFE34F9}"/>
              </a:ext>
            </a:extLst>
          </p:cNvPr>
          <p:cNvGrpSpPr/>
          <p:nvPr/>
        </p:nvGrpSpPr>
        <p:grpSpPr>
          <a:xfrm rot="10800000">
            <a:off x="3096354" y="2610220"/>
            <a:ext cx="1247655" cy="1294466"/>
            <a:chOff x="1157576" y="5180443"/>
            <a:chExt cx="1247655" cy="1294466"/>
          </a:xfrm>
        </p:grpSpPr>
        <p:sp>
          <p:nvSpPr>
            <p:cNvPr id="374" name="Ellipse 373">
              <a:extLst>
                <a:ext uri="{FF2B5EF4-FFF2-40B4-BE49-F238E27FC236}">
                  <a16:creationId xmlns:a16="http://schemas.microsoft.com/office/drawing/2014/main" id="{1E42E6C3-2FFB-1C4C-A89E-BBDDBDFF08F5}"/>
                </a:ext>
              </a:extLst>
            </p:cNvPr>
            <p:cNvSpPr/>
            <p:nvPr/>
          </p:nvSpPr>
          <p:spPr>
            <a:xfrm>
              <a:off x="1672577" y="5180443"/>
              <a:ext cx="183345" cy="178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375" name="Ellipse 374">
              <a:extLst>
                <a:ext uri="{FF2B5EF4-FFF2-40B4-BE49-F238E27FC236}">
                  <a16:creationId xmlns:a16="http://schemas.microsoft.com/office/drawing/2014/main" id="{DA04E7FD-6AFC-5047-A7E5-0A52B588F372}"/>
                </a:ext>
              </a:extLst>
            </p:cNvPr>
            <p:cNvSpPr/>
            <p:nvPr/>
          </p:nvSpPr>
          <p:spPr>
            <a:xfrm>
              <a:off x="1157576" y="5755506"/>
              <a:ext cx="183345" cy="17870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6" name="Ellipse 375">
              <a:extLst>
                <a:ext uri="{FF2B5EF4-FFF2-40B4-BE49-F238E27FC236}">
                  <a16:creationId xmlns:a16="http://schemas.microsoft.com/office/drawing/2014/main" id="{BEE1B46A-3994-8746-A5FB-E96DF87D2B1B}"/>
                </a:ext>
              </a:extLst>
            </p:cNvPr>
            <p:cNvSpPr/>
            <p:nvPr/>
          </p:nvSpPr>
          <p:spPr>
            <a:xfrm>
              <a:off x="1670226" y="5755506"/>
              <a:ext cx="183345" cy="17870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377" name="Ellipse 376">
              <a:extLst>
                <a:ext uri="{FF2B5EF4-FFF2-40B4-BE49-F238E27FC236}">
                  <a16:creationId xmlns:a16="http://schemas.microsoft.com/office/drawing/2014/main" id="{763D687E-7A2B-2C4F-8A15-3CEF62CA8193}"/>
                </a:ext>
              </a:extLst>
            </p:cNvPr>
            <p:cNvSpPr/>
            <p:nvPr/>
          </p:nvSpPr>
          <p:spPr>
            <a:xfrm>
              <a:off x="2221886" y="5752029"/>
              <a:ext cx="183345" cy="178705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Ellipse 377">
              <a:extLst>
                <a:ext uri="{FF2B5EF4-FFF2-40B4-BE49-F238E27FC236}">
                  <a16:creationId xmlns:a16="http://schemas.microsoft.com/office/drawing/2014/main" id="{FA8646A3-D4F0-6549-85C9-B6B7F67D2DCC}"/>
                </a:ext>
              </a:extLst>
            </p:cNvPr>
            <p:cNvSpPr/>
            <p:nvPr/>
          </p:nvSpPr>
          <p:spPr>
            <a:xfrm>
              <a:off x="1667874" y="6296204"/>
              <a:ext cx="183345" cy="17870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2" name="Connecteur droit 411">
              <a:extLst>
                <a:ext uri="{FF2B5EF4-FFF2-40B4-BE49-F238E27FC236}">
                  <a16:creationId xmlns:a16="http://schemas.microsoft.com/office/drawing/2014/main" id="{272AE256-0D9B-4B4F-8C97-B23BB6C74CB3}"/>
                </a:ext>
              </a:extLst>
            </p:cNvPr>
            <p:cNvCxnSpPr>
              <a:cxnSpLocks/>
              <a:stCxn id="376" idx="6"/>
              <a:endCxn id="377" idx="2"/>
            </p:cNvCxnSpPr>
            <p:nvPr/>
          </p:nvCxnSpPr>
          <p:spPr>
            <a:xfrm flipV="1">
              <a:off x="1853570" y="5841383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Connecteur droit 412">
              <a:extLst>
                <a:ext uri="{FF2B5EF4-FFF2-40B4-BE49-F238E27FC236}">
                  <a16:creationId xmlns:a16="http://schemas.microsoft.com/office/drawing/2014/main" id="{BFD59867-434E-2647-86CD-4EEC09DA34A6}"/>
                </a:ext>
              </a:extLst>
            </p:cNvPr>
            <p:cNvCxnSpPr>
              <a:cxnSpLocks/>
              <a:stCxn id="375" idx="6"/>
              <a:endCxn id="376" idx="2"/>
            </p:cNvCxnSpPr>
            <p:nvPr/>
          </p:nvCxnSpPr>
          <p:spPr>
            <a:xfrm>
              <a:off x="1340921" y="5844858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Connecteur droit 413">
              <a:extLst>
                <a:ext uri="{FF2B5EF4-FFF2-40B4-BE49-F238E27FC236}">
                  <a16:creationId xmlns:a16="http://schemas.microsoft.com/office/drawing/2014/main" id="{064867B9-A2D7-5243-9D3F-421C28610048}"/>
                </a:ext>
              </a:extLst>
            </p:cNvPr>
            <p:cNvCxnSpPr>
              <a:cxnSpLocks/>
              <a:stCxn id="374" idx="4"/>
              <a:endCxn id="376" idx="0"/>
            </p:cNvCxnSpPr>
            <p:nvPr/>
          </p:nvCxnSpPr>
          <p:spPr>
            <a:xfrm flipH="1">
              <a:off x="1761897" y="5359147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Connecteur droit 414">
              <a:extLst>
                <a:ext uri="{FF2B5EF4-FFF2-40B4-BE49-F238E27FC236}">
                  <a16:creationId xmlns:a16="http://schemas.microsoft.com/office/drawing/2014/main" id="{8563AD60-950F-9941-BD76-EB75FC129C53}"/>
                </a:ext>
              </a:extLst>
            </p:cNvPr>
            <p:cNvCxnSpPr>
              <a:cxnSpLocks/>
              <a:stCxn id="376" idx="4"/>
              <a:endCxn id="378" idx="0"/>
            </p:cNvCxnSpPr>
            <p:nvPr/>
          </p:nvCxnSpPr>
          <p:spPr>
            <a:xfrm flipH="1">
              <a:off x="1759546" y="5934211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6" name="Ellipse 415">
            <a:extLst>
              <a:ext uri="{FF2B5EF4-FFF2-40B4-BE49-F238E27FC236}">
                <a16:creationId xmlns:a16="http://schemas.microsoft.com/office/drawing/2014/main" id="{9EE0667A-5CF0-2E4F-851E-C326F59313B7}"/>
              </a:ext>
            </a:extLst>
          </p:cNvPr>
          <p:cNvSpPr/>
          <p:nvPr/>
        </p:nvSpPr>
        <p:spPr>
          <a:xfrm rot="10800000">
            <a:off x="3868741" y="3294313"/>
            <a:ext cx="183345" cy="178705"/>
          </a:xfrm>
          <a:prstGeom prst="ellipse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21" name="Ellipse 420">
            <a:extLst>
              <a:ext uri="{FF2B5EF4-FFF2-40B4-BE49-F238E27FC236}">
                <a16:creationId xmlns:a16="http://schemas.microsoft.com/office/drawing/2014/main" id="{499E0E3E-9A95-ED4B-9E94-06DD3DAEB728}"/>
              </a:ext>
            </a:extLst>
          </p:cNvPr>
          <p:cNvSpPr/>
          <p:nvPr/>
        </p:nvSpPr>
        <p:spPr>
          <a:xfrm rot="10800000">
            <a:off x="2347169" y="3303318"/>
            <a:ext cx="183345" cy="178705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64" name="Ellipse 363">
            <a:extLst>
              <a:ext uri="{FF2B5EF4-FFF2-40B4-BE49-F238E27FC236}">
                <a16:creationId xmlns:a16="http://schemas.microsoft.com/office/drawing/2014/main" id="{DF884625-BC34-CE4E-B3B5-4476714AE8D8}"/>
              </a:ext>
            </a:extLst>
          </p:cNvPr>
          <p:cNvSpPr/>
          <p:nvPr/>
        </p:nvSpPr>
        <p:spPr>
          <a:xfrm>
            <a:off x="6683695" y="5193930"/>
            <a:ext cx="156617" cy="133642"/>
          </a:xfrm>
          <a:prstGeom prst="ellipse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7544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82773C-74F9-A742-937D-3A240FEF0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First Solution: range 1, 2 robots, 3 </a:t>
            </a:r>
            <a:r>
              <a:rPr lang="fr-FR" dirty="0" err="1"/>
              <a:t>colors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8E0104-0C84-2445-8BE5-4E462C171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GRASTA'2022, Porquerolles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D2F04C1D-CC7C-1E42-9CFA-7650C5A633F2}"/>
              </a:ext>
            </a:extLst>
          </p:cNvPr>
          <p:cNvSpPr/>
          <p:nvPr/>
        </p:nvSpPr>
        <p:spPr>
          <a:xfrm>
            <a:off x="6044331" y="2640234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8C2ECC02-B8B9-894B-B7DE-90346C7E59B8}"/>
              </a:ext>
            </a:extLst>
          </p:cNvPr>
          <p:cNvSpPr/>
          <p:nvPr/>
        </p:nvSpPr>
        <p:spPr>
          <a:xfrm>
            <a:off x="6511414" y="2640668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BE5544C0-C9BC-9547-AB50-17F93F0D5F5A}"/>
              </a:ext>
            </a:extLst>
          </p:cNvPr>
          <p:cNvSpPr/>
          <p:nvPr/>
        </p:nvSpPr>
        <p:spPr>
          <a:xfrm>
            <a:off x="6979664" y="264038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3DFAE6C4-221D-9E42-A3E3-9334DAE4EF75}"/>
              </a:ext>
            </a:extLst>
          </p:cNvPr>
          <p:cNvSpPr/>
          <p:nvPr/>
        </p:nvSpPr>
        <p:spPr>
          <a:xfrm>
            <a:off x="7417579" y="264038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825F6F16-98B5-5144-84BE-DBDC275E9BED}"/>
              </a:ext>
            </a:extLst>
          </p:cNvPr>
          <p:cNvSpPr/>
          <p:nvPr/>
        </p:nvSpPr>
        <p:spPr>
          <a:xfrm>
            <a:off x="7888820" y="2637782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D122411D-44AF-0143-BC4D-C35F69B680B7}"/>
              </a:ext>
            </a:extLst>
          </p:cNvPr>
          <p:cNvSpPr/>
          <p:nvPr/>
        </p:nvSpPr>
        <p:spPr>
          <a:xfrm>
            <a:off x="8375240" y="2637360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2D2750D-ED7C-C64A-895B-EEABBE4A2B47}"/>
              </a:ext>
            </a:extLst>
          </p:cNvPr>
          <p:cNvSpPr/>
          <p:nvPr/>
        </p:nvSpPr>
        <p:spPr>
          <a:xfrm>
            <a:off x="8871097" y="2635086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0422526F-AC65-FE4B-8C2D-67C155A45BD0}"/>
              </a:ext>
            </a:extLst>
          </p:cNvPr>
          <p:cNvSpPr/>
          <p:nvPr/>
        </p:nvSpPr>
        <p:spPr>
          <a:xfrm>
            <a:off x="6042321" y="3070287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B8DDA689-DDEC-E744-874A-328E01BDECD5}"/>
              </a:ext>
            </a:extLst>
          </p:cNvPr>
          <p:cNvSpPr/>
          <p:nvPr/>
        </p:nvSpPr>
        <p:spPr>
          <a:xfrm>
            <a:off x="6509406" y="3070720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49C2EFD7-E4BB-9944-BCEB-13D1D60C3C76}"/>
              </a:ext>
            </a:extLst>
          </p:cNvPr>
          <p:cNvSpPr/>
          <p:nvPr/>
        </p:nvSpPr>
        <p:spPr>
          <a:xfrm>
            <a:off x="6977654" y="3070434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17ADF381-C50F-7A4B-9BFC-FFEC7DA00CF7}"/>
              </a:ext>
            </a:extLst>
          </p:cNvPr>
          <p:cNvSpPr/>
          <p:nvPr/>
        </p:nvSpPr>
        <p:spPr>
          <a:xfrm>
            <a:off x="7415571" y="3070434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9DB92AF6-3C9A-F54E-BB38-9BA1B78996DB}"/>
              </a:ext>
            </a:extLst>
          </p:cNvPr>
          <p:cNvSpPr/>
          <p:nvPr/>
        </p:nvSpPr>
        <p:spPr>
          <a:xfrm>
            <a:off x="7886811" y="3067834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E656E57A-BEC5-6E40-96A9-718372D5015C}"/>
              </a:ext>
            </a:extLst>
          </p:cNvPr>
          <p:cNvSpPr/>
          <p:nvPr/>
        </p:nvSpPr>
        <p:spPr>
          <a:xfrm>
            <a:off x="8373230" y="3067413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2D050"/>
              </a:solidFill>
              <a:highlight>
                <a:srgbClr val="00FF00"/>
              </a:highlight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474A581E-73A6-F943-B00A-4DE26F9C6239}"/>
              </a:ext>
            </a:extLst>
          </p:cNvPr>
          <p:cNvSpPr/>
          <p:nvPr/>
        </p:nvSpPr>
        <p:spPr>
          <a:xfrm>
            <a:off x="8869087" y="3065138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4D2F8EC8-B363-274A-821F-AD40CF179787}"/>
              </a:ext>
            </a:extLst>
          </p:cNvPr>
          <p:cNvSpPr/>
          <p:nvPr/>
        </p:nvSpPr>
        <p:spPr>
          <a:xfrm>
            <a:off x="6040314" y="3474641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8E00D9A3-8D14-1C4B-B383-85F0BDC362A6}"/>
              </a:ext>
            </a:extLst>
          </p:cNvPr>
          <p:cNvSpPr/>
          <p:nvPr/>
        </p:nvSpPr>
        <p:spPr>
          <a:xfrm>
            <a:off x="6507396" y="3475074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AB98DE39-C7CB-A744-9A86-59656F617D87}"/>
              </a:ext>
            </a:extLst>
          </p:cNvPr>
          <p:cNvSpPr/>
          <p:nvPr/>
        </p:nvSpPr>
        <p:spPr>
          <a:xfrm>
            <a:off x="6975647" y="3474787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277AA20E-2E34-5944-BFD7-DB6C8AD09B99}"/>
              </a:ext>
            </a:extLst>
          </p:cNvPr>
          <p:cNvSpPr/>
          <p:nvPr/>
        </p:nvSpPr>
        <p:spPr>
          <a:xfrm>
            <a:off x="7413562" y="3474787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44BDC2DB-91AD-7847-9857-3D45162CAF1A}"/>
              </a:ext>
            </a:extLst>
          </p:cNvPr>
          <p:cNvSpPr/>
          <p:nvPr/>
        </p:nvSpPr>
        <p:spPr>
          <a:xfrm>
            <a:off x="7884802" y="3472188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E42F2A2A-C4DD-FA49-8CED-1734562E4060}"/>
              </a:ext>
            </a:extLst>
          </p:cNvPr>
          <p:cNvSpPr/>
          <p:nvPr/>
        </p:nvSpPr>
        <p:spPr>
          <a:xfrm>
            <a:off x="8371223" y="3471767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4AA796D1-11C3-3842-B4BF-DF1FFB65A6BC}"/>
              </a:ext>
            </a:extLst>
          </p:cNvPr>
          <p:cNvSpPr/>
          <p:nvPr/>
        </p:nvSpPr>
        <p:spPr>
          <a:xfrm>
            <a:off x="8867080" y="3469493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C68320C8-0C55-204C-BABC-5E2834D092F3}"/>
              </a:ext>
            </a:extLst>
          </p:cNvPr>
          <p:cNvSpPr/>
          <p:nvPr/>
        </p:nvSpPr>
        <p:spPr>
          <a:xfrm>
            <a:off x="6038304" y="3843014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A741BD98-CEB2-3348-9F06-C4EF3F44D325}"/>
              </a:ext>
            </a:extLst>
          </p:cNvPr>
          <p:cNvSpPr/>
          <p:nvPr/>
        </p:nvSpPr>
        <p:spPr>
          <a:xfrm>
            <a:off x="6505386" y="3843448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7AB45941-2946-B548-BAD8-B1BF9796325B}"/>
              </a:ext>
            </a:extLst>
          </p:cNvPr>
          <p:cNvSpPr/>
          <p:nvPr/>
        </p:nvSpPr>
        <p:spPr>
          <a:xfrm>
            <a:off x="6973638" y="384316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00168076-543F-2248-8865-052F26352CCE}"/>
              </a:ext>
            </a:extLst>
          </p:cNvPr>
          <p:cNvSpPr/>
          <p:nvPr/>
        </p:nvSpPr>
        <p:spPr>
          <a:xfrm>
            <a:off x="7411552" y="384316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8412FA26-6EB0-0D40-A2D3-F32E29D83A91}"/>
              </a:ext>
            </a:extLst>
          </p:cNvPr>
          <p:cNvSpPr/>
          <p:nvPr/>
        </p:nvSpPr>
        <p:spPr>
          <a:xfrm>
            <a:off x="7882793" y="3840562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DD08BB4D-B771-0D4A-BAC2-DB94DBE6F20D}"/>
              </a:ext>
            </a:extLst>
          </p:cNvPr>
          <p:cNvSpPr/>
          <p:nvPr/>
        </p:nvSpPr>
        <p:spPr>
          <a:xfrm>
            <a:off x="8369213" y="3840139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16553944-06F9-5F49-B339-FEAAB25D7CF8}"/>
              </a:ext>
            </a:extLst>
          </p:cNvPr>
          <p:cNvSpPr/>
          <p:nvPr/>
        </p:nvSpPr>
        <p:spPr>
          <a:xfrm>
            <a:off x="8865070" y="3837865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7D821058-DC93-1343-9BA0-AB10BDE917CA}"/>
              </a:ext>
            </a:extLst>
          </p:cNvPr>
          <p:cNvCxnSpPr>
            <a:stCxn id="8" idx="6"/>
            <a:endCxn id="9" idx="2"/>
          </p:cNvCxnSpPr>
          <p:nvPr/>
        </p:nvCxnSpPr>
        <p:spPr>
          <a:xfrm>
            <a:off x="6200948" y="2707055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1DE48BF6-A55F-EC4B-B4F9-6085224C4FEA}"/>
              </a:ext>
            </a:extLst>
          </p:cNvPr>
          <p:cNvCxnSpPr>
            <a:cxnSpLocks/>
            <a:stCxn id="15" idx="6"/>
            <a:endCxn id="16" idx="2"/>
          </p:cNvCxnSpPr>
          <p:nvPr/>
        </p:nvCxnSpPr>
        <p:spPr>
          <a:xfrm>
            <a:off x="6198939" y="3137108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ECF36D57-D346-8645-90F6-89D191D6DE7A}"/>
              </a:ext>
            </a:extLst>
          </p:cNvPr>
          <p:cNvCxnSpPr>
            <a:cxnSpLocks/>
            <a:stCxn id="22" idx="6"/>
            <a:endCxn id="23" idx="2"/>
          </p:cNvCxnSpPr>
          <p:nvPr/>
        </p:nvCxnSpPr>
        <p:spPr>
          <a:xfrm>
            <a:off x="6196931" y="3541462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72510673-1BE5-594F-9697-44293E0D1015}"/>
              </a:ext>
            </a:extLst>
          </p:cNvPr>
          <p:cNvCxnSpPr>
            <a:cxnSpLocks/>
            <a:stCxn id="29" idx="6"/>
            <a:endCxn id="30" idx="2"/>
          </p:cNvCxnSpPr>
          <p:nvPr/>
        </p:nvCxnSpPr>
        <p:spPr>
          <a:xfrm>
            <a:off x="6194921" y="3909835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F1E37BBF-60CA-0841-8698-BBFEC905AE4B}"/>
              </a:ext>
            </a:extLst>
          </p:cNvPr>
          <p:cNvCxnSpPr>
            <a:cxnSpLocks/>
            <a:stCxn id="9" idx="6"/>
            <a:endCxn id="10" idx="2"/>
          </p:cNvCxnSpPr>
          <p:nvPr/>
        </p:nvCxnSpPr>
        <p:spPr>
          <a:xfrm flipV="1">
            <a:off x="6668030" y="2707202"/>
            <a:ext cx="311633" cy="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FF2A659C-BAAC-9740-99CC-E67280FBA97A}"/>
              </a:ext>
            </a:extLst>
          </p:cNvPr>
          <p:cNvCxnSpPr>
            <a:cxnSpLocks/>
            <a:stCxn id="10" idx="6"/>
            <a:endCxn id="11" idx="2"/>
          </p:cNvCxnSpPr>
          <p:nvPr/>
        </p:nvCxnSpPr>
        <p:spPr>
          <a:xfrm>
            <a:off x="7136280" y="2707202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D6DA17AD-C77F-2348-B07A-00A5245A6B0B}"/>
              </a:ext>
            </a:extLst>
          </p:cNvPr>
          <p:cNvCxnSpPr>
            <a:cxnSpLocks/>
            <a:stCxn id="11" idx="6"/>
            <a:endCxn id="12" idx="2"/>
          </p:cNvCxnSpPr>
          <p:nvPr/>
        </p:nvCxnSpPr>
        <p:spPr>
          <a:xfrm flipV="1">
            <a:off x="7574195" y="2704602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0DF2B42B-D3A5-FB42-B71A-69305CDC9D87}"/>
              </a:ext>
            </a:extLst>
          </p:cNvPr>
          <p:cNvCxnSpPr>
            <a:cxnSpLocks/>
            <a:stCxn id="12" idx="6"/>
            <a:endCxn id="13" idx="2"/>
          </p:cNvCxnSpPr>
          <p:nvPr/>
        </p:nvCxnSpPr>
        <p:spPr>
          <a:xfrm flipV="1">
            <a:off x="8045436" y="2704181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618EF9A7-9E7A-6C41-B2C6-CA6D26D37370}"/>
              </a:ext>
            </a:extLst>
          </p:cNvPr>
          <p:cNvCxnSpPr>
            <a:cxnSpLocks/>
            <a:stCxn id="13" idx="6"/>
            <a:endCxn id="14" idx="2"/>
          </p:cNvCxnSpPr>
          <p:nvPr/>
        </p:nvCxnSpPr>
        <p:spPr>
          <a:xfrm flipV="1">
            <a:off x="8531856" y="2701907"/>
            <a:ext cx="33924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6BDBE53E-72B5-E34C-86B8-68CDA31EEAE1}"/>
              </a:ext>
            </a:extLst>
          </p:cNvPr>
          <p:cNvCxnSpPr>
            <a:cxnSpLocks/>
            <a:stCxn id="20" idx="6"/>
            <a:endCxn id="21" idx="2"/>
          </p:cNvCxnSpPr>
          <p:nvPr/>
        </p:nvCxnSpPr>
        <p:spPr>
          <a:xfrm flipV="1">
            <a:off x="8529848" y="3131959"/>
            <a:ext cx="33924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F16FA411-210B-3349-B3FC-571235D8D91F}"/>
              </a:ext>
            </a:extLst>
          </p:cNvPr>
          <p:cNvCxnSpPr>
            <a:cxnSpLocks/>
            <a:stCxn id="27" idx="6"/>
            <a:endCxn id="28" idx="2"/>
          </p:cNvCxnSpPr>
          <p:nvPr/>
        </p:nvCxnSpPr>
        <p:spPr>
          <a:xfrm flipV="1">
            <a:off x="8527838" y="3536313"/>
            <a:ext cx="33924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6E19C673-410C-DB43-B72F-5FDEB1E52AFD}"/>
              </a:ext>
            </a:extLst>
          </p:cNvPr>
          <p:cNvCxnSpPr>
            <a:cxnSpLocks/>
            <a:stCxn id="34" idx="6"/>
            <a:endCxn id="35" idx="2"/>
          </p:cNvCxnSpPr>
          <p:nvPr/>
        </p:nvCxnSpPr>
        <p:spPr>
          <a:xfrm flipV="1">
            <a:off x="8525830" y="3904686"/>
            <a:ext cx="339241" cy="2274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DFF065D3-62CF-F845-B149-9539B2E713EE}"/>
              </a:ext>
            </a:extLst>
          </p:cNvPr>
          <p:cNvCxnSpPr>
            <a:cxnSpLocks/>
            <a:stCxn id="19" idx="6"/>
            <a:endCxn id="20" idx="2"/>
          </p:cNvCxnSpPr>
          <p:nvPr/>
        </p:nvCxnSpPr>
        <p:spPr>
          <a:xfrm flipV="1">
            <a:off x="8043429" y="3134233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8D387B16-B1DB-9549-8277-E922F1B65805}"/>
              </a:ext>
            </a:extLst>
          </p:cNvPr>
          <p:cNvCxnSpPr>
            <a:cxnSpLocks/>
            <a:stCxn id="26" idx="6"/>
            <a:endCxn id="27" idx="2"/>
          </p:cNvCxnSpPr>
          <p:nvPr/>
        </p:nvCxnSpPr>
        <p:spPr>
          <a:xfrm flipV="1">
            <a:off x="8041420" y="3538587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2750A98F-30C6-D04A-BF8E-2D061428983F}"/>
              </a:ext>
            </a:extLst>
          </p:cNvPr>
          <p:cNvCxnSpPr>
            <a:cxnSpLocks/>
            <a:stCxn id="33" idx="6"/>
            <a:endCxn id="34" idx="2"/>
          </p:cNvCxnSpPr>
          <p:nvPr/>
        </p:nvCxnSpPr>
        <p:spPr>
          <a:xfrm flipV="1">
            <a:off x="8039410" y="3906961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D37DAA90-F6C9-E34F-A2B3-C1F3E215D56B}"/>
              </a:ext>
            </a:extLst>
          </p:cNvPr>
          <p:cNvCxnSpPr>
            <a:cxnSpLocks/>
            <a:stCxn id="32" idx="6"/>
            <a:endCxn id="33" idx="2"/>
          </p:cNvCxnSpPr>
          <p:nvPr/>
        </p:nvCxnSpPr>
        <p:spPr>
          <a:xfrm flipV="1">
            <a:off x="7568169" y="3907382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0AB943FE-5784-6647-86E2-D444953811F5}"/>
              </a:ext>
            </a:extLst>
          </p:cNvPr>
          <p:cNvCxnSpPr>
            <a:cxnSpLocks/>
            <a:stCxn id="31" idx="6"/>
            <a:endCxn id="32" idx="2"/>
          </p:cNvCxnSpPr>
          <p:nvPr/>
        </p:nvCxnSpPr>
        <p:spPr>
          <a:xfrm>
            <a:off x="7130253" y="3909981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A3238E2D-0DA0-024F-816F-49AF0984922F}"/>
              </a:ext>
            </a:extLst>
          </p:cNvPr>
          <p:cNvCxnSpPr>
            <a:cxnSpLocks/>
            <a:stCxn id="30" idx="6"/>
            <a:endCxn id="31" idx="2"/>
          </p:cNvCxnSpPr>
          <p:nvPr/>
        </p:nvCxnSpPr>
        <p:spPr>
          <a:xfrm flipV="1">
            <a:off x="6662004" y="3909981"/>
            <a:ext cx="311633" cy="287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9480797F-8070-AB45-A341-5B1989FAA4CB}"/>
              </a:ext>
            </a:extLst>
          </p:cNvPr>
          <p:cNvCxnSpPr>
            <a:cxnSpLocks/>
            <a:stCxn id="23" idx="6"/>
            <a:endCxn id="24" idx="2"/>
          </p:cNvCxnSpPr>
          <p:nvPr/>
        </p:nvCxnSpPr>
        <p:spPr>
          <a:xfrm flipV="1">
            <a:off x="6664014" y="3541609"/>
            <a:ext cx="311633" cy="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3CA4D54D-3CDA-9440-BC0F-9192B3502331}"/>
              </a:ext>
            </a:extLst>
          </p:cNvPr>
          <p:cNvCxnSpPr>
            <a:cxnSpLocks/>
            <a:stCxn id="24" idx="6"/>
            <a:endCxn id="25" idx="2"/>
          </p:cNvCxnSpPr>
          <p:nvPr/>
        </p:nvCxnSpPr>
        <p:spPr>
          <a:xfrm>
            <a:off x="7132263" y="3541609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89CAA5FE-5574-764B-AC86-C96E1A2BC280}"/>
              </a:ext>
            </a:extLst>
          </p:cNvPr>
          <p:cNvCxnSpPr>
            <a:cxnSpLocks/>
            <a:stCxn id="25" idx="6"/>
            <a:endCxn id="26" idx="2"/>
          </p:cNvCxnSpPr>
          <p:nvPr/>
        </p:nvCxnSpPr>
        <p:spPr>
          <a:xfrm flipV="1">
            <a:off x="7570180" y="3539009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>
            <a:extLst>
              <a:ext uri="{FF2B5EF4-FFF2-40B4-BE49-F238E27FC236}">
                <a16:creationId xmlns:a16="http://schemas.microsoft.com/office/drawing/2014/main" id="{407363E3-088E-B14E-B58F-E0D02DD34DBD}"/>
              </a:ext>
            </a:extLst>
          </p:cNvPr>
          <p:cNvCxnSpPr>
            <a:cxnSpLocks/>
            <a:stCxn id="18" idx="6"/>
            <a:endCxn id="19" idx="2"/>
          </p:cNvCxnSpPr>
          <p:nvPr/>
        </p:nvCxnSpPr>
        <p:spPr>
          <a:xfrm flipV="1">
            <a:off x="7572187" y="3134656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F3996DFA-3134-8B43-9EE0-5BF0678CE999}"/>
              </a:ext>
            </a:extLst>
          </p:cNvPr>
          <p:cNvCxnSpPr>
            <a:cxnSpLocks/>
            <a:stCxn id="17" idx="6"/>
            <a:endCxn id="18" idx="2"/>
          </p:cNvCxnSpPr>
          <p:nvPr/>
        </p:nvCxnSpPr>
        <p:spPr>
          <a:xfrm>
            <a:off x="7134271" y="3137255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>
            <a:extLst>
              <a:ext uri="{FF2B5EF4-FFF2-40B4-BE49-F238E27FC236}">
                <a16:creationId xmlns:a16="http://schemas.microsoft.com/office/drawing/2014/main" id="{89A3C8BF-3A86-F847-8495-6BDC78A44BDC}"/>
              </a:ext>
            </a:extLst>
          </p:cNvPr>
          <p:cNvCxnSpPr>
            <a:cxnSpLocks/>
            <a:stCxn id="16" idx="6"/>
            <a:endCxn id="17" idx="2"/>
          </p:cNvCxnSpPr>
          <p:nvPr/>
        </p:nvCxnSpPr>
        <p:spPr>
          <a:xfrm flipV="1">
            <a:off x="6666020" y="3137255"/>
            <a:ext cx="311633" cy="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EF352282-C3B9-1E43-BB3C-FBDD6CBB9056}"/>
              </a:ext>
            </a:extLst>
          </p:cNvPr>
          <p:cNvCxnSpPr>
            <a:cxnSpLocks/>
            <a:stCxn id="8" idx="4"/>
            <a:endCxn id="15" idx="0"/>
          </p:cNvCxnSpPr>
          <p:nvPr/>
        </p:nvCxnSpPr>
        <p:spPr>
          <a:xfrm flipH="1">
            <a:off x="6120630" y="2773877"/>
            <a:ext cx="2008" cy="2964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>
            <a:extLst>
              <a:ext uri="{FF2B5EF4-FFF2-40B4-BE49-F238E27FC236}">
                <a16:creationId xmlns:a16="http://schemas.microsoft.com/office/drawing/2014/main" id="{81EA2200-9944-BF42-B720-5DEF25F9A6E2}"/>
              </a:ext>
            </a:extLst>
          </p:cNvPr>
          <p:cNvCxnSpPr>
            <a:cxnSpLocks/>
            <a:stCxn id="15" idx="4"/>
            <a:endCxn id="22" idx="0"/>
          </p:cNvCxnSpPr>
          <p:nvPr/>
        </p:nvCxnSpPr>
        <p:spPr>
          <a:xfrm flipH="1">
            <a:off x="6118624" y="3203929"/>
            <a:ext cx="2007" cy="270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A2790B54-5AE7-1845-AE46-768AAEDFEBAD}"/>
              </a:ext>
            </a:extLst>
          </p:cNvPr>
          <p:cNvCxnSpPr>
            <a:cxnSpLocks/>
            <a:stCxn id="22" idx="4"/>
            <a:endCxn id="29" idx="0"/>
          </p:cNvCxnSpPr>
          <p:nvPr/>
        </p:nvCxnSpPr>
        <p:spPr>
          <a:xfrm flipH="1">
            <a:off x="6116613" y="3608283"/>
            <a:ext cx="2009" cy="234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>
            <a:extLst>
              <a:ext uri="{FF2B5EF4-FFF2-40B4-BE49-F238E27FC236}">
                <a16:creationId xmlns:a16="http://schemas.microsoft.com/office/drawing/2014/main" id="{CEF8BDB5-8447-1849-9BFF-F2FCDA6FDC01}"/>
              </a:ext>
            </a:extLst>
          </p:cNvPr>
          <p:cNvCxnSpPr>
            <a:cxnSpLocks/>
            <a:stCxn id="9" idx="4"/>
            <a:endCxn id="16" idx="0"/>
          </p:cNvCxnSpPr>
          <p:nvPr/>
        </p:nvCxnSpPr>
        <p:spPr>
          <a:xfrm flipH="1">
            <a:off x="6587713" y="2774310"/>
            <a:ext cx="2008" cy="2964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77385004-1CF6-2C4C-99F8-11EF7CF62375}"/>
              </a:ext>
            </a:extLst>
          </p:cNvPr>
          <p:cNvCxnSpPr>
            <a:cxnSpLocks/>
            <a:stCxn id="16" idx="4"/>
            <a:endCxn id="23" idx="0"/>
          </p:cNvCxnSpPr>
          <p:nvPr/>
        </p:nvCxnSpPr>
        <p:spPr>
          <a:xfrm flipH="1">
            <a:off x="6585706" y="3204363"/>
            <a:ext cx="2007" cy="270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>
            <a:extLst>
              <a:ext uri="{FF2B5EF4-FFF2-40B4-BE49-F238E27FC236}">
                <a16:creationId xmlns:a16="http://schemas.microsoft.com/office/drawing/2014/main" id="{F943BF94-C48F-5E45-AA5F-2735B0198753}"/>
              </a:ext>
            </a:extLst>
          </p:cNvPr>
          <p:cNvCxnSpPr>
            <a:cxnSpLocks/>
            <a:stCxn id="23" idx="4"/>
            <a:endCxn id="30" idx="0"/>
          </p:cNvCxnSpPr>
          <p:nvPr/>
        </p:nvCxnSpPr>
        <p:spPr>
          <a:xfrm flipH="1">
            <a:off x="6583695" y="3608717"/>
            <a:ext cx="2009" cy="234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17ABEDD4-DA65-C343-82AF-0E703B10705A}"/>
              </a:ext>
            </a:extLst>
          </p:cNvPr>
          <p:cNvCxnSpPr>
            <a:cxnSpLocks/>
            <a:stCxn id="24" idx="4"/>
            <a:endCxn id="31" idx="0"/>
          </p:cNvCxnSpPr>
          <p:nvPr/>
        </p:nvCxnSpPr>
        <p:spPr>
          <a:xfrm flipH="1">
            <a:off x="7051945" y="3608430"/>
            <a:ext cx="2009" cy="234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>
            <a:extLst>
              <a:ext uri="{FF2B5EF4-FFF2-40B4-BE49-F238E27FC236}">
                <a16:creationId xmlns:a16="http://schemas.microsoft.com/office/drawing/2014/main" id="{99858DE4-C2C7-2346-8F8C-6645E7585E81}"/>
              </a:ext>
            </a:extLst>
          </p:cNvPr>
          <p:cNvCxnSpPr>
            <a:cxnSpLocks/>
            <a:stCxn id="17" idx="4"/>
            <a:endCxn id="24" idx="0"/>
          </p:cNvCxnSpPr>
          <p:nvPr/>
        </p:nvCxnSpPr>
        <p:spPr>
          <a:xfrm flipH="1">
            <a:off x="7053955" y="3204076"/>
            <a:ext cx="2007" cy="270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>
            <a:extLst>
              <a:ext uri="{FF2B5EF4-FFF2-40B4-BE49-F238E27FC236}">
                <a16:creationId xmlns:a16="http://schemas.microsoft.com/office/drawing/2014/main" id="{FFD15316-677A-F44D-B99B-C2B8B902D8B0}"/>
              </a:ext>
            </a:extLst>
          </p:cNvPr>
          <p:cNvCxnSpPr>
            <a:cxnSpLocks/>
            <a:stCxn id="10" idx="4"/>
            <a:endCxn id="17" idx="0"/>
          </p:cNvCxnSpPr>
          <p:nvPr/>
        </p:nvCxnSpPr>
        <p:spPr>
          <a:xfrm flipH="1">
            <a:off x="7055964" y="2774023"/>
            <a:ext cx="2008" cy="2964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>
            <a:extLst>
              <a:ext uri="{FF2B5EF4-FFF2-40B4-BE49-F238E27FC236}">
                <a16:creationId xmlns:a16="http://schemas.microsoft.com/office/drawing/2014/main" id="{70DBBE37-24CE-914B-A647-31EBD2AEB59F}"/>
              </a:ext>
            </a:extLst>
          </p:cNvPr>
          <p:cNvCxnSpPr>
            <a:cxnSpLocks/>
            <a:stCxn id="11" idx="4"/>
            <a:endCxn id="18" idx="0"/>
          </p:cNvCxnSpPr>
          <p:nvPr/>
        </p:nvCxnSpPr>
        <p:spPr>
          <a:xfrm flipH="1">
            <a:off x="7493878" y="2774023"/>
            <a:ext cx="2008" cy="2964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>
            <a:extLst>
              <a:ext uri="{FF2B5EF4-FFF2-40B4-BE49-F238E27FC236}">
                <a16:creationId xmlns:a16="http://schemas.microsoft.com/office/drawing/2014/main" id="{F73DB2B6-0110-564E-8956-AE34194F0E6F}"/>
              </a:ext>
            </a:extLst>
          </p:cNvPr>
          <p:cNvCxnSpPr>
            <a:cxnSpLocks/>
            <a:stCxn id="18" idx="4"/>
            <a:endCxn id="25" idx="0"/>
          </p:cNvCxnSpPr>
          <p:nvPr/>
        </p:nvCxnSpPr>
        <p:spPr>
          <a:xfrm flipH="1">
            <a:off x="7491870" y="3204076"/>
            <a:ext cx="2007" cy="270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>
            <a:extLst>
              <a:ext uri="{FF2B5EF4-FFF2-40B4-BE49-F238E27FC236}">
                <a16:creationId xmlns:a16="http://schemas.microsoft.com/office/drawing/2014/main" id="{0BB16776-9B7E-CD4B-83AA-5AE7C808D7AC}"/>
              </a:ext>
            </a:extLst>
          </p:cNvPr>
          <p:cNvCxnSpPr>
            <a:cxnSpLocks/>
            <a:stCxn id="25" idx="4"/>
            <a:endCxn id="32" idx="0"/>
          </p:cNvCxnSpPr>
          <p:nvPr/>
        </p:nvCxnSpPr>
        <p:spPr>
          <a:xfrm flipH="1">
            <a:off x="7489862" y="3608430"/>
            <a:ext cx="2009" cy="234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>
            <a:extLst>
              <a:ext uri="{FF2B5EF4-FFF2-40B4-BE49-F238E27FC236}">
                <a16:creationId xmlns:a16="http://schemas.microsoft.com/office/drawing/2014/main" id="{533F6FCA-2DB7-3544-BD31-FF326FB1F284}"/>
              </a:ext>
            </a:extLst>
          </p:cNvPr>
          <p:cNvCxnSpPr>
            <a:cxnSpLocks/>
            <a:stCxn id="26" idx="4"/>
            <a:endCxn id="33" idx="0"/>
          </p:cNvCxnSpPr>
          <p:nvPr/>
        </p:nvCxnSpPr>
        <p:spPr>
          <a:xfrm flipH="1">
            <a:off x="7961102" y="3605830"/>
            <a:ext cx="2009" cy="234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id="{474D1281-BF9E-E74D-AD10-6622C9FDA142}"/>
              </a:ext>
            </a:extLst>
          </p:cNvPr>
          <p:cNvCxnSpPr>
            <a:cxnSpLocks/>
            <a:stCxn id="19" idx="4"/>
            <a:endCxn id="26" idx="0"/>
          </p:cNvCxnSpPr>
          <p:nvPr/>
        </p:nvCxnSpPr>
        <p:spPr>
          <a:xfrm flipH="1">
            <a:off x="7963111" y="3201476"/>
            <a:ext cx="2007" cy="270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>
            <a:extLst>
              <a:ext uri="{FF2B5EF4-FFF2-40B4-BE49-F238E27FC236}">
                <a16:creationId xmlns:a16="http://schemas.microsoft.com/office/drawing/2014/main" id="{C3FED2B8-822A-074F-9EF6-A341A21FF0E3}"/>
              </a:ext>
            </a:extLst>
          </p:cNvPr>
          <p:cNvCxnSpPr>
            <a:cxnSpLocks/>
            <a:stCxn id="12" idx="4"/>
            <a:endCxn id="19" idx="0"/>
          </p:cNvCxnSpPr>
          <p:nvPr/>
        </p:nvCxnSpPr>
        <p:spPr>
          <a:xfrm flipH="1">
            <a:off x="7965120" y="2771424"/>
            <a:ext cx="2008" cy="2964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E30BBC02-331C-FC41-8D87-296A1A6A9024}"/>
              </a:ext>
            </a:extLst>
          </p:cNvPr>
          <p:cNvCxnSpPr>
            <a:cxnSpLocks/>
            <a:stCxn id="13" idx="4"/>
            <a:endCxn id="20" idx="0"/>
          </p:cNvCxnSpPr>
          <p:nvPr/>
        </p:nvCxnSpPr>
        <p:spPr>
          <a:xfrm flipH="1">
            <a:off x="8451539" y="2771002"/>
            <a:ext cx="2008" cy="2964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>
            <a:extLst>
              <a:ext uri="{FF2B5EF4-FFF2-40B4-BE49-F238E27FC236}">
                <a16:creationId xmlns:a16="http://schemas.microsoft.com/office/drawing/2014/main" id="{F39CBADF-285B-DB4F-B038-09C87DDCCE1C}"/>
              </a:ext>
            </a:extLst>
          </p:cNvPr>
          <p:cNvCxnSpPr>
            <a:cxnSpLocks/>
            <a:stCxn id="20" idx="4"/>
            <a:endCxn id="27" idx="0"/>
          </p:cNvCxnSpPr>
          <p:nvPr/>
        </p:nvCxnSpPr>
        <p:spPr>
          <a:xfrm flipH="1">
            <a:off x="8449531" y="3201055"/>
            <a:ext cx="2007" cy="270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A7D65F4E-07E5-4C4B-893B-A59B1CBEB3D7}"/>
              </a:ext>
            </a:extLst>
          </p:cNvPr>
          <p:cNvCxnSpPr>
            <a:cxnSpLocks/>
            <a:stCxn id="27" idx="4"/>
            <a:endCxn id="34" idx="0"/>
          </p:cNvCxnSpPr>
          <p:nvPr/>
        </p:nvCxnSpPr>
        <p:spPr>
          <a:xfrm flipH="1">
            <a:off x="8447521" y="3605409"/>
            <a:ext cx="2009" cy="234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5CAD2F70-B93E-704F-9470-8651CA6D2AA4}"/>
              </a:ext>
            </a:extLst>
          </p:cNvPr>
          <p:cNvCxnSpPr>
            <a:cxnSpLocks/>
            <a:stCxn id="28" idx="4"/>
            <a:endCxn id="35" idx="0"/>
          </p:cNvCxnSpPr>
          <p:nvPr/>
        </p:nvCxnSpPr>
        <p:spPr>
          <a:xfrm flipH="1">
            <a:off x="8943378" y="3603134"/>
            <a:ext cx="2009" cy="234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78">
            <a:extLst>
              <a:ext uri="{FF2B5EF4-FFF2-40B4-BE49-F238E27FC236}">
                <a16:creationId xmlns:a16="http://schemas.microsoft.com/office/drawing/2014/main" id="{6843E885-4DE7-AD4A-921C-899A41617D42}"/>
              </a:ext>
            </a:extLst>
          </p:cNvPr>
          <p:cNvCxnSpPr>
            <a:cxnSpLocks/>
            <a:stCxn id="21" idx="4"/>
            <a:endCxn id="28" idx="0"/>
          </p:cNvCxnSpPr>
          <p:nvPr/>
        </p:nvCxnSpPr>
        <p:spPr>
          <a:xfrm flipH="1">
            <a:off x="8945389" y="3198780"/>
            <a:ext cx="2007" cy="270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>
            <a:extLst>
              <a:ext uri="{FF2B5EF4-FFF2-40B4-BE49-F238E27FC236}">
                <a16:creationId xmlns:a16="http://schemas.microsoft.com/office/drawing/2014/main" id="{B24A4794-7EDE-874E-BB4B-6F7538096AFA}"/>
              </a:ext>
            </a:extLst>
          </p:cNvPr>
          <p:cNvCxnSpPr>
            <a:cxnSpLocks/>
            <a:stCxn id="14" idx="4"/>
            <a:endCxn id="21" idx="0"/>
          </p:cNvCxnSpPr>
          <p:nvPr/>
        </p:nvCxnSpPr>
        <p:spPr>
          <a:xfrm flipH="1">
            <a:off x="8947396" y="2768727"/>
            <a:ext cx="2008" cy="2964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Ellipse 102">
            <a:extLst>
              <a:ext uri="{FF2B5EF4-FFF2-40B4-BE49-F238E27FC236}">
                <a16:creationId xmlns:a16="http://schemas.microsoft.com/office/drawing/2014/main" id="{35376B81-36D9-3848-B50B-D8C2674F9F49}"/>
              </a:ext>
            </a:extLst>
          </p:cNvPr>
          <p:cNvSpPr/>
          <p:nvPr/>
        </p:nvSpPr>
        <p:spPr>
          <a:xfrm>
            <a:off x="6038304" y="2227631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Ellipse 103">
            <a:extLst>
              <a:ext uri="{FF2B5EF4-FFF2-40B4-BE49-F238E27FC236}">
                <a16:creationId xmlns:a16="http://schemas.microsoft.com/office/drawing/2014/main" id="{EDA059CF-2C22-1844-BDAE-1C4974F121F1}"/>
              </a:ext>
            </a:extLst>
          </p:cNvPr>
          <p:cNvSpPr/>
          <p:nvPr/>
        </p:nvSpPr>
        <p:spPr>
          <a:xfrm>
            <a:off x="6505386" y="2228064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Ellipse 104">
            <a:extLst>
              <a:ext uri="{FF2B5EF4-FFF2-40B4-BE49-F238E27FC236}">
                <a16:creationId xmlns:a16="http://schemas.microsoft.com/office/drawing/2014/main" id="{CD27312A-F439-D84C-8143-B8822FB0986B}"/>
              </a:ext>
            </a:extLst>
          </p:cNvPr>
          <p:cNvSpPr/>
          <p:nvPr/>
        </p:nvSpPr>
        <p:spPr>
          <a:xfrm>
            <a:off x="6973637" y="2227777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Ellipse 105">
            <a:extLst>
              <a:ext uri="{FF2B5EF4-FFF2-40B4-BE49-F238E27FC236}">
                <a16:creationId xmlns:a16="http://schemas.microsoft.com/office/drawing/2014/main" id="{FC43C8E9-0268-9F40-8494-3F7A31B32CB0}"/>
              </a:ext>
            </a:extLst>
          </p:cNvPr>
          <p:cNvSpPr/>
          <p:nvPr/>
        </p:nvSpPr>
        <p:spPr>
          <a:xfrm>
            <a:off x="7411552" y="2227777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07" name="Ellipse 106">
            <a:extLst>
              <a:ext uri="{FF2B5EF4-FFF2-40B4-BE49-F238E27FC236}">
                <a16:creationId xmlns:a16="http://schemas.microsoft.com/office/drawing/2014/main" id="{8F55145E-793C-F14B-8B17-8618BC5058FC}"/>
              </a:ext>
            </a:extLst>
          </p:cNvPr>
          <p:cNvSpPr/>
          <p:nvPr/>
        </p:nvSpPr>
        <p:spPr>
          <a:xfrm>
            <a:off x="7882793" y="2225178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Ellipse 107">
            <a:extLst>
              <a:ext uri="{FF2B5EF4-FFF2-40B4-BE49-F238E27FC236}">
                <a16:creationId xmlns:a16="http://schemas.microsoft.com/office/drawing/2014/main" id="{781DEF2D-9E4D-A449-91DC-33A8178CF125}"/>
              </a:ext>
            </a:extLst>
          </p:cNvPr>
          <p:cNvSpPr/>
          <p:nvPr/>
        </p:nvSpPr>
        <p:spPr>
          <a:xfrm>
            <a:off x="8369212" y="2224756"/>
            <a:ext cx="156617" cy="13364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Ellipse 108">
            <a:extLst>
              <a:ext uri="{FF2B5EF4-FFF2-40B4-BE49-F238E27FC236}">
                <a16:creationId xmlns:a16="http://schemas.microsoft.com/office/drawing/2014/main" id="{0C19B8B8-D2B3-D74B-9076-972D72E2E4B9}"/>
              </a:ext>
            </a:extLst>
          </p:cNvPr>
          <p:cNvSpPr/>
          <p:nvPr/>
        </p:nvSpPr>
        <p:spPr>
          <a:xfrm>
            <a:off x="8865070" y="2222482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0" name="Connecteur droit 109">
            <a:extLst>
              <a:ext uri="{FF2B5EF4-FFF2-40B4-BE49-F238E27FC236}">
                <a16:creationId xmlns:a16="http://schemas.microsoft.com/office/drawing/2014/main" id="{546B1304-E712-1A49-9D9D-571A6EA848BB}"/>
              </a:ext>
            </a:extLst>
          </p:cNvPr>
          <p:cNvCxnSpPr>
            <a:stCxn id="103" idx="6"/>
            <a:endCxn id="104" idx="2"/>
          </p:cNvCxnSpPr>
          <p:nvPr/>
        </p:nvCxnSpPr>
        <p:spPr>
          <a:xfrm>
            <a:off x="6194921" y="2294452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eur droit 110">
            <a:extLst>
              <a:ext uri="{FF2B5EF4-FFF2-40B4-BE49-F238E27FC236}">
                <a16:creationId xmlns:a16="http://schemas.microsoft.com/office/drawing/2014/main" id="{85A1119C-6FC4-9D45-92CA-91C7AB7B6CF7}"/>
              </a:ext>
            </a:extLst>
          </p:cNvPr>
          <p:cNvCxnSpPr>
            <a:cxnSpLocks/>
            <a:stCxn id="104" idx="6"/>
            <a:endCxn id="105" idx="2"/>
          </p:cNvCxnSpPr>
          <p:nvPr/>
        </p:nvCxnSpPr>
        <p:spPr>
          <a:xfrm flipV="1">
            <a:off x="6662003" y="2294598"/>
            <a:ext cx="311633" cy="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necteur droit 111">
            <a:extLst>
              <a:ext uri="{FF2B5EF4-FFF2-40B4-BE49-F238E27FC236}">
                <a16:creationId xmlns:a16="http://schemas.microsoft.com/office/drawing/2014/main" id="{BCE2EA09-37CA-4B49-9AC8-463859E8F8E1}"/>
              </a:ext>
            </a:extLst>
          </p:cNvPr>
          <p:cNvCxnSpPr>
            <a:cxnSpLocks/>
            <a:stCxn id="105" idx="6"/>
            <a:endCxn id="106" idx="2"/>
          </p:cNvCxnSpPr>
          <p:nvPr/>
        </p:nvCxnSpPr>
        <p:spPr>
          <a:xfrm>
            <a:off x="7130253" y="2294598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cteur droit 112">
            <a:extLst>
              <a:ext uri="{FF2B5EF4-FFF2-40B4-BE49-F238E27FC236}">
                <a16:creationId xmlns:a16="http://schemas.microsoft.com/office/drawing/2014/main" id="{4DCAC123-9BC6-054B-84BE-7FDB4E95A9F2}"/>
              </a:ext>
            </a:extLst>
          </p:cNvPr>
          <p:cNvCxnSpPr>
            <a:cxnSpLocks/>
            <a:stCxn id="106" idx="6"/>
            <a:endCxn id="107" idx="2"/>
          </p:cNvCxnSpPr>
          <p:nvPr/>
        </p:nvCxnSpPr>
        <p:spPr>
          <a:xfrm flipV="1">
            <a:off x="7568168" y="2292000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cteur droit 113">
            <a:extLst>
              <a:ext uri="{FF2B5EF4-FFF2-40B4-BE49-F238E27FC236}">
                <a16:creationId xmlns:a16="http://schemas.microsoft.com/office/drawing/2014/main" id="{D2ED0E71-E2F4-4A40-B77E-EE293F959767}"/>
              </a:ext>
            </a:extLst>
          </p:cNvPr>
          <p:cNvCxnSpPr>
            <a:cxnSpLocks/>
            <a:stCxn id="107" idx="6"/>
            <a:endCxn id="108" idx="2"/>
          </p:cNvCxnSpPr>
          <p:nvPr/>
        </p:nvCxnSpPr>
        <p:spPr>
          <a:xfrm flipV="1">
            <a:off x="8039410" y="2291578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cteur droit 114">
            <a:extLst>
              <a:ext uri="{FF2B5EF4-FFF2-40B4-BE49-F238E27FC236}">
                <a16:creationId xmlns:a16="http://schemas.microsoft.com/office/drawing/2014/main" id="{3EC1A458-77FD-DD44-B4AC-CED2BC3FE32E}"/>
              </a:ext>
            </a:extLst>
          </p:cNvPr>
          <p:cNvCxnSpPr>
            <a:cxnSpLocks/>
            <a:stCxn id="108" idx="6"/>
            <a:endCxn id="109" idx="2"/>
          </p:cNvCxnSpPr>
          <p:nvPr/>
        </p:nvCxnSpPr>
        <p:spPr>
          <a:xfrm flipV="1">
            <a:off x="8525830" y="2289302"/>
            <a:ext cx="33924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cteur droit 117">
            <a:extLst>
              <a:ext uri="{FF2B5EF4-FFF2-40B4-BE49-F238E27FC236}">
                <a16:creationId xmlns:a16="http://schemas.microsoft.com/office/drawing/2014/main" id="{B2C80645-E805-4D4F-B32E-873FFD7273EB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8945387" y="2348176"/>
            <a:ext cx="4018" cy="2869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cteur droit 118">
            <a:extLst>
              <a:ext uri="{FF2B5EF4-FFF2-40B4-BE49-F238E27FC236}">
                <a16:creationId xmlns:a16="http://schemas.microsoft.com/office/drawing/2014/main" id="{42349C26-2B38-4845-A096-5970A4ACA6F1}"/>
              </a:ext>
            </a:extLst>
          </p:cNvPr>
          <p:cNvCxnSpPr>
            <a:cxnSpLocks/>
            <a:stCxn id="108" idx="4"/>
            <a:endCxn id="13" idx="0"/>
          </p:cNvCxnSpPr>
          <p:nvPr/>
        </p:nvCxnSpPr>
        <p:spPr>
          <a:xfrm>
            <a:off x="8447520" y="2358398"/>
            <a:ext cx="6027" cy="2789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cteur droit 119">
            <a:extLst>
              <a:ext uri="{FF2B5EF4-FFF2-40B4-BE49-F238E27FC236}">
                <a16:creationId xmlns:a16="http://schemas.microsoft.com/office/drawing/2014/main" id="{E383CF73-5184-B244-860D-337EE0342737}"/>
              </a:ext>
            </a:extLst>
          </p:cNvPr>
          <p:cNvCxnSpPr>
            <a:cxnSpLocks/>
            <a:stCxn id="107" idx="4"/>
            <a:endCxn id="12" idx="0"/>
          </p:cNvCxnSpPr>
          <p:nvPr/>
        </p:nvCxnSpPr>
        <p:spPr>
          <a:xfrm>
            <a:off x="7961102" y="2358820"/>
            <a:ext cx="6027" cy="2789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cteur droit 120">
            <a:extLst>
              <a:ext uri="{FF2B5EF4-FFF2-40B4-BE49-F238E27FC236}">
                <a16:creationId xmlns:a16="http://schemas.microsoft.com/office/drawing/2014/main" id="{13F971B3-2C92-1548-89CC-DBEA0A9EAD13}"/>
              </a:ext>
            </a:extLst>
          </p:cNvPr>
          <p:cNvCxnSpPr>
            <a:cxnSpLocks/>
            <a:stCxn id="106" idx="4"/>
            <a:endCxn id="11" idx="0"/>
          </p:cNvCxnSpPr>
          <p:nvPr/>
        </p:nvCxnSpPr>
        <p:spPr>
          <a:xfrm>
            <a:off x="7489862" y="2361419"/>
            <a:ext cx="6027" cy="2789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cteur droit 121">
            <a:extLst>
              <a:ext uri="{FF2B5EF4-FFF2-40B4-BE49-F238E27FC236}">
                <a16:creationId xmlns:a16="http://schemas.microsoft.com/office/drawing/2014/main" id="{44653B65-6796-264B-86AE-A2018DDF6B9A}"/>
              </a:ext>
            </a:extLst>
          </p:cNvPr>
          <p:cNvCxnSpPr>
            <a:cxnSpLocks/>
            <a:stCxn id="105" idx="4"/>
            <a:endCxn id="10" idx="0"/>
          </p:cNvCxnSpPr>
          <p:nvPr/>
        </p:nvCxnSpPr>
        <p:spPr>
          <a:xfrm>
            <a:off x="7051945" y="2361419"/>
            <a:ext cx="6027" cy="2789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necteur droit 122">
            <a:extLst>
              <a:ext uri="{FF2B5EF4-FFF2-40B4-BE49-F238E27FC236}">
                <a16:creationId xmlns:a16="http://schemas.microsoft.com/office/drawing/2014/main" id="{BF675F79-5628-D94F-8330-D09E3F76484F}"/>
              </a:ext>
            </a:extLst>
          </p:cNvPr>
          <p:cNvCxnSpPr>
            <a:cxnSpLocks/>
            <a:stCxn id="104" idx="4"/>
            <a:endCxn id="9" idx="0"/>
          </p:cNvCxnSpPr>
          <p:nvPr/>
        </p:nvCxnSpPr>
        <p:spPr>
          <a:xfrm>
            <a:off x="6583695" y="2361706"/>
            <a:ext cx="6027" cy="2789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necteur droit 123">
            <a:extLst>
              <a:ext uri="{FF2B5EF4-FFF2-40B4-BE49-F238E27FC236}">
                <a16:creationId xmlns:a16="http://schemas.microsoft.com/office/drawing/2014/main" id="{5D666ACC-6E09-A24D-B683-CBCFCF71DB46}"/>
              </a:ext>
            </a:extLst>
          </p:cNvPr>
          <p:cNvCxnSpPr>
            <a:cxnSpLocks/>
            <a:stCxn id="103" idx="4"/>
            <a:endCxn id="8" idx="0"/>
          </p:cNvCxnSpPr>
          <p:nvPr/>
        </p:nvCxnSpPr>
        <p:spPr>
          <a:xfrm>
            <a:off x="6116612" y="2361273"/>
            <a:ext cx="6027" cy="2789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Ellipse 124">
            <a:extLst>
              <a:ext uri="{FF2B5EF4-FFF2-40B4-BE49-F238E27FC236}">
                <a16:creationId xmlns:a16="http://schemas.microsoft.com/office/drawing/2014/main" id="{F0E851B8-65A6-5F4B-A96A-218B92E45B74}"/>
              </a:ext>
            </a:extLst>
          </p:cNvPr>
          <p:cNvSpPr/>
          <p:nvPr/>
        </p:nvSpPr>
        <p:spPr>
          <a:xfrm>
            <a:off x="6042321" y="1816350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Ellipse 125">
            <a:extLst>
              <a:ext uri="{FF2B5EF4-FFF2-40B4-BE49-F238E27FC236}">
                <a16:creationId xmlns:a16="http://schemas.microsoft.com/office/drawing/2014/main" id="{3CB67B24-B573-9848-B5B8-82843C717E95}"/>
              </a:ext>
            </a:extLst>
          </p:cNvPr>
          <p:cNvSpPr/>
          <p:nvPr/>
        </p:nvSpPr>
        <p:spPr>
          <a:xfrm>
            <a:off x="6509406" y="1816784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Ellipse 126">
            <a:extLst>
              <a:ext uri="{FF2B5EF4-FFF2-40B4-BE49-F238E27FC236}">
                <a16:creationId xmlns:a16="http://schemas.microsoft.com/office/drawing/2014/main" id="{9074FB32-DCD3-C94C-A1EA-C7424F2DA5D8}"/>
              </a:ext>
            </a:extLst>
          </p:cNvPr>
          <p:cNvSpPr/>
          <p:nvPr/>
        </p:nvSpPr>
        <p:spPr>
          <a:xfrm>
            <a:off x="6977654" y="1816497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Ellipse 127">
            <a:extLst>
              <a:ext uri="{FF2B5EF4-FFF2-40B4-BE49-F238E27FC236}">
                <a16:creationId xmlns:a16="http://schemas.microsoft.com/office/drawing/2014/main" id="{31230461-1C24-074A-A0C5-6658EF16EE27}"/>
              </a:ext>
            </a:extLst>
          </p:cNvPr>
          <p:cNvSpPr/>
          <p:nvPr/>
        </p:nvSpPr>
        <p:spPr>
          <a:xfrm>
            <a:off x="7415571" y="1816497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29" name="Ellipse 128">
            <a:extLst>
              <a:ext uri="{FF2B5EF4-FFF2-40B4-BE49-F238E27FC236}">
                <a16:creationId xmlns:a16="http://schemas.microsoft.com/office/drawing/2014/main" id="{D6CEDA18-0DA8-3147-B23F-CF4FE479595D}"/>
              </a:ext>
            </a:extLst>
          </p:cNvPr>
          <p:cNvSpPr/>
          <p:nvPr/>
        </p:nvSpPr>
        <p:spPr>
          <a:xfrm>
            <a:off x="7886811" y="1813897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Ellipse 129">
            <a:extLst>
              <a:ext uri="{FF2B5EF4-FFF2-40B4-BE49-F238E27FC236}">
                <a16:creationId xmlns:a16="http://schemas.microsoft.com/office/drawing/2014/main" id="{C508B796-8199-3D4F-8C53-4CF9D0AD0E08}"/>
              </a:ext>
            </a:extLst>
          </p:cNvPr>
          <p:cNvSpPr/>
          <p:nvPr/>
        </p:nvSpPr>
        <p:spPr>
          <a:xfrm>
            <a:off x="8373230" y="1813475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Ellipse 130">
            <a:extLst>
              <a:ext uri="{FF2B5EF4-FFF2-40B4-BE49-F238E27FC236}">
                <a16:creationId xmlns:a16="http://schemas.microsoft.com/office/drawing/2014/main" id="{3BC2DD92-6792-E546-982E-10AD1A9E3075}"/>
              </a:ext>
            </a:extLst>
          </p:cNvPr>
          <p:cNvSpPr/>
          <p:nvPr/>
        </p:nvSpPr>
        <p:spPr>
          <a:xfrm>
            <a:off x="8869087" y="1811200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2" name="Connecteur droit 131">
            <a:extLst>
              <a:ext uri="{FF2B5EF4-FFF2-40B4-BE49-F238E27FC236}">
                <a16:creationId xmlns:a16="http://schemas.microsoft.com/office/drawing/2014/main" id="{FCDF1A29-F0D4-354C-BBBE-89AC6B2FC0B7}"/>
              </a:ext>
            </a:extLst>
          </p:cNvPr>
          <p:cNvCxnSpPr>
            <a:stCxn id="125" idx="6"/>
            <a:endCxn id="126" idx="2"/>
          </p:cNvCxnSpPr>
          <p:nvPr/>
        </p:nvCxnSpPr>
        <p:spPr>
          <a:xfrm>
            <a:off x="6198939" y="1883171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necteur droit 132">
            <a:extLst>
              <a:ext uri="{FF2B5EF4-FFF2-40B4-BE49-F238E27FC236}">
                <a16:creationId xmlns:a16="http://schemas.microsoft.com/office/drawing/2014/main" id="{7D5E5613-07FF-A440-A5D4-125F2B5DCC58}"/>
              </a:ext>
            </a:extLst>
          </p:cNvPr>
          <p:cNvCxnSpPr>
            <a:cxnSpLocks/>
            <a:stCxn id="126" idx="6"/>
            <a:endCxn id="127" idx="2"/>
          </p:cNvCxnSpPr>
          <p:nvPr/>
        </p:nvCxnSpPr>
        <p:spPr>
          <a:xfrm flipV="1">
            <a:off x="6666020" y="1883317"/>
            <a:ext cx="311633" cy="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necteur droit 133">
            <a:extLst>
              <a:ext uri="{FF2B5EF4-FFF2-40B4-BE49-F238E27FC236}">
                <a16:creationId xmlns:a16="http://schemas.microsoft.com/office/drawing/2014/main" id="{08131964-787C-A941-88EB-AB3D592ABD51}"/>
              </a:ext>
            </a:extLst>
          </p:cNvPr>
          <p:cNvCxnSpPr>
            <a:cxnSpLocks/>
            <a:stCxn id="127" idx="6"/>
            <a:endCxn id="128" idx="2"/>
          </p:cNvCxnSpPr>
          <p:nvPr/>
        </p:nvCxnSpPr>
        <p:spPr>
          <a:xfrm>
            <a:off x="7134271" y="1883317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onnecteur droit 134">
            <a:extLst>
              <a:ext uri="{FF2B5EF4-FFF2-40B4-BE49-F238E27FC236}">
                <a16:creationId xmlns:a16="http://schemas.microsoft.com/office/drawing/2014/main" id="{F23DE3CC-1531-094C-9787-348B67A89FF6}"/>
              </a:ext>
            </a:extLst>
          </p:cNvPr>
          <p:cNvCxnSpPr>
            <a:cxnSpLocks/>
            <a:stCxn id="128" idx="6"/>
            <a:endCxn id="129" idx="2"/>
          </p:cNvCxnSpPr>
          <p:nvPr/>
        </p:nvCxnSpPr>
        <p:spPr>
          <a:xfrm flipV="1">
            <a:off x="7572187" y="1880718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Connecteur droit 135">
            <a:extLst>
              <a:ext uri="{FF2B5EF4-FFF2-40B4-BE49-F238E27FC236}">
                <a16:creationId xmlns:a16="http://schemas.microsoft.com/office/drawing/2014/main" id="{34EBBAE2-823B-5E4A-82D9-6E75794A44BB}"/>
              </a:ext>
            </a:extLst>
          </p:cNvPr>
          <p:cNvCxnSpPr>
            <a:cxnSpLocks/>
            <a:stCxn id="129" idx="6"/>
            <a:endCxn id="130" idx="2"/>
          </p:cNvCxnSpPr>
          <p:nvPr/>
        </p:nvCxnSpPr>
        <p:spPr>
          <a:xfrm flipV="1">
            <a:off x="8043429" y="1880296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onnecteur droit 136">
            <a:extLst>
              <a:ext uri="{FF2B5EF4-FFF2-40B4-BE49-F238E27FC236}">
                <a16:creationId xmlns:a16="http://schemas.microsoft.com/office/drawing/2014/main" id="{CEBA366C-E488-964D-9C91-4920FDF47707}"/>
              </a:ext>
            </a:extLst>
          </p:cNvPr>
          <p:cNvCxnSpPr>
            <a:cxnSpLocks/>
            <a:stCxn id="131" idx="6"/>
            <a:endCxn id="158" idx="2"/>
          </p:cNvCxnSpPr>
          <p:nvPr/>
        </p:nvCxnSpPr>
        <p:spPr>
          <a:xfrm>
            <a:off x="9025705" y="1878022"/>
            <a:ext cx="35295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necteur droit 139">
            <a:extLst>
              <a:ext uri="{FF2B5EF4-FFF2-40B4-BE49-F238E27FC236}">
                <a16:creationId xmlns:a16="http://schemas.microsoft.com/office/drawing/2014/main" id="{E052BA63-485D-664E-A28D-85C60E8C6AB1}"/>
              </a:ext>
            </a:extLst>
          </p:cNvPr>
          <p:cNvCxnSpPr>
            <a:cxnSpLocks/>
            <a:stCxn id="131" idx="4"/>
            <a:endCxn id="109" idx="0"/>
          </p:cNvCxnSpPr>
          <p:nvPr/>
        </p:nvCxnSpPr>
        <p:spPr>
          <a:xfrm flipH="1">
            <a:off x="8943378" y="1944842"/>
            <a:ext cx="4019" cy="277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Connecteur droit 140">
            <a:extLst>
              <a:ext uri="{FF2B5EF4-FFF2-40B4-BE49-F238E27FC236}">
                <a16:creationId xmlns:a16="http://schemas.microsoft.com/office/drawing/2014/main" id="{8E3FCB41-24A6-7E4A-AFEF-7A353B77948B}"/>
              </a:ext>
            </a:extLst>
          </p:cNvPr>
          <p:cNvCxnSpPr>
            <a:cxnSpLocks/>
            <a:stCxn id="130" idx="4"/>
            <a:endCxn id="108" idx="0"/>
          </p:cNvCxnSpPr>
          <p:nvPr/>
        </p:nvCxnSpPr>
        <p:spPr>
          <a:xfrm flipH="1">
            <a:off x="8447520" y="1947117"/>
            <a:ext cx="4019" cy="277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onnecteur droit 141">
            <a:extLst>
              <a:ext uri="{FF2B5EF4-FFF2-40B4-BE49-F238E27FC236}">
                <a16:creationId xmlns:a16="http://schemas.microsoft.com/office/drawing/2014/main" id="{A2B13FBC-B27A-224C-9704-EAB8F0770D32}"/>
              </a:ext>
            </a:extLst>
          </p:cNvPr>
          <p:cNvCxnSpPr>
            <a:cxnSpLocks/>
            <a:stCxn id="129" idx="4"/>
            <a:endCxn id="107" idx="0"/>
          </p:cNvCxnSpPr>
          <p:nvPr/>
        </p:nvCxnSpPr>
        <p:spPr>
          <a:xfrm flipH="1">
            <a:off x="7961102" y="1947538"/>
            <a:ext cx="4019" cy="277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necteur droit 142">
            <a:extLst>
              <a:ext uri="{FF2B5EF4-FFF2-40B4-BE49-F238E27FC236}">
                <a16:creationId xmlns:a16="http://schemas.microsoft.com/office/drawing/2014/main" id="{0D860B97-03D4-5349-BD0B-BC02573E87B4}"/>
              </a:ext>
            </a:extLst>
          </p:cNvPr>
          <p:cNvCxnSpPr>
            <a:cxnSpLocks/>
            <a:stCxn id="128" idx="4"/>
            <a:endCxn id="106" idx="0"/>
          </p:cNvCxnSpPr>
          <p:nvPr/>
        </p:nvCxnSpPr>
        <p:spPr>
          <a:xfrm flipH="1">
            <a:off x="7489862" y="1950138"/>
            <a:ext cx="4019" cy="277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onnecteur droit 143">
            <a:extLst>
              <a:ext uri="{FF2B5EF4-FFF2-40B4-BE49-F238E27FC236}">
                <a16:creationId xmlns:a16="http://schemas.microsoft.com/office/drawing/2014/main" id="{388973F6-1E01-DC43-A390-783E537B0647}"/>
              </a:ext>
            </a:extLst>
          </p:cNvPr>
          <p:cNvCxnSpPr>
            <a:cxnSpLocks/>
            <a:stCxn id="127" idx="4"/>
            <a:endCxn id="105" idx="0"/>
          </p:cNvCxnSpPr>
          <p:nvPr/>
        </p:nvCxnSpPr>
        <p:spPr>
          <a:xfrm flipH="1">
            <a:off x="7051945" y="1950138"/>
            <a:ext cx="4019" cy="277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necteur droit 144">
            <a:extLst>
              <a:ext uri="{FF2B5EF4-FFF2-40B4-BE49-F238E27FC236}">
                <a16:creationId xmlns:a16="http://schemas.microsoft.com/office/drawing/2014/main" id="{922D0C27-7165-FB41-A40B-538EBFE52B0C}"/>
              </a:ext>
            </a:extLst>
          </p:cNvPr>
          <p:cNvCxnSpPr>
            <a:cxnSpLocks/>
            <a:stCxn id="126" idx="4"/>
            <a:endCxn id="104" idx="0"/>
          </p:cNvCxnSpPr>
          <p:nvPr/>
        </p:nvCxnSpPr>
        <p:spPr>
          <a:xfrm flipH="1">
            <a:off x="6583695" y="1950425"/>
            <a:ext cx="4019" cy="277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necteur droit 145">
            <a:extLst>
              <a:ext uri="{FF2B5EF4-FFF2-40B4-BE49-F238E27FC236}">
                <a16:creationId xmlns:a16="http://schemas.microsoft.com/office/drawing/2014/main" id="{0AF31DBA-B81F-F64A-8887-0D822476DDF3}"/>
              </a:ext>
            </a:extLst>
          </p:cNvPr>
          <p:cNvCxnSpPr>
            <a:cxnSpLocks/>
            <a:stCxn id="125" idx="4"/>
            <a:endCxn id="103" idx="0"/>
          </p:cNvCxnSpPr>
          <p:nvPr/>
        </p:nvCxnSpPr>
        <p:spPr>
          <a:xfrm flipH="1">
            <a:off x="6116612" y="1949991"/>
            <a:ext cx="4019" cy="277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Ellipse 146">
            <a:extLst>
              <a:ext uri="{FF2B5EF4-FFF2-40B4-BE49-F238E27FC236}">
                <a16:creationId xmlns:a16="http://schemas.microsoft.com/office/drawing/2014/main" id="{94C574CF-56E7-A94F-B7C7-C8544E430872}"/>
              </a:ext>
            </a:extLst>
          </p:cNvPr>
          <p:cNvSpPr/>
          <p:nvPr/>
        </p:nvSpPr>
        <p:spPr>
          <a:xfrm>
            <a:off x="9380665" y="2637360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Ellipse 147">
            <a:extLst>
              <a:ext uri="{FF2B5EF4-FFF2-40B4-BE49-F238E27FC236}">
                <a16:creationId xmlns:a16="http://schemas.microsoft.com/office/drawing/2014/main" id="{E5FE1757-9989-9F4F-9FB0-3F111F059822}"/>
              </a:ext>
            </a:extLst>
          </p:cNvPr>
          <p:cNvSpPr/>
          <p:nvPr/>
        </p:nvSpPr>
        <p:spPr>
          <a:xfrm>
            <a:off x="9378655" y="3067412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Ellipse 148">
            <a:extLst>
              <a:ext uri="{FF2B5EF4-FFF2-40B4-BE49-F238E27FC236}">
                <a16:creationId xmlns:a16="http://schemas.microsoft.com/office/drawing/2014/main" id="{8FAFF294-1EB4-0240-81C6-34F5DE263BAE}"/>
              </a:ext>
            </a:extLst>
          </p:cNvPr>
          <p:cNvSpPr/>
          <p:nvPr/>
        </p:nvSpPr>
        <p:spPr>
          <a:xfrm>
            <a:off x="9376648" y="3471767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Ellipse 149">
            <a:extLst>
              <a:ext uri="{FF2B5EF4-FFF2-40B4-BE49-F238E27FC236}">
                <a16:creationId xmlns:a16="http://schemas.microsoft.com/office/drawing/2014/main" id="{8C362319-008C-034A-B0E8-F126BDFE390C}"/>
              </a:ext>
            </a:extLst>
          </p:cNvPr>
          <p:cNvSpPr/>
          <p:nvPr/>
        </p:nvSpPr>
        <p:spPr>
          <a:xfrm>
            <a:off x="9374638" y="3840139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1" name="Connecteur droit 150">
            <a:extLst>
              <a:ext uri="{FF2B5EF4-FFF2-40B4-BE49-F238E27FC236}">
                <a16:creationId xmlns:a16="http://schemas.microsoft.com/office/drawing/2014/main" id="{D8CD6F5D-C680-5947-A23A-9696B202EEB7}"/>
              </a:ext>
            </a:extLst>
          </p:cNvPr>
          <p:cNvCxnSpPr>
            <a:cxnSpLocks/>
            <a:stCxn id="149" idx="4"/>
            <a:endCxn id="150" idx="0"/>
          </p:cNvCxnSpPr>
          <p:nvPr/>
        </p:nvCxnSpPr>
        <p:spPr>
          <a:xfrm flipH="1">
            <a:off x="9452946" y="3605409"/>
            <a:ext cx="2009" cy="234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onnecteur droit 151">
            <a:extLst>
              <a:ext uri="{FF2B5EF4-FFF2-40B4-BE49-F238E27FC236}">
                <a16:creationId xmlns:a16="http://schemas.microsoft.com/office/drawing/2014/main" id="{76CFBADE-2E00-E143-9360-5D536BC3D701}"/>
              </a:ext>
            </a:extLst>
          </p:cNvPr>
          <p:cNvCxnSpPr>
            <a:cxnSpLocks/>
            <a:stCxn id="148" idx="4"/>
            <a:endCxn id="149" idx="0"/>
          </p:cNvCxnSpPr>
          <p:nvPr/>
        </p:nvCxnSpPr>
        <p:spPr>
          <a:xfrm flipH="1">
            <a:off x="9454957" y="3201055"/>
            <a:ext cx="2007" cy="270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Connecteur droit 152">
            <a:extLst>
              <a:ext uri="{FF2B5EF4-FFF2-40B4-BE49-F238E27FC236}">
                <a16:creationId xmlns:a16="http://schemas.microsoft.com/office/drawing/2014/main" id="{9A845A9C-D133-904C-820C-0020A4724654}"/>
              </a:ext>
            </a:extLst>
          </p:cNvPr>
          <p:cNvCxnSpPr>
            <a:cxnSpLocks/>
            <a:stCxn id="147" idx="4"/>
            <a:endCxn id="148" idx="0"/>
          </p:cNvCxnSpPr>
          <p:nvPr/>
        </p:nvCxnSpPr>
        <p:spPr>
          <a:xfrm flipH="1">
            <a:off x="9456965" y="2771002"/>
            <a:ext cx="2008" cy="2964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Ellipse 155">
            <a:extLst>
              <a:ext uri="{FF2B5EF4-FFF2-40B4-BE49-F238E27FC236}">
                <a16:creationId xmlns:a16="http://schemas.microsoft.com/office/drawing/2014/main" id="{53B38DE4-5813-7E4A-BB4F-A90295190165}"/>
              </a:ext>
            </a:extLst>
          </p:cNvPr>
          <p:cNvSpPr/>
          <p:nvPr/>
        </p:nvSpPr>
        <p:spPr>
          <a:xfrm>
            <a:off x="9374637" y="2224756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7" name="Connecteur droit 156">
            <a:extLst>
              <a:ext uri="{FF2B5EF4-FFF2-40B4-BE49-F238E27FC236}">
                <a16:creationId xmlns:a16="http://schemas.microsoft.com/office/drawing/2014/main" id="{CDC46804-5EFD-834D-AFB4-3EC783F076B4}"/>
              </a:ext>
            </a:extLst>
          </p:cNvPr>
          <p:cNvCxnSpPr>
            <a:cxnSpLocks/>
            <a:endCxn id="147" idx="0"/>
          </p:cNvCxnSpPr>
          <p:nvPr/>
        </p:nvCxnSpPr>
        <p:spPr>
          <a:xfrm>
            <a:off x="9454955" y="2350450"/>
            <a:ext cx="4018" cy="2869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Ellipse 157">
            <a:extLst>
              <a:ext uri="{FF2B5EF4-FFF2-40B4-BE49-F238E27FC236}">
                <a16:creationId xmlns:a16="http://schemas.microsoft.com/office/drawing/2014/main" id="{75340A6A-8EC1-4141-92EA-B5DE13C87052}"/>
              </a:ext>
            </a:extLst>
          </p:cNvPr>
          <p:cNvSpPr/>
          <p:nvPr/>
        </p:nvSpPr>
        <p:spPr>
          <a:xfrm>
            <a:off x="9378655" y="1813475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9" name="Connecteur droit 158">
            <a:extLst>
              <a:ext uri="{FF2B5EF4-FFF2-40B4-BE49-F238E27FC236}">
                <a16:creationId xmlns:a16="http://schemas.microsoft.com/office/drawing/2014/main" id="{E80B6A57-36A3-D649-B742-0EA494E63513}"/>
              </a:ext>
            </a:extLst>
          </p:cNvPr>
          <p:cNvCxnSpPr>
            <a:cxnSpLocks/>
            <a:stCxn id="158" idx="4"/>
            <a:endCxn id="156" idx="0"/>
          </p:cNvCxnSpPr>
          <p:nvPr/>
        </p:nvCxnSpPr>
        <p:spPr>
          <a:xfrm flipH="1">
            <a:off x="9452946" y="1947117"/>
            <a:ext cx="4019" cy="277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Connecteur droit 159">
            <a:extLst>
              <a:ext uri="{FF2B5EF4-FFF2-40B4-BE49-F238E27FC236}">
                <a16:creationId xmlns:a16="http://schemas.microsoft.com/office/drawing/2014/main" id="{F844BCA1-9E99-CA4D-9D57-298179077610}"/>
              </a:ext>
            </a:extLst>
          </p:cNvPr>
          <p:cNvCxnSpPr>
            <a:cxnSpLocks/>
            <a:stCxn id="130" idx="6"/>
            <a:endCxn id="131" idx="2"/>
          </p:cNvCxnSpPr>
          <p:nvPr/>
        </p:nvCxnSpPr>
        <p:spPr>
          <a:xfrm flipV="1">
            <a:off x="8529848" y="1878022"/>
            <a:ext cx="33924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necteur droit 160">
            <a:extLst>
              <a:ext uri="{FF2B5EF4-FFF2-40B4-BE49-F238E27FC236}">
                <a16:creationId xmlns:a16="http://schemas.microsoft.com/office/drawing/2014/main" id="{8FBFBC7E-3334-234B-821B-46E8C792BABA}"/>
              </a:ext>
            </a:extLst>
          </p:cNvPr>
          <p:cNvCxnSpPr>
            <a:cxnSpLocks/>
            <a:stCxn id="109" idx="6"/>
            <a:endCxn id="156" idx="2"/>
          </p:cNvCxnSpPr>
          <p:nvPr/>
        </p:nvCxnSpPr>
        <p:spPr>
          <a:xfrm>
            <a:off x="9021686" y="2289302"/>
            <a:ext cx="35295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Connecteur droit 161">
            <a:extLst>
              <a:ext uri="{FF2B5EF4-FFF2-40B4-BE49-F238E27FC236}">
                <a16:creationId xmlns:a16="http://schemas.microsoft.com/office/drawing/2014/main" id="{B7552376-A5EF-0D4D-AC30-EDEB03CBFBAB}"/>
              </a:ext>
            </a:extLst>
          </p:cNvPr>
          <p:cNvCxnSpPr>
            <a:cxnSpLocks/>
            <a:stCxn id="14" idx="6"/>
            <a:endCxn id="147" idx="2"/>
          </p:cNvCxnSpPr>
          <p:nvPr/>
        </p:nvCxnSpPr>
        <p:spPr>
          <a:xfrm>
            <a:off x="9027713" y="2701907"/>
            <a:ext cx="35295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Connecteur droit 162">
            <a:extLst>
              <a:ext uri="{FF2B5EF4-FFF2-40B4-BE49-F238E27FC236}">
                <a16:creationId xmlns:a16="http://schemas.microsoft.com/office/drawing/2014/main" id="{97A1B021-1CA3-CF40-A6D4-D171E05A66B0}"/>
              </a:ext>
            </a:extLst>
          </p:cNvPr>
          <p:cNvCxnSpPr>
            <a:cxnSpLocks/>
            <a:stCxn id="21" idx="6"/>
            <a:endCxn id="148" idx="2"/>
          </p:cNvCxnSpPr>
          <p:nvPr/>
        </p:nvCxnSpPr>
        <p:spPr>
          <a:xfrm>
            <a:off x="9025705" y="3131958"/>
            <a:ext cx="35295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Connecteur droit 163">
            <a:extLst>
              <a:ext uri="{FF2B5EF4-FFF2-40B4-BE49-F238E27FC236}">
                <a16:creationId xmlns:a16="http://schemas.microsoft.com/office/drawing/2014/main" id="{021457A4-6F7D-AC41-9648-6CFB76B49ACC}"/>
              </a:ext>
            </a:extLst>
          </p:cNvPr>
          <p:cNvCxnSpPr>
            <a:cxnSpLocks/>
            <a:stCxn id="28" idx="6"/>
            <a:endCxn id="149" idx="2"/>
          </p:cNvCxnSpPr>
          <p:nvPr/>
        </p:nvCxnSpPr>
        <p:spPr>
          <a:xfrm>
            <a:off x="9023697" y="3536313"/>
            <a:ext cx="35295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Connecteur droit 164">
            <a:extLst>
              <a:ext uri="{FF2B5EF4-FFF2-40B4-BE49-F238E27FC236}">
                <a16:creationId xmlns:a16="http://schemas.microsoft.com/office/drawing/2014/main" id="{4424E1C1-CABD-2143-AD07-572245909466}"/>
              </a:ext>
            </a:extLst>
          </p:cNvPr>
          <p:cNvCxnSpPr>
            <a:cxnSpLocks/>
            <a:stCxn id="35" idx="6"/>
            <a:endCxn id="150" idx="2"/>
          </p:cNvCxnSpPr>
          <p:nvPr/>
        </p:nvCxnSpPr>
        <p:spPr>
          <a:xfrm>
            <a:off x="9021688" y="3904686"/>
            <a:ext cx="352951" cy="2274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Ellipse 165">
            <a:extLst>
              <a:ext uri="{FF2B5EF4-FFF2-40B4-BE49-F238E27FC236}">
                <a16:creationId xmlns:a16="http://schemas.microsoft.com/office/drawing/2014/main" id="{C8DBBE1A-EFB1-C245-9A7D-56EF984E4419}"/>
              </a:ext>
            </a:extLst>
          </p:cNvPr>
          <p:cNvSpPr/>
          <p:nvPr/>
        </p:nvSpPr>
        <p:spPr>
          <a:xfrm>
            <a:off x="6033280" y="4216444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Ellipse 166">
            <a:extLst>
              <a:ext uri="{FF2B5EF4-FFF2-40B4-BE49-F238E27FC236}">
                <a16:creationId xmlns:a16="http://schemas.microsoft.com/office/drawing/2014/main" id="{E7647B77-4732-FA4A-BE6C-1080623E872C}"/>
              </a:ext>
            </a:extLst>
          </p:cNvPr>
          <p:cNvSpPr/>
          <p:nvPr/>
        </p:nvSpPr>
        <p:spPr>
          <a:xfrm>
            <a:off x="6500362" y="4216879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Ellipse 167">
            <a:extLst>
              <a:ext uri="{FF2B5EF4-FFF2-40B4-BE49-F238E27FC236}">
                <a16:creationId xmlns:a16="http://schemas.microsoft.com/office/drawing/2014/main" id="{B6256DCF-E54B-AB45-81D5-4A3A4FEE4637}"/>
              </a:ext>
            </a:extLst>
          </p:cNvPr>
          <p:cNvSpPr/>
          <p:nvPr/>
        </p:nvSpPr>
        <p:spPr>
          <a:xfrm>
            <a:off x="6968613" y="421659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Ellipse 168">
            <a:extLst>
              <a:ext uri="{FF2B5EF4-FFF2-40B4-BE49-F238E27FC236}">
                <a16:creationId xmlns:a16="http://schemas.microsoft.com/office/drawing/2014/main" id="{333E7FF9-2C67-8244-B9E1-4751288AD2BF}"/>
              </a:ext>
            </a:extLst>
          </p:cNvPr>
          <p:cNvSpPr/>
          <p:nvPr/>
        </p:nvSpPr>
        <p:spPr>
          <a:xfrm>
            <a:off x="7406528" y="421659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Ellipse 169">
            <a:extLst>
              <a:ext uri="{FF2B5EF4-FFF2-40B4-BE49-F238E27FC236}">
                <a16:creationId xmlns:a16="http://schemas.microsoft.com/office/drawing/2014/main" id="{E3D84638-FC1B-9A47-AC22-B79CFD71FE41}"/>
              </a:ext>
            </a:extLst>
          </p:cNvPr>
          <p:cNvSpPr/>
          <p:nvPr/>
        </p:nvSpPr>
        <p:spPr>
          <a:xfrm>
            <a:off x="7877769" y="4213992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Ellipse 170">
            <a:extLst>
              <a:ext uri="{FF2B5EF4-FFF2-40B4-BE49-F238E27FC236}">
                <a16:creationId xmlns:a16="http://schemas.microsoft.com/office/drawing/2014/main" id="{A7F28E84-5D7D-F344-948B-C3EAAC993C53}"/>
              </a:ext>
            </a:extLst>
          </p:cNvPr>
          <p:cNvSpPr/>
          <p:nvPr/>
        </p:nvSpPr>
        <p:spPr>
          <a:xfrm>
            <a:off x="8364189" y="4213570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Ellipse 171">
            <a:extLst>
              <a:ext uri="{FF2B5EF4-FFF2-40B4-BE49-F238E27FC236}">
                <a16:creationId xmlns:a16="http://schemas.microsoft.com/office/drawing/2014/main" id="{C92B7711-9D85-394A-BFA2-B3FDB9A12745}"/>
              </a:ext>
            </a:extLst>
          </p:cNvPr>
          <p:cNvSpPr/>
          <p:nvPr/>
        </p:nvSpPr>
        <p:spPr>
          <a:xfrm>
            <a:off x="8860045" y="4211296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3" name="Connecteur droit 172">
            <a:extLst>
              <a:ext uri="{FF2B5EF4-FFF2-40B4-BE49-F238E27FC236}">
                <a16:creationId xmlns:a16="http://schemas.microsoft.com/office/drawing/2014/main" id="{A319136B-E879-5248-B243-14367DED34A7}"/>
              </a:ext>
            </a:extLst>
          </p:cNvPr>
          <p:cNvCxnSpPr>
            <a:cxnSpLocks/>
            <a:stCxn id="166" idx="6"/>
            <a:endCxn id="167" idx="2"/>
          </p:cNvCxnSpPr>
          <p:nvPr/>
        </p:nvCxnSpPr>
        <p:spPr>
          <a:xfrm>
            <a:off x="6189896" y="4283266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Connecteur droit 173">
            <a:extLst>
              <a:ext uri="{FF2B5EF4-FFF2-40B4-BE49-F238E27FC236}">
                <a16:creationId xmlns:a16="http://schemas.microsoft.com/office/drawing/2014/main" id="{B91C0C6B-533F-5C4C-A8D0-EA588E17832B}"/>
              </a:ext>
            </a:extLst>
          </p:cNvPr>
          <p:cNvCxnSpPr>
            <a:cxnSpLocks/>
            <a:stCxn id="171" idx="6"/>
            <a:endCxn id="172" idx="2"/>
          </p:cNvCxnSpPr>
          <p:nvPr/>
        </p:nvCxnSpPr>
        <p:spPr>
          <a:xfrm flipV="1">
            <a:off x="8520805" y="4278116"/>
            <a:ext cx="33924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Connecteur droit 174">
            <a:extLst>
              <a:ext uri="{FF2B5EF4-FFF2-40B4-BE49-F238E27FC236}">
                <a16:creationId xmlns:a16="http://schemas.microsoft.com/office/drawing/2014/main" id="{AC03C44D-8478-1A40-8C55-4A03301D1EDA}"/>
              </a:ext>
            </a:extLst>
          </p:cNvPr>
          <p:cNvCxnSpPr>
            <a:cxnSpLocks/>
            <a:stCxn id="170" idx="6"/>
            <a:endCxn id="171" idx="2"/>
          </p:cNvCxnSpPr>
          <p:nvPr/>
        </p:nvCxnSpPr>
        <p:spPr>
          <a:xfrm flipV="1">
            <a:off x="8034386" y="4280391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Connecteur droit 175">
            <a:extLst>
              <a:ext uri="{FF2B5EF4-FFF2-40B4-BE49-F238E27FC236}">
                <a16:creationId xmlns:a16="http://schemas.microsoft.com/office/drawing/2014/main" id="{88F0BA12-A2A6-FA4E-9536-E757000493BF}"/>
              </a:ext>
            </a:extLst>
          </p:cNvPr>
          <p:cNvCxnSpPr>
            <a:cxnSpLocks/>
            <a:stCxn id="169" idx="6"/>
            <a:endCxn id="170" idx="2"/>
          </p:cNvCxnSpPr>
          <p:nvPr/>
        </p:nvCxnSpPr>
        <p:spPr>
          <a:xfrm flipV="1">
            <a:off x="7563145" y="4280813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Connecteur droit 176">
            <a:extLst>
              <a:ext uri="{FF2B5EF4-FFF2-40B4-BE49-F238E27FC236}">
                <a16:creationId xmlns:a16="http://schemas.microsoft.com/office/drawing/2014/main" id="{C4BEE146-1F4C-8349-B82E-68697F76080D}"/>
              </a:ext>
            </a:extLst>
          </p:cNvPr>
          <p:cNvCxnSpPr>
            <a:cxnSpLocks/>
            <a:stCxn id="168" idx="6"/>
            <a:endCxn id="169" idx="2"/>
          </p:cNvCxnSpPr>
          <p:nvPr/>
        </p:nvCxnSpPr>
        <p:spPr>
          <a:xfrm>
            <a:off x="7125229" y="4283412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Connecteur droit 177">
            <a:extLst>
              <a:ext uri="{FF2B5EF4-FFF2-40B4-BE49-F238E27FC236}">
                <a16:creationId xmlns:a16="http://schemas.microsoft.com/office/drawing/2014/main" id="{C44829C1-97E3-C34E-A845-2BB0AD6807E1}"/>
              </a:ext>
            </a:extLst>
          </p:cNvPr>
          <p:cNvCxnSpPr>
            <a:cxnSpLocks/>
            <a:stCxn id="167" idx="6"/>
            <a:endCxn id="168" idx="2"/>
          </p:cNvCxnSpPr>
          <p:nvPr/>
        </p:nvCxnSpPr>
        <p:spPr>
          <a:xfrm flipV="1">
            <a:off x="6656979" y="4283412"/>
            <a:ext cx="311633" cy="287"/>
          </a:xfrm>
          <a:prstGeom prst="line">
            <a:avLst/>
          </a:prstGeom>
          <a:ln w="28575">
            <a:solidFill>
              <a:schemeClr val="tx1"/>
            </a:solidFill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Ellipse 180">
            <a:extLst>
              <a:ext uri="{FF2B5EF4-FFF2-40B4-BE49-F238E27FC236}">
                <a16:creationId xmlns:a16="http://schemas.microsoft.com/office/drawing/2014/main" id="{FBC278DF-4C09-8448-B39D-967B13614AEE}"/>
              </a:ext>
            </a:extLst>
          </p:cNvPr>
          <p:cNvSpPr/>
          <p:nvPr/>
        </p:nvSpPr>
        <p:spPr>
          <a:xfrm>
            <a:off x="9369614" y="4213570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2" name="Connecteur droit 181">
            <a:extLst>
              <a:ext uri="{FF2B5EF4-FFF2-40B4-BE49-F238E27FC236}">
                <a16:creationId xmlns:a16="http://schemas.microsoft.com/office/drawing/2014/main" id="{C081E2C6-CC5C-FE4C-84E4-D5FC8A6AD057}"/>
              </a:ext>
            </a:extLst>
          </p:cNvPr>
          <p:cNvCxnSpPr>
            <a:cxnSpLocks/>
            <a:stCxn id="172" idx="6"/>
            <a:endCxn id="181" idx="2"/>
          </p:cNvCxnSpPr>
          <p:nvPr/>
        </p:nvCxnSpPr>
        <p:spPr>
          <a:xfrm>
            <a:off x="9016663" y="4278116"/>
            <a:ext cx="35295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Ellipse 182">
            <a:extLst>
              <a:ext uri="{FF2B5EF4-FFF2-40B4-BE49-F238E27FC236}">
                <a16:creationId xmlns:a16="http://schemas.microsoft.com/office/drawing/2014/main" id="{BADFA816-63AF-8E41-96D9-B079E5371F6A}"/>
              </a:ext>
            </a:extLst>
          </p:cNvPr>
          <p:cNvSpPr/>
          <p:nvPr/>
        </p:nvSpPr>
        <p:spPr>
          <a:xfrm>
            <a:off x="6033279" y="4603235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Ellipse 183">
            <a:extLst>
              <a:ext uri="{FF2B5EF4-FFF2-40B4-BE49-F238E27FC236}">
                <a16:creationId xmlns:a16="http://schemas.microsoft.com/office/drawing/2014/main" id="{0DB660F3-B1D9-6F4B-B3B1-1AB194973D0C}"/>
              </a:ext>
            </a:extLst>
          </p:cNvPr>
          <p:cNvSpPr/>
          <p:nvPr/>
        </p:nvSpPr>
        <p:spPr>
          <a:xfrm>
            <a:off x="6500361" y="4603669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Ellipse 184">
            <a:extLst>
              <a:ext uri="{FF2B5EF4-FFF2-40B4-BE49-F238E27FC236}">
                <a16:creationId xmlns:a16="http://schemas.microsoft.com/office/drawing/2014/main" id="{E9BD26A1-16D0-B64B-9546-2ACA53CCF871}"/>
              </a:ext>
            </a:extLst>
          </p:cNvPr>
          <p:cNvSpPr/>
          <p:nvPr/>
        </p:nvSpPr>
        <p:spPr>
          <a:xfrm>
            <a:off x="6968612" y="4603382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Ellipse 185">
            <a:extLst>
              <a:ext uri="{FF2B5EF4-FFF2-40B4-BE49-F238E27FC236}">
                <a16:creationId xmlns:a16="http://schemas.microsoft.com/office/drawing/2014/main" id="{6D4B719D-5F26-0444-A9A0-780DCC8EF9C1}"/>
              </a:ext>
            </a:extLst>
          </p:cNvPr>
          <p:cNvSpPr/>
          <p:nvPr/>
        </p:nvSpPr>
        <p:spPr>
          <a:xfrm>
            <a:off x="7406527" y="4603382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Ellipse 186">
            <a:extLst>
              <a:ext uri="{FF2B5EF4-FFF2-40B4-BE49-F238E27FC236}">
                <a16:creationId xmlns:a16="http://schemas.microsoft.com/office/drawing/2014/main" id="{157F11C6-48D0-AE47-89E8-C56C1A2A58DA}"/>
              </a:ext>
            </a:extLst>
          </p:cNvPr>
          <p:cNvSpPr/>
          <p:nvPr/>
        </p:nvSpPr>
        <p:spPr>
          <a:xfrm>
            <a:off x="7877768" y="4600783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Ellipse 187">
            <a:extLst>
              <a:ext uri="{FF2B5EF4-FFF2-40B4-BE49-F238E27FC236}">
                <a16:creationId xmlns:a16="http://schemas.microsoft.com/office/drawing/2014/main" id="{B8DCAAEF-2D22-5447-B9D0-42FC97E80DE3}"/>
              </a:ext>
            </a:extLst>
          </p:cNvPr>
          <p:cNvSpPr/>
          <p:nvPr/>
        </p:nvSpPr>
        <p:spPr>
          <a:xfrm>
            <a:off x="8364188" y="460036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Ellipse 188">
            <a:extLst>
              <a:ext uri="{FF2B5EF4-FFF2-40B4-BE49-F238E27FC236}">
                <a16:creationId xmlns:a16="http://schemas.microsoft.com/office/drawing/2014/main" id="{0B382011-1637-9C47-8B9B-15192CB8DA00}"/>
              </a:ext>
            </a:extLst>
          </p:cNvPr>
          <p:cNvSpPr/>
          <p:nvPr/>
        </p:nvSpPr>
        <p:spPr>
          <a:xfrm>
            <a:off x="8860044" y="4598087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0" name="Connecteur droit 189">
            <a:extLst>
              <a:ext uri="{FF2B5EF4-FFF2-40B4-BE49-F238E27FC236}">
                <a16:creationId xmlns:a16="http://schemas.microsoft.com/office/drawing/2014/main" id="{454D27AA-797B-9D43-AA88-6F434BF4280D}"/>
              </a:ext>
            </a:extLst>
          </p:cNvPr>
          <p:cNvCxnSpPr>
            <a:cxnSpLocks/>
            <a:stCxn id="183" idx="6"/>
            <a:endCxn id="184" idx="2"/>
          </p:cNvCxnSpPr>
          <p:nvPr/>
        </p:nvCxnSpPr>
        <p:spPr>
          <a:xfrm>
            <a:off x="6189896" y="4670056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Connecteur droit 190">
            <a:extLst>
              <a:ext uri="{FF2B5EF4-FFF2-40B4-BE49-F238E27FC236}">
                <a16:creationId xmlns:a16="http://schemas.microsoft.com/office/drawing/2014/main" id="{EACF3CEA-4F0B-B241-8A06-79FAF3596149}"/>
              </a:ext>
            </a:extLst>
          </p:cNvPr>
          <p:cNvCxnSpPr>
            <a:cxnSpLocks/>
            <a:stCxn id="188" idx="6"/>
            <a:endCxn id="189" idx="2"/>
          </p:cNvCxnSpPr>
          <p:nvPr/>
        </p:nvCxnSpPr>
        <p:spPr>
          <a:xfrm flipV="1">
            <a:off x="8520804" y="4664907"/>
            <a:ext cx="33924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Connecteur droit 191">
            <a:extLst>
              <a:ext uri="{FF2B5EF4-FFF2-40B4-BE49-F238E27FC236}">
                <a16:creationId xmlns:a16="http://schemas.microsoft.com/office/drawing/2014/main" id="{42A8A2D5-2090-5642-A2AB-DC7AD8BEE834}"/>
              </a:ext>
            </a:extLst>
          </p:cNvPr>
          <p:cNvCxnSpPr>
            <a:cxnSpLocks/>
            <a:stCxn id="187" idx="6"/>
            <a:endCxn id="188" idx="2"/>
          </p:cNvCxnSpPr>
          <p:nvPr/>
        </p:nvCxnSpPr>
        <p:spPr>
          <a:xfrm flipV="1">
            <a:off x="8034385" y="4667182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Connecteur droit 192">
            <a:extLst>
              <a:ext uri="{FF2B5EF4-FFF2-40B4-BE49-F238E27FC236}">
                <a16:creationId xmlns:a16="http://schemas.microsoft.com/office/drawing/2014/main" id="{5EA0D8CF-698F-8642-90B8-93240E3CB681}"/>
              </a:ext>
            </a:extLst>
          </p:cNvPr>
          <p:cNvCxnSpPr>
            <a:cxnSpLocks/>
            <a:stCxn id="186" idx="6"/>
            <a:endCxn id="187" idx="2"/>
          </p:cNvCxnSpPr>
          <p:nvPr/>
        </p:nvCxnSpPr>
        <p:spPr>
          <a:xfrm flipV="1">
            <a:off x="7563145" y="4667603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Connecteur droit 193">
            <a:extLst>
              <a:ext uri="{FF2B5EF4-FFF2-40B4-BE49-F238E27FC236}">
                <a16:creationId xmlns:a16="http://schemas.microsoft.com/office/drawing/2014/main" id="{21D74460-4986-914D-99FD-3F135AD852FB}"/>
              </a:ext>
            </a:extLst>
          </p:cNvPr>
          <p:cNvCxnSpPr>
            <a:cxnSpLocks/>
            <a:stCxn id="185" idx="6"/>
            <a:endCxn id="186" idx="2"/>
          </p:cNvCxnSpPr>
          <p:nvPr/>
        </p:nvCxnSpPr>
        <p:spPr>
          <a:xfrm>
            <a:off x="7125228" y="4670203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Connecteur droit 194">
            <a:extLst>
              <a:ext uri="{FF2B5EF4-FFF2-40B4-BE49-F238E27FC236}">
                <a16:creationId xmlns:a16="http://schemas.microsoft.com/office/drawing/2014/main" id="{D97EE875-90BE-C847-AAFA-3C319513AE1E}"/>
              </a:ext>
            </a:extLst>
          </p:cNvPr>
          <p:cNvCxnSpPr>
            <a:cxnSpLocks/>
            <a:stCxn id="184" idx="6"/>
            <a:endCxn id="185" idx="2"/>
          </p:cNvCxnSpPr>
          <p:nvPr/>
        </p:nvCxnSpPr>
        <p:spPr>
          <a:xfrm flipV="1">
            <a:off x="6656979" y="4670203"/>
            <a:ext cx="311633" cy="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Ellipse 197">
            <a:extLst>
              <a:ext uri="{FF2B5EF4-FFF2-40B4-BE49-F238E27FC236}">
                <a16:creationId xmlns:a16="http://schemas.microsoft.com/office/drawing/2014/main" id="{0C647352-A15E-474C-A5CE-9444198DF00E}"/>
              </a:ext>
            </a:extLst>
          </p:cNvPr>
          <p:cNvSpPr/>
          <p:nvPr/>
        </p:nvSpPr>
        <p:spPr>
          <a:xfrm>
            <a:off x="9369613" y="460036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9" name="Connecteur droit 198">
            <a:extLst>
              <a:ext uri="{FF2B5EF4-FFF2-40B4-BE49-F238E27FC236}">
                <a16:creationId xmlns:a16="http://schemas.microsoft.com/office/drawing/2014/main" id="{08417897-87CC-2E44-A5DB-35A54EE42CEA}"/>
              </a:ext>
            </a:extLst>
          </p:cNvPr>
          <p:cNvCxnSpPr>
            <a:cxnSpLocks/>
            <a:stCxn id="189" idx="6"/>
            <a:endCxn id="198" idx="2"/>
          </p:cNvCxnSpPr>
          <p:nvPr/>
        </p:nvCxnSpPr>
        <p:spPr>
          <a:xfrm>
            <a:off x="9016662" y="4664907"/>
            <a:ext cx="35295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Connecteur droit 199">
            <a:extLst>
              <a:ext uri="{FF2B5EF4-FFF2-40B4-BE49-F238E27FC236}">
                <a16:creationId xmlns:a16="http://schemas.microsoft.com/office/drawing/2014/main" id="{3E7C0621-FCF2-8644-99D8-AD83C68224A7}"/>
              </a:ext>
            </a:extLst>
          </p:cNvPr>
          <p:cNvCxnSpPr>
            <a:cxnSpLocks/>
            <a:stCxn id="29" idx="4"/>
            <a:endCxn id="166" idx="0"/>
          </p:cNvCxnSpPr>
          <p:nvPr/>
        </p:nvCxnSpPr>
        <p:spPr>
          <a:xfrm flipH="1">
            <a:off x="6111589" y="3976655"/>
            <a:ext cx="5024" cy="239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Connecteur droit 200">
            <a:extLst>
              <a:ext uri="{FF2B5EF4-FFF2-40B4-BE49-F238E27FC236}">
                <a16:creationId xmlns:a16="http://schemas.microsoft.com/office/drawing/2014/main" id="{04D3B993-47DD-8249-AB5F-65EA89E032DB}"/>
              </a:ext>
            </a:extLst>
          </p:cNvPr>
          <p:cNvCxnSpPr>
            <a:cxnSpLocks/>
            <a:stCxn id="30" idx="4"/>
            <a:endCxn id="167" idx="0"/>
          </p:cNvCxnSpPr>
          <p:nvPr/>
        </p:nvCxnSpPr>
        <p:spPr>
          <a:xfrm flipH="1">
            <a:off x="6578671" y="3977089"/>
            <a:ext cx="5024" cy="239789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Connecteur droit 201">
            <a:extLst>
              <a:ext uri="{FF2B5EF4-FFF2-40B4-BE49-F238E27FC236}">
                <a16:creationId xmlns:a16="http://schemas.microsoft.com/office/drawing/2014/main" id="{7130EDF5-4984-494C-A6E6-7600D5E59112}"/>
              </a:ext>
            </a:extLst>
          </p:cNvPr>
          <p:cNvCxnSpPr>
            <a:cxnSpLocks/>
            <a:stCxn id="31" idx="4"/>
            <a:endCxn id="168" idx="0"/>
          </p:cNvCxnSpPr>
          <p:nvPr/>
        </p:nvCxnSpPr>
        <p:spPr>
          <a:xfrm flipH="1">
            <a:off x="7046923" y="3976801"/>
            <a:ext cx="5024" cy="239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Connecteur droit 202">
            <a:extLst>
              <a:ext uri="{FF2B5EF4-FFF2-40B4-BE49-F238E27FC236}">
                <a16:creationId xmlns:a16="http://schemas.microsoft.com/office/drawing/2014/main" id="{04020A2A-010C-B348-BC4A-DC8C3A7C71C4}"/>
              </a:ext>
            </a:extLst>
          </p:cNvPr>
          <p:cNvCxnSpPr>
            <a:cxnSpLocks/>
            <a:stCxn id="32" idx="4"/>
            <a:endCxn id="169" idx="0"/>
          </p:cNvCxnSpPr>
          <p:nvPr/>
        </p:nvCxnSpPr>
        <p:spPr>
          <a:xfrm flipH="1">
            <a:off x="7484837" y="3976801"/>
            <a:ext cx="5024" cy="239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Connecteur droit 203">
            <a:extLst>
              <a:ext uri="{FF2B5EF4-FFF2-40B4-BE49-F238E27FC236}">
                <a16:creationId xmlns:a16="http://schemas.microsoft.com/office/drawing/2014/main" id="{3AF60CB5-95A1-9948-AA6B-43030A0DBDCE}"/>
              </a:ext>
            </a:extLst>
          </p:cNvPr>
          <p:cNvCxnSpPr>
            <a:cxnSpLocks/>
            <a:stCxn id="33" idx="4"/>
            <a:endCxn id="170" idx="0"/>
          </p:cNvCxnSpPr>
          <p:nvPr/>
        </p:nvCxnSpPr>
        <p:spPr>
          <a:xfrm flipH="1">
            <a:off x="7956078" y="3974203"/>
            <a:ext cx="5024" cy="239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Connecteur droit 204">
            <a:extLst>
              <a:ext uri="{FF2B5EF4-FFF2-40B4-BE49-F238E27FC236}">
                <a16:creationId xmlns:a16="http://schemas.microsoft.com/office/drawing/2014/main" id="{E5253C17-90D1-3D48-84DA-E71A272B2480}"/>
              </a:ext>
            </a:extLst>
          </p:cNvPr>
          <p:cNvCxnSpPr>
            <a:cxnSpLocks/>
            <a:stCxn id="34" idx="4"/>
            <a:endCxn id="171" idx="0"/>
          </p:cNvCxnSpPr>
          <p:nvPr/>
        </p:nvCxnSpPr>
        <p:spPr>
          <a:xfrm flipH="1">
            <a:off x="8442498" y="3973781"/>
            <a:ext cx="5024" cy="239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Connecteur droit 205">
            <a:extLst>
              <a:ext uri="{FF2B5EF4-FFF2-40B4-BE49-F238E27FC236}">
                <a16:creationId xmlns:a16="http://schemas.microsoft.com/office/drawing/2014/main" id="{8DE11735-F5C5-0349-860C-14017AA0E5CF}"/>
              </a:ext>
            </a:extLst>
          </p:cNvPr>
          <p:cNvCxnSpPr>
            <a:cxnSpLocks/>
            <a:stCxn id="35" idx="4"/>
            <a:endCxn id="172" idx="0"/>
          </p:cNvCxnSpPr>
          <p:nvPr/>
        </p:nvCxnSpPr>
        <p:spPr>
          <a:xfrm flipH="1">
            <a:off x="8938355" y="3971507"/>
            <a:ext cx="5024" cy="239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Connecteur droit 206">
            <a:extLst>
              <a:ext uri="{FF2B5EF4-FFF2-40B4-BE49-F238E27FC236}">
                <a16:creationId xmlns:a16="http://schemas.microsoft.com/office/drawing/2014/main" id="{7A7E0089-20B8-2443-8C11-AFEDAD463925}"/>
              </a:ext>
            </a:extLst>
          </p:cNvPr>
          <p:cNvCxnSpPr>
            <a:cxnSpLocks/>
            <a:stCxn id="150" idx="4"/>
            <a:endCxn id="181" idx="0"/>
          </p:cNvCxnSpPr>
          <p:nvPr/>
        </p:nvCxnSpPr>
        <p:spPr>
          <a:xfrm flipH="1">
            <a:off x="9447924" y="3973781"/>
            <a:ext cx="5024" cy="239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Connecteur droit 207">
            <a:extLst>
              <a:ext uri="{FF2B5EF4-FFF2-40B4-BE49-F238E27FC236}">
                <a16:creationId xmlns:a16="http://schemas.microsoft.com/office/drawing/2014/main" id="{EC3AD806-A172-5A45-8BFC-4E50B175AB01}"/>
              </a:ext>
            </a:extLst>
          </p:cNvPr>
          <p:cNvCxnSpPr>
            <a:cxnSpLocks/>
            <a:stCxn id="181" idx="4"/>
            <a:endCxn id="198" idx="0"/>
          </p:cNvCxnSpPr>
          <p:nvPr/>
        </p:nvCxnSpPr>
        <p:spPr>
          <a:xfrm flipH="1">
            <a:off x="9447923" y="4347212"/>
            <a:ext cx="1" cy="253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Connecteur droit 208">
            <a:extLst>
              <a:ext uri="{FF2B5EF4-FFF2-40B4-BE49-F238E27FC236}">
                <a16:creationId xmlns:a16="http://schemas.microsoft.com/office/drawing/2014/main" id="{9424EF46-FCCB-8044-87DA-52FF69359BFC}"/>
              </a:ext>
            </a:extLst>
          </p:cNvPr>
          <p:cNvCxnSpPr>
            <a:cxnSpLocks/>
            <a:stCxn id="172" idx="4"/>
            <a:endCxn id="189" idx="0"/>
          </p:cNvCxnSpPr>
          <p:nvPr/>
        </p:nvCxnSpPr>
        <p:spPr>
          <a:xfrm flipH="1">
            <a:off x="8938354" y="4344937"/>
            <a:ext cx="1" cy="253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Connecteur droit 209">
            <a:extLst>
              <a:ext uri="{FF2B5EF4-FFF2-40B4-BE49-F238E27FC236}">
                <a16:creationId xmlns:a16="http://schemas.microsoft.com/office/drawing/2014/main" id="{F2630101-7D27-FD42-8E8E-BB67AC72812F}"/>
              </a:ext>
            </a:extLst>
          </p:cNvPr>
          <p:cNvCxnSpPr>
            <a:cxnSpLocks/>
            <a:stCxn id="171" idx="4"/>
            <a:endCxn id="188" idx="0"/>
          </p:cNvCxnSpPr>
          <p:nvPr/>
        </p:nvCxnSpPr>
        <p:spPr>
          <a:xfrm flipH="1">
            <a:off x="8442497" y="4347212"/>
            <a:ext cx="1" cy="253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Connecteur droit 210">
            <a:extLst>
              <a:ext uri="{FF2B5EF4-FFF2-40B4-BE49-F238E27FC236}">
                <a16:creationId xmlns:a16="http://schemas.microsoft.com/office/drawing/2014/main" id="{955263BF-D7C9-5C42-98C9-F4A6390CA660}"/>
              </a:ext>
            </a:extLst>
          </p:cNvPr>
          <p:cNvCxnSpPr>
            <a:cxnSpLocks/>
            <a:stCxn id="170" idx="4"/>
            <a:endCxn id="187" idx="0"/>
          </p:cNvCxnSpPr>
          <p:nvPr/>
        </p:nvCxnSpPr>
        <p:spPr>
          <a:xfrm flipH="1">
            <a:off x="7956077" y="4347634"/>
            <a:ext cx="1" cy="253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Connecteur droit 211">
            <a:extLst>
              <a:ext uri="{FF2B5EF4-FFF2-40B4-BE49-F238E27FC236}">
                <a16:creationId xmlns:a16="http://schemas.microsoft.com/office/drawing/2014/main" id="{DDCC1CB5-E3FF-FB42-A2B3-33B5DFD64520}"/>
              </a:ext>
            </a:extLst>
          </p:cNvPr>
          <p:cNvCxnSpPr>
            <a:cxnSpLocks/>
            <a:stCxn id="169" idx="4"/>
            <a:endCxn id="186" idx="0"/>
          </p:cNvCxnSpPr>
          <p:nvPr/>
        </p:nvCxnSpPr>
        <p:spPr>
          <a:xfrm flipH="1">
            <a:off x="7484836" y="4350233"/>
            <a:ext cx="1" cy="253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Connecteur droit 212">
            <a:extLst>
              <a:ext uri="{FF2B5EF4-FFF2-40B4-BE49-F238E27FC236}">
                <a16:creationId xmlns:a16="http://schemas.microsoft.com/office/drawing/2014/main" id="{A7BE19E4-E09D-7C4F-AA19-177C91340044}"/>
              </a:ext>
            </a:extLst>
          </p:cNvPr>
          <p:cNvCxnSpPr>
            <a:cxnSpLocks/>
            <a:stCxn id="168" idx="4"/>
            <a:endCxn id="185" idx="0"/>
          </p:cNvCxnSpPr>
          <p:nvPr/>
        </p:nvCxnSpPr>
        <p:spPr>
          <a:xfrm flipH="1">
            <a:off x="7046922" y="4350233"/>
            <a:ext cx="1" cy="253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Connecteur droit 213">
            <a:extLst>
              <a:ext uri="{FF2B5EF4-FFF2-40B4-BE49-F238E27FC236}">
                <a16:creationId xmlns:a16="http://schemas.microsoft.com/office/drawing/2014/main" id="{AA01CF74-13ED-374C-A72A-7C82D678C148}"/>
              </a:ext>
            </a:extLst>
          </p:cNvPr>
          <p:cNvCxnSpPr>
            <a:cxnSpLocks/>
            <a:stCxn id="167" idx="4"/>
            <a:endCxn id="184" idx="0"/>
          </p:cNvCxnSpPr>
          <p:nvPr/>
        </p:nvCxnSpPr>
        <p:spPr>
          <a:xfrm flipH="1">
            <a:off x="6578670" y="4350520"/>
            <a:ext cx="1" cy="253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Connecteur droit 214">
            <a:extLst>
              <a:ext uri="{FF2B5EF4-FFF2-40B4-BE49-F238E27FC236}">
                <a16:creationId xmlns:a16="http://schemas.microsoft.com/office/drawing/2014/main" id="{8BC93882-BD64-0A41-B6C2-881FC7CA87AD}"/>
              </a:ext>
            </a:extLst>
          </p:cNvPr>
          <p:cNvCxnSpPr>
            <a:cxnSpLocks/>
            <a:stCxn id="166" idx="4"/>
            <a:endCxn id="183" idx="0"/>
          </p:cNvCxnSpPr>
          <p:nvPr/>
        </p:nvCxnSpPr>
        <p:spPr>
          <a:xfrm flipH="1">
            <a:off x="6111588" y="4350086"/>
            <a:ext cx="1" cy="253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Ellipse 215">
            <a:extLst>
              <a:ext uri="{FF2B5EF4-FFF2-40B4-BE49-F238E27FC236}">
                <a16:creationId xmlns:a16="http://schemas.microsoft.com/office/drawing/2014/main" id="{59EF9F58-E976-E94F-9F22-F500B45334F0}"/>
              </a:ext>
            </a:extLst>
          </p:cNvPr>
          <p:cNvSpPr/>
          <p:nvPr/>
        </p:nvSpPr>
        <p:spPr>
          <a:xfrm>
            <a:off x="9884412" y="2635710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Ellipse 216">
            <a:extLst>
              <a:ext uri="{FF2B5EF4-FFF2-40B4-BE49-F238E27FC236}">
                <a16:creationId xmlns:a16="http://schemas.microsoft.com/office/drawing/2014/main" id="{60B31A2A-FAA9-CB49-89F9-6717DC1E100F}"/>
              </a:ext>
            </a:extLst>
          </p:cNvPr>
          <p:cNvSpPr/>
          <p:nvPr/>
        </p:nvSpPr>
        <p:spPr>
          <a:xfrm>
            <a:off x="9882403" y="3065762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Ellipse 217">
            <a:extLst>
              <a:ext uri="{FF2B5EF4-FFF2-40B4-BE49-F238E27FC236}">
                <a16:creationId xmlns:a16="http://schemas.microsoft.com/office/drawing/2014/main" id="{E7925AFA-E9CA-ED43-992F-BB592A5AD550}"/>
              </a:ext>
            </a:extLst>
          </p:cNvPr>
          <p:cNvSpPr/>
          <p:nvPr/>
        </p:nvSpPr>
        <p:spPr>
          <a:xfrm>
            <a:off x="9880396" y="3470117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Ellipse 218">
            <a:extLst>
              <a:ext uri="{FF2B5EF4-FFF2-40B4-BE49-F238E27FC236}">
                <a16:creationId xmlns:a16="http://schemas.microsoft.com/office/drawing/2014/main" id="{5B960CEB-93E3-554E-A1F7-DC681245E807}"/>
              </a:ext>
            </a:extLst>
          </p:cNvPr>
          <p:cNvSpPr/>
          <p:nvPr/>
        </p:nvSpPr>
        <p:spPr>
          <a:xfrm>
            <a:off x="9878386" y="3838489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0" name="Connecteur droit 219">
            <a:extLst>
              <a:ext uri="{FF2B5EF4-FFF2-40B4-BE49-F238E27FC236}">
                <a16:creationId xmlns:a16="http://schemas.microsoft.com/office/drawing/2014/main" id="{8D317351-FCBD-7440-A68E-AC58053DFAAF}"/>
              </a:ext>
            </a:extLst>
          </p:cNvPr>
          <p:cNvCxnSpPr>
            <a:cxnSpLocks/>
            <a:stCxn id="218" idx="4"/>
            <a:endCxn id="219" idx="0"/>
          </p:cNvCxnSpPr>
          <p:nvPr/>
        </p:nvCxnSpPr>
        <p:spPr>
          <a:xfrm flipH="1">
            <a:off x="9956695" y="3603758"/>
            <a:ext cx="2009" cy="234731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Connecteur droit 220">
            <a:extLst>
              <a:ext uri="{FF2B5EF4-FFF2-40B4-BE49-F238E27FC236}">
                <a16:creationId xmlns:a16="http://schemas.microsoft.com/office/drawing/2014/main" id="{16ED2DBC-0AD8-3C44-811C-7C04C6EFB070}"/>
              </a:ext>
            </a:extLst>
          </p:cNvPr>
          <p:cNvCxnSpPr>
            <a:cxnSpLocks/>
            <a:stCxn id="217" idx="4"/>
            <a:endCxn id="218" idx="0"/>
          </p:cNvCxnSpPr>
          <p:nvPr/>
        </p:nvCxnSpPr>
        <p:spPr>
          <a:xfrm flipH="1">
            <a:off x="9958705" y="3199405"/>
            <a:ext cx="2007" cy="270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Connecteur droit 221">
            <a:extLst>
              <a:ext uri="{FF2B5EF4-FFF2-40B4-BE49-F238E27FC236}">
                <a16:creationId xmlns:a16="http://schemas.microsoft.com/office/drawing/2014/main" id="{D28AEF4A-EDB0-0A4D-BB83-564EEEFC439B}"/>
              </a:ext>
            </a:extLst>
          </p:cNvPr>
          <p:cNvCxnSpPr>
            <a:cxnSpLocks/>
            <a:stCxn id="216" idx="4"/>
            <a:endCxn id="217" idx="0"/>
          </p:cNvCxnSpPr>
          <p:nvPr/>
        </p:nvCxnSpPr>
        <p:spPr>
          <a:xfrm flipH="1">
            <a:off x="9960712" y="2769352"/>
            <a:ext cx="2008" cy="2964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Ellipse 224">
            <a:extLst>
              <a:ext uri="{FF2B5EF4-FFF2-40B4-BE49-F238E27FC236}">
                <a16:creationId xmlns:a16="http://schemas.microsoft.com/office/drawing/2014/main" id="{13866036-E3ED-E046-939D-06B88A5E1AA6}"/>
              </a:ext>
            </a:extLst>
          </p:cNvPr>
          <p:cNvSpPr/>
          <p:nvPr/>
        </p:nvSpPr>
        <p:spPr>
          <a:xfrm>
            <a:off x="9878385" y="2223106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6" name="Connecteur droit 225">
            <a:extLst>
              <a:ext uri="{FF2B5EF4-FFF2-40B4-BE49-F238E27FC236}">
                <a16:creationId xmlns:a16="http://schemas.microsoft.com/office/drawing/2014/main" id="{3AFD507B-FE5B-5247-93A5-9A1F7BE344A6}"/>
              </a:ext>
            </a:extLst>
          </p:cNvPr>
          <p:cNvCxnSpPr>
            <a:cxnSpLocks/>
            <a:endCxn id="216" idx="0"/>
          </p:cNvCxnSpPr>
          <p:nvPr/>
        </p:nvCxnSpPr>
        <p:spPr>
          <a:xfrm>
            <a:off x="9958703" y="2348800"/>
            <a:ext cx="4018" cy="2869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Ellipse 226">
            <a:extLst>
              <a:ext uri="{FF2B5EF4-FFF2-40B4-BE49-F238E27FC236}">
                <a16:creationId xmlns:a16="http://schemas.microsoft.com/office/drawing/2014/main" id="{38926D3C-7504-9B41-B014-A122EDBCBE15}"/>
              </a:ext>
            </a:extLst>
          </p:cNvPr>
          <p:cNvSpPr/>
          <p:nvPr/>
        </p:nvSpPr>
        <p:spPr>
          <a:xfrm>
            <a:off x="9882403" y="1811825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8" name="Connecteur droit 227">
            <a:extLst>
              <a:ext uri="{FF2B5EF4-FFF2-40B4-BE49-F238E27FC236}">
                <a16:creationId xmlns:a16="http://schemas.microsoft.com/office/drawing/2014/main" id="{8557A6B6-4672-404E-8B25-45C61940AF74}"/>
              </a:ext>
            </a:extLst>
          </p:cNvPr>
          <p:cNvCxnSpPr>
            <a:cxnSpLocks/>
            <a:stCxn id="227" idx="4"/>
            <a:endCxn id="225" idx="0"/>
          </p:cNvCxnSpPr>
          <p:nvPr/>
        </p:nvCxnSpPr>
        <p:spPr>
          <a:xfrm flipH="1">
            <a:off x="9956695" y="1945467"/>
            <a:ext cx="4019" cy="277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Ellipse 228">
            <a:extLst>
              <a:ext uri="{FF2B5EF4-FFF2-40B4-BE49-F238E27FC236}">
                <a16:creationId xmlns:a16="http://schemas.microsoft.com/office/drawing/2014/main" id="{9D078C65-D736-974D-809D-6AC548EF7FC6}"/>
              </a:ext>
            </a:extLst>
          </p:cNvPr>
          <p:cNvSpPr/>
          <p:nvPr/>
        </p:nvSpPr>
        <p:spPr>
          <a:xfrm>
            <a:off x="9873362" y="421192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Ellipse 229">
            <a:extLst>
              <a:ext uri="{FF2B5EF4-FFF2-40B4-BE49-F238E27FC236}">
                <a16:creationId xmlns:a16="http://schemas.microsoft.com/office/drawing/2014/main" id="{36D7F40C-D1FB-194A-B6AC-DACD4B1D057F}"/>
              </a:ext>
            </a:extLst>
          </p:cNvPr>
          <p:cNvSpPr/>
          <p:nvPr/>
        </p:nvSpPr>
        <p:spPr>
          <a:xfrm>
            <a:off x="9873361" y="459871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1" name="Connecteur droit 230">
            <a:extLst>
              <a:ext uri="{FF2B5EF4-FFF2-40B4-BE49-F238E27FC236}">
                <a16:creationId xmlns:a16="http://schemas.microsoft.com/office/drawing/2014/main" id="{A0461D3E-64D1-F047-BF81-7F84D1AF6038}"/>
              </a:ext>
            </a:extLst>
          </p:cNvPr>
          <p:cNvCxnSpPr>
            <a:cxnSpLocks/>
            <a:stCxn id="219" idx="4"/>
            <a:endCxn id="229" idx="0"/>
          </p:cNvCxnSpPr>
          <p:nvPr/>
        </p:nvCxnSpPr>
        <p:spPr>
          <a:xfrm flipH="1">
            <a:off x="9951671" y="3972131"/>
            <a:ext cx="5024" cy="239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Connecteur droit 231">
            <a:extLst>
              <a:ext uri="{FF2B5EF4-FFF2-40B4-BE49-F238E27FC236}">
                <a16:creationId xmlns:a16="http://schemas.microsoft.com/office/drawing/2014/main" id="{39C456E5-4EEB-784A-BDCE-0D8ECAE7F80A}"/>
              </a:ext>
            </a:extLst>
          </p:cNvPr>
          <p:cNvCxnSpPr>
            <a:cxnSpLocks/>
            <a:stCxn id="229" idx="4"/>
            <a:endCxn id="230" idx="0"/>
          </p:cNvCxnSpPr>
          <p:nvPr/>
        </p:nvCxnSpPr>
        <p:spPr>
          <a:xfrm flipH="1">
            <a:off x="9951670" y="4345562"/>
            <a:ext cx="1" cy="253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Connecteur droit 232">
            <a:extLst>
              <a:ext uri="{FF2B5EF4-FFF2-40B4-BE49-F238E27FC236}">
                <a16:creationId xmlns:a16="http://schemas.microsoft.com/office/drawing/2014/main" id="{E225CFA5-5991-A845-A9AF-E26D138502BB}"/>
              </a:ext>
            </a:extLst>
          </p:cNvPr>
          <p:cNvCxnSpPr>
            <a:cxnSpLocks/>
            <a:stCxn id="158" idx="6"/>
            <a:endCxn id="227" idx="2"/>
          </p:cNvCxnSpPr>
          <p:nvPr/>
        </p:nvCxnSpPr>
        <p:spPr>
          <a:xfrm flipV="1">
            <a:off x="9535273" y="1878646"/>
            <a:ext cx="347130" cy="1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Ellipse 233">
            <a:extLst>
              <a:ext uri="{FF2B5EF4-FFF2-40B4-BE49-F238E27FC236}">
                <a16:creationId xmlns:a16="http://schemas.microsoft.com/office/drawing/2014/main" id="{7372DFFD-5E97-5E48-A7D6-560C8FD39A44}"/>
              </a:ext>
            </a:extLst>
          </p:cNvPr>
          <p:cNvSpPr/>
          <p:nvPr/>
        </p:nvSpPr>
        <p:spPr>
          <a:xfrm>
            <a:off x="10388238" y="2631357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Ellipse 234">
            <a:extLst>
              <a:ext uri="{FF2B5EF4-FFF2-40B4-BE49-F238E27FC236}">
                <a16:creationId xmlns:a16="http://schemas.microsoft.com/office/drawing/2014/main" id="{4FD9A2B8-1F8F-E74D-AC52-A8C6FCCA64DB}"/>
              </a:ext>
            </a:extLst>
          </p:cNvPr>
          <p:cNvSpPr/>
          <p:nvPr/>
        </p:nvSpPr>
        <p:spPr>
          <a:xfrm>
            <a:off x="10386229" y="3061410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Ellipse 235">
            <a:extLst>
              <a:ext uri="{FF2B5EF4-FFF2-40B4-BE49-F238E27FC236}">
                <a16:creationId xmlns:a16="http://schemas.microsoft.com/office/drawing/2014/main" id="{B27C4780-2BEA-9E45-9257-F2D84CBCAF38}"/>
              </a:ext>
            </a:extLst>
          </p:cNvPr>
          <p:cNvSpPr/>
          <p:nvPr/>
        </p:nvSpPr>
        <p:spPr>
          <a:xfrm>
            <a:off x="10384221" y="3465764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Ellipse 236">
            <a:extLst>
              <a:ext uri="{FF2B5EF4-FFF2-40B4-BE49-F238E27FC236}">
                <a16:creationId xmlns:a16="http://schemas.microsoft.com/office/drawing/2014/main" id="{1E48CE64-FD9D-1A47-BE13-D08E7A083460}"/>
              </a:ext>
            </a:extLst>
          </p:cNvPr>
          <p:cNvSpPr/>
          <p:nvPr/>
        </p:nvSpPr>
        <p:spPr>
          <a:xfrm>
            <a:off x="10382212" y="3834137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8" name="Connecteur droit 237">
            <a:extLst>
              <a:ext uri="{FF2B5EF4-FFF2-40B4-BE49-F238E27FC236}">
                <a16:creationId xmlns:a16="http://schemas.microsoft.com/office/drawing/2014/main" id="{47AB8F58-6E0B-5243-8C11-A4E35F204E6F}"/>
              </a:ext>
            </a:extLst>
          </p:cNvPr>
          <p:cNvCxnSpPr>
            <a:cxnSpLocks/>
            <a:stCxn id="236" idx="4"/>
            <a:endCxn id="237" idx="0"/>
          </p:cNvCxnSpPr>
          <p:nvPr/>
        </p:nvCxnSpPr>
        <p:spPr>
          <a:xfrm flipH="1">
            <a:off x="10460520" y="3599406"/>
            <a:ext cx="2009" cy="234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Connecteur droit 238">
            <a:extLst>
              <a:ext uri="{FF2B5EF4-FFF2-40B4-BE49-F238E27FC236}">
                <a16:creationId xmlns:a16="http://schemas.microsoft.com/office/drawing/2014/main" id="{F698848B-AD9F-FD48-9401-AEFD1EE93C8E}"/>
              </a:ext>
            </a:extLst>
          </p:cNvPr>
          <p:cNvCxnSpPr>
            <a:cxnSpLocks/>
            <a:stCxn id="235" idx="4"/>
            <a:endCxn id="236" idx="0"/>
          </p:cNvCxnSpPr>
          <p:nvPr/>
        </p:nvCxnSpPr>
        <p:spPr>
          <a:xfrm flipH="1">
            <a:off x="10462530" y="3195052"/>
            <a:ext cx="2007" cy="270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Connecteur droit 239">
            <a:extLst>
              <a:ext uri="{FF2B5EF4-FFF2-40B4-BE49-F238E27FC236}">
                <a16:creationId xmlns:a16="http://schemas.microsoft.com/office/drawing/2014/main" id="{CE2B2DC8-1AF6-B640-924F-0C3F969A4BEF}"/>
              </a:ext>
            </a:extLst>
          </p:cNvPr>
          <p:cNvCxnSpPr>
            <a:cxnSpLocks/>
            <a:stCxn id="234" idx="4"/>
            <a:endCxn id="235" idx="0"/>
          </p:cNvCxnSpPr>
          <p:nvPr/>
        </p:nvCxnSpPr>
        <p:spPr>
          <a:xfrm flipH="1">
            <a:off x="10464537" y="2765000"/>
            <a:ext cx="2008" cy="2964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Ellipse 242">
            <a:extLst>
              <a:ext uri="{FF2B5EF4-FFF2-40B4-BE49-F238E27FC236}">
                <a16:creationId xmlns:a16="http://schemas.microsoft.com/office/drawing/2014/main" id="{FF080417-296A-B64E-A368-BC574B9232AE}"/>
              </a:ext>
            </a:extLst>
          </p:cNvPr>
          <p:cNvSpPr/>
          <p:nvPr/>
        </p:nvSpPr>
        <p:spPr>
          <a:xfrm>
            <a:off x="10382210" y="2218754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4" name="Connecteur droit 243">
            <a:extLst>
              <a:ext uri="{FF2B5EF4-FFF2-40B4-BE49-F238E27FC236}">
                <a16:creationId xmlns:a16="http://schemas.microsoft.com/office/drawing/2014/main" id="{E01333E4-D609-A846-B57E-929CB5BEB3EF}"/>
              </a:ext>
            </a:extLst>
          </p:cNvPr>
          <p:cNvCxnSpPr>
            <a:cxnSpLocks/>
            <a:endCxn id="234" idx="0"/>
          </p:cNvCxnSpPr>
          <p:nvPr/>
        </p:nvCxnSpPr>
        <p:spPr>
          <a:xfrm>
            <a:off x="10462528" y="2344447"/>
            <a:ext cx="4018" cy="2869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" name="Ellipse 244">
            <a:extLst>
              <a:ext uri="{FF2B5EF4-FFF2-40B4-BE49-F238E27FC236}">
                <a16:creationId xmlns:a16="http://schemas.microsoft.com/office/drawing/2014/main" id="{85B1A8A1-60B5-294E-8C73-11C44099ADA7}"/>
              </a:ext>
            </a:extLst>
          </p:cNvPr>
          <p:cNvSpPr/>
          <p:nvPr/>
        </p:nvSpPr>
        <p:spPr>
          <a:xfrm>
            <a:off x="10386229" y="1807472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6" name="Connecteur droit 245">
            <a:extLst>
              <a:ext uri="{FF2B5EF4-FFF2-40B4-BE49-F238E27FC236}">
                <a16:creationId xmlns:a16="http://schemas.microsoft.com/office/drawing/2014/main" id="{99674273-5385-ED4E-95E3-AE1E95D64B3F}"/>
              </a:ext>
            </a:extLst>
          </p:cNvPr>
          <p:cNvCxnSpPr>
            <a:cxnSpLocks/>
            <a:stCxn id="245" idx="4"/>
            <a:endCxn id="243" idx="0"/>
          </p:cNvCxnSpPr>
          <p:nvPr/>
        </p:nvCxnSpPr>
        <p:spPr>
          <a:xfrm flipH="1">
            <a:off x="10460520" y="1941114"/>
            <a:ext cx="4019" cy="277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7" name="Ellipse 246">
            <a:extLst>
              <a:ext uri="{FF2B5EF4-FFF2-40B4-BE49-F238E27FC236}">
                <a16:creationId xmlns:a16="http://schemas.microsoft.com/office/drawing/2014/main" id="{9D43DD78-D6B2-7F46-81C7-EE0F9B148099}"/>
              </a:ext>
            </a:extLst>
          </p:cNvPr>
          <p:cNvSpPr/>
          <p:nvPr/>
        </p:nvSpPr>
        <p:spPr>
          <a:xfrm>
            <a:off x="10377187" y="4207568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Ellipse 247">
            <a:extLst>
              <a:ext uri="{FF2B5EF4-FFF2-40B4-BE49-F238E27FC236}">
                <a16:creationId xmlns:a16="http://schemas.microsoft.com/office/drawing/2014/main" id="{FF4342A6-EF9C-7B44-A1D1-DA67CEAF6989}"/>
              </a:ext>
            </a:extLst>
          </p:cNvPr>
          <p:cNvSpPr/>
          <p:nvPr/>
        </p:nvSpPr>
        <p:spPr>
          <a:xfrm>
            <a:off x="10377186" y="4594358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9" name="Connecteur droit 248">
            <a:extLst>
              <a:ext uri="{FF2B5EF4-FFF2-40B4-BE49-F238E27FC236}">
                <a16:creationId xmlns:a16="http://schemas.microsoft.com/office/drawing/2014/main" id="{567927F9-ACD5-CB4B-BDC1-751F6D3794E9}"/>
              </a:ext>
            </a:extLst>
          </p:cNvPr>
          <p:cNvCxnSpPr>
            <a:cxnSpLocks/>
            <a:stCxn id="237" idx="4"/>
            <a:endCxn id="247" idx="0"/>
          </p:cNvCxnSpPr>
          <p:nvPr/>
        </p:nvCxnSpPr>
        <p:spPr>
          <a:xfrm flipH="1">
            <a:off x="10455497" y="3967778"/>
            <a:ext cx="5024" cy="239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Connecteur droit 249">
            <a:extLst>
              <a:ext uri="{FF2B5EF4-FFF2-40B4-BE49-F238E27FC236}">
                <a16:creationId xmlns:a16="http://schemas.microsoft.com/office/drawing/2014/main" id="{6CA74E02-285F-AF47-8E04-34CEE57C0CDC}"/>
              </a:ext>
            </a:extLst>
          </p:cNvPr>
          <p:cNvCxnSpPr>
            <a:cxnSpLocks/>
            <a:stCxn id="247" idx="4"/>
            <a:endCxn id="248" idx="0"/>
          </p:cNvCxnSpPr>
          <p:nvPr/>
        </p:nvCxnSpPr>
        <p:spPr>
          <a:xfrm flipH="1">
            <a:off x="10455495" y="4341209"/>
            <a:ext cx="1" cy="253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Connecteur droit 250">
            <a:extLst>
              <a:ext uri="{FF2B5EF4-FFF2-40B4-BE49-F238E27FC236}">
                <a16:creationId xmlns:a16="http://schemas.microsoft.com/office/drawing/2014/main" id="{702AE04F-8608-444B-9AA7-3018DECDE5E6}"/>
              </a:ext>
            </a:extLst>
          </p:cNvPr>
          <p:cNvCxnSpPr>
            <a:cxnSpLocks/>
            <a:stCxn id="227" idx="6"/>
            <a:endCxn id="245" idx="2"/>
          </p:cNvCxnSpPr>
          <p:nvPr/>
        </p:nvCxnSpPr>
        <p:spPr>
          <a:xfrm flipV="1">
            <a:off x="10039022" y="1874294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Connecteur droit 251">
            <a:extLst>
              <a:ext uri="{FF2B5EF4-FFF2-40B4-BE49-F238E27FC236}">
                <a16:creationId xmlns:a16="http://schemas.microsoft.com/office/drawing/2014/main" id="{87B072B7-3A7F-A74A-81F2-BBE3FD6A8CBD}"/>
              </a:ext>
            </a:extLst>
          </p:cNvPr>
          <p:cNvCxnSpPr>
            <a:cxnSpLocks/>
            <a:stCxn id="156" idx="6"/>
            <a:endCxn id="225" idx="2"/>
          </p:cNvCxnSpPr>
          <p:nvPr/>
        </p:nvCxnSpPr>
        <p:spPr>
          <a:xfrm flipV="1">
            <a:off x="9531255" y="2289928"/>
            <a:ext cx="347130" cy="1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Connecteur droit 252">
            <a:extLst>
              <a:ext uri="{FF2B5EF4-FFF2-40B4-BE49-F238E27FC236}">
                <a16:creationId xmlns:a16="http://schemas.microsoft.com/office/drawing/2014/main" id="{12BCBF45-8155-2745-BCCF-A27AF29AE0C7}"/>
              </a:ext>
            </a:extLst>
          </p:cNvPr>
          <p:cNvCxnSpPr>
            <a:cxnSpLocks/>
            <a:stCxn id="225" idx="6"/>
            <a:endCxn id="243" idx="2"/>
          </p:cNvCxnSpPr>
          <p:nvPr/>
        </p:nvCxnSpPr>
        <p:spPr>
          <a:xfrm flipV="1">
            <a:off x="10035002" y="2285575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Connecteur droit 253">
            <a:extLst>
              <a:ext uri="{FF2B5EF4-FFF2-40B4-BE49-F238E27FC236}">
                <a16:creationId xmlns:a16="http://schemas.microsoft.com/office/drawing/2014/main" id="{9E309FA0-D6AD-BA47-8523-031437AE95D1}"/>
              </a:ext>
            </a:extLst>
          </p:cNvPr>
          <p:cNvCxnSpPr>
            <a:cxnSpLocks/>
            <a:stCxn id="216" idx="6"/>
            <a:endCxn id="234" idx="2"/>
          </p:cNvCxnSpPr>
          <p:nvPr/>
        </p:nvCxnSpPr>
        <p:spPr>
          <a:xfrm flipV="1">
            <a:off x="10041030" y="2698178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Connecteur droit 254">
            <a:extLst>
              <a:ext uri="{FF2B5EF4-FFF2-40B4-BE49-F238E27FC236}">
                <a16:creationId xmlns:a16="http://schemas.microsoft.com/office/drawing/2014/main" id="{ECCC33DB-BAAB-ED4B-BC3F-9CB747517E5D}"/>
              </a:ext>
            </a:extLst>
          </p:cNvPr>
          <p:cNvCxnSpPr>
            <a:cxnSpLocks/>
            <a:stCxn id="147" idx="6"/>
            <a:endCxn id="216" idx="2"/>
          </p:cNvCxnSpPr>
          <p:nvPr/>
        </p:nvCxnSpPr>
        <p:spPr>
          <a:xfrm flipV="1">
            <a:off x="9537283" y="2702531"/>
            <a:ext cx="347130" cy="1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Connecteur droit 255">
            <a:extLst>
              <a:ext uri="{FF2B5EF4-FFF2-40B4-BE49-F238E27FC236}">
                <a16:creationId xmlns:a16="http://schemas.microsoft.com/office/drawing/2014/main" id="{90ECEADF-8BBC-2441-89A7-470DF6A47A60}"/>
              </a:ext>
            </a:extLst>
          </p:cNvPr>
          <p:cNvCxnSpPr>
            <a:cxnSpLocks/>
            <a:stCxn id="148" idx="6"/>
            <a:endCxn id="217" idx="2"/>
          </p:cNvCxnSpPr>
          <p:nvPr/>
        </p:nvCxnSpPr>
        <p:spPr>
          <a:xfrm flipV="1">
            <a:off x="9535273" y="3132584"/>
            <a:ext cx="347130" cy="1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Connecteur droit 256">
            <a:extLst>
              <a:ext uri="{FF2B5EF4-FFF2-40B4-BE49-F238E27FC236}">
                <a16:creationId xmlns:a16="http://schemas.microsoft.com/office/drawing/2014/main" id="{C1389B01-8214-254E-AEEE-FCC3D937CF5B}"/>
              </a:ext>
            </a:extLst>
          </p:cNvPr>
          <p:cNvCxnSpPr>
            <a:cxnSpLocks/>
            <a:stCxn id="217" idx="6"/>
            <a:endCxn id="235" idx="2"/>
          </p:cNvCxnSpPr>
          <p:nvPr/>
        </p:nvCxnSpPr>
        <p:spPr>
          <a:xfrm flipV="1">
            <a:off x="10039022" y="3128231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Connecteur droit 257">
            <a:extLst>
              <a:ext uri="{FF2B5EF4-FFF2-40B4-BE49-F238E27FC236}">
                <a16:creationId xmlns:a16="http://schemas.microsoft.com/office/drawing/2014/main" id="{7E172B04-2241-534C-9370-23D4F6A4D6B7}"/>
              </a:ext>
            </a:extLst>
          </p:cNvPr>
          <p:cNvCxnSpPr>
            <a:cxnSpLocks/>
            <a:stCxn id="218" idx="6"/>
            <a:endCxn id="236" idx="2"/>
          </p:cNvCxnSpPr>
          <p:nvPr/>
        </p:nvCxnSpPr>
        <p:spPr>
          <a:xfrm flipV="1">
            <a:off x="10037013" y="3532586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Connecteur droit 258">
            <a:extLst>
              <a:ext uri="{FF2B5EF4-FFF2-40B4-BE49-F238E27FC236}">
                <a16:creationId xmlns:a16="http://schemas.microsoft.com/office/drawing/2014/main" id="{D8161886-F55A-DF43-BE15-02AC240DB295}"/>
              </a:ext>
            </a:extLst>
          </p:cNvPr>
          <p:cNvCxnSpPr>
            <a:cxnSpLocks/>
            <a:stCxn id="149" idx="6"/>
            <a:endCxn id="218" idx="2"/>
          </p:cNvCxnSpPr>
          <p:nvPr/>
        </p:nvCxnSpPr>
        <p:spPr>
          <a:xfrm flipV="1">
            <a:off x="9533265" y="3536938"/>
            <a:ext cx="347130" cy="1650"/>
          </a:xfrm>
          <a:prstGeom prst="line">
            <a:avLst/>
          </a:prstGeom>
          <a:ln w="28575">
            <a:solidFill>
              <a:schemeClr val="tx1"/>
            </a:solidFill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Connecteur droit 259">
            <a:extLst>
              <a:ext uri="{FF2B5EF4-FFF2-40B4-BE49-F238E27FC236}">
                <a16:creationId xmlns:a16="http://schemas.microsoft.com/office/drawing/2014/main" id="{26DC1726-17ED-CD40-8F9A-62B0E3C09DFC}"/>
              </a:ext>
            </a:extLst>
          </p:cNvPr>
          <p:cNvCxnSpPr>
            <a:cxnSpLocks/>
            <a:stCxn id="219" idx="6"/>
            <a:endCxn id="237" idx="2"/>
          </p:cNvCxnSpPr>
          <p:nvPr/>
        </p:nvCxnSpPr>
        <p:spPr>
          <a:xfrm flipV="1">
            <a:off x="10035003" y="3900958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Connecteur droit 260">
            <a:extLst>
              <a:ext uri="{FF2B5EF4-FFF2-40B4-BE49-F238E27FC236}">
                <a16:creationId xmlns:a16="http://schemas.microsoft.com/office/drawing/2014/main" id="{D55F17A1-C84C-5E42-8980-F7DD7046364C}"/>
              </a:ext>
            </a:extLst>
          </p:cNvPr>
          <p:cNvCxnSpPr>
            <a:cxnSpLocks/>
            <a:stCxn id="150" idx="6"/>
            <a:endCxn id="219" idx="2"/>
          </p:cNvCxnSpPr>
          <p:nvPr/>
        </p:nvCxnSpPr>
        <p:spPr>
          <a:xfrm flipV="1">
            <a:off x="9531256" y="3905311"/>
            <a:ext cx="347130" cy="1650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Connecteur droit 261">
            <a:extLst>
              <a:ext uri="{FF2B5EF4-FFF2-40B4-BE49-F238E27FC236}">
                <a16:creationId xmlns:a16="http://schemas.microsoft.com/office/drawing/2014/main" id="{0CA94A92-4E1E-C549-81C2-35806BEA36AF}"/>
              </a:ext>
            </a:extLst>
          </p:cNvPr>
          <p:cNvCxnSpPr>
            <a:cxnSpLocks/>
            <a:stCxn id="181" idx="6"/>
            <a:endCxn id="229" idx="2"/>
          </p:cNvCxnSpPr>
          <p:nvPr/>
        </p:nvCxnSpPr>
        <p:spPr>
          <a:xfrm flipV="1">
            <a:off x="9526231" y="4278741"/>
            <a:ext cx="347130" cy="1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Connecteur droit 262">
            <a:extLst>
              <a:ext uri="{FF2B5EF4-FFF2-40B4-BE49-F238E27FC236}">
                <a16:creationId xmlns:a16="http://schemas.microsoft.com/office/drawing/2014/main" id="{207F257D-4620-B643-84D3-2D59FD11B631}"/>
              </a:ext>
            </a:extLst>
          </p:cNvPr>
          <p:cNvCxnSpPr>
            <a:cxnSpLocks/>
            <a:stCxn id="229" idx="6"/>
            <a:endCxn id="247" idx="2"/>
          </p:cNvCxnSpPr>
          <p:nvPr/>
        </p:nvCxnSpPr>
        <p:spPr>
          <a:xfrm flipV="1">
            <a:off x="10029980" y="4274389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Connecteur droit 263">
            <a:extLst>
              <a:ext uri="{FF2B5EF4-FFF2-40B4-BE49-F238E27FC236}">
                <a16:creationId xmlns:a16="http://schemas.microsoft.com/office/drawing/2014/main" id="{C4B317B5-82D4-0E48-8A7F-31C840BDF488}"/>
              </a:ext>
            </a:extLst>
          </p:cNvPr>
          <p:cNvCxnSpPr>
            <a:cxnSpLocks/>
            <a:stCxn id="230" idx="6"/>
            <a:endCxn id="248" idx="2"/>
          </p:cNvCxnSpPr>
          <p:nvPr/>
        </p:nvCxnSpPr>
        <p:spPr>
          <a:xfrm flipV="1">
            <a:off x="10029979" y="4661180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Connecteur droit 264">
            <a:extLst>
              <a:ext uri="{FF2B5EF4-FFF2-40B4-BE49-F238E27FC236}">
                <a16:creationId xmlns:a16="http://schemas.microsoft.com/office/drawing/2014/main" id="{5B797385-AAEB-6A49-B73C-9B3D154C6381}"/>
              </a:ext>
            </a:extLst>
          </p:cNvPr>
          <p:cNvCxnSpPr>
            <a:cxnSpLocks/>
            <a:stCxn id="198" idx="6"/>
            <a:endCxn id="230" idx="2"/>
          </p:cNvCxnSpPr>
          <p:nvPr/>
        </p:nvCxnSpPr>
        <p:spPr>
          <a:xfrm flipV="1">
            <a:off x="9526230" y="4665532"/>
            <a:ext cx="347130" cy="1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" name="Ellipse 265">
            <a:extLst>
              <a:ext uri="{FF2B5EF4-FFF2-40B4-BE49-F238E27FC236}">
                <a16:creationId xmlns:a16="http://schemas.microsoft.com/office/drawing/2014/main" id="{59E5036B-9C96-4A4C-A20C-8A0282AA0476}"/>
              </a:ext>
            </a:extLst>
          </p:cNvPr>
          <p:cNvSpPr/>
          <p:nvPr/>
        </p:nvSpPr>
        <p:spPr>
          <a:xfrm>
            <a:off x="6029913" y="4994889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Ellipse 266">
            <a:extLst>
              <a:ext uri="{FF2B5EF4-FFF2-40B4-BE49-F238E27FC236}">
                <a16:creationId xmlns:a16="http://schemas.microsoft.com/office/drawing/2014/main" id="{B6C3CCA6-54DE-EA44-999A-22B8ACEE77B3}"/>
              </a:ext>
            </a:extLst>
          </p:cNvPr>
          <p:cNvSpPr/>
          <p:nvPr/>
        </p:nvSpPr>
        <p:spPr>
          <a:xfrm>
            <a:off x="6496996" y="4995323"/>
            <a:ext cx="156617" cy="133642"/>
          </a:xfrm>
          <a:prstGeom prst="ellipse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Ellipse 267">
            <a:extLst>
              <a:ext uri="{FF2B5EF4-FFF2-40B4-BE49-F238E27FC236}">
                <a16:creationId xmlns:a16="http://schemas.microsoft.com/office/drawing/2014/main" id="{59442527-8AE4-2F43-B840-C0D8DFD2821B}"/>
              </a:ext>
            </a:extLst>
          </p:cNvPr>
          <p:cNvSpPr/>
          <p:nvPr/>
        </p:nvSpPr>
        <p:spPr>
          <a:xfrm>
            <a:off x="6965247" y="4995036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Ellipse 268">
            <a:extLst>
              <a:ext uri="{FF2B5EF4-FFF2-40B4-BE49-F238E27FC236}">
                <a16:creationId xmlns:a16="http://schemas.microsoft.com/office/drawing/2014/main" id="{5122DA19-FFC8-DB45-99AF-8C0B2B264DCB}"/>
              </a:ext>
            </a:extLst>
          </p:cNvPr>
          <p:cNvSpPr/>
          <p:nvPr/>
        </p:nvSpPr>
        <p:spPr>
          <a:xfrm>
            <a:off x="7403162" y="4995036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Ellipse 269">
            <a:extLst>
              <a:ext uri="{FF2B5EF4-FFF2-40B4-BE49-F238E27FC236}">
                <a16:creationId xmlns:a16="http://schemas.microsoft.com/office/drawing/2014/main" id="{72BA715B-F4EC-5B41-A05D-2B8581E97DAF}"/>
              </a:ext>
            </a:extLst>
          </p:cNvPr>
          <p:cNvSpPr/>
          <p:nvPr/>
        </p:nvSpPr>
        <p:spPr>
          <a:xfrm>
            <a:off x="7874402" y="4992436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Ellipse 270">
            <a:extLst>
              <a:ext uri="{FF2B5EF4-FFF2-40B4-BE49-F238E27FC236}">
                <a16:creationId xmlns:a16="http://schemas.microsoft.com/office/drawing/2014/main" id="{E2FD5B40-846E-4E43-B83E-BB83C58AC61F}"/>
              </a:ext>
            </a:extLst>
          </p:cNvPr>
          <p:cNvSpPr/>
          <p:nvPr/>
        </p:nvSpPr>
        <p:spPr>
          <a:xfrm>
            <a:off x="8360823" y="4992014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Ellipse 271">
            <a:extLst>
              <a:ext uri="{FF2B5EF4-FFF2-40B4-BE49-F238E27FC236}">
                <a16:creationId xmlns:a16="http://schemas.microsoft.com/office/drawing/2014/main" id="{EF54D3E9-FC09-8648-9890-B169ECD7A15E}"/>
              </a:ext>
            </a:extLst>
          </p:cNvPr>
          <p:cNvSpPr/>
          <p:nvPr/>
        </p:nvSpPr>
        <p:spPr>
          <a:xfrm>
            <a:off x="8856679" y="498974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3" name="Connecteur droit 272">
            <a:extLst>
              <a:ext uri="{FF2B5EF4-FFF2-40B4-BE49-F238E27FC236}">
                <a16:creationId xmlns:a16="http://schemas.microsoft.com/office/drawing/2014/main" id="{4DDB7737-09F6-7E4A-B311-53BA080D6C7B}"/>
              </a:ext>
            </a:extLst>
          </p:cNvPr>
          <p:cNvCxnSpPr>
            <a:cxnSpLocks/>
            <a:stCxn id="266" idx="6"/>
            <a:endCxn id="267" idx="2"/>
          </p:cNvCxnSpPr>
          <p:nvPr/>
        </p:nvCxnSpPr>
        <p:spPr>
          <a:xfrm>
            <a:off x="6186531" y="5061710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Connecteur droit 273">
            <a:extLst>
              <a:ext uri="{FF2B5EF4-FFF2-40B4-BE49-F238E27FC236}">
                <a16:creationId xmlns:a16="http://schemas.microsoft.com/office/drawing/2014/main" id="{E20559D8-6810-C447-9A5C-94AF978F7417}"/>
              </a:ext>
            </a:extLst>
          </p:cNvPr>
          <p:cNvCxnSpPr>
            <a:cxnSpLocks/>
            <a:stCxn id="271" idx="6"/>
            <a:endCxn id="272" idx="2"/>
          </p:cNvCxnSpPr>
          <p:nvPr/>
        </p:nvCxnSpPr>
        <p:spPr>
          <a:xfrm flipV="1">
            <a:off x="8517439" y="5056561"/>
            <a:ext cx="33924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Connecteur droit 274">
            <a:extLst>
              <a:ext uri="{FF2B5EF4-FFF2-40B4-BE49-F238E27FC236}">
                <a16:creationId xmlns:a16="http://schemas.microsoft.com/office/drawing/2014/main" id="{CED81388-313C-D141-BDFB-0D076EAA2B37}"/>
              </a:ext>
            </a:extLst>
          </p:cNvPr>
          <p:cNvCxnSpPr>
            <a:cxnSpLocks/>
            <a:stCxn id="270" idx="6"/>
            <a:endCxn id="271" idx="2"/>
          </p:cNvCxnSpPr>
          <p:nvPr/>
        </p:nvCxnSpPr>
        <p:spPr>
          <a:xfrm flipV="1">
            <a:off x="8031020" y="5058836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Connecteur droit 275">
            <a:extLst>
              <a:ext uri="{FF2B5EF4-FFF2-40B4-BE49-F238E27FC236}">
                <a16:creationId xmlns:a16="http://schemas.microsoft.com/office/drawing/2014/main" id="{DAAC7198-5296-094E-83F1-9CD71022E07D}"/>
              </a:ext>
            </a:extLst>
          </p:cNvPr>
          <p:cNvCxnSpPr>
            <a:cxnSpLocks/>
            <a:stCxn id="269" idx="6"/>
            <a:endCxn id="270" idx="2"/>
          </p:cNvCxnSpPr>
          <p:nvPr/>
        </p:nvCxnSpPr>
        <p:spPr>
          <a:xfrm flipV="1">
            <a:off x="7559780" y="5059257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Connecteur droit 276">
            <a:extLst>
              <a:ext uri="{FF2B5EF4-FFF2-40B4-BE49-F238E27FC236}">
                <a16:creationId xmlns:a16="http://schemas.microsoft.com/office/drawing/2014/main" id="{D8CCED75-EFDE-FA45-A47B-88CD7324DA3B}"/>
              </a:ext>
            </a:extLst>
          </p:cNvPr>
          <p:cNvCxnSpPr>
            <a:cxnSpLocks/>
            <a:stCxn id="268" idx="6"/>
            <a:endCxn id="269" idx="2"/>
          </p:cNvCxnSpPr>
          <p:nvPr/>
        </p:nvCxnSpPr>
        <p:spPr>
          <a:xfrm>
            <a:off x="7121864" y="5061856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Connecteur droit 277">
            <a:extLst>
              <a:ext uri="{FF2B5EF4-FFF2-40B4-BE49-F238E27FC236}">
                <a16:creationId xmlns:a16="http://schemas.microsoft.com/office/drawing/2014/main" id="{B5EDDE64-E0D4-D247-8D3D-5F81B44B1F3A}"/>
              </a:ext>
            </a:extLst>
          </p:cNvPr>
          <p:cNvCxnSpPr>
            <a:cxnSpLocks/>
            <a:stCxn id="267" idx="6"/>
            <a:endCxn id="268" idx="2"/>
          </p:cNvCxnSpPr>
          <p:nvPr/>
        </p:nvCxnSpPr>
        <p:spPr>
          <a:xfrm flipV="1">
            <a:off x="6653614" y="5061856"/>
            <a:ext cx="311633" cy="287"/>
          </a:xfrm>
          <a:prstGeom prst="line">
            <a:avLst/>
          </a:prstGeom>
          <a:ln w="28575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1" name="Ellipse 280">
            <a:extLst>
              <a:ext uri="{FF2B5EF4-FFF2-40B4-BE49-F238E27FC236}">
                <a16:creationId xmlns:a16="http://schemas.microsoft.com/office/drawing/2014/main" id="{EF5834A9-A6F3-DA42-96E8-0C64F8D00F95}"/>
              </a:ext>
            </a:extLst>
          </p:cNvPr>
          <p:cNvSpPr/>
          <p:nvPr/>
        </p:nvSpPr>
        <p:spPr>
          <a:xfrm>
            <a:off x="9366248" y="4992014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2" name="Connecteur droit 281">
            <a:extLst>
              <a:ext uri="{FF2B5EF4-FFF2-40B4-BE49-F238E27FC236}">
                <a16:creationId xmlns:a16="http://schemas.microsoft.com/office/drawing/2014/main" id="{4E9D7C31-CC56-AD44-8194-2C70278DB906}"/>
              </a:ext>
            </a:extLst>
          </p:cNvPr>
          <p:cNvCxnSpPr>
            <a:cxnSpLocks/>
            <a:stCxn id="272" idx="6"/>
            <a:endCxn id="281" idx="2"/>
          </p:cNvCxnSpPr>
          <p:nvPr/>
        </p:nvCxnSpPr>
        <p:spPr>
          <a:xfrm>
            <a:off x="9013298" y="5056561"/>
            <a:ext cx="35295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Ellipse 282">
            <a:extLst>
              <a:ext uri="{FF2B5EF4-FFF2-40B4-BE49-F238E27FC236}">
                <a16:creationId xmlns:a16="http://schemas.microsoft.com/office/drawing/2014/main" id="{0F79CE45-ABFB-E04A-8CF5-F7A1654D72D6}"/>
              </a:ext>
            </a:extLst>
          </p:cNvPr>
          <p:cNvSpPr/>
          <p:nvPr/>
        </p:nvSpPr>
        <p:spPr>
          <a:xfrm>
            <a:off x="9869997" y="4990365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Ellipse 283">
            <a:extLst>
              <a:ext uri="{FF2B5EF4-FFF2-40B4-BE49-F238E27FC236}">
                <a16:creationId xmlns:a16="http://schemas.microsoft.com/office/drawing/2014/main" id="{BFCF8C61-AE9C-6345-8D05-B2DB2D7673C1}"/>
              </a:ext>
            </a:extLst>
          </p:cNvPr>
          <p:cNvSpPr/>
          <p:nvPr/>
        </p:nvSpPr>
        <p:spPr>
          <a:xfrm>
            <a:off x="10373821" y="4986011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5" name="Connecteur droit 284">
            <a:extLst>
              <a:ext uri="{FF2B5EF4-FFF2-40B4-BE49-F238E27FC236}">
                <a16:creationId xmlns:a16="http://schemas.microsoft.com/office/drawing/2014/main" id="{73C9A50B-C013-754B-B7E2-37EA57901279}"/>
              </a:ext>
            </a:extLst>
          </p:cNvPr>
          <p:cNvCxnSpPr>
            <a:cxnSpLocks/>
            <a:stCxn id="283" idx="6"/>
            <a:endCxn id="284" idx="2"/>
          </p:cNvCxnSpPr>
          <p:nvPr/>
        </p:nvCxnSpPr>
        <p:spPr>
          <a:xfrm flipV="1">
            <a:off x="10026614" y="5052834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Connecteur droit 285">
            <a:extLst>
              <a:ext uri="{FF2B5EF4-FFF2-40B4-BE49-F238E27FC236}">
                <a16:creationId xmlns:a16="http://schemas.microsoft.com/office/drawing/2014/main" id="{FCCC6E9D-0CF0-AA40-9909-B515504D23FB}"/>
              </a:ext>
            </a:extLst>
          </p:cNvPr>
          <p:cNvCxnSpPr>
            <a:cxnSpLocks/>
            <a:stCxn id="281" idx="6"/>
            <a:endCxn id="283" idx="2"/>
          </p:cNvCxnSpPr>
          <p:nvPr/>
        </p:nvCxnSpPr>
        <p:spPr>
          <a:xfrm flipV="1">
            <a:off x="9522865" y="5057186"/>
            <a:ext cx="347130" cy="1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Connecteur droit 286">
            <a:extLst>
              <a:ext uri="{FF2B5EF4-FFF2-40B4-BE49-F238E27FC236}">
                <a16:creationId xmlns:a16="http://schemas.microsoft.com/office/drawing/2014/main" id="{A1AA19C3-CA2C-E84D-9B9E-EB6DB9FCBECF}"/>
              </a:ext>
            </a:extLst>
          </p:cNvPr>
          <p:cNvCxnSpPr>
            <a:cxnSpLocks/>
            <a:stCxn id="183" idx="4"/>
            <a:endCxn id="266" idx="0"/>
          </p:cNvCxnSpPr>
          <p:nvPr/>
        </p:nvCxnSpPr>
        <p:spPr>
          <a:xfrm flipH="1">
            <a:off x="6108223" y="4736877"/>
            <a:ext cx="3365" cy="258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8" name="Ellipse 287">
            <a:extLst>
              <a:ext uri="{FF2B5EF4-FFF2-40B4-BE49-F238E27FC236}">
                <a16:creationId xmlns:a16="http://schemas.microsoft.com/office/drawing/2014/main" id="{6395F3F4-00FA-4643-ADAC-856E6A3F565F}"/>
              </a:ext>
            </a:extLst>
          </p:cNvPr>
          <p:cNvSpPr/>
          <p:nvPr/>
        </p:nvSpPr>
        <p:spPr>
          <a:xfrm>
            <a:off x="6033932" y="5360102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Ellipse 288">
            <a:extLst>
              <a:ext uri="{FF2B5EF4-FFF2-40B4-BE49-F238E27FC236}">
                <a16:creationId xmlns:a16="http://schemas.microsoft.com/office/drawing/2014/main" id="{6358D9CD-A965-CB48-947E-BD33AB4A3D0F}"/>
              </a:ext>
            </a:extLst>
          </p:cNvPr>
          <p:cNvSpPr/>
          <p:nvPr/>
        </p:nvSpPr>
        <p:spPr>
          <a:xfrm>
            <a:off x="6501015" y="5360535"/>
            <a:ext cx="156617" cy="133642"/>
          </a:xfrm>
          <a:prstGeom prst="ellipse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Ellipse 289">
            <a:extLst>
              <a:ext uri="{FF2B5EF4-FFF2-40B4-BE49-F238E27FC236}">
                <a16:creationId xmlns:a16="http://schemas.microsoft.com/office/drawing/2014/main" id="{D5FC85BC-799D-FC48-A2B7-33C9A109B5EF}"/>
              </a:ext>
            </a:extLst>
          </p:cNvPr>
          <p:cNvSpPr/>
          <p:nvPr/>
        </p:nvSpPr>
        <p:spPr>
          <a:xfrm>
            <a:off x="6969266" y="5360249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Ellipse 290">
            <a:extLst>
              <a:ext uri="{FF2B5EF4-FFF2-40B4-BE49-F238E27FC236}">
                <a16:creationId xmlns:a16="http://schemas.microsoft.com/office/drawing/2014/main" id="{EF0DE8CB-275B-D749-B1D4-5F2DA058666F}"/>
              </a:ext>
            </a:extLst>
          </p:cNvPr>
          <p:cNvSpPr/>
          <p:nvPr/>
        </p:nvSpPr>
        <p:spPr>
          <a:xfrm>
            <a:off x="7407181" y="5360249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Ellipse 291">
            <a:extLst>
              <a:ext uri="{FF2B5EF4-FFF2-40B4-BE49-F238E27FC236}">
                <a16:creationId xmlns:a16="http://schemas.microsoft.com/office/drawing/2014/main" id="{042C2C12-5B17-4240-A0A2-9B1E763F6213}"/>
              </a:ext>
            </a:extLst>
          </p:cNvPr>
          <p:cNvSpPr/>
          <p:nvPr/>
        </p:nvSpPr>
        <p:spPr>
          <a:xfrm>
            <a:off x="7878421" y="5357649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Ellipse 292">
            <a:extLst>
              <a:ext uri="{FF2B5EF4-FFF2-40B4-BE49-F238E27FC236}">
                <a16:creationId xmlns:a16="http://schemas.microsoft.com/office/drawing/2014/main" id="{60B65043-3C41-624A-8725-CCB3D481382A}"/>
              </a:ext>
            </a:extLst>
          </p:cNvPr>
          <p:cNvSpPr/>
          <p:nvPr/>
        </p:nvSpPr>
        <p:spPr>
          <a:xfrm>
            <a:off x="8364842" y="5357227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Ellipse 293">
            <a:extLst>
              <a:ext uri="{FF2B5EF4-FFF2-40B4-BE49-F238E27FC236}">
                <a16:creationId xmlns:a16="http://schemas.microsoft.com/office/drawing/2014/main" id="{EEDD4A07-478A-D342-BE23-68762996160A}"/>
              </a:ext>
            </a:extLst>
          </p:cNvPr>
          <p:cNvSpPr/>
          <p:nvPr/>
        </p:nvSpPr>
        <p:spPr>
          <a:xfrm>
            <a:off x="8860698" y="5354953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5" name="Connecteur droit 294">
            <a:extLst>
              <a:ext uri="{FF2B5EF4-FFF2-40B4-BE49-F238E27FC236}">
                <a16:creationId xmlns:a16="http://schemas.microsoft.com/office/drawing/2014/main" id="{EAEE35F4-E6E5-BC42-B8ED-87A8B7CAC5C6}"/>
              </a:ext>
            </a:extLst>
          </p:cNvPr>
          <p:cNvCxnSpPr>
            <a:cxnSpLocks/>
            <a:stCxn id="288" idx="6"/>
            <a:endCxn id="289" idx="2"/>
          </p:cNvCxnSpPr>
          <p:nvPr/>
        </p:nvCxnSpPr>
        <p:spPr>
          <a:xfrm>
            <a:off x="6190549" y="5426923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Connecteur droit 295">
            <a:extLst>
              <a:ext uri="{FF2B5EF4-FFF2-40B4-BE49-F238E27FC236}">
                <a16:creationId xmlns:a16="http://schemas.microsoft.com/office/drawing/2014/main" id="{63E311B8-0527-0345-92A0-7FCF3BB3EE64}"/>
              </a:ext>
            </a:extLst>
          </p:cNvPr>
          <p:cNvCxnSpPr>
            <a:cxnSpLocks/>
            <a:stCxn id="293" idx="6"/>
            <a:endCxn id="294" idx="2"/>
          </p:cNvCxnSpPr>
          <p:nvPr/>
        </p:nvCxnSpPr>
        <p:spPr>
          <a:xfrm flipV="1">
            <a:off x="8521458" y="5421774"/>
            <a:ext cx="33924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Connecteur droit 296">
            <a:extLst>
              <a:ext uri="{FF2B5EF4-FFF2-40B4-BE49-F238E27FC236}">
                <a16:creationId xmlns:a16="http://schemas.microsoft.com/office/drawing/2014/main" id="{5B84CB6C-DA80-5544-AD41-D551F9EB1A79}"/>
              </a:ext>
            </a:extLst>
          </p:cNvPr>
          <p:cNvCxnSpPr>
            <a:cxnSpLocks/>
            <a:stCxn id="292" idx="6"/>
            <a:endCxn id="293" idx="2"/>
          </p:cNvCxnSpPr>
          <p:nvPr/>
        </p:nvCxnSpPr>
        <p:spPr>
          <a:xfrm flipV="1">
            <a:off x="8035039" y="5424049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Connecteur droit 297">
            <a:extLst>
              <a:ext uri="{FF2B5EF4-FFF2-40B4-BE49-F238E27FC236}">
                <a16:creationId xmlns:a16="http://schemas.microsoft.com/office/drawing/2014/main" id="{4DC68E8A-99EE-6844-9067-AF2F043B4C63}"/>
              </a:ext>
            </a:extLst>
          </p:cNvPr>
          <p:cNvCxnSpPr>
            <a:cxnSpLocks/>
            <a:stCxn id="291" idx="6"/>
            <a:endCxn id="292" idx="2"/>
          </p:cNvCxnSpPr>
          <p:nvPr/>
        </p:nvCxnSpPr>
        <p:spPr>
          <a:xfrm flipV="1">
            <a:off x="7563799" y="5424470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Connecteur droit 298">
            <a:extLst>
              <a:ext uri="{FF2B5EF4-FFF2-40B4-BE49-F238E27FC236}">
                <a16:creationId xmlns:a16="http://schemas.microsoft.com/office/drawing/2014/main" id="{325403B4-7FD3-6D44-9C27-16B5F215C736}"/>
              </a:ext>
            </a:extLst>
          </p:cNvPr>
          <p:cNvCxnSpPr>
            <a:cxnSpLocks/>
            <a:stCxn id="290" idx="6"/>
            <a:endCxn id="291" idx="2"/>
          </p:cNvCxnSpPr>
          <p:nvPr/>
        </p:nvCxnSpPr>
        <p:spPr>
          <a:xfrm>
            <a:off x="7125882" y="5427069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Connecteur droit 299">
            <a:extLst>
              <a:ext uri="{FF2B5EF4-FFF2-40B4-BE49-F238E27FC236}">
                <a16:creationId xmlns:a16="http://schemas.microsoft.com/office/drawing/2014/main" id="{CE8E5D55-1E16-6548-9B8C-296861167454}"/>
              </a:ext>
            </a:extLst>
          </p:cNvPr>
          <p:cNvCxnSpPr>
            <a:cxnSpLocks/>
            <a:stCxn id="289" idx="6"/>
            <a:endCxn id="290" idx="2"/>
          </p:cNvCxnSpPr>
          <p:nvPr/>
        </p:nvCxnSpPr>
        <p:spPr>
          <a:xfrm flipV="1">
            <a:off x="6657633" y="5427069"/>
            <a:ext cx="311633" cy="287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3" name="Ellipse 302">
            <a:extLst>
              <a:ext uri="{FF2B5EF4-FFF2-40B4-BE49-F238E27FC236}">
                <a16:creationId xmlns:a16="http://schemas.microsoft.com/office/drawing/2014/main" id="{01226481-4A26-0443-B60D-E8E3431B24F9}"/>
              </a:ext>
            </a:extLst>
          </p:cNvPr>
          <p:cNvSpPr/>
          <p:nvPr/>
        </p:nvSpPr>
        <p:spPr>
          <a:xfrm>
            <a:off x="9370267" y="5357227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4" name="Connecteur droit 303">
            <a:extLst>
              <a:ext uri="{FF2B5EF4-FFF2-40B4-BE49-F238E27FC236}">
                <a16:creationId xmlns:a16="http://schemas.microsoft.com/office/drawing/2014/main" id="{49F1F2DF-5802-944F-B4E3-8741B7A55364}"/>
              </a:ext>
            </a:extLst>
          </p:cNvPr>
          <p:cNvCxnSpPr>
            <a:cxnSpLocks/>
            <a:stCxn id="294" idx="6"/>
            <a:endCxn id="303" idx="2"/>
          </p:cNvCxnSpPr>
          <p:nvPr/>
        </p:nvCxnSpPr>
        <p:spPr>
          <a:xfrm>
            <a:off x="9017316" y="5421774"/>
            <a:ext cx="352951" cy="2274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5" name="Ellipse 304">
            <a:extLst>
              <a:ext uri="{FF2B5EF4-FFF2-40B4-BE49-F238E27FC236}">
                <a16:creationId xmlns:a16="http://schemas.microsoft.com/office/drawing/2014/main" id="{2A9A3F0E-6B24-BD45-B55A-A291FDD44C94}"/>
              </a:ext>
            </a:extLst>
          </p:cNvPr>
          <p:cNvSpPr/>
          <p:nvPr/>
        </p:nvSpPr>
        <p:spPr>
          <a:xfrm>
            <a:off x="9874015" y="5355577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Ellipse 305">
            <a:extLst>
              <a:ext uri="{FF2B5EF4-FFF2-40B4-BE49-F238E27FC236}">
                <a16:creationId xmlns:a16="http://schemas.microsoft.com/office/drawing/2014/main" id="{50BC34C8-C48A-A240-8773-DE746E827391}"/>
              </a:ext>
            </a:extLst>
          </p:cNvPr>
          <p:cNvSpPr/>
          <p:nvPr/>
        </p:nvSpPr>
        <p:spPr>
          <a:xfrm>
            <a:off x="10377840" y="5351224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7" name="Connecteur droit 306">
            <a:extLst>
              <a:ext uri="{FF2B5EF4-FFF2-40B4-BE49-F238E27FC236}">
                <a16:creationId xmlns:a16="http://schemas.microsoft.com/office/drawing/2014/main" id="{C56E4DE5-917C-DA4D-B8D1-CB7C5320CEC9}"/>
              </a:ext>
            </a:extLst>
          </p:cNvPr>
          <p:cNvCxnSpPr>
            <a:cxnSpLocks/>
            <a:stCxn id="305" idx="6"/>
            <a:endCxn id="306" idx="2"/>
          </p:cNvCxnSpPr>
          <p:nvPr/>
        </p:nvCxnSpPr>
        <p:spPr>
          <a:xfrm flipV="1">
            <a:off x="10030632" y="5418046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Connecteur droit 307">
            <a:extLst>
              <a:ext uri="{FF2B5EF4-FFF2-40B4-BE49-F238E27FC236}">
                <a16:creationId xmlns:a16="http://schemas.microsoft.com/office/drawing/2014/main" id="{0C13884B-7554-AC48-AC64-B4E3577F6A5A}"/>
              </a:ext>
            </a:extLst>
          </p:cNvPr>
          <p:cNvCxnSpPr>
            <a:cxnSpLocks/>
            <a:stCxn id="303" idx="6"/>
            <a:endCxn id="305" idx="2"/>
          </p:cNvCxnSpPr>
          <p:nvPr/>
        </p:nvCxnSpPr>
        <p:spPr>
          <a:xfrm flipV="1">
            <a:off x="9526884" y="5422399"/>
            <a:ext cx="347130" cy="1650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Connecteur droit 308">
            <a:extLst>
              <a:ext uri="{FF2B5EF4-FFF2-40B4-BE49-F238E27FC236}">
                <a16:creationId xmlns:a16="http://schemas.microsoft.com/office/drawing/2014/main" id="{1117C758-CB49-5244-813D-CCDDD3277937}"/>
              </a:ext>
            </a:extLst>
          </p:cNvPr>
          <p:cNvCxnSpPr>
            <a:cxnSpLocks/>
            <a:stCxn id="266" idx="4"/>
            <a:endCxn id="288" idx="0"/>
          </p:cNvCxnSpPr>
          <p:nvPr/>
        </p:nvCxnSpPr>
        <p:spPr>
          <a:xfrm>
            <a:off x="6108223" y="5128531"/>
            <a:ext cx="4019" cy="2315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Connecteur droit 309">
            <a:extLst>
              <a:ext uri="{FF2B5EF4-FFF2-40B4-BE49-F238E27FC236}">
                <a16:creationId xmlns:a16="http://schemas.microsoft.com/office/drawing/2014/main" id="{0467861D-F467-DF4D-BAFC-D447FC451841}"/>
              </a:ext>
            </a:extLst>
          </p:cNvPr>
          <p:cNvCxnSpPr>
            <a:cxnSpLocks/>
            <a:stCxn id="184" idx="4"/>
            <a:endCxn id="267" idx="0"/>
          </p:cNvCxnSpPr>
          <p:nvPr/>
        </p:nvCxnSpPr>
        <p:spPr>
          <a:xfrm flipH="1">
            <a:off x="6575305" y="4737310"/>
            <a:ext cx="3365" cy="258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Connecteur droit 310">
            <a:extLst>
              <a:ext uri="{FF2B5EF4-FFF2-40B4-BE49-F238E27FC236}">
                <a16:creationId xmlns:a16="http://schemas.microsoft.com/office/drawing/2014/main" id="{A1336958-6722-054C-B4CE-B9AC08B2FE02}"/>
              </a:ext>
            </a:extLst>
          </p:cNvPr>
          <p:cNvCxnSpPr>
            <a:cxnSpLocks/>
            <a:stCxn id="185" idx="4"/>
            <a:endCxn id="268" idx="0"/>
          </p:cNvCxnSpPr>
          <p:nvPr/>
        </p:nvCxnSpPr>
        <p:spPr>
          <a:xfrm flipH="1">
            <a:off x="7043556" y="4737023"/>
            <a:ext cx="3365" cy="258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Connecteur droit 311">
            <a:extLst>
              <a:ext uri="{FF2B5EF4-FFF2-40B4-BE49-F238E27FC236}">
                <a16:creationId xmlns:a16="http://schemas.microsoft.com/office/drawing/2014/main" id="{34CF52C7-E750-134F-9157-80E5E71E5CD0}"/>
              </a:ext>
            </a:extLst>
          </p:cNvPr>
          <p:cNvCxnSpPr>
            <a:cxnSpLocks/>
            <a:stCxn id="186" idx="4"/>
            <a:endCxn id="269" idx="0"/>
          </p:cNvCxnSpPr>
          <p:nvPr/>
        </p:nvCxnSpPr>
        <p:spPr>
          <a:xfrm flipH="1">
            <a:off x="7481471" y="4737023"/>
            <a:ext cx="3365" cy="258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Connecteur droit 312">
            <a:extLst>
              <a:ext uri="{FF2B5EF4-FFF2-40B4-BE49-F238E27FC236}">
                <a16:creationId xmlns:a16="http://schemas.microsoft.com/office/drawing/2014/main" id="{0B985A70-D11C-CC44-B87C-4BC6138C72AE}"/>
              </a:ext>
            </a:extLst>
          </p:cNvPr>
          <p:cNvCxnSpPr>
            <a:cxnSpLocks/>
            <a:stCxn id="187" idx="4"/>
            <a:endCxn id="270" idx="0"/>
          </p:cNvCxnSpPr>
          <p:nvPr/>
        </p:nvCxnSpPr>
        <p:spPr>
          <a:xfrm flipH="1">
            <a:off x="7952711" y="4734425"/>
            <a:ext cx="3365" cy="258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Connecteur droit 313">
            <a:extLst>
              <a:ext uri="{FF2B5EF4-FFF2-40B4-BE49-F238E27FC236}">
                <a16:creationId xmlns:a16="http://schemas.microsoft.com/office/drawing/2014/main" id="{858B4C73-DEE4-FC4A-82EF-2A1E3B2D5CCB}"/>
              </a:ext>
            </a:extLst>
          </p:cNvPr>
          <p:cNvCxnSpPr>
            <a:cxnSpLocks/>
            <a:stCxn id="188" idx="4"/>
            <a:endCxn id="271" idx="0"/>
          </p:cNvCxnSpPr>
          <p:nvPr/>
        </p:nvCxnSpPr>
        <p:spPr>
          <a:xfrm flipH="1">
            <a:off x="8439132" y="4734002"/>
            <a:ext cx="3365" cy="258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Connecteur droit 314">
            <a:extLst>
              <a:ext uri="{FF2B5EF4-FFF2-40B4-BE49-F238E27FC236}">
                <a16:creationId xmlns:a16="http://schemas.microsoft.com/office/drawing/2014/main" id="{8505872A-2CED-994B-8528-D7313012B2A6}"/>
              </a:ext>
            </a:extLst>
          </p:cNvPr>
          <p:cNvCxnSpPr>
            <a:cxnSpLocks/>
            <a:stCxn id="189" idx="4"/>
            <a:endCxn id="272" idx="0"/>
          </p:cNvCxnSpPr>
          <p:nvPr/>
        </p:nvCxnSpPr>
        <p:spPr>
          <a:xfrm flipH="1">
            <a:off x="8934988" y="4731729"/>
            <a:ext cx="3365" cy="258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Connecteur droit 315">
            <a:extLst>
              <a:ext uri="{FF2B5EF4-FFF2-40B4-BE49-F238E27FC236}">
                <a16:creationId xmlns:a16="http://schemas.microsoft.com/office/drawing/2014/main" id="{2236DEAC-C22B-B54E-AC6D-D4131A382155}"/>
              </a:ext>
            </a:extLst>
          </p:cNvPr>
          <p:cNvCxnSpPr>
            <a:cxnSpLocks/>
            <a:stCxn id="198" idx="4"/>
            <a:endCxn id="281" idx="0"/>
          </p:cNvCxnSpPr>
          <p:nvPr/>
        </p:nvCxnSpPr>
        <p:spPr>
          <a:xfrm flipH="1">
            <a:off x="9444557" y="4734002"/>
            <a:ext cx="3365" cy="258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Connecteur droit 316">
            <a:extLst>
              <a:ext uri="{FF2B5EF4-FFF2-40B4-BE49-F238E27FC236}">
                <a16:creationId xmlns:a16="http://schemas.microsoft.com/office/drawing/2014/main" id="{10E74317-46B8-C744-864E-074531C2C3B5}"/>
              </a:ext>
            </a:extLst>
          </p:cNvPr>
          <p:cNvCxnSpPr>
            <a:cxnSpLocks/>
            <a:stCxn id="230" idx="4"/>
            <a:endCxn id="283" idx="0"/>
          </p:cNvCxnSpPr>
          <p:nvPr/>
        </p:nvCxnSpPr>
        <p:spPr>
          <a:xfrm flipH="1">
            <a:off x="9948305" y="4732352"/>
            <a:ext cx="3365" cy="258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Connecteur droit 317">
            <a:extLst>
              <a:ext uri="{FF2B5EF4-FFF2-40B4-BE49-F238E27FC236}">
                <a16:creationId xmlns:a16="http://schemas.microsoft.com/office/drawing/2014/main" id="{4A113CC1-C99B-2A46-86B1-3EEF57EBF462}"/>
              </a:ext>
            </a:extLst>
          </p:cNvPr>
          <p:cNvCxnSpPr>
            <a:cxnSpLocks/>
            <a:stCxn id="248" idx="4"/>
            <a:endCxn id="284" idx="0"/>
          </p:cNvCxnSpPr>
          <p:nvPr/>
        </p:nvCxnSpPr>
        <p:spPr>
          <a:xfrm flipH="1">
            <a:off x="10452130" y="4728000"/>
            <a:ext cx="3365" cy="258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Connecteur droit 318">
            <a:extLst>
              <a:ext uri="{FF2B5EF4-FFF2-40B4-BE49-F238E27FC236}">
                <a16:creationId xmlns:a16="http://schemas.microsoft.com/office/drawing/2014/main" id="{FBB106F4-CB50-B244-BC5D-C1D8DDE8DC71}"/>
              </a:ext>
            </a:extLst>
          </p:cNvPr>
          <p:cNvCxnSpPr>
            <a:cxnSpLocks/>
            <a:stCxn id="267" idx="4"/>
            <a:endCxn id="289" idx="0"/>
          </p:cNvCxnSpPr>
          <p:nvPr/>
        </p:nvCxnSpPr>
        <p:spPr>
          <a:xfrm>
            <a:off x="6575305" y="5128965"/>
            <a:ext cx="4019" cy="231571"/>
          </a:xfrm>
          <a:prstGeom prst="line">
            <a:avLst/>
          </a:prstGeom>
          <a:ln w="28575">
            <a:solidFill>
              <a:schemeClr val="tx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Connecteur droit 319">
            <a:extLst>
              <a:ext uri="{FF2B5EF4-FFF2-40B4-BE49-F238E27FC236}">
                <a16:creationId xmlns:a16="http://schemas.microsoft.com/office/drawing/2014/main" id="{624D600B-2F59-F348-A0C2-44245298ED12}"/>
              </a:ext>
            </a:extLst>
          </p:cNvPr>
          <p:cNvCxnSpPr>
            <a:cxnSpLocks/>
            <a:stCxn id="268" idx="4"/>
            <a:endCxn id="290" idx="0"/>
          </p:cNvCxnSpPr>
          <p:nvPr/>
        </p:nvCxnSpPr>
        <p:spPr>
          <a:xfrm>
            <a:off x="7043556" y="5128678"/>
            <a:ext cx="4019" cy="2315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Connecteur droit 320">
            <a:extLst>
              <a:ext uri="{FF2B5EF4-FFF2-40B4-BE49-F238E27FC236}">
                <a16:creationId xmlns:a16="http://schemas.microsoft.com/office/drawing/2014/main" id="{4386E6FE-D99F-194E-BE8A-EFE519F19C07}"/>
              </a:ext>
            </a:extLst>
          </p:cNvPr>
          <p:cNvCxnSpPr>
            <a:cxnSpLocks/>
            <a:stCxn id="269" idx="4"/>
            <a:endCxn id="291" idx="0"/>
          </p:cNvCxnSpPr>
          <p:nvPr/>
        </p:nvCxnSpPr>
        <p:spPr>
          <a:xfrm>
            <a:off x="7481471" y="5128678"/>
            <a:ext cx="4019" cy="2315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Connecteur droit 321">
            <a:extLst>
              <a:ext uri="{FF2B5EF4-FFF2-40B4-BE49-F238E27FC236}">
                <a16:creationId xmlns:a16="http://schemas.microsoft.com/office/drawing/2014/main" id="{8240A558-11F2-BA42-9AF9-DD5ABCC196A1}"/>
              </a:ext>
            </a:extLst>
          </p:cNvPr>
          <p:cNvCxnSpPr>
            <a:cxnSpLocks/>
            <a:stCxn id="270" idx="4"/>
            <a:endCxn id="292" idx="0"/>
          </p:cNvCxnSpPr>
          <p:nvPr/>
        </p:nvCxnSpPr>
        <p:spPr>
          <a:xfrm>
            <a:off x="7952711" y="5126078"/>
            <a:ext cx="4019" cy="2315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Connecteur droit 322">
            <a:extLst>
              <a:ext uri="{FF2B5EF4-FFF2-40B4-BE49-F238E27FC236}">
                <a16:creationId xmlns:a16="http://schemas.microsoft.com/office/drawing/2014/main" id="{794D7885-A7E0-4E43-8C2C-6EF0F4E56F66}"/>
              </a:ext>
            </a:extLst>
          </p:cNvPr>
          <p:cNvCxnSpPr>
            <a:cxnSpLocks/>
            <a:stCxn id="271" idx="4"/>
            <a:endCxn id="293" idx="0"/>
          </p:cNvCxnSpPr>
          <p:nvPr/>
        </p:nvCxnSpPr>
        <p:spPr>
          <a:xfrm>
            <a:off x="8439132" y="5125656"/>
            <a:ext cx="4019" cy="2315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Connecteur droit 323">
            <a:extLst>
              <a:ext uri="{FF2B5EF4-FFF2-40B4-BE49-F238E27FC236}">
                <a16:creationId xmlns:a16="http://schemas.microsoft.com/office/drawing/2014/main" id="{9DAB063E-7D52-8B4E-9A5C-E59717FB680D}"/>
              </a:ext>
            </a:extLst>
          </p:cNvPr>
          <p:cNvCxnSpPr>
            <a:cxnSpLocks/>
            <a:stCxn id="272" idx="4"/>
            <a:endCxn id="294" idx="0"/>
          </p:cNvCxnSpPr>
          <p:nvPr/>
        </p:nvCxnSpPr>
        <p:spPr>
          <a:xfrm>
            <a:off x="8934988" y="5123382"/>
            <a:ext cx="4019" cy="2315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Connecteur droit 324">
            <a:extLst>
              <a:ext uri="{FF2B5EF4-FFF2-40B4-BE49-F238E27FC236}">
                <a16:creationId xmlns:a16="http://schemas.microsoft.com/office/drawing/2014/main" id="{773F8792-9F18-EC40-9321-D95B1603A4C2}"/>
              </a:ext>
            </a:extLst>
          </p:cNvPr>
          <p:cNvCxnSpPr>
            <a:cxnSpLocks/>
            <a:stCxn id="281" idx="4"/>
            <a:endCxn id="303" idx="0"/>
          </p:cNvCxnSpPr>
          <p:nvPr/>
        </p:nvCxnSpPr>
        <p:spPr>
          <a:xfrm>
            <a:off x="9444557" y="5125656"/>
            <a:ext cx="4019" cy="2315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Connecteur droit 325">
            <a:extLst>
              <a:ext uri="{FF2B5EF4-FFF2-40B4-BE49-F238E27FC236}">
                <a16:creationId xmlns:a16="http://schemas.microsoft.com/office/drawing/2014/main" id="{F1B17973-2954-084D-8522-452C4648694B}"/>
              </a:ext>
            </a:extLst>
          </p:cNvPr>
          <p:cNvCxnSpPr>
            <a:cxnSpLocks/>
            <a:stCxn id="283" idx="4"/>
            <a:endCxn id="305" idx="0"/>
          </p:cNvCxnSpPr>
          <p:nvPr/>
        </p:nvCxnSpPr>
        <p:spPr>
          <a:xfrm>
            <a:off x="9948305" y="5124006"/>
            <a:ext cx="4019" cy="231571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Connecteur droit 326">
            <a:extLst>
              <a:ext uri="{FF2B5EF4-FFF2-40B4-BE49-F238E27FC236}">
                <a16:creationId xmlns:a16="http://schemas.microsoft.com/office/drawing/2014/main" id="{33D510EB-694B-8D46-8A5B-57956C5BC8DB}"/>
              </a:ext>
            </a:extLst>
          </p:cNvPr>
          <p:cNvCxnSpPr>
            <a:cxnSpLocks/>
            <a:stCxn id="284" idx="4"/>
            <a:endCxn id="306" idx="0"/>
          </p:cNvCxnSpPr>
          <p:nvPr/>
        </p:nvCxnSpPr>
        <p:spPr>
          <a:xfrm>
            <a:off x="10452130" y="5119653"/>
            <a:ext cx="4019" cy="2315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8" name="Ellipse 327">
            <a:extLst>
              <a:ext uri="{FF2B5EF4-FFF2-40B4-BE49-F238E27FC236}">
                <a16:creationId xmlns:a16="http://schemas.microsoft.com/office/drawing/2014/main" id="{2B83CFCB-B249-4541-8A8E-E7A3AA31322E}"/>
              </a:ext>
            </a:extLst>
          </p:cNvPr>
          <p:cNvSpPr/>
          <p:nvPr/>
        </p:nvSpPr>
        <p:spPr>
          <a:xfrm>
            <a:off x="6033932" y="5726066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Ellipse 328">
            <a:extLst>
              <a:ext uri="{FF2B5EF4-FFF2-40B4-BE49-F238E27FC236}">
                <a16:creationId xmlns:a16="http://schemas.microsoft.com/office/drawing/2014/main" id="{3D910DBD-5841-BB49-920A-BC30B94C5E15}"/>
              </a:ext>
            </a:extLst>
          </p:cNvPr>
          <p:cNvSpPr/>
          <p:nvPr/>
        </p:nvSpPr>
        <p:spPr>
          <a:xfrm>
            <a:off x="6501015" y="5726499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Ellipse 329">
            <a:extLst>
              <a:ext uri="{FF2B5EF4-FFF2-40B4-BE49-F238E27FC236}">
                <a16:creationId xmlns:a16="http://schemas.microsoft.com/office/drawing/2014/main" id="{93275F59-4805-D746-8CD5-73DDF0D94195}"/>
              </a:ext>
            </a:extLst>
          </p:cNvPr>
          <p:cNvSpPr/>
          <p:nvPr/>
        </p:nvSpPr>
        <p:spPr>
          <a:xfrm>
            <a:off x="6969266" y="5726212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Ellipse 330">
            <a:extLst>
              <a:ext uri="{FF2B5EF4-FFF2-40B4-BE49-F238E27FC236}">
                <a16:creationId xmlns:a16="http://schemas.microsoft.com/office/drawing/2014/main" id="{6E2C9B84-2E00-EF4D-974B-A16B073C1556}"/>
              </a:ext>
            </a:extLst>
          </p:cNvPr>
          <p:cNvSpPr/>
          <p:nvPr/>
        </p:nvSpPr>
        <p:spPr>
          <a:xfrm>
            <a:off x="7407181" y="5726212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Ellipse 331">
            <a:extLst>
              <a:ext uri="{FF2B5EF4-FFF2-40B4-BE49-F238E27FC236}">
                <a16:creationId xmlns:a16="http://schemas.microsoft.com/office/drawing/2014/main" id="{699A39C8-95CA-0841-822C-140F8B53500B}"/>
              </a:ext>
            </a:extLst>
          </p:cNvPr>
          <p:cNvSpPr/>
          <p:nvPr/>
        </p:nvSpPr>
        <p:spPr>
          <a:xfrm>
            <a:off x="7878421" y="5723613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Ellipse 332">
            <a:extLst>
              <a:ext uri="{FF2B5EF4-FFF2-40B4-BE49-F238E27FC236}">
                <a16:creationId xmlns:a16="http://schemas.microsoft.com/office/drawing/2014/main" id="{4B92F2E0-7335-D44D-B9C2-BD446DA13A10}"/>
              </a:ext>
            </a:extLst>
          </p:cNvPr>
          <p:cNvSpPr/>
          <p:nvPr/>
        </p:nvSpPr>
        <p:spPr>
          <a:xfrm>
            <a:off x="8364842" y="5723191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Ellipse 333">
            <a:extLst>
              <a:ext uri="{FF2B5EF4-FFF2-40B4-BE49-F238E27FC236}">
                <a16:creationId xmlns:a16="http://schemas.microsoft.com/office/drawing/2014/main" id="{5354A90E-E09F-EE4A-8130-CE53336BC6D0}"/>
              </a:ext>
            </a:extLst>
          </p:cNvPr>
          <p:cNvSpPr/>
          <p:nvPr/>
        </p:nvSpPr>
        <p:spPr>
          <a:xfrm>
            <a:off x="8860698" y="5720917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5" name="Connecteur droit 334">
            <a:extLst>
              <a:ext uri="{FF2B5EF4-FFF2-40B4-BE49-F238E27FC236}">
                <a16:creationId xmlns:a16="http://schemas.microsoft.com/office/drawing/2014/main" id="{D92BDEBE-63C9-914A-8FB7-60325090377D}"/>
              </a:ext>
            </a:extLst>
          </p:cNvPr>
          <p:cNvCxnSpPr>
            <a:cxnSpLocks/>
            <a:stCxn id="328" idx="6"/>
            <a:endCxn id="329" idx="2"/>
          </p:cNvCxnSpPr>
          <p:nvPr/>
        </p:nvCxnSpPr>
        <p:spPr>
          <a:xfrm>
            <a:off x="6190549" y="5792887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Connecteur droit 335">
            <a:extLst>
              <a:ext uri="{FF2B5EF4-FFF2-40B4-BE49-F238E27FC236}">
                <a16:creationId xmlns:a16="http://schemas.microsoft.com/office/drawing/2014/main" id="{FBD20B56-0709-CE4D-A95A-1CE4D43B8D90}"/>
              </a:ext>
            </a:extLst>
          </p:cNvPr>
          <p:cNvCxnSpPr>
            <a:cxnSpLocks/>
            <a:stCxn id="333" idx="6"/>
            <a:endCxn id="334" idx="2"/>
          </p:cNvCxnSpPr>
          <p:nvPr/>
        </p:nvCxnSpPr>
        <p:spPr>
          <a:xfrm flipV="1">
            <a:off x="8521458" y="5787738"/>
            <a:ext cx="33924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Connecteur droit 336">
            <a:extLst>
              <a:ext uri="{FF2B5EF4-FFF2-40B4-BE49-F238E27FC236}">
                <a16:creationId xmlns:a16="http://schemas.microsoft.com/office/drawing/2014/main" id="{1579B5AA-6CF0-1649-9D59-AD43E73E8080}"/>
              </a:ext>
            </a:extLst>
          </p:cNvPr>
          <p:cNvCxnSpPr>
            <a:cxnSpLocks/>
            <a:stCxn id="332" idx="6"/>
            <a:endCxn id="333" idx="2"/>
          </p:cNvCxnSpPr>
          <p:nvPr/>
        </p:nvCxnSpPr>
        <p:spPr>
          <a:xfrm flipV="1">
            <a:off x="8035039" y="5790013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Connecteur droit 337">
            <a:extLst>
              <a:ext uri="{FF2B5EF4-FFF2-40B4-BE49-F238E27FC236}">
                <a16:creationId xmlns:a16="http://schemas.microsoft.com/office/drawing/2014/main" id="{CC542B10-8E68-514E-BC86-4D14E4A1200A}"/>
              </a:ext>
            </a:extLst>
          </p:cNvPr>
          <p:cNvCxnSpPr>
            <a:cxnSpLocks/>
            <a:stCxn id="331" idx="6"/>
            <a:endCxn id="332" idx="2"/>
          </p:cNvCxnSpPr>
          <p:nvPr/>
        </p:nvCxnSpPr>
        <p:spPr>
          <a:xfrm flipV="1">
            <a:off x="7563799" y="5790434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Connecteur droit 338">
            <a:extLst>
              <a:ext uri="{FF2B5EF4-FFF2-40B4-BE49-F238E27FC236}">
                <a16:creationId xmlns:a16="http://schemas.microsoft.com/office/drawing/2014/main" id="{3912E300-DA9B-854C-A2A5-67983516E4DD}"/>
              </a:ext>
            </a:extLst>
          </p:cNvPr>
          <p:cNvCxnSpPr>
            <a:cxnSpLocks/>
            <a:stCxn id="330" idx="6"/>
            <a:endCxn id="331" idx="2"/>
          </p:cNvCxnSpPr>
          <p:nvPr/>
        </p:nvCxnSpPr>
        <p:spPr>
          <a:xfrm>
            <a:off x="7125882" y="5793033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Connecteur droit 339">
            <a:extLst>
              <a:ext uri="{FF2B5EF4-FFF2-40B4-BE49-F238E27FC236}">
                <a16:creationId xmlns:a16="http://schemas.microsoft.com/office/drawing/2014/main" id="{5047CEA9-D5B8-C941-9666-1BA80A1DE04E}"/>
              </a:ext>
            </a:extLst>
          </p:cNvPr>
          <p:cNvCxnSpPr>
            <a:cxnSpLocks/>
            <a:stCxn id="329" idx="6"/>
            <a:endCxn id="330" idx="2"/>
          </p:cNvCxnSpPr>
          <p:nvPr/>
        </p:nvCxnSpPr>
        <p:spPr>
          <a:xfrm flipV="1">
            <a:off x="6657633" y="5793033"/>
            <a:ext cx="311633" cy="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3" name="Ellipse 342">
            <a:extLst>
              <a:ext uri="{FF2B5EF4-FFF2-40B4-BE49-F238E27FC236}">
                <a16:creationId xmlns:a16="http://schemas.microsoft.com/office/drawing/2014/main" id="{4E0C0980-2E31-6342-ACFB-3BF54DCA9EE3}"/>
              </a:ext>
            </a:extLst>
          </p:cNvPr>
          <p:cNvSpPr/>
          <p:nvPr/>
        </p:nvSpPr>
        <p:spPr>
          <a:xfrm>
            <a:off x="9370267" y="5723191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4" name="Connecteur droit 343">
            <a:extLst>
              <a:ext uri="{FF2B5EF4-FFF2-40B4-BE49-F238E27FC236}">
                <a16:creationId xmlns:a16="http://schemas.microsoft.com/office/drawing/2014/main" id="{53AA73A1-CC26-154C-B62E-01FD8078C785}"/>
              </a:ext>
            </a:extLst>
          </p:cNvPr>
          <p:cNvCxnSpPr>
            <a:cxnSpLocks/>
            <a:stCxn id="334" idx="6"/>
            <a:endCxn id="343" idx="2"/>
          </p:cNvCxnSpPr>
          <p:nvPr/>
        </p:nvCxnSpPr>
        <p:spPr>
          <a:xfrm>
            <a:off x="9017316" y="5787738"/>
            <a:ext cx="35295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5" name="Ellipse 344">
            <a:extLst>
              <a:ext uri="{FF2B5EF4-FFF2-40B4-BE49-F238E27FC236}">
                <a16:creationId xmlns:a16="http://schemas.microsoft.com/office/drawing/2014/main" id="{103B7A2D-0615-F141-8C1B-973615F19A8A}"/>
              </a:ext>
            </a:extLst>
          </p:cNvPr>
          <p:cNvSpPr/>
          <p:nvPr/>
        </p:nvSpPr>
        <p:spPr>
          <a:xfrm>
            <a:off x="9874015" y="5721541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Ellipse 345">
            <a:extLst>
              <a:ext uri="{FF2B5EF4-FFF2-40B4-BE49-F238E27FC236}">
                <a16:creationId xmlns:a16="http://schemas.microsoft.com/office/drawing/2014/main" id="{9CB973CB-3900-4B44-B6D3-AA58978C7368}"/>
              </a:ext>
            </a:extLst>
          </p:cNvPr>
          <p:cNvSpPr/>
          <p:nvPr/>
        </p:nvSpPr>
        <p:spPr>
          <a:xfrm>
            <a:off x="10377840" y="5717188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7" name="Connecteur droit 346">
            <a:extLst>
              <a:ext uri="{FF2B5EF4-FFF2-40B4-BE49-F238E27FC236}">
                <a16:creationId xmlns:a16="http://schemas.microsoft.com/office/drawing/2014/main" id="{FDFF6EC7-8F02-9645-BD41-01C1F1CD3BF3}"/>
              </a:ext>
            </a:extLst>
          </p:cNvPr>
          <p:cNvCxnSpPr>
            <a:cxnSpLocks/>
            <a:stCxn id="345" idx="6"/>
            <a:endCxn id="346" idx="2"/>
          </p:cNvCxnSpPr>
          <p:nvPr/>
        </p:nvCxnSpPr>
        <p:spPr>
          <a:xfrm flipV="1">
            <a:off x="10030632" y="5784010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" name="Connecteur droit 347">
            <a:extLst>
              <a:ext uri="{FF2B5EF4-FFF2-40B4-BE49-F238E27FC236}">
                <a16:creationId xmlns:a16="http://schemas.microsoft.com/office/drawing/2014/main" id="{9F27CFFA-481A-8D4D-816F-8178D8E8AAAB}"/>
              </a:ext>
            </a:extLst>
          </p:cNvPr>
          <p:cNvCxnSpPr>
            <a:cxnSpLocks/>
            <a:stCxn id="343" idx="6"/>
            <a:endCxn id="345" idx="2"/>
          </p:cNvCxnSpPr>
          <p:nvPr/>
        </p:nvCxnSpPr>
        <p:spPr>
          <a:xfrm flipV="1">
            <a:off x="9526884" y="5788363"/>
            <a:ext cx="347130" cy="1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Connecteur droit 348">
            <a:extLst>
              <a:ext uri="{FF2B5EF4-FFF2-40B4-BE49-F238E27FC236}">
                <a16:creationId xmlns:a16="http://schemas.microsoft.com/office/drawing/2014/main" id="{FCECCEE0-8569-FE49-A709-6D6B7AA11BE5}"/>
              </a:ext>
            </a:extLst>
          </p:cNvPr>
          <p:cNvCxnSpPr>
            <a:cxnSpLocks/>
            <a:stCxn id="288" idx="4"/>
            <a:endCxn id="328" idx="0"/>
          </p:cNvCxnSpPr>
          <p:nvPr/>
        </p:nvCxnSpPr>
        <p:spPr>
          <a:xfrm>
            <a:off x="6112242" y="5493744"/>
            <a:ext cx="0" cy="232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0" name="Connecteur droit 349">
            <a:extLst>
              <a:ext uri="{FF2B5EF4-FFF2-40B4-BE49-F238E27FC236}">
                <a16:creationId xmlns:a16="http://schemas.microsoft.com/office/drawing/2014/main" id="{34866AE5-FC0B-764F-8141-E13022B16F19}"/>
              </a:ext>
            </a:extLst>
          </p:cNvPr>
          <p:cNvCxnSpPr>
            <a:cxnSpLocks/>
            <a:stCxn id="289" idx="4"/>
            <a:endCxn id="329" idx="0"/>
          </p:cNvCxnSpPr>
          <p:nvPr/>
        </p:nvCxnSpPr>
        <p:spPr>
          <a:xfrm>
            <a:off x="6579324" y="5494177"/>
            <a:ext cx="0" cy="232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1" name="Connecteur droit 350">
            <a:extLst>
              <a:ext uri="{FF2B5EF4-FFF2-40B4-BE49-F238E27FC236}">
                <a16:creationId xmlns:a16="http://schemas.microsoft.com/office/drawing/2014/main" id="{57AA450B-A712-4D49-B3E8-591016A6C55A}"/>
              </a:ext>
            </a:extLst>
          </p:cNvPr>
          <p:cNvCxnSpPr>
            <a:cxnSpLocks/>
            <a:stCxn id="290" idx="4"/>
            <a:endCxn id="330" idx="0"/>
          </p:cNvCxnSpPr>
          <p:nvPr/>
        </p:nvCxnSpPr>
        <p:spPr>
          <a:xfrm>
            <a:off x="7047575" y="5493891"/>
            <a:ext cx="0" cy="232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" name="Connecteur droit 351">
            <a:extLst>
              <a:ext uri="{FF2B5EF4-FFF2-40B4-BE49-F238E27FC236}">
                <a16:creationId xmlns:a16="http://schemas.microsoft.com/office/drawing/2014/main" id="{D178F4C6-10EF-3947-8A3E-DB8B9CD83700}"/>
              </a:ext>
            </a:extLst>
          </p:cNvPr>
          <p:cNvCxnSpPr>
            <a:cxnSpLocks/>
            <a:stCxn id="291" idx="4"/>
            <a:endCxn id="331" idx="0"/>
          </p:cNvCxnSpPr>
          <p:nvPr/>
        </p:nvCxnSpPr>
        <p:spPr>
          <a:xfrm>
            <a:off x="7485490" y="5493891"/>
            <a:ext cx="0" cy="232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Connecteur droit 352">
            <a:extLst>
              <a:ext uri="{FF2B5EF4-FFF2-40B4-BE49-F238E27FC236}">
                <a16:creationId xmlns:a16="http://schemas.microsoft.com/office/drawing/2014/main" id="{A74541C5-59A5-B14C-BC53-B1DB9FA9C8D9}"/>
              </a:ext>
            </a:extLst>
          </p:cNvPr>
          <p:cNvCxnSpPr>
            <a:cxnSpLocks/>
            <a:stCxn id="292" idx="4"/>
            <a:endCxn id="332" idx="0"/>
          </p:cNvCxnSpPr>
          <p:nvPr/>
        </p:nvCxnSpPr>
        <p:spPr>
          <a:xfrm>
            <a:off x="7956730" y="5491291"/>
            <a:ext cx="0" cy="232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" name="Connecteur droit 353">
            <a:extLst>
              <a:ext uri="{FF2B5EF4-FFF2-40B4-BE49-F238E27FC236}">
                <a16:creationId xmlns:a16="http://schemas.microsoft.com/office/drawing/2014/main" id="{AEB4538B-BDC0-D446-83B5-54CB29F0849C}"/>
              </a:ext>
            </a:extLst>
          </p:cNvPr>
          <p:cNvCxnSpPr>
            <a:cxnSpLocks/>
            <a:stCxn id="293" idx="4"/>
            <a:endCxn id="333" idx="0"/>
          </p:cNvCxnSpPr>
          <p:nvPr/>
        </p:nvCxnSpPr>
        <p:spPr>
          <a:xfrm>
            <a:off x="8443151" y="5490869"/>
            <a:ext cx="0" cy="232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Connecteur droit 354">
            <a:extLst>
              <a:ext uri="{FF2B5EF4-FFF2-40B4-BE49-F238E27FC236}">
                <a16:creationId xmlns:a16="http://schemas.microsoft.com/office/drawing/2014/main" id="{6D694A5A-6AB5-C743-B0D6-F0E05150A48B}"/>
              </a:ext>
            </a:extLst>
          </p:cNvPr>
          <p:cNvCxnSpPr>
            <a:cxnSpLocks/>
            <a:stCxn id="294" idx="4"/>
            <a:endCxn id="334" idx="0"/>
          </p:cNvCxnSpPr>
          <p:nvPr/>
        </p:nvCxnSpPr>
        <p:spPr>
          <a:xfrm>
            <a:off x="8939008" y="5488595"/>
            <a:ext cx="0" cy="232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" name="Connecteur droit 355">
            <a:extLst>
              <a:ext uri="{FF2B5EF4-FFF2-40B4-BE49-F238E27FC236}">
                <a16:creationId xmlns:a16="http://schemas.microsoft.com/office/drawing/2014/main" id="{E0B239CD-B1D4-A542-8F25-3D61B8BD9C56}"/>
              </a:ext>
            </a:extLst>
          </p:cNvPr>
          <p:cNvCxnSpPr>
            <a:cxnSpLocks/>
            <a:stCxn id="303" idx="4"/>
            <a:endCxn id="343" idx="0"/>
          </p:cNvCxnSpPr>
          <p:nvPr/>
        </p:nvCxnSpPr>
        <p:spPr>
          <a:xfrm>
            <a:off x="9448576" y="5490869"/>
            <a:ext cx="0" cy="232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" name="Connecteur droit 356">
            <a:extLst>
              <a:ext uri="{FF2B5EF4-FFF2-40B4-BE49-F238E27FC236}">
                <a16:creationId xmlns:a16="http://schemas.microsoft.com/office/drawing/2014/main" id="{67938D5D-388A-E646-8D8B-52AABBA97B27}"/>
              </a:ext>
            </a:extLst>
          </p:cNvPr>
          <p:cNvCxnSpPr>
            <a:cxnSpLocks/>
            <a:stCxn id="305" idx="4"/>
            <a:endCxn id="345" idx="0"/>
          </p:cNvCxnSpPr>
          <p:nvPr/>
        </p:nvCxnSpPr>
        <p:spPr>
          <a:xfrm>
            <a:off x="9952324" y="5489219"/>
            <a:ext cx="0" cy="232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Connecteur droit 357">
            <a:extLst>
              <a:ext uri="{FF2B5EF4-FFF2-40B4-BE49-F238E27FC236}">
                <a16:creationId xmlns:a16="http://schemas.microsoft.com/office/drawing/2014/main" id="{50E24557-F263-AA4F-9A73-BD498A2C52E8}"/>
              </a:ext>
            </a:extLst>
          </p:cNvPr>
          <p:cNvCxnSpPr>
            <a:cxnSpLocks/>
            <a:stCxn id="306" idx="4"/>
            <a:endCxn id="346" idx="0"/>
          </p:cNvCxnSpPr>
          <p:nvPr/>
        </p:nvCxnSpPr>
        <p:spPr>
          <a:xfrm>
            <a:off x="10456149" y="5484866"/>
            <a:ext cx="0" cy="232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5" name="Groupe 364">
            <a:extLst>
              <a:ext uri="{FF2B5EF4-FFF2-40B4-BE49-F238E27FC236}">
                <a16:creationId xmlns:a16="http://schemas.microsoft.com/office/drawing/2014/main" id="{E5E0912A-1704-D24C-895C-905114A16597}"/>
              </a:ext>
            </a:extLst>
          </p:cNvPr>
          <p:cNvGrpSpPr/>
          <p:nvPr/>
        </p:nvGrpSpPr>
        <p:grpSpPr>
          <a:xfrm rot="10800000">
            <a:off x="1597139" y="2601215"/>
            <a:ext cx="1247655" cy="1294466"/>
            <a:chOff x="1157576" y="5180443"/>
            <a:chExt cx="1247655" cy="1294466"/>
          </a:xfrm>
        </p:grpSpPr>
        <p:sp>
          <p:nvSpPr>
            <p:cNvPr id="366" name="Ellipse 365">
              <a:extLst>
                <a:ext uri="{FF2B5EF4-FFF2-40B4-BE49-F238E27FC236}">
                  <a16:creationId xmlns:a16="http://schemas.microsoft.com/office/drawing/2014/main" id="{3801E1EB-B9AC-014C-85EA-A014910269A8}"/>
                </a:ext>
              </a:extLst>
            </p:cNvPr>
            <p:cNvSpPr/>
            <p:nvPr/>
          </p:nvSpPr>
          <p:spPr>
            <a:xfrm>
              <a:off x="1672577" y="5180443"/>
              <a:ext cx="183345" cy="178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369" name="Ellipse 368">
              <a:extLst>
                <a:ext uri="{FF2B5EF4-FFF2-40B4-BE49-F238E27FC236}">
                  <a16:creationId xmlns:a16="http://schemas.microsoft.com/office/drawing/2014/main" id="{DE27B5A3-F56B-A647-A197-4F0C3A86BD55}"/>
                </a:ext>
              </a:extLst>
            </p:cNvPr>
            <p:cNvSpPr/>
            <p:nvPr/>
          </p:nvSpPr>
          <p:spPr>
            <a:xfrm>
              <a:off x="1157576" y="5755506"/>
              <a:ext cx="183345" cy="17870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Ellipse 378">
              <a:extLst>
                <a:ext uri="{FF2B5EF4-FFF2-40B4-BE49-F238E27FC236}">
                  <a16:creationId xmlns:a16="http://schemas.microsoft.com/office/drawing/2014/main" id="{4312AC44-3DC5-3440-AD69-24B0EC8F5A9A}"/>
                </a:ext>
              </a:extLst>
            </p:cNvPr>
            <p:cNvSpPr/>
            <p:nvPr/>
          </p:nvSpPr>
          <p:spPr>
            <a:xfrm>
              <a:off x="1670226" y="5755506"/>
              <a:ext cx="183345" cy="178705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380" name="Ellipse 379">
              <a:extLst>
                <a:ext uri="{FF2B5EF4-FFF2-40B4-BE49-F238E27FC236}">
                  <a16:creationId xmlns:a16="http://schemas.microsoft.com/office/drawing/2014/main" id="{3C15B4D4-3270-884A-8DF3-6C2298AA1FE3}"/>
                </a:ext>
              </a:extLst>
            </p:cNvPr>
            <p:cNvSpPr/>
            <p:nvPr/>
          </p:nvSpPr>
          <p:spPr>
            <a:xfrm>
              <a:off x="2221886" y="575202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Ellipse 380">
              <a:extLst>
                <a:ext uri="{FF2B5EF4-FFF2-40B4-BE49-F238E27FC236}">
                  <a16:creationId xmlns:a16="http://schemas.microsoft.com/office/drawing/2014/main" id="{C2496C39-5435-5043-83A2-AFF38AB5F422}"/>
                </a:ext>
              </a:extLst>
            </p:cNvPr>
            <p:cNvSpPr/>
            <p:nvPr/>
          </p:nvSpPr>
          <p:spPr>
            <a:xfrm>
              <a:off x="1667874" y="6296204"/>
              <a:ext cx="183345" cy="178705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2" name="Connecteur droit 381">
              <a:extLst>
                <a:ext uri="{FF2B5EF4-FFF2-40B4-BE49-F238E27FC236}">
                  <a16:creationId xmlns:a16="http://schemas.microsoft.com/office/drawing/2014/main" id="{E704F9DE-3210-F345-BE8B-2D182D211BC4}"/>
                </a:ext>
              </a:extLst>
            </p:cNvPr>
            <p:cNvCxnSpPr>
              <a:cxnSpLocks/>
              <a:stCxn id="379" idx="6"/>
              <a:endCxn id="380" idx="2"/>
            </p:cNvCxnSpPr>
            <p:nvPr/>
          </p:nvCxnSpPr>
          <p:spPr>
            <a:xfrm flipV="1">
              <a:off x="1853570" y="5841383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Connecteur droit 382">
              <a:extLst>
                <a:ext uri="{FF2B5EF4-FFF2-40B4-BE49-F238E27FC236}">
                  <a16:creationId xmlns:a16="http://schemas.microsoft.com/office/drawing/2014/main" id="{4451053E-6C60-D048-8B18-26AB8C089195}"/>
                </a:ext>
              </a:extLst>
            </p:cNvPr>
            <p:cNvCxnSpPr>
              <a:cxnSpLocks/>
              <a:stCxn id="369" idx="6"/>
              <a:endCxn id="379" idx="2"/>
            </p:cNvCxnSpPr>
            <p:nvPr/>
          </p:nvCxnSpPr>
          <p:spPr>
            <a:xfrm>
              <a:off x="1340921" y="5844858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Connecteur droit 383">
              <a:extLst>
                <a:ext uri="{FF2B5EF4-FFF2-40B4-BE49-F238E27FC236}">
                  <a16:creationId xmlns:a16="http://schemas.microsoft.com/office/drawing/2014/main" id="{7937E245-2DD3-B846-AE85-092F3B84D5BA}"/>
                </a:ext>
              </a:extLst>
            </p:cNvPr>
            <p:cNvCxnSpPr>
              <a:cxnSpLocks/>
              <a:stCxn id="366" idx="4"/>
              <a:endCxn id="379" idx="0"/>
            </p:cNvCxnSpPr>
            <p:nvPr/>
          </p:nvCxnSpPr>
          <p:spPr>
            <a:xfrm flipH="1">
              <a:off x="1761897" y="5359147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Connecteur droit 384">
              <a:extLst>
                <a:ext uri="{FF2B5EF4-FFF2-40B4-BE49-F238E27FC236}">
                  <a16:creationId xmlns:a16="http://schemas.microsoft.com/office/drawing/2014/main" id="{10095874-D979-4648-BBBB-3AC72C41A723}"/>
                </a:ext>
              </a:extLst>
            </p:cNvPr>
            <p:cNvCxnSpPr>
              <a:cxnSpLocks/>
              <a:stCxn id="379" idx="4"/>
              <a:endCxn id="381" idx="0"/>
            </p:cNvCxnSpPr>
            <p:nvPr/>
          </p:nvCxnSpPr>
          <p:spPr>
            <a:xfrm flipH="1">
              <a:off x="1759546" y="5934211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6" name="Groupe 385">
            <a:extLst>
              <a:ext uri="{FF2B5EF4-FFF2-40B4-BE49-F238E27FC236}">
                <a16:creationId xmlns:a16="http://schemas.microsoft.com/office/drawing/2014/main" id="{68CF95FB-737E-B64B-A985-AC0C404CB816}"/>
              </a:ext>
            </a:extLst>
          </p:cNvPr>
          <p:cNvGrpSpPr/>
          <p:nvPr/>
        </p:nvGrpSpPr>
        <p:grpSpPr>
          <a:xfrm rot="10800000">
            <a:off x="3096354" y="2610220"/>
            <a:ext cx="1247655" cy="1294466"/>
            <a:chOff x="1157576" y="5180443"/>
            <a:chExt cx="1247655" cy="1294466"/>
          </a:xfrm>
        </p:grpSpPr>
        <p:sp>
          <p:nvSpPr>
            <p:cNvPr id="387" name="Ellipse 386">
              <a:extLst>
                <a:ext uri="{FF2B5EF4-FFF2-40B4-BE49-F238E27FC236}">
                  <a16:creationId xmlns:a16="http://schemas.microsoft.com/office/drawing/2014/main" id="{5E040287-097B-7E4F-A428-1A2F95716181}"/>
                </a:ext>
              </a:extLst>
            </p:cNvPr>
            <p:cNvSpPr/>
            <p:nvPr/>
          </p:nvSpPr>
          <p:spPr>
            <a:xfrm>
              <a:off x="1672577" y="5180443"/>
              <a:ext cx="183345" cy="178705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388" name="Ellipse 387">
              <a:extLst>
                <a:ext uri="{FF2B5EF4-FFF2-40B4-BE49-F238E27FC236}">
                  <a16:creationId xmlns:a16="http://schemas.microsoft.com/office/drawing/2014/main" id="{8F69E7B4-CCB0-474E-9C4F-C163ABFCD2F1}"/>
                </a:ext>
              </a:extLst>
            </p:cNvPr>
            <p:cNvSpPr/>
            <p:nvPr/>
          </p:nvSpPr>
          <p:spPr>
            <a:xfrm>
              <a:off x="1157576" y="5755506"/>
              <a:ext cx="183345" cy="17870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9" name="Ellipse 388">
              <a:extLst>
                <a:ext uri="{FF2B5EF4-FFF2-40B4-BE49-F238E27FC236}">
                  <a16:creationId xmlns:a16="http://schemas.microsoft.com/office/drawing/2014/main" id="{2BFF76EC-28F1-0D4F-8B97-7036187EACAA}"/>
                </a:ext>
              </a:extLst>
            </p:cNvPr>
            <p:cNvSpPr/>
            <p:nvPr/>
          </p:nvSpPr>
          <p:spPr>
            <a:xfrm>
              <a:off x="1670226" y="5755506"/>
              <a:ext cx="183345" cy="17870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390" name="Ellipse 389">
              <a:extLst>
                <a:ext uri="{FF2B5EF4-FFF2-40B4-BE49-F238E27FC236}">
                  <a16:creationId xmlns:a16="http://schemas.microsoft.com/office/drawing/2014/main" id="{3776C97E-205E-354C-BE78-0287BA1D6F46}"/>
                </a:ext>
              </a:extLst>
            </p:cNvPr>
            <p:cNvSpPr/>
            <p:nvPr/>
          </p:nvSpPr>
          <p:spPr>
            <a:xfrm>
              <a:off x="2221886" y="575202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Ellipse 390">
              <a:extLst>
                <a:ext uri="{FF2B5EF4-FFF2-40B4-BE49-F238E27FC236}">
                  <a16:creationId xmlns:a16="http://schemas.microsoft.com/office/drawing/2014/main" id="{1D90FAB6-5F96-804C-9D69-1791F09A1FEA}"/>
                </a:ext>
              </a:extLst>
            </p:cNvPr>
            <p:cNvSpPr/>
            <p:nvPr/>
          </p:nvSpPr>
          <p:spPr>
            <a:xfrm>
              <a:off x="1667874" y="629620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2" name="Connecteur droit 391">
              <a:extLst>
                <a:ext uri="{FF2B5EF4-FFF2-40B4-BE49-F238E27FC236}">
                  <a16:creationId xmlns:a16="http://schemas.microsoft.com/office/drawing/2014/main" id="{F01ADD79-0989-5A48-A6ED-A5CB5F31D581}"/>
                </a:ext>
              </a:extLst>
            </p:cNvPr>
            <p:cNvCxnSpPr>
              <a:cxnSpLocks/>
              <a:stCxn id="389" idx="6"/>
              <a:endCxn id="390" idx="2"/>
            </p:cNvCxnSpPr>
            <p:nvPr/>
          </p:nvCxnSpPr>
          <p:spPr>
            <a:xfrm flipV="1">
              <a:off x="1853570" y="5841383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Connecteur droit 392">
              <a:extLst>
                <a:ext uri="{FF2B5EF4-FFF2-40B4-BE49-F238E27FC236}">
                  <a16:creationId xmlns:a16="http://schemas.microsoft.com/office/drawing/2014/main" id="{535C153D-8C70-B541-BE31-2CDF27E120D1}"/>
                </a:ext>
              </a:extLst>
            </p:cNvPr>
            <p:cNvCxnSpPr>
              <a:cxnSpLocks/>
              <a:stCxn id="388" idx="6"/>
              <a:endCxn id="389" idx="2"/>
            </p:cNvCxnSpPr>
            <p:nvPr/>
          </p:nvCxnSpPr>
          <p:spPr>
            <a:xfrm>
              <a:off x="1340921" y="5844858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Connecteur droit 393">
              <a:extLst>
                <a:ext uri="{FF2B5EF4-FFF2-40B4-BE49-F238E27FC236}">
                  <a16:creationId xmlns:a16="http://schemas.microsoft.com/office/drawing/2014/main" id="{5D8D31E9-2271-F248-BF10-64D480ABACD9}"/>
                </a:ext>
              </a:extLst>
            </p:cNvPr>
            <p:cNvCxnSpPr>
              <a:cxnSpLocks/>
              <a:stCxn id="387" idx="4"/>
              <a:endCxn id="389" idx="0"/>
            </p:cNvCxnSpPr>
            <p:nvPr/>
          </p:nvCxnSpPr>
          <p:spPr>
            <a:xfrm flipH="1">
              <a:off x="1761897" y="5359147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Connecteur droit 419">
              <a:extLst>
                <a:ext uri="{FF2B5EF4-FFF2-40B4-BE49-F238E27FC236}">
                  <a16:creationId xmlns:a16="http://schemas.microsoft.com/office/drawing/2014/main" id="{7D56AADC-8748-E245-901D-917A00D18C86}"/>
                </a:ext>
              </a:extLst>
            </p:cNvPr>
            <p:cNvCxnSpPr>
              <a:cxnSpLocks/>
              <a:stCxn id="389" idx="4"/>
              <a:endCxn id="391" idx="0"/>
            </p:cNvCxnSpPr>
            <p:nvPr/>
          </p:nvCxnSpPr>
          <p:spPr>
            <a:xfrm flipH="1">
              <a:off x="1759546" y="5934211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2" name="Groupe 421">
            <a:extLst>
              <a:ext uri="{FF2B5EF4-FFF2-40B4-BE49-F238E27FC236}">
                <a16:creationId xmlns:a16="http://schemas.microsoft.com/office/drawing/2014/main" id="{0527F1BA-33DC-1743-81E3-DF0428835E20}"/>
              </a:ext>
            </a:extLst>
          </p:cNvPr>
          <p:cNvGrpSpPr/>
          <p:nvPr/>
        </p:nvGrpSpPr>
        <p:grpSpPr>
          <a:xfrm rot="10800000">
            <a:off x="1585972" y="4192948"/>
            <a:ext cx="1247655" cy="1294466"/>
            <a:chOff x="1157576" y="5180443"/>
            <a:chExt cx="1247655" cy="1294466"/>
          </a:xfrm>
        </p:grpSpPr>
        <p:sp>
          <p:nvSpPr>
            <p:cNvPr id="423" name="Ellipse 422">
              <a:extLst>
                <a:ext uri="{FF2B5EF4-FFF2-40B4-BE49-F238E27FC236}">
                  <a16:creationId xmlns:a16="http://schemas.microsoft.com/office/drawing/2014/main" id="{6A189009-0ABA-5941-8E43-EC89B07924E7}"/>
                </a:ext>
              </a:extLst>
            </p:cNvPr>
            <p:cNvSpPr/>
            <p:nvPr/>
          </p:nvSpPr>
          <p:spPr>
            <a:xfrm>
              <a:off x="1672577" y="5180443"/>
              <a:ext cx="183345" cy="178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424" name="Ellipse 423">
              <a:extLst>
                <a:ext uri="{FF2B5EF4-FFF2-40B4-BE49-F238E27FC236}">
                  <a16:creationId xmlns:a16="http://schemas.microsoft.com/office/drawing/2014/main" id="{662AA7B9-147F-864A-9319-D018443F2CDF}"/>
                </a:ext>
              </a:extLst>
            </p:cNvPr>
            <p:cNvSpPr/>
            <p:nvPr/>
          </p:nvSpPr>
          <p:spPr>
            <a:xfrm>
              <a:off x="1157576" y="5755506"/>
              <a:ext cx="183345" cy="178705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Ellipse 424">
              <a:extLst>
                <a:ext uri="{FF2B5EF4-FFF2-40B4-BE49-F238E27FC236}">
                  <a16:creationId xmlns:a16="http://schemas.microsoft.com/office/drawing/2014/main" id="{CE0B121E-5B87-AD45-B799-9F3B1521C73B}"/>
                </a:ext>
              </a:extLst>
            </p:cNvPr>
            <p:cNvSpPr/>
            <p:nvPr/>
          </p:nvSpPr>
          <p:spPr>
            <a:xfrm>
              <a:off x="1670226" y="5755506"/>
              <a:ext cx="183345" cy="178705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426" name="Ellipse 425">
              <a:extLst>
                <a:ext uri="{FF2B5EF4-FFF2-40B4-BE49-F238E27FC236}">
                  <a16:creationId xmlns:a16="http://schemas.microsoft.com/office/drawing/2014/main" id="{5750AD51-08CE-9A42-8237-A2B0FBA65976}"/>
                </a:ext>
              </a:extLst>
            </p:cNvPr>
            <p:cNvSpPr/>
            <p:nvPr/>
          </p:nvSpPr>
          <p:spPr>
            <a:xfrm>
              <a:off x="2221886" y="575202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Ellipse 426">
              <a:extLst>
                <a:ext uri="{FF2B5EF4-FFF2-40B4-BE49-F238E27FC236}">
                  <a16:creationId xmlns:a16="http://schemas.microsoft.com/office/drawing/2014/main" id="{351AAEDB-B2CD-084A-A41C-9E428FC7B7EA}"/>
                </a:ext>
              </a:extLst>
            </p:cNvPr>
            <p:cNvSpPr/>
            <p:nvPr/>
          </p:nvSpPr>
          <p:spPr>
            <a:xfrm>
              <a:off x="1667874" y="6296204"/>
              <a:ext cx="183345" cy="17870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8" name="Connecteur droit 427">
              <a:extLst>
                <a:ext uri="{FF2B5EF4-FFF2-40B4-BE49-F238E27FC236}">
                  <a16:creationId xmlns:a16="http://schemas.microsoft.com/office/drawing/2014/main" id="{7A05E7E8-EC54-F94E-9E00-A7E475F393DE}"/>
                </a:ext>
              </a:extLst>
            </p:cNvPr>
            <p:cNvCxnSpPr>
              <a:cxnSpLocks/>
              <a:stCxn id="425" idx="6"/>
              <a:endCxn id="426" idx="2"/>
            </p:cNvCxnSpPr>
            <p:nvPr/>
          </p:nvCxnSpPr>
          <p:spPr>
            <a:xfrm flipV="1">
              <a:off x="1853570" y="5841383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Connecteur droit 428">
              <a:extLst>
                <a:ext uri="{FF2B5EF4-FFF2-40B4-BE49-F238E27FC236}">
                  <a16:creationId xmlns:a16="http://schemas.microsoft.com/office/drawing/2014/main" id="{668FA226-E102-DB4B-8B58-A6E75C0F9495}"/>
                </a:ext>
              </a:extLst>
            </p:cNvPr>
            <p:cNvCxnSpPr>
              <a:cxnSpLocks/>
              <a:stCxn id="424" idx="6"/>
              <a:endCxn id="425" idx="2"/>
            </p:cNvCxnSpPr>
            <p:nvPr/>
          </p:nvCxnSpPr>
          <p:spPr>
            <a:xfrm>
              <a:off x="1340921" y="5844858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Connecteur droit 429">
              <a:extLst>
                <a:ext uri="{FF2B5EF4-FFF2-40B4-BE49-F238E27FC236}">
                  <a16:creationId xmlns:a16="http://schemas.microsoft.com/office/drawing/2014/main" id="{F7D5D718-6424-F844-9F39-35CD8EFF1AD1}"/>
                </a:ext>
              </a:extLst>
            </p:cNvPr>
            <p:cNvCxnSpPr>
              <a:cxnSpLocks/>
              <a:stCxn id="423" idx="4"/>
              <a:endCxn id="425" idx="0"/>
            </p:cNvCxnSpPr>
            <p:nvPr/>
          </p:nvCxnSpPr>
          <p:spPr>
            <a:xfrm flipH="1">
              <a:off x="1761897" y="5359147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Connecteur droit 430">
              <a:extLst>
                <a:ext uri="{FF2B5EF4-FFF2-40B4-BE49-F238E27FC236}">
                  <a16:creationId xmlns:a16="http://schemas.microsoft.com/office/drawing/2014/main" id="{9F547690-A0E4-C441-951A-E7410F3B87C3}"/>
                </a:ext>
              </a:extLst>
            </p:cNvPr>
            <p:cNvCxnSpPr>
              <a:cxnSpLocks/>
              <a:stCxn id="425" idx="4"/>
              <a:endCxn id="427" idx="0"/>
            </p:cNvCxnSpPr>
            <p:nvPr/>
          </p:nvCxnSpPr>
          <p:spPr>
            <a:xfrm flipH="1">
              <a:off x="1759546" y="5934211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2" name="Groupe 431">
            <a:extLst>
              <a:ext uri="{FF2B5EF4-FFF2-40B4-BE49-F238E27FC236}">
                <a16:creationId xmlns:a16="http://schemas.microsoft.com/office/drawing/2014/main" id="{C2A055FE-8503-5F47-8AF1-4F198A3292E4}"/>
              </a:ext>
            </a:extLst>
          </p:cNvPr>
          <p:cNvGrpSpPr/>
          <p:nvPr/>
        </p:nvGrpSpPr>
        <p:grpSpPr>
          <a:xfrm rot="10800000">
            <a:off x="3088657" y="4192947"/>
            <a:ext cx="1247655" cy="1294466"/>
            <a:chOff x="1157576" y="5180443"/>
            <a:chExt cx="1247655" cy="1294466"/>
          </a:xfrm>
        </p:grpSpPr>
        <p:sp>
          <p:nvSpPr>
            <p:cNvPr id="433" name="Ellipse 432">
              <a:extLst>
                <a:ext uri="{FF2B5EF4-FFF2-40B4-BE49-F238E27FC236}">
                  <a16:creationId xmlns:a16="http://schemas.microsoft.com/office/drawing/2014/main" id="{8D32CFF8-1A86-8144-92D6-9DF3BCEAB7C7}"/>
                </a:ext>
              </a:extLst>
            </p:cNvPr>
            <p:cNvSpPr/>
            <p:nvPr/>
          </p:nvSpPr>
          <p:spPr>
            <a:xfrm>
              <a:off x="1672577" y="5180443"/>
              <a:ext cx="183345" cy="178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434" name="Ellipse 433">
              <a:extLst>
                <a:ext uri="{FF2B5EF4-FFF2-40B4-BE49-F238E27FC236}">
                  <a16:creationId xmlns:a16="http://schemas.microsoft.com/office/drawing/2014/main" id="{CC4F1DA8-FE39-8E43-AD74-ABC257C694BF}"/>
                </a:ext>
              </a:extLst>
            </p:cNvPr>
            <p:cNvSpPr/>
            <p:nvPr/>
          </p:nvSpPr>
          <p:spPr>
            <a:xfrm>
              <a:off x="1157576" y="5755506"/>
              <a:ext cx="183345" cy="17870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Ellipse 434">
              <a:extLst>
                <a:ext uri="{FF2B5EF4-FFF2-40B4-BE49-F238E27FC236}">
                  <a16:creationId xmlns:a16="http://schemas.microsoft.com/office/drawing/2014/main" id="{A19D44C8-ECFC-ED43-8821-2B2304532B1B}"/>
                </a:ext>
              </a:extLst>
            </p:cNvPr>
            <p:cNvSpPr/>
            <p:nvPr/>
          </p:nvSpPr>
          <p:spPr>
            <a:xfrm>
              <a:off x="1670226" y="5755506"/>
              <a:ext cx="183345" cy="178705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436" name="Ellipse 435">
              <a:extLst>
                <a:ext uri="{FF2B5EF4-FFF2-40B4-BE49-F238E27FC236}">
                  <a16:creationId xmlns:a16="http://schemas.microsoft.com/office/drawing/2014/main" id="{DA982CE0-B5D5-9F45-92CA-970AF943FC58}"/>
                </a:ext>
              </a:extLst>
            </p:cNvPr>
            <p:cNvSpPr/>
            <p:nvPr/>
          </p:nvSpPr>
          <p:spPr>
            <a:xfrm>
              <a:off x="2221886" y="575202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7" name="Ellipse 436">
              <a:extLst>
                <a:ext uri="{FF2B5EF4-FFF2-40B4-BE49-F238E27FC236}">
                  <a16:creationId xmlns:a16="http://schemas.microsoft.com/office/drawing/2014/main" id="{BB198194-1415-7A40-AD8F-03E17D7FD1D4}"/>
                </a:ext>
              </a:extLst>
            </p:cNvPr>
            <p:cNvSpPr/>
            <p:nvPr/>
          </p:nvSpPr>
          <p:spPr>
            <a:xfrm>
              <a:off x="1667874" y="6296204"/>
              <a:ext cx="183345" cy="17870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38" name="Connecteur droit 437">
              <a:extLst>
                <a:ext uri="{FF2B5EF4-FFF2-40B4-BE49-F238E27FC236}">
                  <a16:creationId xmlns:a16="http://schemas.microsoft.com/office/drawing/2014/main" id="{9CC0F76E-D79E-BE49-A1A4-0CF5AC8CED03}"/>
                </a:ext>
              </a:extLst>
            </p:cNvPr>
            <p:cNvCxnSpPr>
              <a:cxnSpLocks/>
              <a:stCxn id="435" idx="6"/>
              <a:endCxn id="436" idx="2"/>
            </p:cNvCxnSpPr>
            <p:nvPr/>
          </p:nvCxnSpPr>
          <p:spPr>
            <a:xfrm flipV="1">
              <a:off x="1853570" y="5841383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9" name="Connecteur droit 438">
              <a:extLst>
                <a:ext uri="{FF2B5EF4-FFF2-40B4-BE49-F238E27FC236}">
                  <a16:creationId xmlns:a16="http://schemas.microsoft.com/office/drawing/2014/main" id="{838C879E-722D-6749-A433-375FD16C7409}"/>
                </a:ext>
              </a:extLst>
            </p:cNvPr>
            <p:cNvCxnSpPr>
              <a:cxnSpLocks/>
              <a:stCxn id="434" idx="6"/>
              <a:endCxn id="435" idx="2"/>
            </p:cNvCxnSpPr>
            <p:nvPr/>
          </p:nvCxnSpPr>
          <p:spPr>
            <a:xfrm>
              <a:off x="1340921" y="5844858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Connecteur droit 439">
              <a:extLst>
                <a:ext uri="{FF2B5EF4-FFF2-40B4-BE49-F238E27FC236}">
                  <a16:creationId xmlns:a16="http://schemas.microsoft.com/office/drawing/2014/main" id="{C81EF1C2-4409-2E44-80E9-5533DFD628B1}"/>
                </a:ext>
              </a:extLst>
            </p:cNvPr>
            <p:cNvCxnSpPr>
              <a:cxnSpLocks/>
              <a:stCxn id="433" idx="4"/>
              <a:endCxn id="435" idx="0"/>
            </p:cNvCxnSpPr>
            <p:nvPr/>
          </p:nvCxnSpPr>
          <p:spPr>
            <a:xfrm flipH="1">
              <a:off x="1761897" y="5359147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Connecteur droit 440">
              <a:extLst>
                <a:ext uri="{FF2B5EF4-FFF2-40B4-BE49-F238E27FC236}">
                  <a16:creationId xmlns:a16="http://schemas.microsoft.com/office/drawing/2014/main" id="{6E864877-8230-FB4A-BBC3-72933641F74F}"/>
                </a:ext>
              </a:extLst>
            </p:cNvPr>
            <p:cNvCxnSpPr>
              <a:cxnSpLocks/>
              <a:stCxn id="435" idx="4"/>
              <a:endCxn id="437" idx="0"/>
            </p:cNvCxnSpPr>
            <p:nvPr/>
          </p:nvCxnSpPr>
          <p:spPr>
            <a:xfrm flipH="1">
              <a:off x="1759546" y="5934211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2" name="Ellipse 441">
            <a:extLst>
              <a:ext uri="{FF2B5EF4-FFF2-40B4-BE49-F238E27FC236}">
                <a16:creationId xmlns:a16="http://schemas.microsoft.com/office/drawing/2014/main" id="{4535900F-3356-D64F-9DD0-9CC85D018EA6}"/>
              </a:ext>
            </a:extLst>
          </p:cNvPr>
          <p:cNvSpPr/>
          <p:nvPr/>
        </p:nvSpPr>
        <p:spPr>
          <a:xfrm rot="10800000">
            <a:off x="1955289" y="3303318"/>
            <a:ext cx="183345" cy="178705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43" name="Ellipse 442">
            <a:extLst>
              <a:ext uri="{FF2B5EF4-FFF2-40B4-BE49-F238E27FC236}">
                <a16:creationId xmlns:a16="http://schemas.microsoft.com/office/drawing/2014/main" id="{EDEB279F-7AC3-B84F-B81F-7596BEFDA8D3}"/>
              </a:ext>
            </a:extLst>
          </p:cNvPr>
          <p:cNvSpPr/>
          <p:nvPr/>
        </p:nvSpPr>
        <p:spPr>
          <a:xfrm rot="10800000">
            <a:off x="3479287" y="3308757"/>
            <a:ext cx="183345" cy="178705"/>
          </a:xfrm>
          <a:prstGeom prst="ellipse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59" name="Ellipse 358">
            <a:extLst>
              <a:ext uri="{FF2B5EF4-FFF2-40B4-BE49-F238E27FC236}">
                <a16:creationId xmlns:a16="http://schemas.microsoft.com/office/drawing/2014/main" id="{B4F84BA6-1C5A-E641-9BE2-C0202DF72EF7}"/>
              </a:ext>
            </a:extLst>
          </p:cNvPr>
          <p:cNvSpPr/>
          <p:nvPr/>
        </p:nvSpPr>
        <p:spPr>
          <a:xfrm>
            <a:off x="6625065" y="4833272"/>
            <a:ext cx="156617" cy="133642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6801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82773C-74F9-A742-937D-3A240FEF0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First Solution: range 1, 2 robots, 3 </a:t>
            </a:r>
            <a:r>
              <a:rPr lang="fr-FR" dirty="0" err="1"/>
              <a:t>colors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8E0104-0C84-2445-8BE5-4E462C171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GRASTA'2022, Porquerolles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D2F04C1D-CC7C-1E42-9CFA-7650C5A633F2}"/>
              </a:ext>
            </a:extLst>
          </p:cNvPr>
          <p:cNvSpPr/>
          <p:nvPr/>
        </p:nvSpPr>
        <p:spPr>
          <a:xfrm>
            <a:off x="6044331" y="2640234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8C2ECC02-B8B9-894B-B7DE-90346C7E59B8}"/>
              </a:ext>
            </a:extLst>
          </p:cNvPr>
          <p:cNvSpPr/>
          <p:nvPr/>
        </p:nvSpPr>
        <p:spPr>
          <a:xfrm>
            <a:off x="6511414" y="2640668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BE5544C0-C9BC-9547-AB50-17F93F0D5F5A}"/>
              </a:ext>
            </a:extLst>
          </p:cNvPr>
          <p:cNvSpPr/>
          <p:nvPr/>
        </p:nvSpPr>
        <p:spPr>
          <a:xfrm>
            <a:off x="6979664" y="264038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3DFAE6C4-221D-9E42-A3E3-9334DAE4EF75}"/>
              </a:ext>
            </a:extLst>
          </p:cNvPr>
          <p:cNvSpPr/>
          <p:nvPr/>
        </p:nvSpPr>
        <p:spPr>
          <a:xfrm>
            <a:off x="7417579" y="264038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825F6F16-98B5-5144-84BE-DBDC275E9BED}"/>
              </a:ext>
            </a:extLst>
          </p:cNvPr>
          <p:cNvSpPr/>
          <p:nvPr/>
        </p:nvSpPr>
        <p:spPr>
          <a:xfrm>
            <a:off x="7888820" y="2637782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D122411D-44AF-0143-BC4D-C35F69B680B7}"/>
              </a:ext>
            </a:extLst>
          </p:cNvPr>
          <p:cNvSpPr/>
          <p:nvPr/>
        </p:nvSpPr>
        <p:spPr>
          <a:xfrm>
            <a:off x="8375240" y="2637360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2D2750D-ED7C-C64A-895B-EEABBE4A2B47}"/>
              </a:ext>
            </a:extLst>
          </p:cNvPr>
          <p:cNvSpPr/>
          <p:nvPr/>
        </p:nvSpPr>
        <p:spPr>
          <a:xfrm>
            <a:off x="8871097" y="2635086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0422526F-AC65-FE4B-8C2D-67C155A45BD0}"/>
              </a:ext>
            </a:extLst>
          </p:cNvPr>
          <p:cNvSpPr/>
          <p:nvPr/>
        </p:nvSpPr>
        <p:spPr>
          <a:xfrm>
            <a:off x="6042321" y="3070287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B8DDA689-DDEC-E744-874A-328E01BDECD5}"/>
              </a:ext>
            </a:extLst>
          </p:cNvPr>
          <p:cNvSpPr/>
          <p:nvPr/>
        </p:nvSpPr>
        <p:spPr>
          <a:xfrm>
            <a:off x="6509406" y="3070720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49C2EFD7-E4BB-9944-BCEB-13D1D60C3C76}"/>
              </a:ext>
            </a:extLst>
          </p:cNvPr>
          <p:cNvSpPr/>
          <p:nvPr/>
        </p:nvSpPr>
        <p:spPr>
          <a:xfrm>
            <a:off x="6977654" y="3070434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17ADF381-C50F-7A4B-9BFC-FFEC7DA00CF7}"/>
              </a:ext>
            </a:extLst>
          </p:cNvPr>
          <p:cNvSpPr/>
          <p:nvPr/>
        </p:nvSpPr>
        <p:spPr>
          <a:xfrm>
            <a:off x="7415571" y="3070434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9DB92AF6-3C9A-F54E-BB38-9BA1B78996DB}"/>
              </a:ext>
            </a:extLst>
          </p:cNvPr>
          <p:cNvSpPr/>
          <p:nvPr/>
        </p:nvSpPr>
        <p:spPr>
          <a:xfrm>
            <a:off x="7886811" y="3067834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E656E57A-BEC5-6E40-96A9-718372D5015C}"/>
              </a:ext>
            </a:extLst>
          </p:cNvPr>
          <p:cNvSpPr/>
          <p:nvPr/>
        </p:nvSpPr>
        <p:spPr>
          <a:xfrm>
            <a:off x="8373230" y="3067413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2D050"/>
              </a:solidFill>
              <a:highlight>
                <a:srgbClr val="00FF00"/>
              </a:highlight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474A581E-73A6-F943-B00A-4DE26F9C6239}"/>
              </a:ext>
            </a:extLst>
          </p:cNvPr>
          <p:cNvSpPr/>
          <p:nvPr/>
        </p:nvSpPr>
        <p:spPr>
          <a:xfrm>
            <a:off x="8869087" y="3065138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4D2F8EC8-B363-274A-821F-AD40CF179787}"/>
              </a:ext>
            </a:extLst>
          </p:cNvPr>
          <p:cNvSpPr/>
          <p:nvPr/>
        </p:nvSpPr>
        <p:spPr>
          <a:xfrm>
            <a:off x="6040314" y="3474641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8E00D9A3-8D14-1C4B-B383-85F0BDC362A6}"/>
              </a:ext>
            </a:extLst>
          </p:cNvPr>
          <p:cNvSpPr/>
          <p:nvPr/>
        </p:nvSpPr>
        <p:spPr>
          <a:xfrm>
            <a:off x="6507396" y="3475074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AB98DE39-C7CB-A744-9A86-59656F617D87}"/>
              </a:ext>
            </a:extLst>
          </p:cNvPr>
          <p:cNvSpPr/>
          <p:nvPr/>
        </p:nvSpPr>
        <p:spPr>
          <a:xfrm>
            <a:off x="6975647" y="3474787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277AA20E-2E34-5944-BFD7-DB6C8AD09B99}"/>
              </a:ext>
            </a:extLst>
          </p:cNvPr>
          <p:cNvSpPr/>
          <p:nvPr/>
        </p:nvSpPr>
        <p:spPr>
          <a:xfrm>
            <a:off x="7413562" y="3474787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44BDC2DB-91AD-7847-9857-3D45162CAF1A}"/>
              </a:ext>
            </a:extLst>
          </p:cNvPr>
          <p:cNvSpPr/>
          <p:nvPr/>
        </p:nvSpPr>
        <p:spPr>
          <a:xfrm>
            <a:off x="7884802" y="3472188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E42F2A2A-C4DD-FA49-8CED-1734562E4060}"/>
              </a:ext>
            </a:extLst>
          </p:cNvPr>
          <p:cNvSpPr/>
          <p:nvPr/>
        </p:nvSpPr>
        <p:spPr>
          <a:xfrm>
            <a:off x="8371223" y="3471767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4AA796D1-11C3-3842-B4BF-DF1FFB65A6BC}"/>
              </a:ext>
            </a:extLst>
          </p:cNvPr>
          <p:cNvSpPr/>
          <p:nvPr/>
        </p:nvSpPr>
        <p:spPr>
          <a:xfrm>
            <a:off x="8867080" y="3469493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C68320C8-0C55-204C-BABC-5E2834D092F3}"/>
              </a:ext>
            </a:extLst>
          </p:cNvPr>
          <p:cNvSpPr/>
          <p:nvPr/>
        </p:nvSpPr>
        <p:spPr>
          <a:xfrm>
            <a:off x="6038304" y="3843014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A741BD98-CEB2-3348-9F06-C4EF3F44D325}"/>
              </a:ext>
            </a:extLst>
          </p:cNvPr>
          <p:cNvSpPr/>
          <p:nvPr/>
        </p:nvSpPr>
        <p:spPr>
          <a:xfrm>
            <a:off x="6505386" y="3843448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7AB45941-2946-B548-BAD8-B1BF9796325B}"/>
              </a:ext>
            </a:extLst>
          </p:cNvPr>
          <p:cNvSpPr/>
          <p:nvPr/>
        </p:nvSpPr>
        <p:spPr>
          <a:xfrm>
            <a:off x="6973638" y="384316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00168076-543F-2248-8865-052F26352CCE}"/>
              </a:ext>
            </a:extLst>
          </p:cNvPr>
          <p:cNvSpPr/>
          <p:nvPr/>
        </p:nvSpPr>
        <p:spPr>
          <a:xfrm>
            <a:off x="7411552" y="384316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8412FA26-6EB0-0D40-A2D3-F32E29D83A91}"/>
              </a:ext>
            </a:extLst>
          </p:cNvPr>
          <p:cNvSpPr/>
          <p:nvPr/>
        </p:nvSpPr>
        <p:spPr>
          <a:xfrm>
            <a:off x="7882793" y="3840562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DD08BB4D-B771-0D4A-BAC2-DB94DBE6F20D}"/>
              </a:ext>
            </a:extLst>
          </p:cNvPr>
          <p:cNvSpPr/>
          <p:nvPr/>
        </p:nvSpPr>
        <p:spPr>
          <a:xfrm>
            <a:off x="8369213" y="3840139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16553944-06F9-5F49-B339-FEAAB25D7CF8}"/>
              </a:ext>
            </a:extLst>
          </p:cNvPr>
          <p:cNvSpPr/>
          <p:nvPr/>
        </p:nvSpPr>
        <p:spPr>
          <a:xfrm>
            <a:off x="8865070" y="3837865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7D821058-DC93-1343-9BA0-AB10BDE917CA}"/>
              </a:ext>
            </a:extLst>
          </p:cNvPr>
          <p:cNvCxnSpPr>
            <a:stCxn id="8" idx="6"/>
            <a:endCxn id="9" idx="2"/>
          </p:cNvCxnSpPr>
          <p:nvPr/>
        </p:nvCxnSpPr>
        <p:spPr>
          <a:xfrm>
            <a:off x="6200948" y="2707055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1DE48BF6-A55F-EC4B-B4F9-6085224C4FEA}"/>
              </a:ext>
            </a:extLst>
          </p:cNvPr>
          <p:cNvCxnSpPr>
            <a:cxnSpLocks/>
            <a:stCxn id="15" idx="6"/>
            <a:endCxn id="16" idx="2"/>
          </p:cNvCxnSpPr>
          <p:nvPr/>
        </p:nvCxnSpPr>
        <p:spPr>
          <a:xfrm>
            <a:off x="6198939" y="3137108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ECF36D57-D346-8645-90F6-89D191D6DE7A}"/>
              </a:ext>
            </a:extLst>
          </p:cNvPr>
          <p:cNvCxnSpPr>
            <a:cxnSpLocks/>
            <a:stCxn id="22" idx="6"/>
            <a:endCxn id="23" idx="2"/>
          </p:cNvCxnSpPr>
          <p:nvPr/>
        </p:nvCxnSpPr>
        <p:spPr>
          <a:xfrm>
            <a:off x="6196931" y="3541462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72510673-1BE5-594F-9697-44293E0D1015}"/>
              </a:ext>
            </a:extLst>
          </p:cNvPr>
          <p:cNvCxnSpPr>
            <a:cxnSpLocks/>
            <a:stCxn id="29" idx="6"/>
            <a:endCxn id="30" idx="2"/>
          </p:cNvCxnSpPr>
          <p:nvPr/>
        </p:nvCxnSpPr>
        <p:spPr>
          <a:xfrm>
            <a:off x="6194921" y="3909835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F1E37BBF-60CA-0841-8698-BBFEC905AE4B}"/>
              </a:ext>
            </a:extLst>
          </p:cNvPr>
          <p:cNvCxnSpPr>
            <a:cxnSpLocks/>
            <a:stCxn id="9" idx="6"/>
            <a:endCxn id="10" idx="2"/>
          </p:cNvCxnSpPr>
          <p:nvPr/>
        </p:nvCxnSpPr>
        <p:spPr>
          <a:xfrm flipV="1">
            <a:off x="6668030" y="2707202"/>
            <a:ext cx="311633" cy="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FF2A659C-BAAC-9740-99CC-E67280FBA97A}"/>
              </a:ext>
            </a:extLst>
          </p:cNvPr>
          <p:cNvCxnSpPr>
            <a:cxnSpLocks/>
            <a:stCxn id="10" idx="6"/>
            <a:endCxn id="11" idx="2"/>
          </p:cNvCxnSpPr>
          <p:nvPr/>
        </p:nvCxnSpPr>
        <p:spPr>
          <a:xfrm>
            <a:off x="7136280" y="2707202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D6DA17AD-C77F-2348-B07A-00A5245A6B0B}"/>
              </a:ext>
            </a:extLst>
          </p:cNvPr>
          <p:cNvCxnSpPr>
            <a:cxnSpLocks/>
            <a:stCxn id="11" idx="6"/>
            <a:endCxn id="12" idx="2"/>
          </p:cNvCxnSpPr>
          <p:nvPr/>
        </p:nvCxnSpPr>
        <p:spPr>
          <a:xfrm flipV="1">
            <a:off x="7574195" y="2704602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0DF2B42B-D3A5-FB42-B71A-69305CDC9D87}"/>
              </a:ext>
            </a:extLst>
          </p:cNvPr>
          <p:cNvCxnSpPr>
            <a:cxnSpLocks/>
            <a:stCxn id="12" idx="6"/>
            <a:endCxn id="13" idx="2"/>
          </p:cNvCxnSpPr>
          <p:nvPr/>
        </p:nvCxnSpPr>
        <p:spPr>
          <a:xfrm flipV="1">
            <a:off x="8045436" y="2704181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618EF9A7-9E7A-6C41-B2C6-CA6D26D37370}"/>
              </a:ext>
            </a:extLst>
          </p:cNvPr>
          <p:cNvCxnSpPr>
            <a:cxnSpLocks/>
            <a:stCxn id="13" idx="6"/>
            <a:endCxn id="14" idx="2"/>
          </p:cNvCxnSpPr>
          <p:nvPr/>
        </p:nvCxnSpPr>
        <p:spPr>
          <a:xfrm flipV="1">
            <a:off x="8531856" y="2701907"/>
            <a:ext cx="33924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6BDBE53E-72B5-E34C-86B8-68CDA31EEAE1}"/>
              </a:ext>
            </a:extLst>
          </p:cNvPr>
          <p:cNvCxnSpPr>
            <a:cxnSpLocks/>
            <a:stCxn id="20" idx="6"/>
            <a:endCxn id="21" idx="2"/>
          </p:cNvCxnSpPr>
          <p:nvPr/>
        </p:nvCxnSpPr>
        <p:spPr>
          <a:xfrm flipV="1">
            <a:off x="8529848" y="3131959"/>
            <a:ext cx="33924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F16FA411-210B-3349-B3FC-571235D8D91F}"/>
              </a:ext>
            </a:extLst>
          </p:cNvPr>
          <p:cNvCxnSpPr>
            <a:cxnSpLocks/>
            <a:stCxn id="27" idx="6"/>
            <a:endCxn id="28" idx="2"/>
          </p:cNvCxnSpPr>
          <p:nvPr/>
        </p:nvCxnSpPr>
        <p:spPr>
          <a:xfrm flipV="1">
            <a:off x="8527838" y="3536313"/>
            <a:ext cx="33924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6E19C673-410C-DB43-B72F-5FDEB1E52AFD}"/>
              </a:ext>
            </a:extLst>
          </p:cNvPr>
          <p:cNvCxnSpPr>
            <a:cxnSpLocks/>
            <a:stCxn id="34" idx="6"/>
            <a:endCxn id="35" idx="2"/>
          </p:cNvCxnSpPr>
          <p:nvPr/>
        </p:nvCxnSpPr>
        <p:spPr>
          <a:xfrm flipV="1">
            <a:off x="8525830" y="3904686"/>
            <a:ext cx="339241" cy="2274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DFF065D3-62CF-F845-B149-9539B2E713EE}"/>
              </a:ext>
            </a:extLst>
          </p:cNvPr>
          <p:cNvCxnSpPr>
            <a:cxnSpLocks/>
            <a:stCxn id="19" idx="6"/>
            <a:endCxn id="20" idx="2"/>
          </p:cNvCxnSpPr>
          <p:nvPr/>
        </p:nvCxnSpPr>
        <p:spPr>
          <a:xfrm flipV="1">
            <a:off x="8043429" y="3134233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8D387B16-B1DB-9549-8277-E922F1B65805}"/>
              </a:ext>
            </a:extLst>
          </p:cNvPr>
          <p:cNvCxnSpPr>
            <a:cxnSpLocks/>
            <a:stCxn id="26" idx="6"/>
            <a:endCxn id="27" idx="2"/>
          </p:cNvCxnSpPr>
          <p:nvPr/>
        </p:nvCxnSpPr>
        <p:spPr>
          <a:xfrm flipV="1">
            <a:off x="8041420" y="3538587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2750A98F-30C6-D04A-BF8E-2D061428983F}"/>
              </a:ext>
            </a:extLst>
          </p:cNvPr>
          <p:cNvCxnSpPr>
            <a:cxnSpLocks/>
            <a:stCxn id="33" idx="6"/>
            <a:endCxn id="34" idx="2"/>
          </p:cNvCxnSpPr>
          <p:nvPr/>
        </p:nvCxnSpPr>
        <p:spPr>
          <a:xfrm flipV="1">
            <a:off x="8039410" y="3906961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D37DAA90-F6C9-E34F-A2B3-C1F3E215D56B}"/>
              </a:ext>
            </a:extLst>
          </p:cNvPr>
          <p:cNvCxnSpPr>
            <a:cxnSpLocks/>
            <a:stCxn id="32" idx="6"/>
            <a:endCxn id="33" idx="2"/>
          </p:cNvCxnSpPr>
          <p:nvPr/>
        </p:nvCxnSpPr>
        <p:spPr>
          <a:xfrm flipV="1">
            <a:off x="7568169" y="3907382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0AB943FE-5784-6647-86E2-D444953811F5}"/>
              </a:ext>
            </a:extLst>
          </p:cNvPr>
          <p:cNvCxnSpPr>
            <a:cxnSpLocks/>
            <a:stCxn id="31" idx="6"/>
            <a:endCxn id="32" idx="2"/>
          </p:cNvCxnSpPr>
          <p:nvPr/>
        </p:nvCxnSpPr>
        <p:spPr>
          <a:xfrm>
            <a:off x="7130253" y="3909981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A3238E2D-0DA0-024F-816F-49AF0984922F}"/>
              </a:ext>
            </a:extLst>
          </p:cNvPr>
          <p:cNvCxnSpPr>
            <a:cxnSpLocks/>
            <a:stCxn id="30" idx="6"/>
            <a:endCxn id="31" idx="2"/>
          </p:cNvCxnSpPr>
          <p:nvPr/>
        </p:nvCxnSpPr>
        <p:spPr>
          <a:xfrm flipV="1">
            <a:off x="6662004" y="3909981"/>
            <a:ext cx="311633" cy="287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9480797F-8070-AB45-A341-5B1989FAA4CB}"/>
              </a:ext>
            </a:extLst>
          </p:cNvPr>
          <p:cNvCxnSpPr>
            <a:cxnSpLocks/>
            <a:stCxn id="23" idx="6"/>
            <a:endCxn id="24" idx="2"/>
          </p:cNvCxnSpPr>
          <p:nvPr/>
        </p:nvCxnSpPr>
        <p:spPr>
          <a:xfrm flipV="1">
            <a:off x="6664014" y="3541609"/>
            <a:ext cx="311633" cy="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3CA4D54D-3CDA-9440-BC0F-9192B3502331}"/>
              </a:ext>
            </a:extLst>
          </p:cNvPr>
          <p:cNvCxnSpPr>
            <a:cxnSpLocks/>
            <a:stCxn id="24" idx="6"/>
            <a:endCxn id="25" idx="2"/>
          </p:cNvCxnSpPr>
          <p:nvPr/>
        </p:nvCxnSpPr>
        <p:spPr>
          <a:xfrm>
            <a:off x="7132263" y="3541609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89CAA5FE-5574-764B-AC86-C96E1A2BC280}"/>
              </a:ext>
            </a:extLst>
          </p:cNvPr>
          <p:cNvCxnSpPr>
            <a:cxnSpLocks/>
            <a:stCxn id="25" idx="6"/>
            <a:endCxn id="26" idx="2"/>
          </p:cNvCxnSpPr>
          <p:nvPr/>
        </p:nvCxnSpPr>
        <p:spPr>
          <a:xfrm flipV="1">
            <a:off x="7570180" y="3539009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>
            <a:extLst>
              <a:ext uri="{FF2B5EF4-FFF2-40B4-BE49-F238E27FC236}">
                <a16:creationId xmlns:a16="http://schemas.microsoft.com/office/drawing/2014/main" id="{407363E3-088E-B14E-B58F-E0D02DD34DBD}"/>
              </a:ext>
            </a:extLst>
          </p:cNvPr>
          <p:cNvCxnSpPr>
            <a:cxnSpLocks/>
            <a:stCxn id="18" idx="6"/>
            <a:endCxn id="19" idx="2"/>
          </p:cNvCxnSpPr>
          <p:nvPr/>
        </p:nvCxnSpPr>
        <p:spPr>
          <a:xfrm flipV="1">
            <a:off x="7572187" y="3134656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F3996DFA-3134-8B43-9EE0-5BF0678CE999}"/>
              </a:ext>
            </a:extLst>
          </p:cNvPr>
          <p:cNvCxnSpPr>
            <a:cxnSpLocks/>
            <a:stCxn id="17" idx="6"/>
            <a:endCxn id="18" idx="2"/>
          </p:cNvCxnSpPr>
          <p:nvPr/>
        </p:nvCxnSpPr>
        <p:spPr>
          <a:xfrm>
            <a:off x="7134271" y="3137255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>
            <a:extLst>
              <a:ext uri="{FF2B5EF4-FFF2-40B4-BE49-F238E27FC236}">
                <a16:creationId xmlns:a16="http://schemas.microsoft.com/office/drawing/2014/main" id="{89A3C8BF-3A86-F847-8495-6BDC78A44BDC}"/>
              </a:ext>
            </a:extLst>
          </p:cNvPr>
          <p:cNvCxnSpPr>
            <a:cxnSpLocks/>
            <a:stCxn id="16" idx="6"/>
            <a:endCxn id="17" idx="2"/>
          </p:cNvCxnSpPr>
          <p:nvPr/>
        </p:nvCxnSpPr>
        <p:spPr>
          <a:xfrm flipV="1">
            <a:off x="6666020" y="3137255"/>
            <a:ext cx="311633" cy="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EF352282-C3B9-1E43-BB3C-FBDD6CBB9056}"/>
              </a:ext>
            </a:extLst>
          </p:cNvPr>
          <p:cNvCxnSpPr>
            <a:cxnSpLocks/>
            <a:stCxn id="8" idx="4"/>
            <a:endCxn id="15" idx="0"/>
          </p:cNvCxnSpPr>
          <p:nvPr/>
        </p:nvCxnSpPr>
        <p:spPr>
          <a:xfrm flipH="1">
            <a:off x="6120630" y="2773877"/>
            <a:ext cx="2008" cy="2964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>
            <a:extLst>
              <a:ext uri="{FF2B5EF4-FFF2-40B4-BE49-F238E27FC236}">
                <a16:creationId xmlns:a16="http://schemas.microsoft.com/office/drawing/2014/main" id="{81EA2200-9944-BF42-B720-5DEF25F9A6E2}"/>
              </a:ext>
            </a:extLst>
          </p:cNvPr>
          <p:cNvCxnSpPr>
            <a:cxnSpLocks/>
            <a:stCxn id="15" idx="4"/>
            <a:endCxn id="22" idx="0"/>
          </p:cNvCxnSpPr>
          <p:nvPr/>
        </p:nvCxnSpPr>
        <p:spPr>
          <a:xfrm flipH="1">
            <a:off x="6118624" y="3203929"/>
            <a:ext cx="2007" cy="270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A2790B54-5AE7-1845-AE46-768AAEDFEBAD}"/>
              </a:ext>
            </a:extLst>
          </p:cNvPr>
          <p:cNvCxnSpPr>
            <a:cxnSpLocks/>
            <a:stCxn id="22" idx="4"/>
            <a:endCxn id="29" idx="0"/>
          </p:cNvCxnSpPr>
          <p:nvPr/>
        </p:nvCxnSpPr>
        <p:spPr>
          <a:xfrm flipH="1">
            <a:off x="6116613" y="3608283"/>
            <a:ext cx="2009" cy="234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>
            <a:extLst>
              <a:ext uri="{FF2B5EF4-FFF2-40B4-BE49-F238E27FC236}">
                <a16:creationId xmlns:a16="http://schemas.microsoft.com/office/drawing/2014/main" id="{CEF8BDB5-8447-1849-9BFF-F2FCDA6FDC01}"/>
              </a:ext>
            </a:extLst>
          </p:cNvPr>
          <p:cNvCxnSpPr>
            <a:cxnSpLocks/>
            <a:stCxn id="9" idx="4"/>
            <a:endCxn id="16" idx="0"/>
          </p:cNvCxnSpPr>
          <p:nvPr/>
        </p:nvCxnSpPr>
        <p:spPr>
          <a:xfrm flipH="1">
            <a:off x="6587713" y="2774310"/>
            <a:ext cx="2008" cy="2964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77385004-1CF6-2C4C-99F8-11EF7CF62375}"/>
              </a:ext>
            </a:extLst>
          </p:cNvPr>
          <p:cNvCxnSpPr>
            <a:cxnSpLocks/>
            <a:stCxn id="16" idx="4"/>
            <a:endCxn id="23" idx="0"/>
          </p:cNvCxnSpPr>
          <p:nvPr/>
        </p:nvCxnSpPr>
        <p:spPr>
          <a:xfrm flipH="1">
            <a:off x="6585706" y="3204363"/>
            <a:ext cx="2007" cy="270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>
            <a:extLst>
              <a:ext uri="{FF2B5EF4-FFF2-40B4-BE49-F238E27FC236}">
                <a16:creationId xmlns:a16="http://schemas.microsoft.com/office/drawing/2014/main" id="{F943BF94-C48F-5E45-AA5F-2735B0198753}"/>
              </a:ext>
            </a:extLst>
          </p:cNvPr>
          <p:cNvCxnSpPr>
            <a:cxnSpLocks/>
            <a:stCxn id="23" idx="4"/>
            <a:endCxn id="30" idx="0"/>
          </p:cNvCxnSpPr>
          <p:nvPr/>
        </p:nvCxnSpPr>
        <p:spPr>
          <a:xfrm flipH="1">
            <a:off x="6583695" y="3608717"/>
            <a:ext cx="2009" cy="234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17ABEDD4-DA65-C343-82AF-0E703B10705A}"/>
              </a:ext>
            </a:extLst>
          </p:cNvPr>
          <p:cNvCxnSpPr>
            <a:cxnSpLocks/>
            <a:stCxn id="24" idx="4"/>
            <a:endCxn id="31" idx="0"/>
          </p:cNvCxnSpPr>
          <p:nvPr/>
        </p:nvCxnSpPr>
        <p:spPr>
          <a:xfrm flipH="1">
            <a:off x="7051945" y="3608430"/>
            <a:ext cx="2009" cy="234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>
            <a:extLst>
              <a:ext uri="{FF2B5EF4-FFF2-40B4-BE49-F238E27FC236}">
                <a16:creationId xmlns:a16="http://schemas.microsoft.com/office/drawing/2014/main" id="{99858DE4-C2C7-2346-8F8C-6645E7585E81}"/>
              </a:ext>
            </a:extLst>
          </p:cNvPr>
          <p:cNvCxnSpPr>
            <a:cxnSpLocks/>
            <a:stCxn id="17" idx="4"/>
            <a:endCxn id="24" idx="0"/>
          </p:cNvCxnSpPr>
          <p:nvPr/>
        </p:nvCxnSpPr>
        <p:spPr>
          <a:xfrm flipH="1">
            <a:off x="7053955" y="3204076"/>
            <a:ext cx="2007" cy="270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>
            <a:extLst>
              <a:ext uri="{FF2B5EF4-FFF2-40B4-BE49-F238E27FC236}">
                <a16:creationId xmlns:a16="http://schemas.microsoft.com/office/drawing/2014/main" id="{FFD15316-677A-F44D-B99B-C2B8B902D8B0}"/>
              </a:ext>
            </a:extLst>
          </p:cNvPr>
          <p:cNvCxnSpPr>
            <a:cxnSpLocks/>
            <a:stCxn id="10" idx="4"/>
            <a:endCxn id="17" idx="0"/>
          </p:cNvCxnSpPr>
          <p:nvPr/>
        </p:nvCxnSpPr>
        <p:spPr>
          <a:xfrm flipH="1">
            <a:off x="7055964" y="2774023"/>
            <a:ext cx="2008" cy="2964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>
            <a:extLst>
              <a:ext uri="{FF2B5EF4-FFF2-40B4-BE49-F238E27FC236}">
                <a16:creationId xmlns:a16="http://schemas.microsoft.com/office/drawing/2014/main" id="{70DBBE37-24CE-914B-A647-31EBD2AEB59F}"/>
              </a:ext>
            </a:extLst>
          </p:cNvPr>
          <p:cNvCxnSpPr>
            <a:cxnSpLocks/>
            <a:stCxn id="11" idx="4"/>
            <a:endCxn id="18" idx="0"/>
          </p:cNvCxnSpPr>
          <p:nvPr/>
        </p:nvCxnSpPr>
        <p:spPr>
          <a:xfrm flipH="1">
            <a:off x="7493878" y="2774023"/>
            <a:ext cx="2008" cy="2964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>
            <a:extLst>
              <a:ext uri="{FF2B5EF4-FFF2-40B4-BE49-F238E27FC236}">
                <a16:creationId xmlns:a16="http://schemas.microsoft.com/office/drawing/2014/main" id="{F73DB2B6-0110-564E-8956-AE34194F0E6F}"/>
              </a:ext>
            </a:extLst>
          </p:cNvPr>
          <p:cNvCxnSpPr>
            <a:cxnSpLocks/>
            <a:stCxn id="18" idx="4"/>
            <a:endCxn id="25" idx="0"/>
          </p:cNvCxnSpPr>
          <p:nvPr/>
        </p:nvCxnSpPr>
        <p:spPr>
          <a:xfrm flipH="1">
            <a:off x="7491870" y="3204076"/>
            <a:ext cx="2007" cy="270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>
            <a:extLst>
              <a:ext uri="{FF2B5EF4-FFF2-40B4-BE49-F238E27FC236}">
                <a16:creationId xmlns:a16="http://schemas.microsoft.com/office/drawing/2014/main" id="{0BB16776-9B7E-CD4B-83AA-5AE7C808D7AC}"/>
              </a:ext>
            </a:extLst>
          </p:cNvPr>
          <p:cNvCxnSpPr>
            <a:cxnSpLocks/>
            <a:stCxn id="25" idx="4"/>
            <a:endCxn id="32" idx="0"/>
          </p:cNvCxnSpPr>
          <p:nvPr/>
        </p:nvCxnSpPr>
        <p:spPr>
          <a:xfrm flipH="1">
            <a:off x="7489862" y="3608430"/>
            <a:ext cx="2009" cy="234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>
            <a:extLst>
              <a:ext uri="{FF2B5EF4-FFF2-40B4-BE49-F238E27FC236}">
                <a16:creationId xmlns:a16="http://schemas.microsoft.com/office/drawing/2014/main" id="{533F6FCA-2DB7-3544-BD31-FF326FB1F284}"/>
              </a:ext>
            </a:extLst>
          </p:cNvPr>
          <p:cNvCxnSpPr>
            <a:cxnSpLocks/>
            <a:stCxn id="26" idx="4"/>
            <a:endCxn id="33" idx="0"/>
          </p:cNvCxnSpPr>
          <p:nvPr/>
        </p:nvCxnSpPr>
        <p:spPr>
          <a:xfrm flipH="1">
            <a:off x="7961102" y="3605830"/>
            <a:ext cx="2009" cy="234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id="{474D1281-BF9E-E74D-AD10-6622C9FDA142}"/>
              </a:ext>
            </a:extLst>
          </p:cNvPr>
          <p:cNvCxnSpPr>
            <a:cxnSpLocks/>
            <a:stCxn id="19" idx="4"/>
            <a:endCxn id="26" idx="0"/>
          </p:cNvCxnSpPr>
          <p:nvPr/>
        </p:nvCxnSpPr>
        <p:spPr>
          <a:xfrm flipH="1">
            <a:off x="7963111" y="3201476"/>
            <a:ext cx="2007" cy="270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>
            <a:extLst>
              <a:ext uri="{FF2B5EF4-FFF2-40B4-BE49-F238E27FC236}">
                <a16:creationId xmlns:a16="http://schemas.microsoft.com/office/drawing/2014/main" id="{C3FED2B8-822A-074F-9EF6-A341A21FF0E3}"/>
              </a:ext>
            </a:extLst>
          </p:cNvPr>
          <p:cNvCxnSpPr>
            <a:cxnSpLocks/>
            <a:stCxn id="12" idx="4"/>
            <a:endCxn id="19" idx="0"/>
          </p:cNvCxnSpPr>
          <p:nvPr/>
        </p:nvCxnSpPr>
        <p:spPr>
          <a:xfrm flipH="1">
            <a:off x="7965120" y="2771424"/>
            <a:ext cx="2008" cy="2964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E30BBC02-331C-FC41-8D87-296A1A6A9024}"/>
              </a:ext>
            </a:extLst>
          </p:cNvPr>
          <p:cNvCxnSpPr>
            <a:cxnSpLocks/>
            <a:stCxn id="13" idx="4"/>
            <a:endCxn id="20" idx="0"/>
          </p:cNvCxnSpPr>
          <p:nvPr/>
        </p:nvCxnSpPr>
        <p:spPr>
          <a:xfrm flipH="1">
            <a:off x="8451539" y="2771002"/>
            <a:ext cx="2008" cy="2964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>
            <a:extLst>
              <a:ext uri="{FF2B5EF4-FFF2-40B4-BE49-F238E27FC236}">
                <a16:creationId xmlns:a16="http://schemas.microsoft.com/office/drawing/2014/main" id="{F39CBADF-285B-DB4F-B038-09C87DDCCE1C}"/>
              </a:ext>
            </a:extLst>
          </p:cNvPr>
          <p:cNvCxnSpPr>
            <a:cxnSpLocks/>
            <a:stCxn id="20" idx="4"/>
            <a:endCxn id="27" idx="0"/>
          </p:cNvCxnSpPr>
          <p:nvPr/>
        </p:nvCxnSpPr>
        <p:spPr>
          <a:xfrm flipH="1">
            <a:off x="8449531" y="3201055"/>
            <a:ext cx="2007" cy="270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A7D65F4E-07E5-4C4B-893B-A59B1CBEB3D7}"/>
              </a:ext>
            </a:extLst>
          </p:cNvPr>
          <p:cNvCxnSpPr>
            <a:cxnSpLocks/>
            <a:stCxn id="27" idx="4"/>
            <a:endCxn id="34" idx="0"/>
          </p:cNvCxnSpPr>
          <p:nvPr/>
        </p:nvCxnSpPr>
        <p:spPr>
          <a:xfrm flipH="1">
            <a:off x="8447521" y="3605409"/>
            <a:ext cx="2009" cy="234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5CAD2F70-B93E-704F-9470-8651CA6D2AA4}"/>
              </a:ext>
            </a:extLst>
          </p:cNvPr>
          <p:cNvCxnSpPr>
            <a:cxnSpLocks/>
            <a:stCxn id="28" idx="4"/>
            <a:endCxn id="35" idx="0"/>
          </p:cNvCxnSpPr>
          <p:nvPr/>
        </p:nvCxnSpPr>
        <p:spPr>
          <a:xfrm flipH="1">
            <a:off x="8943378" y="3603134"/>
            <a:ext cx="2009" cy="234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78">
            <a:extLst>
              <a:ext uri="{FF2B5EF4-FFF2-40B4-BE49-F238E27FC236}">
                <a16:creationId xmlns:a16="http://schemas.microsoft.com/office/drawing/2014/main" id="{6843E885-4DE7-AD4A-921C-899A41617D42}"/>
              </a:ext>
            </a:extLst>
          </p:cNvPr>
          <p:cNvCxnSpPr>
            <a:cxnSpLocks/>
            <a:stCxn id="21" idx="4"/>
            <a:endCxn id="28" idx="0"/>
          </p:cNvCxnSpPr>
          <p:nvPr/>
        </p:nvCxnSpPr>
        <p:spPr>
          <a:xfrm flipH="1">
            <a:off x="8945389" y="3198780"/>
            <a:ext cx="2007" cy="270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>
            <a:extLst>
              <a:ext uri="{FF2B5EF4-FFF2-40B4-BE49-F238E27FC236}">
                <a16:creationId xmlns:a16="http://schemas.microsoft.com/office/drawing/2014/main" id="{B24A4794-7EDE-874E-BB4B-6F7538096AFA}"/>
              </a:ext>
            </a:extLst>
          </p:cNvPr>
          <p:cNvCxnSpPr>
            <a:cxnSpLocks/>
            <a:stCxn id="14" idx="4"/>
            <a:endCxn id="21" idx="0"/>
          </p:cNvCxnSpPr>
          <p:nvPr/>
        </p:nvCxnSpPr>
        <p:spPr>
          <a:xfrm flipH="1">
            <a:off x="8947396" y="2768727"/>
            <a:ext cx="2008" cy="2964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Ellipse 102">
            <a:extLst>
              <a:ext uri="{FF2B5EF4-FFF2-40B4-BE49-F238E27FC236}">
                <a16:creationId xmlns:a16="http://schemas.microsoft.com/office/drawing/2014/main" id="{35376B81-36D9-3848-B50B-D8C2674F9F49}"/>
              </a:ext>
            </a:extLst>
          </p:cNvPr>
          <p:cNvSpPr/>
          <p:nvPr/>
        </p:nvSpPr>
        <p:spPr>
          <a:xfrm>
            <a:off x="6038304" y="2227631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Ellipse 103">
            <a:extLst>
              <a:ext uri="{FF2B5EF4-FFF2-40B4-BE49-F238E27FC236}">
                <a16:creationId xmlns:a16="http://schemas.microsoft.com/office/drawing/2014/main" id="{EDA059CF-2C22-1844-BDAE-1C4974F121F1}"/>
              </a:ext>
            </a:extLst>
          </p:cNvPr>
          <p:cNvSpPr/>
          <p:nvPr/>
        </p:nvSpPr>
        <p:spPr>
          <a:xfrm>
            <a:off x="6505386" y="2228064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Ellipse 104">
            <a:extLst>
              <a:ext uri="{FF2B5EF4-FFF2-40B4-BE49-F238E27FC236}">
                <a16:creationId xmlns:a16="http://schemas.microsoft.com/office/drawing/2014/main" id="{CD27312A-F439-D84C-8143-B8822FB0986B}"/>
              </a:ext>
            </a:extLst>
          </p:cNvPr>
          <p:cNvSpPr/>
          <p:nvPr/>
        </p:nvSpPr>
        <p:spPr>
          <a:xfrm>
            <a:off x="6973637" y="2227777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Ellipse 105">
            <a:extLst>
              <a:ext uri="{FF2B5EF4-FFF2-40B4-BE49-F238E27FC236}">
                <a16:creationId xmlns:a16="http://schemas.microsoft.com/office/drawing/2014/main" id="{FC43C8E9-0268-9F40-8494-3F7A31B32CB0}"/>
              </a:ext>
            </a:extLst>
          </p:cNvPr>
          <p:cNvSpPr/>
          <p:nvPr/>
        </p:nvSpPr>
        <p:spPr>
          <a:xfrm>
            <a:off x="7411552" y="2227777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07" name="Ellipse 106">
            <a:extLst>
              <a:ext uri="{FF2B5EF4-FFF2-40B4-BE49-F238E27FC236}">
                <a16:creationId xmlns:a16="http://schemas.microsoft.com/office/drawing/2014/main" id="{8F55145E-793C-F14B-8B17-8618BC5058FC}"/>
              </a:ext>
            </a:extLst>
          </p:cNvPr>
          <p:cNvSpPr/>
          <p:nvPr/>
        </p:nvSpPr>
        <p:spPr>
          <a:xfrm>
            <a:off x="7882793" y="2225178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Ellipse 107">
            <a:extLst>
              <a:ext uri="{FF2B5EF4-FFF2-40B4-BE49-F238E27FC236}">
                <a16:creationId xmlns:a16="http://schemas.microsoft.com/office/drawing/2014/main" id="{781DEF2D-9E4D-A449-91DC-33A8178CF125}"/>
              </a:ext>
            </a:extLst>
          </p:cNvPr>
          <p:cNvSpPr/>
          <p:nvPr/>
        </p:nvSpPr>
        <p:spPr>
          <a:xfrm>
            <a:off x="8369212" y="2224756"/>
            <a:ext cx="156617" cy="13364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Ellipse 108">
            <a:extLst>
              <a:ext uri="{FF2B5EF4-FFF2-40B4-BE49-F238E27FC236}">
                <a16:creationId xmlns:a16="http://schemas.microsoft.com/office/drawing/2014/main" id="{0C19B8B8-D2B3-D74B-9076-972D72E2E4B9}"/>
              </a:ext>
            </a:extLst>
          </p:cNvPr>
          <p:cNvSpPr/>
          <p:nvPr/>
        </p:nvSpPr>
        <p:spPr>
          <a:xfrm>
            <a:off x="8865070" y="2222482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0" name="Connecteur droit 109">
            <a:extLst>
              <a:ext uri="{FF2B5EF4-FFF2-40B4-BE49-F238E27FC236}">
                <a16:creationId xmlns:a16="http://schemas.microsoft.com/office/drawing/2014/main" id="{546B1304-E712-1A49-9D9D-571A6EA848BB}"/>
              </a:ext>
            </a:extLst>
          </p:cNvPr>
          <p:cNvCxnSpPr>
            <a:stCxn id="103" idx="6"/>
            <a:endCxn id="104" idx="2"/>
          </p:cNvCxnSpPr>
          <p:nvPr/>
        </p:nvCxnSpPr>
        <p:spPr>
          <a:xfrm>
            <a:off x="6194921" y="2294452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eur droit 110">
            <a:extLst>
              <a:ext uri="{FF2B5EF4-FFF2-40B4-BE49-F238E27FC236}">
                <a16:creationId xmlns:a16="http://schemas.microsoft.com/office/drawing/2014/main" id="{85A1119C-6FC4-9D45-92CA-91C7AB7B6CF7}"/>
              </a:ext>
            </a:extLst>
          </p:cNvPr>
          <p:cNvCxnSpPr>
            <a:cxnSpLocks/>
            <a:stCxn id="104" idx="6"/>
            <a:endCxn id="105" idx="2"/>
          </p:cNvCxnSpPr>
          <p:nvPr/>
        </p:nvCxnSpPr>
        <p:spPr>
          <a:xfrm flipV="1">
            <a:off x="6662003" y="2294598"/>
            <a:ext cx="311633" cy="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necteur droit 111">
            <a:extLst>
              <a:ext uri="{FF2B5EF4-FFF2-40B4-BE49-F238E27FC236}">
                <a16:creationId xmlns:a16="http://schemas.microsoft.com/office/drawing/2014/main" id="{BCE2EA09-37CA-4B49-9AC8-463859E8F8E1}"/>
              </a:ext>
            </a:extLst>
          </p:cNvPr>
          <p:cNvCxnSpPr>
            <a:cxnSpLocks/>
            <a:stCxn id="105" idx="6"/>
            <a:endCxn id="106" idx="2"/>
          </p:cNvCxnSpPr>
          <p:nvPr/>
        </p:nvCxnSpPr>
        <p:spPr>
          <a:xfrm>
            <a:off x="7130253" y="2294598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cteur droit 112">
            <a:extLst>
              <a:ext uri="{FF2B5EF4-FFF2-40B4-BE49-F238E27FC236}">
                <a16:creationId xmlns:a16="http://schemas.microsoft.com/office/drawing/2014/main" id="{4DCAC123-9BC6-054B-84BE-7FDB4E95A9F2}"/>
              </a:ext>
            </a:extLst>
          </p:cNvPr>
          <p:cNvCxnSpPr>
            <a:cxnSpLocks/>
            <a:stCxn id="106" idx="6"/>
            <a:endCxn id="107" idx="2"/>
          </p:cNvCxnSpPr>
          <p:nvPr/>
        </p:nvCxnSpPr>
        <p:spPr>
          <a:xfrm flipV="1">
            <a:off x="7568168" y="2292000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cteur droit 113">
            <a:extLst>
              <a:ext uri="{FF2B5EF4-FFF2-40B4-BE49-F238E27FC236}">
                <a16:creationId xmlns:a16="http://schemas.microsoft.com/office/drawing/2014/main" id="{D2ED0E71-E2F4-4A40-B77E-EE293F959767}"/>
              </a:ext>
            </a:extLst>
          </p:cNvPr>
          <p:cNvCxnSpPr>
            <a:cxnSpLocks/>
            <a:stCxn id="107" idx="6"/>
            <a:endCxn id="108" idx="2"/>
          </p:cNvCxnSpPr>
          <p:nvPr/>
        </p:nvCxnSpPr>
        <p:spPr>
          <a:xfrm flipV="1">
            <a:off x="8039410" y="2291578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cteur droit 114">
            <a:extLst>
              <a:ext uri="{FF2B5EF4-FFF2-40B4-BE49-F238E27FC236}">
                <a16:creationId xmlns:a16="http://schemas.microsoft.com/office/drawing/2014/main" id="{3EC1A458-77FD-DD44-B4AC-CED2BC3FE32E}"/>
              </a:ext>
            </a:extLst>
          </p:cNvPr>
          <p:cNvCxnSpPr>
            <a:cxnSpLocks/>
            <a:stCxn id="108" idx="6"/>
            <a:endCxn id="109" idx="2"/>
          </p:cNvCxnSpPr>
          <p:nvPr/>
        </p:nvCxnSpPr>
        <p:spPr>
          <a:xfrm flipV="1">
            <a:off x="8525830" y="2289302"/>
            <a:ext cx="33924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cteur droit 117">
            <a:extLst>
              <a:ext uri="{FF2B5EF4-FFF2-40B4-BE49-F238E27FC236}">
                <a16:creationId xmlns:a16="http://schemas.microsoft.com/office/drawing/2014/main" id="{B2C80645-E805-4D4F-B32E-873FFD7273EB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8945387" y="2348176"/>
            <a:ext cx="4018" cy="2869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cteur droit 118">
            <a:extLst>
              <a:ext uri="{FF2B5EF4-FFF2-40B4-BE49-F238E27FC236}">
                <a16:creationId xmlns:a16="http://schemas.microsoft.com/office/drawing/2014/main" id="{42349C26-2B38-4845-A096-5970A4ACA6F1}"/>
              </a:ext>
            </a:extLst>
          </p:cNvPr>
          <p:cNvCxnSpPr>
            <a:cxnSpLocks/>
            <a:stCxn id="108" idx="4"/>
            <a:endCxn id="13" idx="0"/>
          </p:cNvCxnSpPr>
          <p:nvPr/>
        </p:nvCxnSpPr>
        <p:spPr>
          <a:xfrm>
            <a:off x="8447520" y="2358398"/>
            <a:ext cx="6027" cy="2789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cteur droit 119">
            <a:extLst>
              <a:ext uri="{FF2B5EF4-FFF2-40B4-BE49-F238E27FC236}">
                <a16:creationId xmlns:a16="http://schemas.microsoft.com/office/drawing/2014/main" id="{E383CF73-5184-B244-860D-337EE0342737}"/>
              </a:ext>
            </a:extLst>
          </p:cNvPr>
          <p:cNvCxnSpPr>
            <a:cxnSpLocks/>
            <a:stCxn id="107" idx="4"/>
            <a:endCxn id="12" idx="0"/>
          </p:cNvCxnSpPr>
          <p:nvPr/>
        </p:nvCxnSpPr>
        <p:spPr>
          <a:xfrm>
            <a:off x="7961102" y="2358820"/>
            <a:ext cx="6027" cy="2789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cteur droit 120">
            <a:extLst>
              <a:ext uri="{FF2B5EF4-FFF2-40B4-BE49-F238E27FC236}">
                <a16:creationId xmlns:a16="http://schemas.microsoft.com/office/drawing/2014/main" id="{13F971B3-2C92-1548-89CC-DBEA0A9EAD13}"/>
              </a:ext>
            </a:extLst>
          </p:cNvPr>
          <p:cNvCxnSpPr>
            <a:cxnSpLocks/>
            <a:stCxn id="106" idx="4"/>
            <a:endCxn id="11" idx="0"/>
          </p:cNvCxnSpPr>
          <p:nvPr/>
        </p:nvCxnSpPr>
        <p:spPr>
          <a:xfrm>
            <a:off x="7489862" y="2361419"/>
            <a:ext cx="6027" cy="2789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cteur droit 121">
            <a:extLst>
              <a:ext uri="{FF2B5EF4-FFF2-40B4-BE49-F238E27FC236}">
                <a16:creationId xmlns:a16="http://schemas.microsoft.com/office/drawing/2014/main" id="{44653B65-6796-264B-86AE-A2018DDF6B9A}"/>
              </a:ext>
            </a:extLst>
          </p:cNvPr>
          <p:cNvCxnSpPr>
            <a:cxnSpLocks/>
            <a:stCxn id="105" idx="4"/>
            <a:endCxn id="10" idx="0"/>
          </p:cNvCxnSpPr>
          <p:nvPr/>
        </p:nvCxnSpPr>
        <p:spPr>
          <a:xfrm>
            <a:off x="7051945" y="2361419"/>
            <a:ext cx="6027" cy="2789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necteur droit 122">
            <a:extLst>
              <a:ext uri="{FF2B5EF4-FFF2-40B4-BE49-F238E27FC236}">
                <a16:creationId xmlns:a16="http://schemas.microsoft.com/office/drawing/2014/main" id="{BF675F79-5628-D94F-8330-D09E3F76484F}"/>
              </a:ext>
            </a:extLst>
          </p:cNvPr>
          <p:cNvCxnSpPr>
            <a:cxnSpLocks/>
            <a:stCxn id="104" idx="4"/>
            <a:endCxn id="9" idx="0"/>
          </p:cNvCxnSpPr>
          <p:nvPr/>
        </p:nvCxnSpPr>
        <p:spPr>
          <a:xfrm>
            <a:off x="6583695" y="2361706"/>
            <a:ext cx="6027" cy="2789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necteur droit 123">
            <a:extLst>
              <a:ext uri="{FF2B5EF4-FFF2-40B4-BE49-F238E27FC236}">
                <a16:creationId xmlns:a16="http://schemas.microsoft.com/office/drawing/2014/main" id="{5D666ACC-6E09-A24D-B683-CBCFCF71DB46}"/>
              </a:ext>
            </a:extLst>
          </p:cNvPr>
          <p:cNvCxnSpPr>
            <a:cxnSpLocks/>
            <a:stCxn id="103" idx="4"/>
            <a:endCxn id="8" idx="0"/>
          </p:cNvCxnSpPr>
          <p:nvPr/>
        </p:nvCxnSpPr>
        <p:spPr>
          <a:xfrm>
            <a:off x="6116612" y="2361273"/>
            <a:ext cx="6027" cy="2789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Ellipse 124">
            <a:extLst>
              <a:ext uri="{FF2B5EF4-FFF2-40B4-BE49-F238E27FC236}">
                <a16:creationId xmlns:a16="http://schemas.microsoft.com/office/drawing/2014/main" id="{F0E851B8-65A6-5F4B-A96A-218B92E45B74}"/>
              </a:ext>
            </a:extLst>
          </p:cNvPr>
          <p:cNvSpPr/>
          <p:nvPr/>
        </p:nvSpPr>
        <p:spPr>
          <a:xfrm>
            <a:off x="6042321" y="1816350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Ellipse 125">
            <a:extLst>
              <a:ext uri="{FF2B5EF4-FFF2-40B4-BE49-F238E27FC236}">
                <a16:creationId xmlns:a16="http://schemas.microsoft.com/office/drawing/2014/main" id="{3CB67B24-B573-9848-B5B8-82843C717E95}"/>
              </a:ext>
            </a:extLst>
          </p:cNvPr>
          <p:cNvSpPr/>
          <p:nvPr/>
        </p:nvSpPr>
        <p:spPr>
          <a:xfrm>
            <a:off x="6509406" y="1816784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Ellipse 126">
            <a:extLst>
              <a:ext uri="{FF2B5EF4-FFF2-40B4-BE49-F238E27FC236}">
                <a16:creationId xmlns:a16="http://schemas.microsoft.com/office/drawing/2014/main" id="{9074FB32-DCD3-C94C-A1EA-C7424F2DA5D8}"/>
              </a:ext>
            </a:extLst>
          </p:cNvPr>
          <p:cNvSpPr/>
          <p:nvPr/>
        </p:nvSpPr>
        <p:spPr>
          <a:xfrm>
            <a:off x="6977654" y="1816497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Ellipse 127">
            <a:extLst>
              <a:ext uri="{FF2B5EF4-FFF2-40B4-BE49-F238E27FC236}">
                <a16:creationId xmlns:a16="http://schemas.microsoft.com/office/drawing/2014/main" id="{31230461-1C24-074A-A0C5-6658EF16EE27}"/>
              </a:ext>
            </a:extLst>
          </p:cNvPr>
          <p:cNvSpPr/>
          <p:nvPr/>
        </p:nvSpPr>
        <p:spPr>
          <a:xfrm>
            <a:off x="7415571" y="1816497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129" name="Ellipse 128">
            <a:extLst>
              <a:ext uri="{FF2B5EF4-FFF2-40B4-BE49-F238E27FC236}">
                <a16:creationId xmlns:a16="http://schemas.microsoft.com/office/drawing/2014/main" id="{D6CEDA18-0DA8-3147-B23F-CF4FE479595D}"/>
              </a:ext>
            </a:extLst>
          </p:cNvPr>
          <p:cNvSpPr/>
          <p:nvPr/>
        </p:nvSpPr>
        <p:spPr>
          <a:xfrm>
            <a:off x="7886811" y="1813897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Ellipse 129">
            <a:extLst>
              <a:ext uri="{FF2B5EF4-FFF2-40B4-BE49-F238E27FC236}">
                <a16:creationId xmlns:a16="http://schemas.microsoft.com/office/drawing/2014/main" id="{C508B796-8199-3D4F-8C53-4CF9D0AD0E08}"/>
              </a:ext>
            </a:extLst>
          </p:cNvPr>
          <p:cNvSpPr/>
          <p:nvPr/>
        </p:nvSpPr>
        <p:spPr>
          <a:xfrm>
            <a:off x="8373230" y="1813475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Ellipse 130">
            <a:extLst>
              <a:ext uri="{FF2B5EF4-FFF2-40B4-BE49-F238E27FC236}">
                <a16:creationId xmlns:a16="http://schemas.microsoft.com/office/drawing/2014/main" id="{3BC2DD92-6792-E546-982E-10AD1A9E3075}"/>
              </a:ext>
            </a:extLst>
          </p:cNvPr>
          <p:cNvSpPr/>
          <p:nvPr/>
        </p:nvSpPr>
        <p:spPr>
          <a:xfrm>
            <a:off x="8869087" y="1811200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2" name="Connecteur droit 131">
            <a:extLst>
              <a:ext uri="{FF2B5EF4-FFF2-40B4-BE49-F238E27FC236}">
                <a16:creationId xmlns:a16="http://schemas.microsoft.com/office/drawing/2014/main" id="{FCDF1A29-F0D4-354C-BBBE-89AC6B2FC0B7}"/>
              </a:ext>
            </a:extLst>
          </p:cNvPr>
          <p:cNvCxnSpPr>
            <a:stCxn id="125" idx="6"/>
            <a:endCxn id="126" idx="2"/>
          </p:cNvCxnSpPr>
          <p:nvPr/>
        </p:nvCxnSpPr>
        <p:spPr>
          <a:xfrm>
            <a:off x="6198939" y="1883171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necteur droit 132">
            <a:extLst>
              <a:ext uri="{FF2B5EF4-FFF2-40B4-BE49-F238E27FC236}">
                <a16:creationId xmlns:a16="http://schemas.microsoft.com/office/drawing/2014/main" id="{7D5E5613-07FF-A440-A5D4-125F2B5DCC58}"/>
              </a:ext>
            </a:extLst>
          </p:cNvPr>
          <p:cNvCxnSpPr>
            <a:cxnSpLocks/>
            <a:stCxn id="126" idx="6"/>
            <a:endCxn id="127" idx="2"/>
          </p:cNvCxnSpPr>
          <p:nvPr/>
        </p:nvCxnSpPr>
        <p:spPr>
          <a:xfrm flipV="1">
            <a:off x="6666020" y="1883317"/>
            <a:ext cx="311633" cy="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necteur droit 133">
            <a:extLst>
              <a:ext uri="{FF2B5EF4-FFF2-40B4-BE49-F238E27FC236}">
                <a16:creationId xmlns:a16="http://schemas.microsoft.com/office/drawing/2014/main" id="{08131964-787C-A941-88EB-AB3D592ABD51}"/>
              </a:ext>
            </a:extLst>
          </p:cNvPr>
          <p:cNvCxnSpPr>
            <a:cxnSpLocks/>
            <a:stCxn id="127" idx="6"/>
            <a:endCxn id="128" idx="2"/>
          </p:cNvCxnSpPr>
          <p:nvPr/>
        </p:nvCxnSpPr>
        <p:spPr>
          <a:xfrm>
            <a:off x="7134271" y="1883317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onnecteur droit 134">
            <a:extLst>
              <a:ext uri="{FF2B5EF4-FFF2-40B4-BE49-F238E27FC236}">
                <a16:creationId xmlns:a16="http://schemas.microsoft.com/office/drawing/2014/main" id="{F23DE3CC-1531-094C-9787-348B67A89FF6}"/>
              </a:ext>
            </a:extLst>
          </p:cNvPr>
          <p:cNvCxnSpPr>
            <a:cxnSpLocks/>
            <a:stCxn id="128" idx="6"/>
            <a:endCxn id="129" idx="2"/>
          </p:cNvCxnSpPr>
          <p:nvPr/>
        </p:nvCxnSpPr>
        <p:spPr>
          <a:xfrm flipV="1">
            <a:off x="7572187" y="1880718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Connecteur droit 135">
            <a:extLst>
              <a:ext uri="{FF2B5EF4-FFF2-40B4-BE49-F238E27FC236}">
                <a16:creationId xmlns:a16="http://schemas.microsoft.com/office/drawing/2014/main" id="{34EBBAE2-823B-5E4A-82D9-6E75794A44BB}"/>
              </a:ext>
            </a:extLst>
          </p:cNvPr>
          <p:cNvCxnSpPr>
            <a:cxnSpLocks/>
            <a:stCxn id="129" idx="6"/>
            <a:endCxn id="130" idx="2"/>
          </p:cNvCxnSpPr>
          <p:nvPr/>
        </p:nvCxnSpPr>
        <p:spPr>
          <a:xfrm flipV="1">
            <a:off x="8043429" y="1880296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onnecteur droit 136">
            <a:extLst>
              <a:ext uri="{FF2B5EF4-FFF2-40B4-BE49-F238E27FC236}">
                <a16:creationId xmlns:a16="http://schemas.microsoft.com/office/drawing/2014/main" id="{CEBA366C-E488-964D-9C91-4920FDF47707}"/>
              </a:ext>
            </a:extLst>
          </p:cNvPr>
          <p:cNvCxnSpPr>
            <a:cxnSpLocks/>
            <a:stCxn id="131" idx="6"/>
            <a:endCxn id="158" idx="2"/>
          </p:cNvCxnSpPr>
          <p:nvPr/>
        </p:nvCxnSpPr>
        <p:spPr>
          <a:xfrm>
            <a:off x="9025705" y="1878022"/>
            <a:ext cx="35295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necteur droit 139">
            <a:extLst>
              <a:ext uri="{FF2B5EF4-FFF2-40B4-BE49-F238E27FC236}">
                <a16:creationId xmlns:a16="http://schemas.microsoft.com/office/drawing/2014/main" id="{E052BA63-485D-664E-A28D-85C60E8C6AB1}"/>
              </a:ext>
            </a:extLst>
          </p:cNvPr>
          <p:cNvCxnSpPr>
            <a:cxnSpLocks/>
            <a:stCxn id="131" idx="4"/>
            <a:endCxn id="109" idx="0"/>
          </p:cNvCxnSpPr>
          <p:nvPr/>
        </p:nvCxnSpPr>
        <p:spPr>
          <a:xfrm flipH="1">
            <a:off x="8943378" y="1944842"/>
            <a:ext cx="4019" cy="277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Connecteur droit 140">
            <a:extLst>
              <a:ext uri="{FF2B5EF4-FFF2-40B4-BE49-F238E27FC236}">
                <a16:creationId xmlns:a16="http://schemas.microsoft.com/office/drawing/2014/main" id="{8E3FCB41-24A6-7E4A-AFEF-7A353B77948B}"/>
              </a:ext>
            </a:extLst>
          </p:cNvPr>
          <p:cNvCxnSpPr>
            <a:cxnSpLocks/>
            <a:stCxn id="130" idx="4"/>
            <a:endCxn id="108" idx="0"/>
          </p:cNvCxnSpPr>
          <p:nvPr/>
        </p:nvCxnSpPr>
        <p:spPr>
          <a:xfrm flipH="1">
            <a:off x="8447520" y="1947117"/>
            <a:ext cx="4019" cy="277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onnecteur droit 141">
            <a:extLst>
              <a:ext uri="{FF2B5EF4-FFF2-40B4-BE49-F238E27FC236}">
                <a16:creationId xmlns:a16="http://schemas.microsoft.com/office/drawing/2014/main" id="{A2B13FBC-B27A-224C-9704-EAB8F0770D32}"/>
              </a:ext>
            </a:extLst>
          </p:cNvPr>
          <p:cNvCxnSpPr>
            <a:cxnSpLocks/>
            <a:stCxn id="129" idx="4"/>
            <a:endCxn id="107" idx="0"/>
          </p:cNvCxnSpPr>
          <p:nvPr/>
        </p:nvCxnSpPr>
        <p:spPr>
          <a:xfrm flipH="1">
            <a:off x="7961102" y="1947538"/>
            <a:ext cx="4019" cy="277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necteur droit 142">
            <a:extLst>
              <a:ext uri="{FF2B5EF4-FFF2-40B4-BE49-F238E27FC236}">
                <a16:creationId xmlns:a16="http://schemas.microsoft.com/office/drawing/2014/main" id="{0D860B97-03D4-5349-BD0B-BC02573E87B4}"/>
              </a:ext>
            </a:extLst>
          </p:cNvPr>
          <p:cNvCxnSpPr>
            <a:cxnSpLocks/>
            <a:stCxn id="128" idx="4"/>
            <a:endCxn id="106" idx="0"/>
          </p:cNvCxnSpPr>
          <p:nvPr/>
        </p:nvCxnSpPr>
        <p:spPr>
          <a:xfrm flipH="1">
            <a:off x="7489862" y="1950138"/>
            <a:ext cx="4019" cy="277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onnecteur droit 143">
            <a:extLst>
              <a:ext uri="{FF2B5EF4-FFF2-40B4-BE49-F238E27FC236}">
                <a16:creationId xmlns:a16="http://schemas.microsoft.com/office/drawing/2014/main" id="{388973F6-1E01-DC43-A390-783E537B0647}"/>
              </a:ext>
            </a:extLst>
          </p:cNvPr>
          <p:cNvCxnSpPr>
            <a:cxnSpLocks/>
            <a:stCxn id="127" idx="4"/>
            <a:endCxn id="105" idx="0"/>
          </p:cNvCxnSpPr>
          <p:nvPr/>
        </p:nvCxnSpPr>
        <p:spPr>
          <a:xfrm flipH="1">
            <a:off x="7051945" y="1950138"/>
            <a:ext cx="4019" cy="277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necteur droit 144">
            <a:extLst>
              <a:ext uri="{FF2B5EF4-FFF2-40B4-BE49-F238E27FC236}">
                <a16:creationId xmlns:a16="http://schemas.microsoft.com/office/drawing/2014/main" id="{922D0C27-7165-FB41-A40B-538EBFE52B0C}"/>
              </a:ext>
            </a:extLst>
          </p:cNvPr>
          <p:cNvCxnSpPr>
            <a:cxnSpLocks/>
            <a:stCxn id="126" idx="4"/>
            <a:endCxn id="104" idx="0"/>
          </p:cNvCxnSpPr>
          <p:nvPr/>
        </p:nvCxnSpPr>
        <p:spPr>
          <a:xfrm flipH="1">
            <a:off x="6583695" y="1950425"/>
            <a:ext cx="4019" cy="277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necteur droit 145">
            <a:extLst>
              <a:ext uri="{FF2B5EF4-FFF2-40B4-BE49-F238E27FC236}">
                <a16:creationId xmlns:a16="http://schemas.microsoft.com/office/drawing/2014/main" id="{0AF31DBA-B81F-F64A-8887-0D822476DDF3}"/>
              </a:ext>
            </a:extLst>
          </p:cNvPr>
          <p:cNvCxnSpPr>
            <a:cxnSpLocks/>
            <a:stCxn id="125" idx="4"/>
            <a:endCxn id="103" idx="0"/>
          </p:cNvCxnSpPr>
          <p:nvPr/>
        </p:nvCxnSpPr>
        <p:spPr>
          <a:xfrm flipH="1">
            <a:off x="6116612" y="1949991"/>
            <a:ext cx="4019" cy="277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Ellipse 146">
            <a:extLst>
              <a:ext uri="{FF2B5EF4-FFF2-40B4-BE49-F238E27FC236}">
                <a16:creationId xmlns:a16="http://schemas.microsoft.com/office/drawing/2014/main" id="{94C574CF-56E7-A94F-B7C7-C8544E430872}"/>
              </a:ext>
            </a:extLst>
          </p:cNvPr>
          <p:cNvSpPr/>
          <p:nvPr/>
        </p:nvSpPr>
        <p:spPr>
          <a:xfrm>
            <a:off x="9380665" y="2637360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Ellipse 147">
            <a:extLst>
              <a:ext uri="{FF2B5EF4-FFF2-40B4-BE49-F238E27FC236}">
                <a16:creationId xmlns:a16="http://schemas.microsoft.com/office/drawing/2014/main" id="{E5FE1757-9989-9F4F-9FB0-3F111F059822}"/>
              </a:ext>
            </a:extLst>
          </p:cNvPr>
          <p:cNvSpPr/>
          <p:nvPr/>
        </p:nvSpPr>
        <p:spPr>
          <a:xfrm>
            <a:off x="9378655" y="3067412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Ellipse 148">
            <a:extLst>
              <a:ext uri="{FF2B5EF4-FFF2-40B4-BE49-F238E27FC236}">
                <a16:creationId xmlns:a16="http://schemas.microsoft.com/office/drawing/2014/main" id="{8FAFF294-1EB4-0240-81C6-34F5DE263BAE}"/>
              </a:ext>
            </a:extLst>
          </p:cNvPr>
          <p:cNvSpPr/>
          <p:nvPr/>
        </p:nvSpPr>
        <p:spPr>
          <a:xfrm>
            <a:off x="9376648" y="3471767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Ellipse 149">
            <a:extLst>
              <a:ext uri="{FF2B5EF4-FFF2-40B4-BE49-F238E27FC236}">
                <a16:creationId xmlns:a16="http://schemas.microsoft.com/office/drawing/2014/main" id="{8C362319-008C-034A-B0E8-F126BDFE390C}"/>
              </a:ext>
            </a:extLst>
          </p:cNvPr>
          <p:cNvSpPr/>
          <p:nvPr/>
        </p:nvSpPr>
        <p:spPr>
          <a:xfrm>
            <a:off x="9374638" y="3840139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1" name="Connecteur droit 150">
            <a:extLst>
              <a:ext uri="{FF2B5EF4-FFF2-40B4-BE49-F238E27FC236}">
                <a16:creationId xmlns:a16="http://schemas.microsoft.com/office/drawing/2014/main" id="{D8CD6F5D-C680-5947-A23A-9696B202EEB7}"/>
              </a:ext>
            </a:extLst>
          </p:cNvPr>
          <p:cNvCxnSpPr>
            <a:cxnSpLocks/>
            <a:stCxn id="149" idx="4"/>
            <a:endCxn id="150" idx="0"/>
          </p:cNvCxnSpPr>
          <p:nvPr/>
        </p:nvCxnSpPr>
        <p:spPr>
          <a:xfrm flipH="1">
            <a:off x="9452946" y="3605409"/>
            <a:ext cx="2009" cy="234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onnecteur droit 151">
            <a:extLst>
              <a:ext uri="{FF2B5EF4-FFF2-40B4-BE49-F238E27FC236}">
                <a16:creationId xmlns:a16="http://schemas.microsoft.com/office/drawing/2014/main" id="{76CFBADE-2E00-E143-9360-5D536BC3D701}"/>
              </a:ext>
            </a:extLst>
          </p:cNvPr>
          <p:cNvCxnSpPr>
            <a:cxnSpLocks/>
            <a:stCxn id="148" idx="4"/>
            <a:endCxn id="149" idx="0"/>
          </p:cNvCxnSpPr>
          <p:nvPr/>
        </p:nvCxnSpPr>
        <p:spPr>
          <a:xfrm flipH="1">
            <a:off x="9454957" y="3201055"/>
            <a:ext cx="2007" cy="270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Connecteur droit 152">
            <a:extLst>
              <a:ext uri="{FF2B5EF4-FFF2-40B4-BE49-F238E27FC236}">
                <a16:creationId xmlns:a16="http://schemas.microsoft.com/office/drawing/2014/main" id="{9A845A9C-D133-904C-820C-0020A4724654}"/>
              </a:ext>
            </a:extLst>
          </p:cNvPr>
          <p:cNvCxnSpPr>
            <a:cxnSpLocks/>
            <a:stCxn id="147" idx="4"/>
            <a:endCxn id="148" idx="0"/>
          </p:cNvCxnSpPr>
          <p:nvPr/>
        </p:nvCxnSpPr>
        <p:spPr>
          <a:xfrm flipH="1">
            <a:off x="9456965" y="2771002"/>
            <a:ext cx="2008" cy="2964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Ellipse 155">
            <a:extLst>
              <a:ext uri="{FF2B5EF4-FFF2-40B4-BE49-F238E27FC236}">
                <a16:creationId xmlns:a16="http://schemas.microsoft.com/office/drawing/2014/main" id="{53B38DE4-5813-7E4A-BB4F-A90295190165}"/>
              </a:ext>
            </a:extLst>
          </p:cNvPr>
          <p:cNvSpPr/>
          <p:nvPr/>
        </p:nvSpPr>
        <p:spPr>
          <a:xfrm>
            <a:off x="9374637" y="2224756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7" name="Connecteur droit 156">
            <a:extLst>
              <a:ext uri="{FF2B5EF4-FFF2-40B4-BE49-F238E27FC236}">
                <a16:creationId xmlns:a16="http://schemas.microsoft.com/office/drawing/2014/main" id="{CDC46804-5EFD-834D-AFB4-3EC783F076B4}"/>
              </a:ext>
            </a:extLst>
          </p:cNvPr>
          <p:cNvCxnSpPr>
            <a:cxnSpLocks/>
            <a:endCxn id="147" idx="0"/>
          </p:cNvCxnSpPr>
          <p:nvPr/>
        </p:nvCxnSpPr>
        <p:spPr>
          <a:xfrm>
            <a:off x="9454955" y="2350450"/>
            <a:ext cx="4018" cy="2869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Ellipse 157">
            <a:extLst>
              <a:ext uri="{FF2B5EF4-FFF2-40B4-BE49-F238E27FC236}">
                <a16:creationId xmlns:a16="http://schemas.microsoft.com/office/drawing/2014/main" id="{75340A6A-8EC1-4141-92EA-B5DE13C87052}"/>
              </a:ext>
            </a:extLst>
          </p:cNvPr>
          <p:cNvSpPr/>
          <p:nvPr/>
        </p:nvSpPr>
        <p:spPr>
          <a:xfrm>
            <a:off x="9378655" y="1813475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9" name="Connecteur droit 158">
            <a:extLst>
              <a:ext uri="{FF2B5EF4-FFF2-40B4-BE49-F238E27FC236}">
                <a16:creationId xmlns:a16="http://schemas.microsoft.com/office/drawing/2014/main" id="{E80B6A57-36A3-D649-B742-0EA494E63513}"/>
              </a:ext>
            </a:extLst>
          </p:cNvPr>
          <p:cNvCxnSpPr>
            <a:cxnSpLocks/>
            <a:stCxn id="158" idx="4"/>
            <a:endCxn id="156" idx="0"/>
          </p:cNvCxnSpPr>
          <p:nvPr/>
        </p:nvCxnSpPr>
        <p:spPr>
          <a:xfrm flipH="1">
            <a:off x="9452946" y="1947117"/>
            <a:ext cx="4019" cy="277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Connecteur droit 159">
            <a:extLst>
              <a:ext uri="{FF2B5EF4-FFF2-40B4-BE49-F238E27FC236}">
                <a16:creationId xmlns:a16="http://schemas.microsoft.com/office/drawing/2014/main" id="{F844BCA1-9E99-CA4D-9D57-298179077610}"/>
              </a:ext>
            </a:extLst>
          </p:cNvPr>
          <p:cNvCxnSpPr>
            <a:cxnSpLocks/>
            <a:stCxn id="130" idx="6"/>
            <a:endCxn id="131" idx="2"/>
          </p:cNvCxnSpPr>
          <p:nvPr/>
        </p:nvCxnSpPr>
        <p:spPr>
          <a:xfrm flipV="1">
            <a:off x="8529848" y="1878022"/>
            <a:ext cx="33924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necteur droit 160">
            <a:extLst>
              <a:ext uri="{FF2B5EF4-FFF2-40B4-BE49-F238E27FC236}">
                <a16:creationId xmlns:a16="http://schemas.microsoft.com/office/drawing/2014/main" id="{8FBFBC7E-3334-234B-821B-46E8C792BABA}"/>
              </a:ext>
            </a:extLst>
          </p:cNvPr>
          <p:cNvCxnSpPr>
            <a:cxnSpLocks/>
            <a:stCxn id="109" idx="6"/>
            <a:endCxn id="156" idx="2"/>
          </p:cNvCxnSpPr>
          <p:nvPr/>
        </p:nvCxnSpPr>
        <p:spPr>
          <a:xfrm>
            <a:off x="9021686" y="2289302"/>
            <a:ext cx="35295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Connecteur droit 161">
            <a:extLst>
              <a:ext uri="{FF2B5EF4-FFF2-40B4-BE49-F238E27FC236}">
                <a16:creationId xmlns:a16="http://schemas.microsoft.com/office/drawing/2014/main" id="{B7552376-A5EF-0D4D-AC30-EDEB03CBFBAB}"/>
              </a:ext>
            </a:extLst>
          </p:cNvPr>
          <p:cNvCxnSpPr>
            <a:cxnSpLocks/>
            <a:stCxn id="14" idx="6"/>
            <a:endCxn id="147" idx="2"/>
          </p:cNvCxnSpPr>
          <p:nvPr/>
        </p:nvCxnSpPr>
        <p:spPr>
          <a:xfrm>
            <a:off x="9027713" y="2701907"/>
            <a:ext cx="35295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Connecteur droit 162">
            <a:extLst>
              <a:ext uri="{FF2B5EF4-FFF2-40B4-BE49-F238E27FC236}">
                <a16:creationId xmlns:a16="http://schemas.microsoft.com/office/drawing/2014/main" id="{97A1B021-1CA3-CF40-A6D4-D171E05A66B0}"/>
              </a:ext>
            </a:extLst>
          </p:cNvPr>
          <p:cNvCxnSpPr>
            <a:cxnSpLocks/>
            <a:stCxn id="21" idx="6"/>
            <a:endCxn id="148" idx="2"/>
          </p:cNvCxnSpPr>
          <p:nvPr/>
        </p:nvCxnSpPr>
        <p:spPr>
          <a:xfrm>
            <a:off x="9025705" y="3131958"/>
            <a:ext cx="35295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Connecteur droit 163">
            <a:extLst>
              <a:ext uri="{FF2B5EF4-FFF2-40B4-BE49-F238E27FC236}">
                <a16:creationId xmlns:a16="http://schemas.microsoft.com/office/drawing/2014/main" id="{021457A4-6F7D-AC41-9648-6CFB76B49ACC}"/>
              </a:ext>
            </a:extLst>
          </p:cNvPr>
          <p:cNvCxnSpPr>
            <a:cxnSpLocks/>
            <a:stCxn id="28" idx="6"/>
            <a:endCxn id="149" idx="2"/>
          </p:cNvCxnSpPr>
          <p:nvPr/>
        </p:nvCxnSpPr>
        <p:spPr>
          <a:xfrm>
            <a:off x="9023697" y="3536313"/>
            <a:ext cx="35295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Connecteur droit 164">
            <a:extLst>
              <a:ext uri="{FF2B5EF4-FFF2-40B4-BE49-F238E27FC236}">
                <a16:creationId xmlns:a16="http://schemas.microsoft.com/office/drawing/2014/main" id="{4424E1C1-CABD-2143-AD07-572245909466}"/>
              </a:ext>
            </a:extLst>
          </p:cNvPr>
          <p:cNvCxnSpPr>
            <a:cxnSpLocks/>
            <a:stCxn id="35" idx="6"/>
            <a:endCxn id="150" idx="2"/>
          </p:cNvCxnSpPr>
          <p:nvPr/>
        </p:nvCxnSpPr>
        <p:spPr>
          <a:xfrm>
            <a:off x="9021688" y="3904686"/>
            <a:ext cx="352951" cy="2274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Ellipse 165">
            <a:extLst>
              <a:ext uri="{FF2B5EF4-FFF2-40B4-BE49-F238E27FC236}">
                <a16:creationId xmlns:a16="http://schemas.microsoft.com/office/drawing/2014/main" id="{C8DBBE1A-EFB1-C245-9A7D-56EF984E4419}"/>
              </a:ext>
            </a:extLst>
          </p:cNvPr>
          <p:cNvSpPr/>
          <p:nvPr/>
        </p:nvSpPr>
        <p:spPr>
          <a:xfrm>
            <a:off x="6033280" y="4216444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Ellipse 166">
            <a:extLst>
              <a:ext uri="{FF2B5EF4-FFF2-40B4-BE49-F238E27FC236}">
                <a16:creationId xmlns:a16="http://schemas.microsoft.com/office/drawing/2014/main" id="{E7647B77-4732-FA4A-BE6C-1080623E872C}"/>
              </a:ext>
            </a:extLst>
          </p:cNvPr>
          <p:cNvSpPr/>
          <p:nvPr/>
        </p:nvSpPr>
        <p:spPr>
          <a:xfrm>
            <a:off x="6500362" y="4216879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Ellipse 167">
            <a:extLst>
              <a:ext uri="{FF2B5EF4-FFF2-40B4-BE49-F238E27FC236}">
                <a16:creationId xmlns:a16="http://schemas.microsoft.com/office/drawing/2014/main" id="{B6256DCF-E54B-AB45-81D5-4A3A4FEE4637}"/>
              </a:ext>
            </a:extLst>
          </p:cNvPr>
          <p:cNvSpPr/>
          <p:nvPr/>
        </p:nvSpPr>
        <p:spPr>
          <a:xfrm>
            <a:off x="6968613" y="421659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Ellipse 168">
            <a:extLst>
              <a:ext uri="{FF2B5EF4-FFF2-40B4-BE49-F238E27FC236}">
                <a16:creationId xmlns:a16="http://schemas.microsoft.com/office/drawing/2014/main" id="{333E7FF9-2C67-8244-B9E1-4751288AD2BF}"/>
              </a:ext>
            </a:extLst>
          </p:cNvPr>
          <p:cNvSpPr/>
          <p:nvPr/>
        </p:nvSpPr>
        <p:spPr>
          <a:xfrm>
            <a:off x="7406528" y="421659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Ellipse 169">
            <a:extLst>
              <a:ext uri="{FF2B5EF4-FFF2-40B4-BE49-F238E27FC236}">
                <a16:creationId xmlns:a16="http://schemas.microsoft.com/office/drawing/2014/main" id="{E3D84638-FC1B-9A47-AC22-B79CFD71FE41}"/>
              </a:ext>
            </a:extLst>
          </p:cNvPr>
          <p:cNvSpPr/>
          <p:nvPr/>
        </p:nvSpPr>
        <p:spPr>
          <a:xfrm>
            <a:off x="7877769" y="4213992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Ellipse 170">
            <a:extLst>
              <a:ext uri="{FF2B5EF4-FFF2-40B4-BE49-F238E27FC236}">
                <a16:creationId xmlns:a16="http://schemas.microsoft.com/office/drawing/2014/main" id="{A7F28E84-5D7D-F344-948B-C3EAAC993C53}"/>
              </a:ext>
            </a:extLst>
          </p:cNvPr>
          <p:cNvSpPr/>
          <p:nvPr/>
        </p:nvSpPr>
        <p:spPr>
          <a:xfrm>
            <a:off x="8364189" y="4213570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Ellipse 171">
            <a:extLst>
              <a:ext uri="{FF2B5EF4-FFF2-40B4-BE49-F238E27FC236}">
                <a16:creationId xmlns:a16="http://schemas.microsoft.com/office/drawing/2014/main" id="{C92B7711-9D85-394A-BFA2-B3FDB9A12745}"/>
              </a:ext>
            </a:extLst>
          </p:cNvPr>
          <p:cNvSpPr/>
          <p:nvPr/>
        </p:nvSpPr>
        <p:spPr>
          <a:xfrm>
            <a:off x="8860045" y="4211296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3" name="Connecteur droit 172">
            <a:extLst>
              <a:ext uri="{FF2B5EF4-FFF2-40B4-BE49-F238E27FC236}">
                <a16:creationId xmlns:a16="http://schemas.microsoft.com/office/drawing/2014/main" id="{A319136B-E879-5248-B243-14367DED34A7}"/>
              </a:ext>
            </a:extLst>
          </p:cNvPr>
          <p:cNvCxnSpPr>
            <a:cxnSpLocks/>
            <a:stCxn id="166" idx="6"/>
            <a:endCxn id="167" idx="2"/>
          </p:cNvCxnSpPr>
          <p:nvPr/>
        </p:nvCxnSpPr>
        <p:spPr>
          <a:xfrm>
            <a:off x="6189896" y="4283266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Connecteur droit 173">
            <a:extLst>
              <a:ext uri="{FF2B5EF4-FFF2-40B4-BE49-F238E27FC236}">
                <a16:creationId xmlns:a16="http://schemas.microsoft.com/office/drawing/2014/main" id="{B91C0C6B-533F-5C4C-A8D0-EA588E17832B}"/>
              </a:ext>
            </a:extLst>
          </p:cNvPr>
          <p:cNvCxnSpPr>
            <a:cxnSpLocks/>
            <a:stCxn id="171" idx="6"/>
            <a:endCxn id="172" idx="2"/>
          </p:cNvCxnSpPr>
          <p:nvPr/>
        </p:nvCxnSpPr>
        <p:spPr>
          <a:xfrm flipV="1">
            <a:off x="8520805" y="4278116"/>
            <a:ext cx="33924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Connecteur droit 174">
            <a:extLst>
              <a:ext uri="{FF2B5EF4-FFF2-40B4-BE49-F238E27FC236}">
                <a16:creationId xmlns:a16="http://schemas.microsoft.com/office/drawing/2014/main" id="{AC03C44D-8478-1A40-8C55-4A03301D1EDA}"/>
              </a:ext>
            </a:extLst>
          </p:cNvPr>
          <p:cNvCxnSpPr>
            <a:cxnSpLocks/>
            <a:stCxn id="170" idx="6"/>
            <a:endCxn id="171" idx="2"/>
          </p:cNvCxnSpPr>
          <p:nvPr/>
        </p:nvCxnSpPr>
        <p:spPr>
          <a:xfrm flipV="1">
            <a:off x="8034386" y="4280391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Connecteur droit 175">
            <a:extLst>
              <a:ext uri="{FF2B5EF4-FFF2-40B4-BE49-F238E27FC236}">
                <a16:creationId xmlns:a16="http://schemas.microsoft.com/office/drawing/2014/main" id="{88F0BA12-A2A6-FA4E-9536-E757000493BF}"/>
              </a:ext>
            </a:extLst>
          </p:cNvPr>
          <p:cNvCxnSpPr>
            <a:cxnSpLocks/>
            <a:stCxn id="169" idx="6"/>
            <a:endCxn id="170" idx="2"/>
          </p:cNvCxnSpPr>
          <p:nvPr/>
        </p:nvCxnSpPr>
        <p:spPr>
          <a:xfrm flipV="1">
            <a:off x="7563145" y="4280813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Connecteur droit 176">
            <a:extLst>
              <a:ext uri="{FF2B5EF4-FFF2-40B4-BE49-F238E27FC236}">
                <a16:creationId xmlns:a16="http://schemas.microsoft.com/office/drawing/2014/main" id="{C4BEE146-1F4C-8349-B82E-68697F76080D}"/>
              </a:ext>
            </a:extLst>
          </p:cNvPr>
          <p:cNvCxnSpPr>
            <a:cxnSpLocks/>
            <a:stCxn id="168" idx="6"/>
            <a:endCxn id="169" idx="2"/>
          </p:cNvCxnSpPr>
          <p:nvPr/>
        </p:nvCxnSpPr>
        <p:spPr>
          <a:xfrm>
            <a:off x="7125229" y="4283412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Connecteur droit 177">
            <a:extLst>
              <a:ext uri="{FF2B5EF4-FFF2-40B4-BE49-F238E27FC236}">
                <a16:creationId xmlns:a16="http://schemas.microsoft.com/office/drawing/2014/main" id="{C44829C1-97E3-C34E-A845-2BB0AD6807E1}"/>
              </a:ext>
            </a:extLst>
          </p:cNvPr>
          <p:cNvCxnSpPr>
            <a:cxnSpLocks/>
            <a:stCxn id="167" idx="6"/>
            <a:endCxn id="168" idx="2"/>
          </p:cNvCxnSpPr>
          <p:nvPr/>
        </p:nvCxnSpPr>
        <p:spPr>
          <a:xfrm flipV="1">
            <a:off x="6656979" y="4283412"/>
            <a:ext cx="311633" cy="287"/>
          </a:xfrm>
          <a:prstGeom prst="line">
            <a:avLst/>
          </a:prstGeom>
          <a:ln w="28575">
            <a:solidFill>
              <a:schemeClr val="tx1"/>
            </a:solidFill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Ellipse 180">
            <a:extLst>
              <a:ext uri="{FF2B5EF4-FFF2-40B4-BE49-F238E27FC236}">
                <a16:creationId xmlns:a16="http://schemas.microsoft.com/office/drawing/2014/main" id="{FBC278DF-4C09-8448-B39D-967B13614AEE}"/>
              </a:ext>
            </a:extLst>
          </p:cNvPr>
          <p:cNvSpPr/>
          <p:nvPr/>
        </p:nvSpPr>
        <p:spPr>
          <a:xfrm>
            <a:off x="9369614" y="4213570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2" name="Connecteur droit 181">
            <a:extLst>
              <a:ext uri="{FF2B5EF4-FFF2-40B4-BE49-F238E27FC236}">
                <a16:creationId xmlns:a16="http://schemas.microsoft.com/office/drawing/2014/main" id="{C081E2C6-CC5C-FE4C-84E4-D5FC8A6AD057}"/>
              </a:ext>
            </a:extLst>
          </p:cNvPr>
          <p:cNvCxnSpPr>
            <a:cxnSpLocks/>
            <a:stCxn id="172" idx="6"/>
            <a:endCxn id="181" idx="2"/>
          </p:cNvCxnSpPr>
          <p:nvPr/>
        </p:nvCxnSpPr>
        <p:spPr>
          <a:xfrm>
            <a:off x="9016663" y="4278116"/>
            <a:ext cx="35295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Ellipse 182">
            <a:extLst>
              <a:ext uri="{FF2B5EF4-FFF2-40B4-BE49-F238E27FC236}">
                <a16:creationId xmlns:a16="http://schemas.microsoft.com/office/drawing/2014/main" id="{BADFA816-63AF-8E41-96D9-B079E5371F6A}"/>
              </a:ext>
            </a:extLst>
          </p:cNvPr>
          <p:cNvSpPr/>
          <p:nvPr/>
        </p:nvSpPr>
        <p:spPr>
          <a:xfrm>
            <a:off x="6033279" y="4603235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Ellipse 183">
            <a:extLst>
              <a:ext uri="{FF2B5EF4-FFF2-40B4-BE49-F238E27FC236}">
                <a16:creationId xmlns:a16="http://schemas.microsoft.com/office/drawing/2014/main" id="{0DB660F3-B1D9-6F4B-B3B1-1AB194973D0C}"/>
              </a:ext>
            </a:extLst>
          </p:cNvPr>
          <p:cNvSpPr/>
          <p:nvPr/>
        </p:nvSpPr>
        <p:spPr>
          <a:xfrm>
            <a:off x="6500361" y="4603669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Ellipse 184">
            <a:extLst>
              <a:ext uri="{FF2B5EF4-FFF2-40B4-BE49-F238E27FC236}">
                <a16:creationId xmlns:a16="http://schemas.microsoft.com/office/drawing/2014/main" id="{E9BD26A1-16D0-B64B-9546-2ACA53CCF871}"/>
              </a:ext>
            </a:extLst>
          </p:cNvPr>
          <p:cNvSpPr/>
          <p:nvPr/>
        </p:nvSpPr>
        <p:spPr>
          <a:xfrm>
            <a:off x="6968612" y="4603382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Ellipse 185">
            <a:extLst>
              <a:ext uri="{FF2B5EF4-FFF2-40B4-BE49-F238E27FC236}">
                <a16:creationId xmlns:a16="http://schemas.microsoft.com/office/drawing/2014/main" id="{6D4B719D-5F26-0444-A9A0-780DCC8EF9C1}"/>
              </a:ext>
            </a:extLst>
          </p:cNvPr>
          <p:cNvSpPr/>
          <p:nvPr/>
        </p:nvSpPr>
        <p:spPr>
          <a:xfrm>
            <a:off x="7406527" y="4603382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Ellipse 186">
            <a:extLst>
              <a:ext uri="{FF2B5EF4-FFF2-40B4-BE49-F238E27FC236}">
                <a16:creationId xmlns:a16="http://schemas.microsoft.com/office/drawing/2014/main" id="{157F11C6-48D0-AE47-89E8-C56C1A2A58DA}"/>
              </a:ext>
            </a:extLst>
          </p:cNvPr>
          <p:cNvSpPr/>
          <p:nvPr/>
        </p:nvSpPr>
        <p:spPr>
          <a:xfrm>
            <a:off x="7877768" y="4600783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Ellipse 187">
            <a:extLst>
              <a:ext uri="{FF2B5EF4-FFF2-40B4-BE49-F238E27FC236}">
                <a16:creationId xmlns:a16="http://schemas.microsoft.com/office/drawing/2014/main" id="{B8DCAAEF-2D22-5447-B9D0-42FC97E80DE3}"/>
              </a:ext>
            </a:extLst>
          </p:cNvPr>
          <p:cNvSpPr/>
          <p:nvPr/>
        </p:nvSpPr>
        <p:spPr>
          <a:xfrm>
            <a:off x="8364188" y="460036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Ellipse 188">
            <a:extLst>
              <a:ext uri="{FF2B5EF4-FFF2-40B4-BE49-F238E27FC236}">
                <a16:creationId xmlns:a16="http://schemas.microsoft.com/office/drawing/2014/main" id="{0B382011-1637-9C47-8B9B-15192CB8DA00}"/>
              </a:ext>
            </a:extLst>
          </p:cNvPr>
          <p:cNvSpPr/>
          <p:nvPr/>
        </p:nvSpPr>
        <p:spPr>
          <a:xfrm>
            <a:off x="8860044" y="4598087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0" name="Connecteur droit 189">
            <a:extLst>
              <a:ext uri="{FF2B5EF4-FFF2-40B4-BE49-F238E27FC236}">
                <a16:creationId xmlns:a16="http://schemas.microsoft.com/office/drawing/2014/main" id="{454D27AA-797B-9D43-AA88-6F434BF4280D}"/>
              </a:ext>
            </a:extLst>
          </p:cNvPr>
          <p:cNvCxnSpPr>
            <a:cxnSpLocks/>
            <a:stCxn id="183" idx="6"/>
            <a:endCxn id="184" idx="2"/>
          </p:cNvCxnSpPr>
          <p:nvPr/>
        </p:nvCxnSpPr>
        <p:spPr>
          <a:xfrm>
            <a:off x="6189896" y="4670056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Connecteur droit 190">
            <a:extLst>
              <a:ext uri="{FF2B5EF4-FFF2-40B4-BE49-F238E27FC236}">
                <a16:creationId xmlns:a16="http://schemas.microsoft.com/office/drawing/2014/main" id="{EACF3CEA-4F0B-B241-8A06-79FAF3596149}"/>
              </a:ext>
            </a:extLst>
          </p:cNvPr>
          <p:cNvCxnSpPr>
            <a:cxnSpLocks/>
            <a:stCxn id="188" idx="6"/>
            <a:endCxn id="189" idx="2"/>
          </p:cNvCxnSpPr>
          <p:nvPr/>
        </p:nvCxnSpPr>
        <p:spPr>
          <a:xfrm flipV="1">
            <a:off x="8520804" y="4664907"/>
            <a:ext cx="33924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Connecteur droit 191">
            <a:extLst>
              <a:ext uri="{FF2B5EF4-FFF2-40B4-BE49-F238E27FC236}">
                <a16:creationId xmlns:a16="http://schemas.microsoft.com/office/drawing/2014/main" id="{42A8A2D5-2090-5642-A2AB-DC7AD8BEE834}"/>
              </a:ext>
            </a:extLst>
          </p:cNvPr>
          <p:cNvCxnSpPr>
            <a:cxnSpLocks/>
            <a:stCxn id="187" idx="6"/>
            <a:endCxn id="188" idx="2"/>
          </p:cNvCxnSpPr>
          <p:nvPr/>
        </p:nvCxnSpPr>
        <p:spPr>
          <a:xfrm flipV="1">
            <a:off x="8034385" y="4667182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Connecteur droit 192">
            <a:extLst>
              <a:ext uri="{FF2B5EF4-FFF2-40B4-BE49-F238E27FC236}">
                <a16:creationId xmlns:a16="http://schemas.microsoft.com/office/drawing/2014/main" id="{5EA0D8CF-698F-8642-90B8-93240E3CB681}"/>
              </a:ext>
            </a:extLst>
          </p:cNvPr>
          <p:cNvCxnSpPr>
            <a:cxnSpLocks/>
            <a:stCxn id="186" idx="6"/>
            <a:endCxn id="187" idx="2"/>
          </p:cNvCxnSpPr>
          <p:nvPr/>
        </p:nvCxnSpPr>
        <p:spPr>
          <a:xfrm flipV="1">
            <a:off x="7563145" y="4667603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Connecteur droit 193">
            <a:extLst>
              <a:ext uri="{FF2B5EF4-FFF2-40B4-BE49-F238E27FC236}">
                <a16:creationId xmlns:a16="http://schemas.microsoft.com/office/drawing/2014/main" id="{21D74460-4986-914D-99FD-3F135AD852FB}"/>
              </a:ext>
            </a:extLst>
          </p:cNvPr>
          <p:cNvCxnSpPr>
            <a:cxnSpLocks/>
            <a:stCxn id="185" idx="6"/>
            <a:endCxn id="186" idx="2"/>
          </p:cNvCxnSpPr>
          <p:nvPr/>
        </p:nvCxnSpPr>
        <p:spPr>
          <a:xfrm>
            <a:off x="7125228" y="4670203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Connecteur droit 194">
            <a:extLst>
              <a:ext uri="{FF2B5EF4-FFF2-40B4-BE49-F238E27FC236}">
                <a16:creationId xmlns:a16="http://schemas.microsoft.com/office/drawing/2014/main" id="{D97EE875-90BE-C847-AAFA-3C319513AE1E}"/>
              </a:ext>
            </a:extLst>
          </p:cNvPr>
          <p:cNvCxnSpPr>
            <a:cxnSpLocks/>
            <a:stCxn id="184" idx="6"/>
            <a:endCxn id="185" idx="2"/>
          </p:cNvCxnSpPr>
          <p:nvPr/>
        </p:nvCxnSpPr>
        <p:spPr>
          <a:xfrm flipV="1">
            <a:off x="6656979" y="4670203"/>
            <a:ext cx="311633" cy="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Ellipse 197">
            <a:extLst>
              <a:ext uri="{FF2B5EF4-FFF2-40B4-BE49-F238E27FC236}">
                <a16:creationId xmlns:a16="http://schemas.microsoft.com/office/drawing/2014/main" id="{0C647352-A15E-474C-A5CE-9444198DF00E}"/>
              </a:ext>
            </a:extLst>
          </p:cNvPr>
          <p:cNvSpPr/>
          <p:nvPr/>
        </p:nvSpPr>
        <p:spPr>
          <a:xfrm>
            <a:off x="9369613" y="460036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9" name="Connecteur droit 198">
            <a:extLst>
              <a:ext uri="{FF2B5EF4-FFF2-40B4-BE49-F238E27FC236}">
                <a16:creationId xmlns:a16="http://schemas.microsoft.com/office/drawing/2014/main" id="{08417897-87CC-2E44-A5DB-35A54EE42CEA}"/>
              </a:ext>
            </a:extLst>
          </p:cNvPr>
          <p:cNvCxnSpPr>
            <a:cxnSpLocks/>
            <a:stCxn id="189" idx="6"/>
            <a:endCxn id="198" idx="2"/>
          </p:cNvCxnSpPr>
          <p:nvPr/>
        </p:nvCxnSpPr>
        <p:spPr>
          <a:xfrm>
            <a:off x="9016662" y="4664907"/>
            <a:ext cx="35295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Connecteur droit 199">
            <a:extLst>
              <a:ext uri="{FF2B5EF4-FFF2-40B4-BE49-F238E27FC236}">
                <a16:creationId xmlns:a16="http://schemas.microsoft.com/office/drawing/2014/main" id="{3E7C0621-FCF2-8644-99D8-AD83C68224A7}"/>
              </a:ext>
            </a:extLst>
          </p:cNvPr>
          <p:cNvCxnSpPr>
            <a:cxnSpLocks/>
            <a:stCxn id="29" idx="4"/>
            <a:endCxn id="166" idx="0"/>
          </p:cNvCxnSpPr>
          <p:nvPr/>
        </p:nvCxnSpPr>
        <p:spPr>
          <a:xfrm flipH="1">
            <a:off x="6111589" y="3976655"/>
            <a:ext cx="5024" cy="239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Connecteur droit 200">
            <a:extLst>
              <a:ext uri="{FF2B5EF4-FFF2-40B4-BE49-F238E27FC236}">
                <a16:creationId xmlns:a16="http://schemas.microsoft.com/office/drawing/2014/main" id="{04D3B993-47DD-8249-AB5F-65EA89E032DB}"/>
              </a:ext>
            </a:extLst>
          </p:cNvPr>
          <p:cNvCxnSpPr>
            <a:cxnSpLocks/>
            <a:stCxn id="30" idx="4"/>
            <a:endCxn id="167" idx="0"/>
          </p:cNvCxnSpPr>
          <p:nvPr/>
        </p:nvCxnSpPr>
        <p:spPr>
          <a:xfrm flipH="1">
            <a:off x="6578671" y="3977089"/>
            <a:ext cx="5024" cy="239789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Connecteur droit 201">
            <a:extLst>
              <a:ext uri="{FF2B5EF4-FFF2-40B4-BE49-F238E27FC236}">
                <a16:creationId xmlns:a16="http://schemas.microsoft.com/office/drawing/2014/main" id="{7130EDF5-4984-494C-A6E6-7600D5E59112}"/>
              </a:ext>
            </a:extLst>
          </p:cNvPr>
          <p:cNvCxnSpPr>
            <a:cxnSpLocks/>
            <a:stCxn id="31" idx="4"/>
            <a:endCxn id="168" idx="0"/>
          </p:cNvCxnSpPr>
          <p:nvPr/>
        </p:nvCxnSpPr>
        <p:spPr>
          <a:xfrm flipH="1">
            <a:off x="7046923" y="3976801"/>
            <a:ext cx="5024" cy="239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Connecteur droit 202">
            <a:extLst>
              <a:ext uri="{FF2B5EF4-FFF2-40B4-BE49-F238E27FC236}">
                <a16:creationId xmlns:a16="http://schemas.microsoft.com/office/drawing/2014/main" id="{04020A2A-010C-B348-BC4A-DC8C3A7C71C4}"/>
              </a:ext>
            </a:extLst>
          </p:cNvPr>
          <p:cNvCxnSpPr>
            <a:cxnSpLocks/>
            <a:stCxn id="32" idx="4"/>
            <a:endCxn id="169" idx="0"/>
          </p:cNvCxnSpPr>
          <p:nvPr/>
        </p:nvCxnSpPr>
        <p:spPr>
          <a:xfrm flipH="1">
            <a:off x="7484837" y="3976801"/>
            <a:ext cx="5024" cy="239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Connecteur droit 203">
            <a:extLst>
              <a:ext uri="{FF2B5EF4-FFF2-40B4-BE49-F238E27FC236}">
                <a16:creationId xmlns:a16="http://schemas.microsoft.com/office/drawing/2014/main" id="{3AF60CB5-95A1-9948-AA6B-43030A0DBDCE}"/>
              </a:ext>
            </a:extLst>
          </p:cNvPr>
          <p:cNvCxnSpPr>
            <a:cxnSpLocks/>
            <a:stCxn id="33" idx="4"/>
            <a:endCxn id="170" idx="0"/>
          </p:cNvCxnSpPr>
          <p:nvPr/>
        </p:nvCxnSpPr>
        <p:spPr>
          <a:xfrm flipH="1">
            <a:off x="7956078" y="3974203"/>
            <a:ext cx="5024" cy="239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Connecteur droit 204">
            <a:extLst>
              <a:ext uri="{FF2B5EF4-FFF2-40B4-BE49-F238E27FC236}">
                <a16:creationId xmlns:a16="http://schemas.microsoft.com/office/drawing/2014/main" id="{E5253C17-90D1-3D48-84DA-E71A272B2480}"/>
              </a:ext>
            </a:extLst>
          </p:cNvPr>
          <p:cNvCxnSpPr>
            <a:cxnSpLocks/>
            <a:stCxn id="34" idx="4"/>
            <a:endCxn id="171" idx="0"/>
          </p:cNvCxnSpPr>
          <p:nvPr/>
        </p:nvCxnSpPr>
        <p:spPr>
          <a:xfrm flipH="1">
            <a:off x="8442498" y="3973781"/>
            <a:ext cx="5024" cy="239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Connecteur droit 205">
            <a:extLst>
              <a:ext uri="{FF2B5EF4-FFF2-40B4-BE49-F238E27FC236}">
                <a16:creationId xmlns:a16="http://schemas.microsoft.com/office/drawing/2014/main" id="{8DE11735-F5C5-0349-860C-14017AA0E5CF}"/>
              </a:ext>
            </a:extLst>
          </p:cNvPr>
          <p:cNvCxnSpPr>
            <a:cxnSpLocks/>
            <a:stCxn id="35" idx="4"/>
            <a:endCxn id="172" idx="0"/>
          </p:cNvCxnSpPr>
          <p:nvPr/>
        </p:nvCxnSpPr>
        <p:spPr>
          <a:xfrm flipH="1">
            <a:off x="8938355" y="3971507"/>
            <a:ext cx="5024" cy="239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Connecteur droit 206">
            <a:extLst>
              <a:ext uri="{FF2B5EF4-FFF2-40B4-BE49-F238E27FC236}">
                <a16:creationId xmlns:a16="http://schemas.microsoft.com/office/drawing/2014/main" id="{7A7E0089-20B8-2443-8C11-AFEDAD463925}"/>
              </a:ext>
            </a:extLst>
          </p:cNvPr>
          <p:cNvCxnSpPr>
            <a:cxnSpLocks/>
            <a:stCxn id="150" idx="4"/>
            <a:endCxn id="181" idx="0"/>
          </p:cNvCxnSpPr>
          <p:nvPr/>
        </p:nvCxnSpPr>
        <p:spPr>
          <a:xfrm flipH="1">
            <a:off x="9447924" y="3973781"/>
            <a:ext cx="5024" cy="239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Connecteur droit 207">
            <a:extLst>
              <a:ext uri="{FF2B5EF4-FFF2-40B4-BE49-F238E27FC236}">
                <a16:creationId xmlns:a16="http://schemas.microsoft.com/office/drawing/2014/main" id="{EC3AD806-A172-5A45-8BFC-4E50B175AB01}"/>
              </a:ext>
            </a:extLst>
          </p:cNvPr>
          <p:cNvCxnSpPr>
            <a:cxnSpLocks/>
            <a:stCxn id="181" idx="4"/>
            <a:endCxn id="198" idx="0"/>
          </p:cNvCxnSpPr>
          <p:nvPr/>
        </p:nvCxnSpPr>
        <p:spPr>
          <a:xfrm flipH="1">
            <a:off x="9447923" y="4347212"/>
            <a:ext cx="1" cy="253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Connecteur droit 208">
            <a:extLst>
              <a:ext uri="{FF2B5EF4-FFF2-40B4-BE49-F238E27FC236}">
                <a16:creationId xmlns:a16="http://schemas.microsoft.com/office/drawing/2014/main" id="{9424EF46-FCCB-8044-87DA-52FF69359BFC}"/>
              </a:ext>
            </a:extLst>
          </p:cNvPr>
          <p:cNvCxnSpPr>
            <a:cxnSpLocks/>
            <a:stCxn id="172" idx="4"/>
            <a:endCxn id="189" idx="0"/>
          </p:cNvCxnSpPr>
          <p:nvPr/>
        </p:nvCxnSpPr>
        <p:spPr>
          <a:xfrm flipH="1">
            <a:off x="8938354" y="4344937"/>
            <a:ext cx="1" cy="253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Connecteur droit 209">
            <a:extLst>
              <a:ext uri="{FF2B5EF4-FFF2-40B4-BE49-F238E27FC236}">
                <a16:creationId xmlns:a16="http://schemas.microsoft.com/office/drawing/2014/main" id="{F2630101-7D27-FD42-8E8E-BB67AC72812F}"/>
              </a:ext>
            </a:extLst>
          </p:cNvPr>
          <p:cNvCxnSpPr>
            <a:cxnSpLocks/>
            <a:stCxn id="171" idx="4"/>
            <a:endCxn id="188" idx="0"/>
          </p:cNvCxnSpPr>
          <p:nvPr/>
        </p:nvCxnSpPr>
        <p:spPr>
          <a:xfrm flipH="1">
            <a:off x="8442497" y="4347212"/>
            <a:ext cx="1" cy="253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Connecteur droit 210">
            <a:extLst>
              <a:ext uri="{FF2B5EF4-FFF2-40B4-BE49-F238E27FC236}">
                <a16:creationId xmlns:a16="http://schemas.microsoft.com/office/drawing/2014/main" id="{955263BF-D7C9-5C42-98C9-F4A6390CA660}"/>
              </a:ext>
            </a:extLst>
          </p:cNvPr>
          <p:cNvCxnSpPr>
            <a:cxnSpLocks/>
            <a:stCxn id="170" idx="4"/>
            <a:endCxn id="187" idx="0"/>
          </p:cNvCxnSpPr>
          <p:nvPr/>
        </p:nvCxnSpPr>
        <p:spPr>
          <a:xfrm flipH="1">
            <a:off x="7956077" y="4347634"/>
            <a:ext cx="1" cy="253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Connecteur droit 211">
            <a:extLst>
              <a:ext uri="{FF2B5EF4-FFF2-40B4-BE49-F238E27FC236}">
                <a16:creationId xmlns:a16="http://schemas.microsoft.com/office/drawing/2014/main" id="{DDCC1CB5-E3FF-FB42-A2B3-33B5DFD64520}"/>
              </a:ext>
            </a:extLst>
          </p:cNvPr>
          <p:cNvCxnSpPr>
            <a:cxnSpLocks/>
            <a:stCxn id="169" idx="4"/>
            <a:endCxn id="186" idx="0"/>
          </p:cNvCxnSpPr>
          <p:nvPr/>
        </p:nvCxnSpPr>
        <p:spPr>
          <a:xfrm flipH="1">
            <a:off x="7484836" y="4350233"/>
            <a:ext cx="1" cy="253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Connecteur droit 212">
            <a:extLst>
              <a:ext uri="{FF2B5EF4-FFF2-40B4-BE49-F238E27FC236}">
                <a16:creationId xmlns:a16="http://schemas.microsoft.com/office/drawing/2014/main" id="{A7BE19E4-E09D-7C4F-AA19-177C91340044}"/>
              </a:ext>
            </a:extLst>
          </p:cNvPr>
          <p:cNvCxnSpPr>
            <a:cxnSpLocks/>
            <a:stCxn id="168" idx="4"/>
            <a:endCxn id="185" idx="0"/>
          </p:cNvCxnSpPr>
          <p:nvPr/>
        </p:nvCxnSpPr>
        <p:spPr>
          <a:xfrm flipH="1">
            <a:off x="7046922" y="4350233"/>
            <a:ext cx="1" cy="253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Connecteur droit 213">
            <a:extLst>
              <a:ext uri="{FF2B5EF4-FFF2-40B4-BE49-F238E27FC236}">
                <a16:creationId xmlns:a16="http://schemas.microsoft.com/office/drawing/2014/main" id="{AA01CF74-13ED-374C-A72A-7C82D678C148}"/>
              </a:ext>
            </a:extLst>
          </p:cNvPr>
          <p:cNvCxnSpPr>
            <a:cxnSpLocks/>
            <a:stCxn id="167" idx="4"/>
            <a:endCxn id="184" idx="0"/>
          </p:cNvCxnSpPr>
          <p:nvPr/>
        </p:nvCxnSpPr>
        <p:spPr>
          <a:xfrm flipH="1">
            <a:off x="6578670" y="4350520"/>
            <a:ext cx="1" cy="253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Connecteur droit 214">
            <a:extLst>
              <a:ext uri="{FF2B5EF4-FFF2-40B4-BE49-F238E27FC236}">
                <a16:creationId xmlns:a16="http://schemas.microsoft.com/office/drawing/2014/main" id="{8BC93882-BD64-0A41-B6C2-881FC7CA87AD}"/>
              </a:ext>
            </a:extLst>
          </p:cNvPr>
          <p:cNvCxnSpPr>
            <a:cxnSpLocks/>
            <a:stCxn id="166" idx="4"/>
            <a:endCxn id="183" idx="0"/>
          </p:cNvCxnSpPr>
          <p:nvPr/>
        </p:nvCxnSpPr>
        <p:spPr>
          <a:xfrm flipH="1">
            <a:off x="6111588" y="4350086"/>
            <a:ext cx="1" cy="253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Ellipse 215">
            <a:extLst>
              <a:ext uri="{FF2B5EF4-FFF2-40B4-BE49-F238E27FC236}">
                <a16:creationId xmlns:a16="http://schemas.microsoft.com/office/drawing/2014/main" id="{59EF9F58-E976-E94F-9F22-F500B45334F0}"/>
              </a:ext>
            </a:extLst>
          </p:cNvPr>
          <p:cNvSpPr/>
          <p:nvPr/>
        </p:nvSpPr>
        <p:spPr>
          <a:xfrm>
            <a:off x="9884412" y="2635710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Ellipse 216">
            <a:extLst>
              <a:ext uri="{FF2B5EF4-FFF2-40B4-BE49-F238E27FC236}">
                <a16:creationId xmlns:a16="http://schemas.microsoft.com/office/drawing/2014/main" id="{60B31A2A-FAA9-CB49-89F9-6717DC1E100F}"/>
              </a:ext>
            </a:extLst>
          </p:cNvPr>
          <p:cNvSpPr/>
          <p:nvPr/>
        </p:nvSpPr>
        <p:spPr>
          <a:xfrm>
            <a:off x="9882403" y="3065762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Ellipse 217">
            <a:extLst>
              <a:ext uri="{FF2B5EF4-FFF2-40B4-BE49-F238E27FC236}">
                <a16:creationId xmlns:a16="http://schemas.microsoft.com/office/drawing/2014/main" id="{E7925AFA-E9CA-ED43-992F-BB592A5AD550}"/>
              </a:ext>
            </a:extLst>
          </p:cNvPr>
          <p:cNvSpPr/>
          <p:nvPr/>
        </p:nvSpPr>
        <p:spPr>
          <a:xfrm>
            <a:off x="9880396" y="3470117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Ellipse 218">
            <a:extLst>
              <a:ext uri="{FF2B5EF4-FFF2-40B4-BE49-F238E27FC236}">
                <a16:creationId xmlns:a16="http://schemas.microsoft.com/office/drawing/2014/main" id="{5B960CEB-93E3-554E-A1F7-DC681245E807}"/>
              </a:ext>
            </a:extLst>
          </p:cNvPr>
          <p:cNvSpPr/>
          <p:nvPr/>
        </p:nvSpPr>
        <p:spPr>
          <a:xfrm>
            <a:off x="9878386" y="3838489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0" name="Connecteur droit 219">
            <a:extLst>
              <a:ext uri="{FF2B5EF4-FFF2-40B4-BE49-F238E27FC236}">
                <a16:creationId xmlns:a16="http://schemas.microsoft.com/office/drawing/2014/main" id="{8D317351-FCBD-7440-A68E-AC58053DFAAF}"/>
              </a:ext>
            </a:extLst>
          </p:cNvPr>
          <p:cNvCxnSpPr>
            <a:cxnSpLocks/>
            <a:stCxn id="218" idx="4"/>
            <a:endCxn id="219" idx="0"/>
          </p:cNvCxnSpPr>
          <p:nvPr/>
        </p:nvCxnSpPr>
        <p:spPr>
          <a:xfrm flipH="1">
            <a:off x="9956695" y="3603758"/>
            <a:ext cx="2009" cy="234731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Connecteur droit 220">
            <a:extLst>
              <a:ext uri="{FF2B5EF4-FFF2-40B4-BE49-F238E27FC236}">
                <a16:creationId xmlns:a16="http://schemas.microsoft.com/office/drawing/2014/main" id="{16ED2DBC-0AD8-3C44-811C-7C04C6EFB070}"/>
              </a:ext>
            </a:extLst>
          </p:cNvPr>
          <p:cNvCxnSpPr>
            <a:cxnSpLocks/>
            <a:stCxn id="217" idx="4"/>
            <a:endCxn id="218" idx="0"/>
          </p:cNvCxnSpPr>
          <p:nvPr/>
        </p:nvCxnSpPr>
        <p:spPr>
          <a:xfrm flipH="1">
            <a:off x="9958705" y="3199405"/>
            <a:ext cx="2007" cy="270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Connecteur droit 221">
            <a:extLst>
              <a:ext uri="{FF2B5EF4-FFF2-40B4-BE49-F238E27FC236}">
                <a16:creationId xmlns:a16="http://schemas.microsoft.com/office/drawing/2014/main" id="{D28AEF4A-EDB0-0A4D-BB83-564EEEFC439B}"/>
              </a:ext>
            </a:extLst>
          </p:cNvPr>
          <p:cNvCxnSpPr>
            <a:cxnSpLocks/>
            <a:stCxn id="216" idx="4"/>
            <a:endCxn id="217" idx="0"/>
          </p:cNvCxnSpPr>
          <p:nvPr/>
        </p:nvCxnSpPr>
        <p:spPr>
          <a:xfrm flipH="1">
            <a:off x="9960712" y="2769352"/>
            <a:ext cx="2008" cy="2964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Ellipse 224">
            <a:extLst>
              <a:ext uri="{FF2B5EF4-FFF2-40B4-BE49-F238E27FC236}">
                <a16:creationId xmlns:a16="http://schemas.microsoft.com/office/drawing/2014/main" id="{13866036-E3ED-E046-939D-06B88A5E1AA6}"/>
              </a:ext>
            </a:extLst>
          </p:cNvPr>
          <p:cNvSpPr/>
          <p:nvPr/>
        </p:nvSpPr>
        <p:spPr>
          <a:xfrm>
            <a:off x="9878385" y="2223106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6" name="Connecteur droit 225">
            <a:extLst>
              <a:ext uri="{FF2B5EF4-FFF2-40B4-BE49-F238E27FC236}">
                <a16:creationId xmlns:a16="http://schemas.microsoft.com/office/drawing/2014/main" id="{3AFD507B-FE5B-5247-93A5-9A1F7BE344A6}"/>
              </a:ext>
            </a:extLst>
          </p:cNvPr>
          <p:cNvCxnSpPr>
            <a:cxnSpLocks/>
            <a:endCxn id="216" idx="0"/>
          </p:cNvCxnSpPr>
          <p:nvPr/>
        </p:nvCxnSpPr>
        <p:spPr>
          <a:xfrm>
            <a:off x="9958703" y="2348800"/>
            <a:ext cx="4018" cy="2869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Ellipse 226">
            <a:extLst>
              <a:ext uri="{FF2B5EF4-FFF2-40B4-BE49-F238E27FC236}">
                <a16:creationId xmlns:a16="http://schemas.microsoft.com/office/drawing/2014/main" id="{38926D3C-7504-9B41-B014-A122EDBCBE15}"/>
              </a:ext>
            </a:extLst>
          </p:cNvPr>
          <p:cNvSpPr/>
          <p:nvPr/>
        </p:nvSpPr>
        <p:spPr>
          <a:xfrm>
            <a:off x="9882403" y="1811825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8" name="Connecteur droit 227">
            <a:extLst>
              <a:ext uri="{FF2B5EF4-FFF2-40B4-BE49-F238E27FC236}">
                <a16:creationId xmlns:a16="http://schemas.microsoft.com/office/drawing/2014/main" id="{8557A6B6-4672-404E-8B25-45C61940AF74}"/>
              </a:ext>
            </a:extLst>
          </p:cNvPr>
          <p:cNvCxnSpPr>
            <a:cxnSpLocks/>
            <a:stCxn id="227" idx="4"/>
            <a:endCxn id="225" idx="0"/>
          </p:cNvCxnSpPr>
          <p:nvPr/>
        </p:nvCxnSpPr>
        <p:spPr>
          <a:xfrm flipH="1">
            <a:off x="9956695" y="1945467"/>
            <a:ext cx="4019" cy="277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Ellipse 228">
            <a:extLst>
              <a:ext uri="{FF2B5EF4-FFF2-40B4-BE49-F238E27FC236}">
                <a16:creationId xmlns:a16="http://schemas.microsoft.com/office/drawing/2014/main" id="{9D078C65-D736-974D-809D-6AC548EF7FC6}"/>
              </a:ext>
            </a:extLst>
          </p:cNvPr>
          <p:cNvSpPr/>
          <p:nvPr/>
        </p:nvSpPr>
        <p:spPr>
          <a:xfrm>
            <a:off x="9873362" y="421192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Ellipse 229">
            <a:extLst>
              <a:ext uri="{FF2B5EF4-FFF2-40B4-BE49-F238E27FC236}">
                <a16:creationId xmlns:a16="http://schemas.microsoft.com/office/drawing/2014/main" id="{36D7F40C-D1FB-194A-B6AC-DACD4B1D057F}"/>
              </a:ext>
            </a:extLst>
          </p:cNvPr>
          <p:cNvSpPr/>
          <p:nvPr/>
        </p:nvSpPr>
        <p:spPr>
          <a:xfrm>
            <a:off x="9873361" y="459871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1" name="Connecteur droit 230">
            <a:extLst>
              <a:ext uri="{FF2B5EF4-FFF2-40B4-BE49-F238E27FC236}">
                <a16:creationId xmlns:a16="http://schemas.microsoft.com/office/drawing/2014/main" id="{A0461D3E-64D1-F047-BF81-7F84D1AF6038}"/>
              </a:ext>
            </a:extLst>
          </p:cNvPr>
          <p:cNvCxnSpPr>
            <a:cxnSpLocks/>
            <a:stCxn id="219" idx="4"/>
            <a:endCxn id="229" idx="0"/>
          </p:cNvCxnSpPr>
          <p:nvPr/>
        </p:nvCxnSpPr>
        <p:spPr>
          <a:xfrm flipH="1">
            <a:off x="9951671" y="3972131"/>
            <a:ext cx="5024" cy="239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Connecteur droit 231">
            <a:extLst>
              <a:ext uri="{FF2B5EF4-FFF2-40B4-BE49-F238E27FC236}">
                <a16:creationId xmlns:a16="http://schemas.microsoft.com/office/drawing/2014/main" id="{39C456E5-4EEB-784A-BDCE-0D8ECAE7F80A}"/>
              </a:ext>
            </a:extLst>
          </p:cNvPr>
          <p:cNvCxnSpPr>
            <a:cxnSpLocks/>
            <a:stCxn id="229" idx="4"/>
            <a:endCxn id="230" idx="0"/>
          </p:cNvCxnSpPr>
          <p:nvPr/>
        </p:nvCxnSpPr>
        <p:spPr>
          <a:xfrm flipH="1">
            <a:off x="9951670" y="4345562"/>
            <a:ext cx="1" cy="253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Connecteur droit 232">
            <a:extLst>
              <a:ext uri="{FF2B5EF4-FFF2-40B4-BE49-F238E27FC236}">
                <a16:creationId xmlns:a16="http://schemas.microsoft.com/office/drawing/2014/main" id="{E225CFA5-5991-A845-A9AF-E26D138502BB}"/>
              </a:ext>
            </a:extLst>
          </p:cNvPr>
          <p:cNvCxnSpPr>
            <a:cxnSpLocks/>
            <a:stCxn id="158" idx="6"/>
            <a:endCxn id="227" idx="2"/>
          </p:cNvCxnSpPr>
          <p:nvPr/>
        </p:nvCxnSpPr>
        <p:spPr>
          <a:xfrm flipV="1">
            <a:off x="9535273" y="1878646"/>
            <a:ext cx="347130" cy="1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Ellipse 233">
            <a:extLst>
              <a:ext uri="{FF2B5EF4-FFF2-40B4-BE49-F238E27FC236}">
                <a16:creationId xmlns:a16="http://schemas.microsoft.com/office/drawing/2014/main" id="{7372DFFD-5E97-5E48-A7D6-560C8FD39A44}"/>
              </a:ext>
            </a:extLst>
          </p:cNvPr>
          <p:cNvSpPr/>
          <p:nvPr/>
        </p:nvSpPr>
        <p:spPr>
          <a:xfrm>
            <a:off x="10388238" y="2631357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Ellipse 234">
            <a:extLst>
              <a:ext uri="{FF2B5EF4-FFF2-40B4-BE49-F238E27FC236}">
                <a16:creationId xmlns:a16="http://schemas.microsoft.com/office/drawing/2014/main" id="{4FD9A2B8-1F8F-E74D-AC52-A8C6FCCA64DB}"/>
              </a:ext>
            </a:extLst>
          </p:cNvPr>
          <p:cNvSpPr/>
          <p:nvPr/>
        </p:nvSpPr>
        <p:spPr>
          <a:xfrm>
            <a:off x="10386229" y="3061410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Ellipse 235">
            <a:extLst>
              <a:ext uri="{FF2B5EF4-FFF2-40B4-BE49-F238E27FC236}">
                <a16:creationId xmlns:a16="http://schemas.microsoft.com/office/drawing/2014/main" id="{B27C4780-2BEA-9E45-9257-F2D84CBCAF38}"/>
              </a:ext>
            </a:extLst>
          </p:cNvPr>
          <p:cNvSpPr/>
          <p:nvPr/>
        </p:nvSpPr>
        <p:spPr>
          <a:xfrm>
            <a:off x="10384221" y="3465764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Ellipse 236">
            <a:extLst>
              <a:ext uri="{FF2B5EF4-FFF2-40B4-BE49-F238E27FC236}">
                <a16:creationId xmlns:a16="http://schemas.microsoft.com/office/drawing/2014/main" id="{1E48CE64-FD9D-1A47-BE13-D08E7A083460}"/>
              </a:ext>
            </a:extLst>
          </p:cNvPr>
          <p:cNvSpPr/>
          <p:nvPr/>
        </p:nvSpPr>
        <p:spPr>
          <a:xfrm>
            <a:off x="10382212" y="3834137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8" name="Connecteur droit 237">
            <a:extLst>
              <a:ext uri="{FF2B5EF4-FFF2-40B4-BE49-F238E27FC236}">
                <a16:creationId xmlns:a16="http://schemas.microsoft.com/office/drawing/2014/main" id="{47AB8F58-6E0B-5243-8C11-A4E35F204E6F}"/>
              </a:ext>
            </a:extLst>
          </p:cNvPr>
          <p:cNvCxnSpPr>
            <a:cxnSpLocks/>
            <a:stCxn id="236" idx="4"/>
            <a:endCxn id="237" idx="0"/>
          </p:cNvCxnSpPr>
          <p:nvPr/>
        </p:nvCxnSpPr>
        <p:spPr>
          <a:xfrm flipH="1">
            <a:off x="10460520" y="3599406"/>
            <a:ext cx="2009" cy="234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Connecteur droit 238">
            <a:extLst>
              <a:ext uri="{FF2B5EF4-FFF2-40B4-BE49-F238E27FC236}">
                <a16:creationId xmlns:a16="http://schemas.microsoft.com/office/drawing/2014/main" id="{F698848B-AD9F-FD48-9401-AEFD1EE93C8E}"/>
              </a:ext>
            </a:extLst>
          </p:cNvPr>
          <p:cNvCxnSpPr>
            <a:cxnSpLocks/>
            <a:stCxn id="235" idx="4"/>
            <a:endCxn id="236" idx="0"/>
          </p:cNvCxnSpPr>
          <p:nvPr/>
        </p:nvCxnSpPr>
        <p:spPr>
          <a:xfrm flipH="1">
            <a:off x="10462530" y="3195052"/>
            <a:ext cx="2007" cy="270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Connecteur droit 239">
            <a:extLst>
              <a:ext uri="{FF2B5EF4-FFF2-40B4-BE49-F238E27FC236}">
                <a16:creationId xmlns:a16="http://schemas.microsoft.com/office/drawing/2014/main" id="{CE2B2DC8-1AF6-B640-924F-0C3F969A4BEF}"/>
              </a:ext>
            </a:extLst>
          </p:cNvPr>
          <p:cNvCxnSpPr>
            <a:cxnSpLocks/>
            <a:stCxn id="234" idx="4"/>
            <a:endCxn id="235" idx="0"/>
          </p:cNvCxnSpPr>
          <p:nvPr/>
        </p:nvCxnSpPr>
        <p:spPr>
          <a:xfrm flipH="1">
            <a:off x="10464537" y="2765000"/>
            <a:ext cx="2008" cy="2964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Ellipse 242">
            <a:extLst>
              <a:ext uri="{FF2B5EF4-FFF2-40B4-BE49-F238E27FC236}">
                <a16:creationId xmlns:a16="http://schemas.microsoft.com/office/drawing/2014/main" id="{FF080417-296A-B64E-A368-BC574B9232AE}"/>
              </a:ext>
            </a:extLst>
          </p:cNvPr>
          <p:cNvSpPr/>
          <p:nvPr/>
        </p:nvSpPr>
        <p:spPr>
          <a:xfrm>
            <a:off x="10382210" y="2218754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4" name="Connecteur droit 243">
            <a:extLst>
              <a:ext uri="{FF2B5EF4-FFF2-40B4-BE49-F238E27FC236}">
                <a16:creationId xmlns:a16="http://schemas.microsoft.com/office/drawing/2014/main" id="{E01333E4-D609-A846-B57E-929CB5BEB3EF}"/>
              </a:ext>
            </a:extLst>
          </p:cNvPr>
          <p:cNvCxnSpPr>
            <a:cxnSpLocks/>
            <a:endCxn id="234" idx="0"/>
          </p:cNvCxnSpPr>
          <p:nvPr/>
        </p:nvCxnSpPr>
        <p:spPr>
          <a:xfrm>
            <a:off x="10462528" y="2344447"/>
            <a:ext cx="4018" cy="2869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" name="Ellipse 244">
            <a:extLst>
              <a:ext uri="{FF2B5EF4-FFF2-40B4-BE49-F238E27FC236}">
                <a16:creationId xmlns:a16="http://schemas.microsoft.com/office/drawing/2014/main" id="{85B1A8A1-60B5-294E-8C73-11C44099ADA7}"/>
              </a:ext>
            </a:extLst>
          </p:cNvPr>
          <p:cNvSpPr/>
          <p:nvPr/>
        </p:nvSpPr>
        <p:spPr>
          <a:xfrm>
            <a:off x="10386229" y="1807472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6" name="Connecteur droit 245">
            <a:extLst>
              <a:ext uri="{FF2B5EF4-FFF2-40B4-BE49-F238E27FC236}">
                <a16:creationId xmlns:a16="http://schemas.microsoft.com/office/drawing/2014/main" id="{99674273-5385-ED4E-95E3-AE1E95D64B3F}"/>
              </a:ext>
            </a:extLst>
          </p:cNvPr>
          <p:cNvCxnSpPr>
            <a:cxnSpLocks/>
            <a:stCxn id="245" idx="4"/>
            <a:endCxn id="243" idx="0"/>
          </p:cNvCxnSpPr>
          <p:nvPr/>
        </p:nvCxnSpPr>
        <p:spPr>
          <a:xfrm flipH="1">
            <a:off x="10460520" y="1941114"/>
            <a:ext cx="4019" cy="277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7" name="Ellipse 246">
            <a:extLst>
              <a:ext uri="{FF2B5EF4-FFF2-40B4-BE49-F238E27FC236}">
                <a16:creationId xmlns:a16="http://schemas.microsoft.com/office/drawing/2014/main" id="{9D43DD78-D6B2-7F46-81C7-EE0F9B148099}"/>
              </a:ext>
            </a:extLst>
          </p:cNvPr>
          <p:cNvSpPr/>
          <p:nvPr/>
        </p:nvSpPr>
        <p:spPr>
          <a:xfrm>
            <a:off x="10377187" y="4207568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Ellipse 247">
            <a:extLst>
              <a:ext uri="{FF2B5EF4-FFF2-40B4-BE49-F238E27FC236}">
                <a16:creationId xmlns:a16="http://schemas.microsoft.com/office/drawing/2014/main" id="{FF4342A6-EF9C-7B44-A1D1-DA67CEAF6989}"/>
              </a:ext>
            </a:extLst>
          </p:cNvPr>
          <p:cNvSpPr/>
          <p:nvPr/>
        </p:nvSpPr>
        <p:spPr>
          <a:xfrm>
            <a:off x="10377186" y="4594358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9" name="Connecteur droit 248">
            <a:extLst>
              <a:ext uri="{FF2B5EF4-FFF2-40B4-BE49-F238E27FC236}">
                <a16:creationId xmlns:a16="http://schemas.microsoft.com/office/drawing/2014/main" id="{567927F9-ACD5-CB4B-BDC1-751F6D3794E9}"/>
              </a:ext>
            </a:extLst>
          </p:cNvPr>
          <p:cNvCxnSpPr>
            <a:cxnSpLocks/>
            <a:stCxn id="237" idx="4"/>
            <a:endCxn id="247" idx="0"/>
          </p:cNvCxnSpPr>
          <p:nvPr/>
        </p:nvCxnSpPr>
        <p:spPr>
          <a:xfrm flipH="1">
            <a:off x="10455497" y="3967778"/>
            <a:ext cx="5024" cy="239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Connecteur droit 249">
            <a:extLst>
              <a:ext uri="{FF2B5EF4-FFF2-40B4-BE49-F238E27FC236}">
                <a16:creationId xmlns:a16="http://schemas.microsoft.com/office/drawing/2014/main" id="{6CA74E02-285F-AF47-8E04-34CEE57C0CDC}"/>
              </a:ext>
            </a:extLst>
          </p:cNvPr>
          <p:cNvCxnSpPr>
            <a:cxnSpLocks/>
            <a:stCxn id="247" idx="4"/>
            <a:endCxn id="248" idx="0"/>
          </p:cNvCxnSpPr>
          <p:nvPr/>
        </p:nvCxnSpPr>
        <p:spPr>
          <a:xfrm flipH="1">
            <a:off x="10455495" y="4341209"/>
            <a:ext cx="1" cy="253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Connecteur droit 250">
            <a:extLst>
              <a:ext uri="{FF2B5EF4-FFF2-40B4-BE49-F238E27FC236}">
                <a16:creationId xmlns:a16="http://schemas.microsoft.com/office/drawing/2014/main" id="{702AE04F-8608-444B-9AA7-3018DECDE5E6}"/>
              </a:ext>
            </a:extLst>
          </p:cNvPr>
          <p:cNvCxnSpPr>
            <a:cxnSpLocks/>
            <a:stCxn id="227" idx="6"/>
            <a:endCxn id="245" idx="2"/>
          </p:cNvCxnSpPr>
          <p:nvPr/>
        </p:nvCxnSpPr>
        <p:spPr>
          <a:xfrm flipV="1">
            <a:off x="10039022" y="1874294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Connecteur droit 251">
            <a:extLst>
              <a:ext uri="{FF2B5EF4-FFF2-40B4-BE49-F238E27FC236}">
                <a16:creationId xmlns:a16="http://schemas.microsoft.com/office/drawing/2014/main" id="{87B072B7-3A7F-A74A-81F2-BBE3FD6A8CBD}"/>
              </a:ext>
            </a:extLst>
          </p:cNvPr>
          <p:cNvCxnSpPr>
            <a:cxnSpLocks/>
            <a:stCxn id="156" idx="6"/>
            <a:endCxn id="225" idx="2"/>
          </p:cNvCxnSpPr>
          <p:nvPr/>
        </p:nvCxnSpPr>
        <p:spPr>
          <a:xfrm flipV="1">
            <a:off x="9531255" y="2289928"/>
            <a:ext cx="347130" cy="1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Connecteur droit 252">
            <a:extLst>
              <a:ext uri="{FF2B5EF4-FFF2-40B4-BE49-F238E27FC236}">
                <a16:creationId xmlns:a16="http://schemas.microsoft.com/office/drawing/2014/main" id="{12BCBF45-8155-2745-BCCF-A27AF29AE0C7}"/>
              </a:ext>
            </a:extLst>
          </p:cNvPr>
          <p:cNvCxnSpPr>
            <a:cxnSpLocks/>
            <a:stCxn id="225" idx="6"/>
            <a:endCxn id="243" idx="2"/>
          </p:cNvCxnSpPr>
          <p:nvPr/>
        </p:nvCxnSpPr>
        <p:spPr>
          <a:xfrm flipV="1">
            <a:off x="10035002" y="2285575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Connecteur droit 253">
            <a:extLst>
              <a:ext uri="{FF2B5EF4-FFF2-40B4-BE49-F238E27FC236}">
                <a16:creationId xmlns:a16="http://schemas.microsoft.com/office/drawing/2014/main" id="{9E309FA0-D6AD-BA47-8523-031437AE95D1}"/>
              </a:ext>
            </a:extLst>
          </p:cNvPr>
          <p:cNvCxnSpPr>
            <a:cxnSpLocks/>
            <a:stCxn id="216" idx="6"/>
            <a:endCxn id="234" idx="2"/>
          </p:cNvCxnSpPr>
          <p:nvPr/>
        </p:nvCxnSpPr>
        <p:spPr>
          <a:xfrm flipV="1">
            <a:off x="10041030" y="2698178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Connecteur droit 254">
            <a:extLst>
              <a:ext uri="{FF2B5EF4-FFF2-40B4-BE49-F238E27FC236}">
                <a16:creationId xmlns:a16="http://schemas.microsoft.com/office/drawing/2014/main" id="{ECCC33DB-BAAB-ED4B-BC3F-9CB747517E5D}"/>
              </a:ext>
            </a:extLst>
          </p:cNvPr>
          <p:cNvCxnSpPr>
            <a:cxnSpLocks/>
            <a:stCxn id="147" idx="6"/>
            <a:endCxn id="216" idx="2"/>
          </p:cNvCxnSpPr>
          <p:nvPr/>
        </p:nvCxnSpPr>
        <p:spPr>
          <a:xfrm flipV="1">
            <a:off x="9537283" y="2702531"/>
            <a:ext cx="347130" cy="1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Connecteur droit 255">
            <a:extLst>
              <a:ext uri="{FF2B5EF4-FFF2-40B4-BE49-F238E27FC236}">
                <a16:creationId xmlns:a16="http://schemas.microsoft.com/office/drawing/2014/main" id="{90ECEADF-8BBC-2441-89A7-470DF6A47A60}"/>
              </a:ext>
            </a:extLst>
          </p:cNvPr>
          <p:cNvCxnSpPr>
            <a:cxnSpLocks/>
            <a:stCxn id="148" idx="6"/>
            <a:endCxn id="217" idx="2"/>
          </p:cNvCxnSpPr>
          <p:nvPr/>
        </p:nvCxnSpPr>
        <p:spPr>
          <a:xfrm flipV="1">
            <a:off x="9535273" y="3132584"/>
            <a:ext cx="347130" cy="1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Connecteur droit 256">
            <a:extLst>
              <a:ext uri="{FF2B5EF4-FFF2-40B4-BE49-F238E27FC236}">
                <a16:creationId xmlns:a16="http://schemas.microsoft.com/office/drawing/2014/main" id="{C1389B01-8214-254E-AEEE-FCC3D937CF5B}"/>
              </a:ext>
            </a:extLst>
          </p:cNvPr>
          <p:cNvCxnSpPr>
            <a:cxnSpLocks/>
            <a:stCxn id="217" idx="6"/>
            <a:endCxn id="235" idx="2"/>
          </p:cNvCxnSpPr>
          <p:nvPr/>
        </p:nvCxnSpPr>
        <p:spPr>
          <a:xfrm flipV="1">
            <a:off x="10039022" y="3128231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Connecteur droit 257">
            <a:extLst>
              <a:ext uri="{FF2B5EF4-FFF2-40B4-BE49-F238E27FC236}">
                <a16:creationId xmlns:a16="http://schemas.microsoft.com/office/drawing/2014/main" id="{7E172B04-2241-534C-9370-23D4F6A4D6B7}"/>
              </a:ext>
            </a:extLst>
          </p:cNvPr>
          <p:cNvCxnSpPr>
            <a:cxnSpLocks/>
            <a:stCxn id="218" idx="6"/>
            <a:endCxn id="236" idx="2"/>
          </p:cNvCxnSpPr>
          <p:nvPr/>
        </p:nvCxnSpPr>
        <p:spPr>
          <a:xfrm flipV="1">
            <a:off x="10037013" y="3532586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Connecteur droit 258">
            <a:extLst>
              <a:ext uri="{FF2B5EF4-FFF2-40B4-BE49-F238E27FC236}">
                <a16:creationId xmlns:a16="http://schemas.microsoft.com/office/drawing/2014/main" id="{D8161886-F55A-DF43-BE15-02AC240DB295}"/>
              </a:ext>
            </a:extLst>
          </p:cNvPr>
          <p:cNvCxnSpPr>
            <a:cxnSpLocks/>
            <a:stCxn id="149" idx="6"/>
            <a:endCxn id="218" idx="2"/>
          </p:cNvCxnSpPr>
          <p:nvPr/>
        </p:nvCxnSpPr>
        <p:spPr>
          <a:xfrm flipV="1">
            <a:off x="9533265" y="3536938"/>
            <a:ext cx="347130" cy="1650"/>
          </a:xfrm>
          <a:prstGeom prst="line">
            <a:avLst/>
          </a:prstGeom>
          <a:ln w="28575">
            <a:solidFill>
              <a:schemeClr val="tx1"/>
            </a:solidFill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Connecteur droit 259">
            <a:extLst>
              <a:ext uri="{FF2B5EF4-FFF2-40B4-BE49-F238E27FC236}">
                <a16:creationId xmlns:a16="http://schemas.microsoft.com/office/drawing/2014/main" id="{26DC1726-17ED-CD40-8F9A-62B0E3C09DFC}"/>
              </a:ext>
            </a:extLst>
          </p:cNvPr>
          <p:cNvCxnSpPr>
            <a:cxnSpLocks/>
            <a:stCxn id="219" idx="6"/>
            <a:endCxn id="237" idx="2"/>
          </p:cNvCxnSpPr>
          <p:nvPr/>
        </p:nvCxnSpPr>
        <p:spPr>
          <a:xfrm flipV="1">
            <a:off x="10035003" y="3900958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Connecteur droit 260">
            <a:extLst>
              <a:ext uri="{FF2B5EF4-FFF2-40B4-BE49-F238E27FC236}">
                <a16:creationId xmlns:a16="http://schemas.microsoft.com/office/drawing/2014/main" id="{D55F17A1-C84C-5E42-8980-F7DD7046364C}"/>
              </a:ext>
            </a:extLst>
          </p:cNvPr>
          <p:cNvCxnSpPr>
            <a:cxnSpLocks/>
            <a:stCxn id="150" idx="6"/>
            <a:endCxn id="219" idx="2"/>
          </p:cNvCxnSpPr>
          <p:nvPr/>
        </p:nvCxnSpPr>
        <p:spPr>
          <a:xfrm flipV="1">
            <a:off x="9531256" y="3905311"/>
            <a:ext cx="347130" cy="1650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Connecteur droit 261">
            <a:extLst>
              <a:ext uri="{FF2B5EF4-FFF2-40B4-BE49-F238E27FC236}">
                <a16:creationId xmlns:a16="http://schemas.microsoft.com/office/drawing/2014/main" id="{0CA94A92-4E1E-C549-81C2-35806BEA36AF}"/>
              </a:ext>
            </a:extLst>
          </p:cNvPr>
          <p:cNvCxnSpPr>
            <a:cxnSpLocks/>
            <a:stCxn id="181" idx="6"/>
            <a:endCxn id="229" idx="2"/>
          </p:cNvCxnSpPr>
          <p:nvPr/>
        </p:nvCxnSpPr>
        <p:spPr>
          <a:xfrm flipV="1">
            <a:off x="9526231" y="4278741"/>
            <a:ext cx="347130" cy="1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Connecteur droit 262">
            <a:extLst>
              <a:ext uri="{FF2B5EF4-FFF2-40B4-BE49-F238E27FC236}">
                <a16:creationId xmlns:a16="http://schemas.microsoft.com/office/drawing/2014/main" id="{207F257D-4620-B643-84D3-2D59FD11B631}"/>
              </a:ext>
            </a:extLst>
          </p:cNvPr>
          <p:cNvCxnSpPr>
            <a:cxnSpLocks/>
            <a:stCxn id="229" idx="6"/>
            <a:endCxn id="247" idx="2"/>
          </p:cNvCxnSpPr>
          <p:nvPr/>
        </p:nvCxnSpPr>
        <p:spPr>
          <a:xfrm flipV="1">
            <a:off x="10029980" y="4274389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Connecteur droit 263">
            <a:extLst>
              <a:ext uri="{FF2B5EF4-FFF2-40B4-BE49-F238E27FC236}">
                <a16:creationId xmlns:a16="http://schemas.microsoft.com/office/drawing/2014/main" id="{C4B317B5-82D4-0E48-8A7F-31C840BDF488}"/>
              </a:ext>
            </a:extLst>
          </p:cNvPr>
          <p:cNvCxnSpPr>
            <a:cxnSpLocks/>
            <a:stCxn id="230" idx="6"/>
            <a:endCxn id="248" idx="2"/>
          </p:cNvCxnSpPr>
          <p:nvPr/>
        </p:nvCxnSpPr>
        <p:spPr>
          <a:xfrm flipV="1">
            <a:off x="10029979" y="4661180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Connecteur droit 264">
            <a:extLst>
              <a:ext uri="{FF2B5EF4-FFF2-40B4-BE49-F238E27FC236}">
                <a16:creationId xmlns:a16="http://schemas.microsoft.com/office/drawing/2014/main" id="{5B797385-AAEB-6A49-B73C-9B3D154C6381}"/>
              </a:ext>
            </a:extLst>
          </p:cNvPr>
          <p:cNvCxnSpPr>
            <a:cxnSpLocks/>
            <a:stCxn id="198" idx="6"/>
            <a:endCxn id="230" idx="2"/>
          </p:cNvCxnSpPr>
          <p:nvPr/>
        </p:nvCxnSpPr>
        <p:spPr>
          <a:xfrm flipV="1">
            <a:off x="9526230" y="4665532"/>
            <a:ext cx="347130" cy="1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" name="Ellipse 265">
            <a:extLst>
              <a:ext uri="{FF2B5EF4-FFF2-40B4-BE49-F238E27FC236}">
                <a16:creationId xmlns:a16="http://schemas.microsoft.com/office/drawing/2014/main" id="{59E5036B-9C96-4A4C-A20C-8A0282AA0476}"/>
              </a:ext>
            </a:extLst>
          </p:cNvPr>
          <p:cNvSpPr/>
          <p:nvPr/>
        </p:nvSpPr>
        <p:spPr>
          <a:xfrm>
            <a:off x="6029913" y="4994889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Ellipse 266">
            <a:extLst>
              <a:ext uri="{FF2B5EF4-FFF2-40B4-BE49-F238E27FC236}">
                <a16:creationId xmlns:a16="http://schemas.microsoft.com/office/drawing/2014/main" id="{B6C3CCA6-54DE-EA44-999A-22B8ACEE77B3}"/>
              </a:ext>
            </a:extLst>
          </p:cNvPr>
          <p:cNvSpPr/>
          <p:nvPr/>
        </p:nvSpPr>
        <p:spPr>
          <a:xfrm>
            <a:off x="6496996" y="4995323"/>
            <a:ext cx="156617" cy="133642"/>
          </a:xfrm>
          <a:prstGeom prst="ellipse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Ellipse 267">
            <a:extLst>
              <a:ext uri="{FF2B5EF4-FFF2-40B4-BE49-F238E27FC236}">
                <a16:creationId xmlns:a16="http://schemas.microsoft.com/office/drawing/2014/main" id="{59442527-8AE4-2F43-B840-C0D8DFD2821B}"/>
              </a:ext>
            </a:extLst>
          </p:cNvPr>
          <p:cNvSpPr/>
          <p:nvPr/>
        </p:nvSpPr>
        <p:spPr>
          <a:xfrm>
            <a:off x="6965247" y="4995036"/>
            <a:ext cx="156617" cy="133642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Ellipse 268">
            <a:extLst>
              <a:ext uri="{FF2B5EF4-FFF2-40B4-BE49-F238E27FC236}">
                <a16:creationId xmlns:a16="http://schemas.microsoft.com/office/drawing/2014/main" id="{5122DA19-FFC8-DB45-99AF-8C0B2B264DCB}"/>
              </a:ext>
            </a:extLst>
          </p:cNvPr>
          <p:cNvSpPr/>
          <p:nvPr/>
        </p:nvSpPr>
        <p:spPr>
          <a:xfrm>
            <a:off x="7403162" y="4995036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Ellipse 269">
            <a:extLst>
              <a:ext uri="{FF2B5EF4-FFF2-40B4-BE49-F238E27FC236}">
                <a16:creationId xmlns:a16="http://schemas.microsoft.com/office/drawing/2014/main" id="{72BA715B-F4EC-5B41-A05D-2B8581E97DAF}"/>
              </a:ext>
            </a:extLst>
          </p:cNvPr>
          <p:cNvSpPr/>
          <p:nvPr/>
        </p:nvSpPr>
        <p:spPr>
          <a:xfrm>
            <a:off x="7874402" y="4992436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Ellipse 270">
            <a:extLst>
              <a:ext uri="{FF2B5EF4-FFF2-40B4-BE49-F238E27FC236}">
                <a16:creationId xmlns:a16="http://schemas.microsoft.com/office/drawing/2014/main" id="{E2FD5B40-846E-4E43-B83E-BB83C58AC61F}"/>
              </a:ext>
            </a:extLst>
          </p:cNvPr>
          <p:cNvSpPr/>
          <p:nvPr/>
        </p:nvSpPr>
        <p:spPr>
          <a:xfrm>
            <a:off x="8360823" y="4992014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Ellipse 271">
            <a:extLst>
              <a:ext uri="{FF2B5EF4-FFF2-40B4-BE49-F238E27FC236}">
                <a16:creationId xmlns:a16="http://schemas.microsoft.com/office/drawing/2014/main" id="{EF54D3E9-FC09-8648-9890-B169ECD7A15E}"/>
              </a:ext>
            </a:extLst>
          </p:cNvPr>
          <p:cNvSpPr/>
          <p:nvPr/>
        </p:nvSpPr>
        <p:spPr>
          <a:xfrm>
            <a:off x="8856679" y="4989741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3" name="Connecteur droit 272">
            <a:extLst>
              <a:ext uri="{FF2B5EF4-FFF2-40B4-BE49-F238E27FC236}">
                <a16:creationId xmlns:a16="http://schemas.microsoft.com/office/drawing/2014/main" id="{4DDB7737-09F6-7E4A-B311-53BA080D6C7B}"/>
              </a:ext>
            </a:extLst>
          </p:cNvPr>
          <p:cNvCxnSpPr>
            <a:cxnSpLocks/>
            <a:stCxn id="266" idx="6"/>
            <a:endCxn id="267" idx="2"/>
          </p:cNvCxnSpPr>
          <p:nvPr/>
        </p:nvCxnSpPr>
        <p:spPr>
          <a:xfrm>
            <a:off x="6186531" y="5061710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Connecteur droit 273">
            <a:extLst>
              <a:ext uri="{FF2B5EF4-FFF2-40B4-BE49-F238E27FC236}">
                <a16:creationId xmlns:a16="http://schemas.microsoft.com/office/drawing/2014/main" id="{E20559D8-6810-C447-9A5C-94AF978F7417}"/>
              </a:ext>
            </a:extLst>
          </p:cNvPr>
          <p:cNvCxnSpPr>
            <a:cxnSpLocks/>
            <a:stCxn id="271" idx="6"/>
            <a:endCxn id="272" idx="2"/>
          </p:cNvCxnSpPr>
          <p:nvPr/>
        </p:nvCxnSpPr>
        <p:spPr>
          <a:xfrm flipV="1">
            <a:off x="8517439" y="5056561"/>
            <a:ext cx="33924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Connecteur droit 274">
            <a:extLst>
              <a:ext uri="{FF2B5EF4-FFF2-40B4-BE49-F238E27FC236}">
                <a16:creationId xmlns:a16="http://schemas.microsoft.com/office/drawing/2014/main" id="{CED81388-313C-D141-BDFB-0D076EAA2B37}"/>
              </a:ext>
            </a:extLst>
          </p:cNvPr>
          <p:cNvCxnSpPr>
            <a:cxnSpLocks/>
            <a:stCxn id="270" idx="6"/>
            <a:endCxn id="271" idx="2"/>
          </p:cNvCxnSpPr>
          <p:nvPr/>
        </p:nvCxnSpPr>
        <p:spPr>
          <a:xfrm flipV="1">
            <a:off x="8031020" y="5058836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Connecteur droit 275">
            <a:extLst>
              <a:ext uri="{FF2B5EF4-FFF2-40B4-BE49-F238E27FC236}">
                <a16:creationId xmlns:a16="http://schemas.microsoft.com/office/drawing/2014/main" id="{DAAC7198-5296-094E-83F1-9CD71022E07D}"/>
              </a:ext>
            </a:extLst>
          </p:cNvPr>
          <p:cNvCxnSpPr>
            <a:cxnSpLocks/>
            <a:stCxn id="269" idx="6"/>
            <a:endCxn id="270" idx="2"/>
          </p:cNvCxnSpPr>
          <p:nvPr/>
        </p:nvCxnSpPr>
        <p:spPr>
          <a:xfrm flipV="1">
            <a:off x="7559780" y="5059257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Connecteur droit 276">
            <a:extLst>
              <a:ext uri="{FF2B5EF4-FFF2-40B4-BE49-F238E27FC236}">
                <a16:creationId xmlns:a16="http://schemas.microsoft.com/office/drawing/2014/main" id="{D8CCED75-EFDE-FA45-A47B-88CD7324DA3B}"/>
              </a:ext>
            </a:extLst>
          </p:cNvPr>
          <p:cNvCxnSpPr>
            <a:cxnSpLocks/>
            <a:stCxn id="268" idx="6"/>
            <a:endCxn id="269" idx="2"/>
          </p:cNvCxnSpPr>
          <p:nvPr/>
        </p:nvCxnSpPr>
        <p:spPr>
          <a:xfrm>
            <a:off x="7121864" y="5061856"/>
            <a:ext cx="281299" cy="0"/>
          </a:xfrm>
          <a:prstGeom prst="line">
            <a:avLst/>
          </a:prstGeom>
          <a:ln w="28575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Connecteur droit 277">
            <a:extLst>
              <a:ext uri="{FF2B5EF4-FFF2-40B4-BE49-F238E27FC236}">
                <a16:creationId xmlns:a16="http://schemas.microsoft.com/office/drawing/2014/main" id="{B5EDDE64-E0D4-D247-8D3D-5F81B44B1F3A}"/>
              </a:ext>
            </a:extLst>
          </p:cNvPr>
          <p:cNvCxnSpPr>
            <a:cxnSpLocks/>
            <a:stCxn id="267" idx="6"/>
            <a:endCxn id="268" idx="2"/>
          </p:cNvCxnSpPr>
          <p:nvPr/>
        </p:nvCxnSpPr>
        <p:spPr>
          <a:xfrm flipV="1">
            <a:off x="6653614" y="5061856"/>
            <a:ext cx="311633" cy="287"/>
          </a:xfrm>
          <a:prstGeom prst="line">
            <a:avLst/>
          </a:prstGeom>
          <a:ln w="28575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1" name="Ellipse 280">
            <a:extLst>
              <a:ext uri="{FF2B5EF4-FFF2-40B4-BE49-F238E27FC236}">
                <a16:creationId xmlns:a16="http://schemas.microsoft.com/office/drawing/2014/main" id="{EF5834A9-A6F3-DA42-96E8-0C64F8D00F95}"/>
              </a:ext>
            </a:extLst>
          </p:cNvPr>
          <p:cNvSpPr/>
          <p:nvPr/>
        </p:nvSpPr>
        <p:spPr>
          <a:xfrm>
            <a:off x="9366248" y="4992014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2" name="Connecteur droit 281">
            <a:extLst>
              <a:ext uri="{FF2B5EF4-FFF2-40B4-BE49-F238E27FC236}">
                <a16:creationId xmlns:a16="http://schemas.microsoft.com/office/drawing/2014/main" id="{4E9D7C31-CC56-AD44-8194-2C70278DB906}"/>
              </a:ext>
            </a:extLst>
          </p:cNvPr>
          <p:cNvCxnSpPr>
            <a:cxnSpLocks/>
            <a:stCxn id="272" idx="6"/>
            <a:endCxn id="281" idx="2"/>
          </p:cNvCxnSpPr>
          <p:nvPr/>
        </p:nvCxnSpPr>
        <p:spPr>
          <a:xfrm>
            <a:off x="9013298" y="5056561"/>
            <a:ext cx="35295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Ellipse 282">
            <a:extLst>
              <a:ext uri="{FF2B5EF4-FFF2-40B4-BE49-F238E27FC236}">
                <a16:creationId xmlns:a16="http://schemas.microsoft.com/office/drawing/2014/main" id="{0F79CE45-ABFB-E04A-8CF5-F7A1654D72D6}"/>
              </a:ext>
            </a:extLst>
          </p:cNvPr>
          <p:cNvSpPr/>
          <p:nvPr/>
        </p:nvSpPr>
        <p:spPr>
          <a:xfrm>
            <a:off x="9869997" y="4990365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Ellipse 283">
            <a:extLst>
              <a:ext uri="{FF2B5EF4-FFF2-40B4-BE49-F238E27FC236}">
                <a16:creationId xmlns:a16="http://schemas.microsoft.com/office/drawing/2014/main" id="{BFCF8C61-AE9C-6345-8D05-B2DB2D7673C1}"/>
              </a:ext>
            </a:extLst>
          </p:cNvPr>
          <p:cNvSpPr/>
          <p:nvPr/>
        </p:nvSpPr>
        <p:spPr>
          <a:xfrm>
            <a:off x="10373821" y="4986011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5" name="Connecteur droit 284">
            <a:extLst>
              <a:ext uri="{FF2B5EF4-FFF2-40B4-BE49-F238E27FC236}">
                <a16:creationId xmlns:a16="http://schemas.microsoft.com/office/drawing/2014/main" id="{73C9A50B-C013-754B-B7E2-37EA57901279}"/>
              </a:ext>
            </a:extLst>
          </p:cNvPr>
          <p:cNvCxnSpPr>
            <a:cxnSpLocks/>
            <a:stCxn id="283" idx="6"/>
            <a:endCxn id="284" idx="2"/>
          </p:cNvCxnSpPr>
          <p:nvPr/>
        </p:nvCxnSpPr>
        <p:spPr>
          <a:xfrm flipV="1">
            <a:off x="10026614" y="5052834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Connecteur droit 285">
            <a:extLst>
              <a:ext uri="{FF2B5EF4-FFF2-40B4-BE49-F238E27FC236}">
                <a16:creationId xmlns:a16="http://schemas.microsoft.com/office/drawing/2014/main" id="{FCCC6E9D-0CF0-AA40-9909-B515504D23FB}"/>
              </a:ext>
            </a:extLst>
          </p:cNvPr>
          <p:cNvCxnSpPr>
            <a:cxnSpLocks/>
            <a:stCxn id="281" idx="6"/>
            <a:endCxn id="283" idx="2"/>
          </p:cNvCxnSpPr>
          <p:nvPr/>
        </p:nvCxnSpPr>
        <p:spPr>
          <a:xfrm flipV="1">
            <a:off x="9522865" y="5057186"/>
            <a:ext cx="347130" cy="1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Connecteur droit 286">
            <a:extLst>
              <a:ext uri="{FF2B5EF4-FFF2-40B4-BE49-F238E27FC236}">
                <a16:creationId xmlns:a16="http://schemas.microsoft.com/office/drawing/2014/main" id="{A1AA19C3-CA2C-E84D-9B9E-EB6DB9FCBECF}"/>
              </a:ext>
            </a:extLst>
          </p:cNvPr>
          <p:cNvCxnSpPr>
            <a:cxnSpLocks/>
            <a:stCxn id="183" idx="4"/>
            <a:endCxn id="266" idx="0"/>
          </p:cNvCxnSpPr>
          <p:nvPr/>
        </p:nvCxnSpPr>
        <p:spPr>
          <a:xfrm flipH="1">
            <a:off x="6108223" y="4736877"/>
            <a:ext cx="3365" cy="258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8" name="Ellipse 287">
            <a:extLst>
              <a:ext uri="{FF2B5EF4-FFF2-40B4-BE49-F238E27FC236}">
                <a16:creationId xmlns:a16="http://schemas.microsoft.com/office/drawing/2014/main" id="{6395F3F4-00FA-4643-ADAC-856E6A3F565F}"/>
              </a:ext>
            </a:extLst>
          </p:cNvPr>
          <p:cNvSpPr/>
          <p:nvPr/>
        </p:nvSpPr>
        <p:spPr>
          <a:xfrm>
            <a:off x="6033932" y="5360102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Ellipse 288">
            <a:extLst>
              <a:ext uri="{FF2B5EF4-FFF2-40B4-BE49-F238E27FC236}">
                <a16:creationId xmlns:a16="http://schemas.microsoft.com/office/drawing/2014/main" id="{6358D9CD-A965-CB48-947E-BD33AB4A3D0F}"/>
              </a:ext>
            </a:extLst>
          </p:cNvPr>
          <p:cNvSpPr/>
          <p:nvPr/>
        </p:nvSpPr>
        <p:spPr>
          <a:xfrm>
            <a:off x="6501015" y="5360535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Ellipse 289">
            <a:extLst>
              <a:ext uri="{FF2B5EF4-FFF2-40B4-BE49-F238E27FC236}">
                <a16:creationId xmlns:a16="http://schemas.microsoft.com/office/drawing/2014/main" id="{D5FC85BC-799D-FC48-A2B7-33C9A109B5EF}"/>
              </a:ext>
            </a:extLst>
          </p:cNvPr>
          <p:cNvSpPr/>
          <p:nvPr/>
        </p:nvSpPr>
        <p:spPr>
          <a:xfrm>
            <a:off x="6969266" y="5360249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Ellipse 290">
            <a:extLst>
              <a:ext uri="{FF2B5EF4-FFF2-40B4-BE49-F238E27FC236}">
                <a16:creationId xmlns:a16="http://schemas.microsoft.com/office/drawing/2014/main" id="{EF0DE8CB-275B-D749-B1D4-5F2DA058666F}"/>
              </a:ext>
            </a:extLst>
          </p:cNvPr>
          <p:cNvSpPr/>
          <p:nvPr/>
        </p:nvSpPr>
        <p:spPr>
          <a:xfrm>
            <a:off x="7407181" y="5360249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Ellipse 291">
            <a:extLst>
              <a:ext uri="{FF2B5EF4-FFF2-40B4-BE49-F238E27FC236}">
                <a16:creationId xmlns:a16="http://schemas.microsoft.com/office/drawing/2014/main" id="{042C2C12-5B17-4240-A0A2-9B1E763F6213}"/>
              </a:ext>
            </a:extLst>
          </p:cNvPr>
          <p:cNvSpPr/>
          <p:nvPr/>
        </p:nvSpPr>
        <p:spPr>
          <a:xfrm>
            <a:off x="7878421" y="5357649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Ellipse 292">
            <a:extLst>
              <a:ext uri="{FF2B5EF4-FFF2-40B4-BE49-F238E27FC236}">
                <a16:creationId xmlns:a16="http://schemas.microsoft.com/office/drawing/2014/main" id="{60B65043-3C41-624A-8725-CCB3D481382A}"/>
              </a:ext>
            </a:extLst>
          </p:cNvPr>
          <p:cNvSpPr/>
          <p:nvPr/>
        </p:nvSpPr>
        <p:spPr>
          <a:xfrm>
            <a:off x="8364842" y="5357227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Ellipse 293">
            <a:extLst>
              <a:ext uri="{FF2B5EF4-FFF2-40B4-BE49-F238E27FC236}">
                <a16:creationId xmlns:a16="http://schemas.microsoft.com/office/drawing/2014/main" id="{EEDD4A07-478A-D342-BE23-68762996160A}"/>
              </a:ext>
            </a:extLst>
          </p:cNvPr>
          <p:cNvSpPr/>
          <p:nvPr/>
        </p:nvSpPr>
        <p:spPr>
          <a:xfrm>
            <a:off x="8860698" y="5354953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5" name="Connecteur droit 294">
            <a:extLst>
              <a:ext uri="{FF2B5EF4-FFF2-40B4-BE49-F238E27FC236}">
                <a16:creationId xmlns:a16="http://schemas.microsoft.com/office/drawing/2014/main" id="{EAEE35F4-E6E5-BC42-B8ED-87A8B7CAC5C6}"/>
              </a:ext>
            </a:extLst>
          </p:cNvPr>
          <p:cNvCxnSpPr>
            <a:cxnSpLocks/>
            <a:stCxn id="288" idx="6"/>
            <a:endCxn id="289" idx="2"/>
          </p:cNvCxnSpPr>
          <p:nvPr/>
        </p:nvCxnSpPr>
        <p:spPr>
          <a:xfrm>
            <a:off x="6190549" y="5426923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Connecteur droit 295">
            <a:extLst>
              <a:ext uri="{FF2B5EF4-FFF2-40B4-BE49-F238E27FC236}">
                <a16:creationId xmlns:a16="http://schemas.microsoft.com/office/drawing/2014/main" id="{63E311B8-0527-0345-92A0-7FCF3BB3EE64}"/>
              </a:ext>
            </a:extLst>
          </p:cNvPr>
          <p:cNvCxnSpPr>
            <a:cxnSpLocks/>
            <a:stCxn id="293" idx="6"/>
            <a:endCxn id="294" idx="2"/>
          </p:cNvCxnSpPr>
          <p:nvPr/>
        </p:nvCxnSpPr>
        <p:spPr>
          <a:xfrm flipV="1">
            <a:off x="8521458" y="5421774"/>
            <a:ext cx="33924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Connecteur droit 296">
            <a:extLst>
              <a:ext uri="{FF2B5EF4-FFF2-40B4-BE49-F238E27FC236}">
                <a16:creationId xmlns:a16="http://schemas.microsoft.com/office/drawing/2014/main" id="{5B84CB6C-DA80-5544-AD41-D551F9EB1A79}"/>
              </a:ext>
            </a:extLst>
          </p:cNvPr>
          <p:cNvCxnSpPr>
            <a:cxnSpLocks/>
            <a:stCxn id="292" idx="6"/>
            <a:endCxn id="293" idx="2"/>
          </p:cNvCxnSpPr>
          <p:nvPr/>
        </p:nvCxnSpPr>
        <p:spPr>
          <a:xfrm flipV="1">
            <a:off x="8035039" y="5424049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Connecteur droit 297">
            <a:extLst>
              <a:ext uri="{FF2B5EF4-FFF2-40B4-BE49-F238E27FC236}">
                <a16:creationId xmlns:a16="http://schemas.microsoft.com/office/drawing/2014/main" id="{4DC68E8A-99EE-6844-9067-AF2F043B4C63}"/>
              </a:ext>
            </a:extLst>
          </p:cNvPr>
          <p:cNvCxnSpPr>
            <a:cxnSpLocks/>
            <a:stCxn id="291" idx="6"/>
            <a:endCxn id="292" idx="2"/>
          </p:cNvCxnSpPr>
          <p:nvPr/>
        </p:nvCxnSpPr>
        <p:spPr>
          <a:xfrm flipV="1">
            <a:off x="7563799" y="5424470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Connecteur droit 298">
            <a:extLst>
              <a:ext uri="{FF2B5EF4-FFF2-40B4-BE49-F238E27FC236}">
                <a16:creationId xmlns:a16="http://schemas.microsoft.com/office/drawing/2014/main" id="{325403B4-7FD3-6D44-9C27-16B5F215C736}"/>
              </a:ext>
            </a:extLst>
          </p:cNvPr>
          <p:cNvCxnSpPr>
            <a:cxnSpLocks/>
            <a:stCxn id="290" idx="6"/>
            <a:endCxn id="291" idx="2"/>
          </p:cNvCxnSpPr>
          <p:nvPr/>
        </p:nvCxnSpPr>
        <p:spPr>
          <a:xfrm>
            <a:off x="7125882" y="5427069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Connecteur droit 299">
            <a:extLst>
              <a:ext uri="{FF2B5EF4-FFF2-40B4-BE49-F238E27FC236}">
                <a16:creationId xmlns:a16="http://schemas.microsoft.com/office/drawing/2014/main" id="{CE8E5D55-1E16-6548-9B8C-296861167454}"/>
              </a:ext>
            </a:extLst>
          </p:cNvPr>
          <p:cNvCxnSpPr>
            <a:cxnSpLocks/>
            <a:stCxn id="289" idx="6"/>
            <a:endCxn id="290" idx="2"/>
          </p:cNvCxnSpPr>
          <p:nvPr/>
        </p:nvCxnSpPr>
        <p:spPr>
          <a:xfrm flipV="1">
            <a:off x="6657633" y="5427069"/>
            <a:ext cx="311633" cy="287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3" name="Ellipse 302">
            <a:extLst>
              <a:ext uri="{FF2B5EF4-FFF2-40B4-BE49-F238E27FC236}">
                <a16:creationId xmlns:a16="http://schemas.microsoft.com/office/drawing/2014/main" id="{01226481-4A26-0443-B60D-E8E3431B24F9}"/>
              </a:ext>
            </a:extLst>
          </p:cNvPr>
          <p:cNvSpPr/>
          <p:nvPr/>
        </p:nvSpPr>
        <p:spPr>
          <a:xfrm>
            <a:off x="9370267" y="5357227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4" name="Connecteur droit 303">
            <a:extLst>
              <a:ext uri="{FF2B5EF4-FFF2-40B4-BE49-F238E27FC236}">
                <a16:creationId xmlns:a16="http://schemas.microsoft.com/office/drawing/2014/main" id="{49F1F2DF-5802-944F-B4E3-8741B7A55364}"/>
              </a:ext>
            </a:extLst>
          </p:cNvPr>
          <p:cNvCxnSpPr>
            <a:cxnSpLocks/>
            <a:stCxn id="294" idx="6"/>
            <a:endCxn id="303" idx="2"/>
          </p:cNvCxnSpPr>
          <p:nvPr/>
        </p:nvCxnSpPr>
        <p:spPr>
          <a:xfrm>
            <a:off x="9017316" y="5421774"/>
            <a:ext cx="352951" cy="2274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5" name="Ellipse 304">
            <a:extLst>
              <a:ext uri="{FF2B5EF4-FFF2-40B4-BE49-F238E27FC236}">
                <a16:creationId xmlns:a16="http://schemas.microsoft.com/office/drawing/2014/main" id="{2A9A3F0E-6B24-BD45-B55A-A291FDD44C94}"/>
              </a:ext>
            </a:extLst>
          </p:cNvPr>
          <p:cNvSpPr/>
          <p:nvPr/>
        </p:nvSpPr>
        <p:spPr>
          <a:xfrm>
            <a:off x="9874015" y="5355577"/>
            <a:ext cx="156617" cy="1336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Ellipse 305">
            <a:extLst>
              <a:ext uri="{FF2B5EF4-FFF2-40B4-BE49-F238E27FC236}">
                <a16:creationId xmlns:a16="http://schemas.microsoft.com/office/drawing/2014/main" id="{50BC34C8-C48A-A240-8773-DE746E827391}"/>
              </a:ext>
            </a:extLst>
          </p:cNvPr>
          <p:cNvSpPr/>
          <p:nvPr/>
        </p:nvSpPr>
        <p:spPr>
          <a:xfrm>
            <a:off x="10377840" y="5351224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7" name="Connecteur droit 306">
            <a:extLst>
              <a:ext uri="{FF2B5EF4-FFF2-40B4-BE49-F238E27FC236}">
                <a16:creationId xmlns:a16="http://schemas.microsoft.com/office/drawing/2014/main" id="{C56E4DE5-917C-DA4D-B8D1-CB7C5320CEC9}"/>
              </a:ext>
            </a:extLst>
          </p:cNvPr>
          <p:cNvCxnSpPr>
            <a:cxnSpLocks/>
            <a:stCxn id="305" idx="6"/>
            <a:endCxn id="306" idx="2"/>
          </p:cNvCxnSpPr>
          <p:nvPr/>
        </p:nvCxnSpPr>
        <p:spPr>
          <a:xfrm flipV="1">
            <a:off x="10030632" y="5418046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Connecteur droit 307">
            <a:extLst>
              <a:ext uri="{FF2B5EF4-FFF2-40B4-BE49-F238E27FC236}">
                <a16:creationId xmlns:a16="http://schemas.microsoft.com/office/drawing/2014/main" id="{0C13884B-7554-AC48-AC64-B4E3577F6A5A}"/>
              </a:ext>
            </a:extLst>
          </p:cNvPr>
          <p:cNvCxnSpPr>
            <a:cxnSpLocks/>
            <a:stCxn id="303" idx="6"/>
            <a:endCxn id="305" idx="2"/>
          </p:cNvCxnSpPr>
          <p:nvPr/>
        </p:nvCxnSpPr>
        <p:spPr>
          <a:xfrm flipV="1">
            <a:off x="9526884" y="5422399"/>
            <a:ext cx="347130" cy="1650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Connecteur droit 308">
            <a:extLst>
              <a:ext uri="{FF2B5EF4-FFF2-40B4-BE49-F238E27FC236}">
                <a16:creationId xmlns:a16="http://schemas.microsoft.com/office/drawing/2014/main" id="{1117C758-CB49-5244-813D-CCDDD3277937}"/>
              </a:ext>
            </a:extLst>
          </p:cNvPr>
          <p:cNvCxnSpPr>
            <a:cxnSpLocks/>
            <a:stCxn id="266" idx="4"/>
            <a:endCxn id="288" idx="0"/>
          </p:cNvCxnSpPr>
          <p:nvPr/>
        </p:nvCxnSpPr>
        <p:spPr>
          <a:xfrm>
            <a:off x="6108223" y="5128531"/>
            <a:ext cx="4019" cy="2315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Connecteur droit 309">
            <a:extLst>
              <a:ext uri="{FF2B5EF4-FFF2-40B4-BE49-F238E27FC236}">
                <a16:creationId xmlns:a16="http://schemas.microsoft.com/office/drawing/2014/main" id="{0467861D-F467-DF4D-BAFC-D447FC451841}"/>
              </a:ext>
            </a:extLst>
          </p:cNvPr>
          <p:cNvCxnSpPr>
            <a:cxnSpLocks/>
            <a:stCxn id="184" idx="4"/>
            <a:endCxn id="267" idx="0"/>
          </p:cNvCxnSpPr>
          <p:nvPr/>
        </p:nvCxnSpPr>
        <p:spPr>
          <a:xfrm flipH="1">
            <a:off x="6575305" y="4737310"/>
            <a:ext cx="3365" cy="258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Connecteur droit 310">
            <a:extLst>
              <a:ext uri="{FF2B5EF4-FFF2-40B4-BE49-F238E27FC236}">
                <a16:creationId xmlns:a16="http://schemas.microsoft.com/office/drawing/2014/main" id="{A1336958-6722-054C-B4CE-B9AC08B2FE02}"/>
              </a:ext>
            </a:extLst>
          </p:cNvPr>
          <p:cNvCxnSpPr>
            <a:cxnSpLocks/>
            <a:stCxn id="185" idx="4"/>
            <a:endCxn id="268" idx="0"/>
          </p:cNvCxnSpPr>
          <p:nvPr/>
        </p:nvCxnSpPr>
        <p:spPr>
          <a:xfrm flipH="1">
            <a:off x="7043556" y="4737023"/>
            <a:ext cx="3365" cy="258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Connecteur droit 311">
            <a:extLst>
              <a:ext uri="{FF2B5EF4-FFF2-40B4-BE49-F238E27FC236}">
                <a16:creationId xmlns:a16="http://schemas.microsoft.com/office/drawing/2014/main" id="{34CF52C7-E750-134F-9157-80E5E71E5CD0}"/>
              </a:ext>
            </a:extLst>
          </p:cNvPr>
          <p:cNvCxnSpPr>
            <a:cxnSpLocks/>
            <a:stCxn id="186" idx="4"/>
            <a:endCxn id="269" idx="0"/>
          </p:cNvCxnSpPr>
          <p:nvPr/>
        </p:nvCxnSpPr>
        <p:spPr>
          <a:xfrm flipH="1">
            <a:off x="7481471" y="4737023"/>
            <a:ext cx="3365" cy="258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Connecteur droit 312">
            <a:extLst>
              <a:ext uri="{FF2B5EF4-FFF2-40B4-BE49-F238E27FC236}">
                <a16:creationId xmlns:a16="http://schemas.microsoft.com/office/drawing/2014/main" id="{0B985A70-D11C-CC44-B87C-4BC6138C72AE}"/>
              </a:ext>
            </a:extLst>
          </p:cNvPr>
          <p:cNvCxnSpPr>
            <a:cxnSpLocks/>
            <a:stCxn id="187" idx="4"/>
            <a:endCxn id="270" idx="0"/>
          </p:cNvCxnSpPr>
          <p:nvPr/>
        </p:nvCxnSpPr>
        <p:spPr>
          <a:xfrm flipH="1">
            <a:off x="7952711" y="4734425"/>
            <a:ext cx="3365" cy="258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Connecteur droit 313">
            <a:extLst>
              <a:ext uri="{FF2B5EF4-FFF2-40B4-BE49-F238E27FC236}">
                <a16:creationId xmlns:a16="http://schemas.microsoft.com/office/drawing/2014/main" id="{858B4C73-DEE4-FC4A-82EF-2A1E3B2D5CCB}"/>
              </a:ext>
            </a:extLst>
          </p:cNvPr>
          <p:cNvCxnSpPr>
            <a:cxnSpLocks/>
            <a:stCxn id="188" idx="4"/>
            <a:endCxn id="271" idx="0"/>
          </p:cNvCxnSpPr>
          <p:nvPr/>
        </p:nvCxnSpPr>
        <p:spPr>
          <a:xfrm flipH="1">
            <a:off x="8439132" y="4734002"/>
            <a:ext cx="3365" cy="258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Connecteur droit 314">
            <a:extLst>
              <a:ext uri="{FF2B5EF4-FFF2-40B4-BE49-F238E27FC236}">
                <a16:creationId xmlns:a16="http://schemas.microsoft.com/office/drawing/2014/main" id="{8505872A-2CED-994B-8528-D7313012B2A6}"/>
              </a:ext>
            </a:extLst>
          </p:cNvPr>
          <p:cNvCxnSpPr>
            <a:cxnSpLocks/>
            <a:stCxn id="189" idx="4"/>
            <a:endCxn id="272" idx="0"/>
          </p:cNvCxnSpPr>
          <p:nvPr/>
        </p:nvCxnSpPr>
        <p:spPr>
          <a:xfrm flipH="1">
            <a:off x="8934988" y="4731729"/>
            <a:ext cx="3365" cy="258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Connecteur droit 315">
            <a:extLst>
              <a:ext uri="{FF2B5EF4-FFF2-40B4-BE49-F238E27FC236}">
                <a16:creationId xmlns:a16="http://schemas.microsoft.com/office/drawing/2014/main" id="{2236DEAC-C22B-B54E-AC6D-D4131A382155}"/>
              </a:ext>
            </a:extLst>
          </p:cNvPr>
          <p:cNvCxnSpPr>
            <a:cxnSpLocks/>
            <a:stCxn id="198" idx="4"/>
            <a:endCxn id="281" idx="0"/>
          </p:cNvCxnSpPr>
          <p:nvPr/>
        </p:nvCxnSpPr>
        <p:spPr>
          <a:xfrm flipH="1">
            <a:off x="9444557" y="4734002"/>
            <a:ext cx="3365" cy="258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Connecteur droit 316">
            <a:extLst>
              <a:ext uri="{FF2B5EF4-FFF2-40B4-BE49-F238E27FC236}">
                <a16:creationId xmlns:a16="http://schemas.microsoft.com/office/drawing/2014/main" id="{10E74317-46B8-C744-864E-074531C2C3B5}"/>
              </a:ext>
            </a:extLst>
          </p:cNvPr>
          <p:cNvCxnSpPr>
            <a:cxnSpLocks/>
            <a:stCxn id="230" idx="4"/>
            <a:endCxn id="283" idx="0"/>
          </p:cNvCxnSpPr>
          <p:nvPr/>
        </p:nvCxnSpPr>
        <p:spPr>
          <a:xfrm flipH="1">
            <a:off x="9948305" y="4732352"/>
            <a:ext cx="3365" cy="258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Connecteur droit 317">
            <a:extLst>
              <a:ext uri="{FF2B5EF4-FFF2-40B4-BE49-F238E27FC236}">
                <a16:creationId xmlns:a16="http://schemas.microsoft.com/office/drawing/2014/main" id="{4A113CC1-C99B-2A46-86B1-3EEF57EBF462}"/>
              </a:ext>
            </a:extLst>
          </p:cNvPr>
          <p:cNvCxnSpPr>
            <a:cxnSpLocks/>
            <a:stCxn id="248" idx="4"/>
            <a:endCxn id="284" idx="0"/>
          </p:cNvCxnSpPr>
          <p:nvPr/>
        </p:nvCxnSpPr>
        <p:spPr>
          <a:xfrm flipH="1">
            <a:off x="10452130" y="4728000"/>
            <a:ext cx="3365" cy="258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Connecteur droit 318">
            <a:extLst>
              <a:ext uri="{FF2B5EF4-FFF2-40B4-BE49-F238E27FC236}">
                <a16:creationId xmlns:a16="http://schemas.microsoft.com/office/drawing/2014/main" id="{FBB106F4-CB50-B244-BC5D-C1D8DDE8DC71}"/>
              </a:ext>
            </a:extLst>
          </p:cNvPr>
          <p:cNvCxnSpPr>
            <a:cxnSpLocks/>
            <a:stCxn id="267" idx="4"/>
            <a:endCxn id="289" idx="0"/>
          </p:cNvCxnSpPr>
          <p:nvPr/>
        </p:nvCxnSpPr>
        <p:spPr>
          <a:xfrm>
            <a:off x="6575305" y="5128965"/>
            <a:ext cx="4019" cy="231571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Connecteur droit 319">
            <a:extLst>
              <a:ext uri="{FF2B5EF4-FFF2-40B4-BE49-F238E27FC236}">
                <a16:creationId xmlns:a16="http://schemas.microsoft.com/office/drawing/2014/main" id="{624D600B-2F59-F348-A0C2-44245298ED12}"/>
              </a:ext>
            </a:extLst>
          </p:cNvPr>
          <p:cNvCxnSpPr>
            <a:cxnSpLocks/>
            <a:stCxn id="268" idx="4"/>
            <a:endCxn id="290" idx="0"/>
          </p:cNvCxnSpPr>
          <p:nvPr/>
        </p:nvCxnSpPr>
        <p:spPr>
          <a:xfrm>
            <a:off x="7043556" y="5128678"/>
            <a:ext cx="4019" cy="2315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Connecteur droit 320">
            <a:extLst>
              <a:ext uri="{FF2B5EF4-FFF2-40B4-BE49-F238E27FC236}">
                <a16:creationId xmlns:a16="http://schemas.microsoft.com/office/drawing/2014/main" id="{4386E6FE-D99F-194E-BE8A-EFE519F19C07}"/>
              </a:ext>
            </a:extLst>
          </p:cNvPr>
          <p:cNvCxnSpPr>
            <a:cxnSpLocks/>
            <a:stCxn id="269" idx="4"/>
            <a:endCxn id="291" idx="0"/>
          </p:cNvCxnSpPr>
          <p:nvPr/>
        </p:nvCxnSpPr>
        <p:spPr>
          <a:xfrm>
            <a:off x="7481471" y="5128678"/>
            <a:ext cx="4019" cy="2315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Connecteur droit 321">
            <a:extLst>
              <a:ext uri="{FF2B5EF4-FFF2-40B4-BE49-F238E27FC236}">
                <a16:creationId xmlns:a16="http://schemas.microsoft.com/office/drawing/2014/main" id="{8240A558-11F2-BA42-9AF9-DD5ABCC196A1}"/>
              </a:ext>
            </a:extLst>
          </p:cNvPr>
          <p:cNvCxnSpPr>
            <a:cxnSpLocks/>
            <a:stCxn id="270" idx="4"/>
            <a:endCxn id="292" idx="0"/>
          </p:cNvCxnSpPr>
          <p:nvPr/>
        </p:nvCxnSpPr>
        <p:spPr>
          <a:xfrm>
            <a:off x="7952711" y="5126078"/>
            <a:ext cx="4019" cy="2315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Connecteur droit 322">
            <a:extLst>
              <a:ext uri="{FF2B5EF4-FFF2-40B4-BE49-F238E27FC236}">
                <a16:creationId xmlns:a16="http://schemas.microsoft.com/office/drawing/2014/main" id="{794D7885-A7E0-4E43-8C2C-6EF0F4E56F66}"/>
              </a:ext>
            </a:extLst>
          </p:cNvPr>
          <p:cNvCxnSpPr>
            <a:cxnSpLocks/>
            <a:stCxn id="271" idx="4"/>
            <a:endCxn id="293" idx="0"/>
          </p:cNvCxnSpPr>
          <p:nvPr/>
        </p:nvCxnSpPr>
        <p:spPr>
          <a:xfrm>
            <a:off x="8439132" y="5125656"/>
            <a:ext cx="4019" cy="2315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Connecteur droit 323">
            <a:extLst>
              <a:ext uri="{FF2B5EF4-FFF2-40B4-BE49-F238E27FC236}">
                <a16:creationId xmlns:a16="http://schemas.microsoft.com/office/drawing/2014/main" id="{9DAB063E-7D52-8B4E-9A5C-E59717FB680D}"/>
              </a:ext>
            </a:extLst>
          </p:cNvPr>
          <p:cNvCxnSpPr>
            <a:cxnSpLocks/>
            <a:stCxn id="272" idx="4"/>
            <a:endCxn id="294" idx="0"/>
          </p:cNvCxnSpPr>
          <p:nvPr/>
        </p:nvCxnSpPr>
        <p:spPr>
          <a:xfrm>
            <a:off x="8934988" y="5123382"/>
            <a:ext cx="4019" cy="2315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Connecteur droit 324">
            <a:extLst>
              <a:ext uri="{FF2B5EF4-FFF2-40B4-BE49-F238E27FC236}">
                <a16:creationId xmlns:a16="http://schemas.microsoft.com/office/drawing/2014/main" id="{773F8792-9F18-EC40-9321-D95B1603A4C2}"/>
              </a:ext>
            </a:extLst>
          </p:cNvPr>
          <p:cNvCxnSpPr>
            <a:cxnSpLocks/>
            <a:stCxn id="281" idx="4"/>
            <a:endCxn id="303" idx="0"/>
          </p:cNvCxnSpPr>
          <p:nvPr/>
        </p:nvCxnSpPr>
        <p:spPr>
          <a:xfrm>
            <a:off x="9444557" y="5125656"/>
            <a:ext cx="4019" cy="2315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Connecteur droit 325">
            <a:extLst>
              <a:ext uri="{FF2B5EF4-FFF2-40B4-BE49-F238E27FC236}">
                <a16:creationId xmlns:a16="http://schemas.microsoft.com/office/drawing/2014/main" id="{F1B17973-2954-084D-8522-452C4648694B}"/>
              </a:ext>
            </a:extLst>
          </p:cNvPr>
          <p:cNvCxnSpPr>
            <a:cxnSpLocks/>
            <a:stCxn id="283" idx="4"/>
            <a:endCxn id="305" idx="0"/>
          </p:cNvCxnSpPr>
          <p:nvPr/>
        </p:nvCxnSpPr>
        <p:spPr>
          <a:xfrm>
            <a:off x="9948305" y="5124006"/>
            <a:ext cx="4019" cy="231571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Connecteur droit 326">
            <a:extLst>
              <a:ext uri="{FF2B5EF4-FFF2-40B4-BE49-F238E27FC236}">
                <a16:creationId xmlns:a16="http://schemas.microsoft.com/office/drawing/2014/main" id="{33D510EB-694B-8D46-8A5B-57956C5BC8DB}"/>
              </a:ext>
            </a:extLst>
          </p:cNvPr>
          <p:cNvCxnSpPr>
            <a:cxnSpLocks/>
            <a:stCxn id="284" idx="4"/>
            <a:endCxn id="306" idx="0"/>
          </p:cNvCxnSpPr>
          <p:nvPr/>
        </p:nvCxnSpPr>
        <p:spPr>
          <a:xfrm>
            <a:off x="10452130" y="5119653"/>
            <a:ext cx="4019" cy="2315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8" name="Ellipse 327">
            <a:extLst>
              <a:ext uri="{FF2B5EF4-FFF2-40B4-BE49-F238E27FC236}">
                <a16:creationId xmlns:a16="http://schemas.microsoft.com/office/drawing/2014/main" id="{2B83CFCB-B249-4541-8A8E-E7A3AA31322E}"/>
              </a:ext>
            </a:extLst>
          </p:cNvPr>
          <p:cNvSpPr/>
          <p:nvPr/>
        </p:nvSpPr>
        <p:spPr>
          <a:xfrm>
            <a:off x="6033932" y="5726066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Ellipse 328">
            <a:extLst>
              <a:ext uri="{FF2B5EF4-FFF2-40B4-BE49-F238E27FC236}">
                <a16:creationId xmlns:a16="http://schemas.microsoft.com/office/drawing/2014/main" id="{3D910DBD-5841-BB49-920A-BC30B94C5E15}"/>
              </a:ext>
            </a:extLst>
          </p:cNvPr>
          <p:cNvSpPr/>
          <p:nvPr/>
        </p:nvSpPr>
        <p:spPr>
          <a:xfrm>
            <a:off x="6501015" y="5726499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Ellipse 329">
            <a:extLst>
              <a:ext uri="{FF2B5EF4-FFF2-40B4-BE49-F238E27FC236}">
                <a16:creationId xmlns:a16="http://schemas.microsoft.com/office/drawing/2014/main" id="{93275F59-4805-D746-8CD5-73DDF0D94195}"/>
              </a:ext>
            </a:extLst>
          </p:cNvPr>
          <p:cNvSpPr/>
          <p:nvPr/>
        </p:nvSpPr>
        <p:spPr>
          <a:xfrm>
            <a:off x="6969266" y="5726212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Ellipse 330">
            <a:extLst>
              <a:ext uri="{FF2B5EF4-FFF2-40B4-BE49-F238E27FC236}">
                <a16:creationId xmlns:a16="http://schemas.microsoft.com/office/drawing/2014/main" id="{6E2C9B84-2E00-EF4D-974B-A16B073C1556}"/>
              </a:ext>
            </a:extLst>
          </p:cNvPr>
          <p:cNvSpPr/>
          <p:nvPr/>
        </p:nvSpPr>
        <p:spPr>
          <a:xfrm>
            <a:off x="7407181" y="5726212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Ellipse 331">
            <a:extLst>
              <a:ext uri="{FF2B5EF4-FFF2-40B4-BE49-F238E27FC236}">
                <a16:creationId xmlns:a16="http://schemas.microsoft.com/office/drawing/2014/main" id="{699A39C8-95CA-0841-822C-140F8B53500B}"/>
              </a:ext>
            </a:extLst>
          </p:cNvPr>
          <p:cNvSpPr/>
          <p:nvPr/>
        </p:nvSpPr>
        <p:spPr>
          <a:xfrm>
            <a:off x="7878421" y="5723613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Ellipse 332">
            <a:extLst>
              <a:ext uri="{FF2B5EF4-FFF2-40B4-BE49-F238E27FC236}">
                <a16:creationId xmlns:a16="http://schemas.microsoft.com/office/drawing/2014/main" id="{4B92F2E0-7335-D44D-B9C2-BD446DA13A10}"/>
              </a:ext>
            </a:extLst>
          </p:cNvPr>
          <p:cNvSpPr/>
          <p:nvPr/>
        </p:nvSpPr>
        <p:spPr>
          <a:xfrm>
            <a:off x="8364842" y="5723191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Ellipse 333">
            <a:extLst>
              <a:ext uri="{FF2B5EF4-FFF2-40B4-BE49-F238E27FC236}">
                <a16:creationId xmlns:a16="http://schemas.microsoft.com/office/drawing/2014/main" id="{5354A90E-E09F-EE4A-8130-CE53336BC6D0}"/>
              </a:ext>
            </a:extLst>
          </p:cNvPr>
          <p:cNvSpPr/>
          <p:nvPr/>
        </p:nvSpPr>
        <p:spPr>
          <a:xfrm>
            <a:off x="8860698" y="5720917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5" name="Connecteur droit 334">
            <a:extLst>
              <a:ext uri="{FF2B5EF4-FFF2-40B4-BE49-F238E27FC236}">
                <a16:creationId xmlns:a16="http://schemas.microsoft.com/office/drawing/2014/main" id="{D92BDEBE-63C9-914A-8FB7-60325090377D}"/>
              </a:ext>
            </a:extLst>
          </p:cNvPr>
          <p:cNvCxnSpPr>
            <a:cxnSpLocks/>
            <a:stCxn id="328" idx="6"/>
            <a:endCxn id="329" idx="2"/>
          </p:cNvCxnSpPr>
          <p:nvPr/>
        </p:nvCxnSpPr>
        <p:spPr>
          <a:xfrm>
            <a:off x="6190549" y="5792887"/>
            <a:ext cx="310465" cy="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Connecteur droit 335">
            <a:extLst>
              <a:ext uri="{FF2B5EF4-FFF2-40B4-BE49-F238E27FC236}">
                <a16:creationId xmlns:a16="http://schemas.microsoft.com/office/drawing/2014/main" id="{FBD20B56-0709-CE4D-A95A-1CE4D43B8D90}"/>
              </a:ext>
            </a:extLst>
          </p:cNvPr>
          <p:cNvCxnSpPr>
            <a:cxnSpLocks/>
            <a:stCxn id="333" idx="6"/>
            <a:endCxn id="334" idx="2"/>
          </p:cNvCxnSpPr>
          <p:nvPr/>
        </p:nvCxnSpPr>
        <p:spPr>
          <a:xfrm flipV="1">
            <a:off x="8521458" y="5787738"/>
            <a:ext cx="33924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Connecteur droit 336">
            <a:extLst>
              <a:ext uri="{FF2B5EF4-FFF2-40B4-BE49-F238E27FC236}">
                <a16:creationId xmlns:a16="http://schemas.microsoft.com/office/drawing/2014/main" id="{1579B5AA-6CF0-1649-9D59-AD43E73E8080}"/>
              </a:ext>
            </a:extLst>
          </p:cNvPr>
          <p:cNvCxnSpPr>
            <a:cxnSpLocks/>
            <a:stCxn id="332" idx="6"/>
            <a:endCxn id="333" idx="2"/>
          </p:cNvCxnSpPr>
          <p:nvPr/>
        </p:nvCxnSpPr>
        <p:spPr>
          <a:xfrm flipV="1">
            <a:off x="8035039" y="5790013"/>
            <a:ext cx="329803" cy="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Connecteur droit 337">
            <a:extLst>
              <a:ext uri="{FF2B5EF4-FFF2-40B4-BE49-F238E27FC236}">
                <a16:creationId xmlns:a16="http://schemas.microsoft.com/office/drawing/2014/main" id="{CC542B10-8E68-514E-BC86-4D14E4A1200A}"/>
              </a:ext>
            </a:extLst>
          </p:cNvPr>
          <p:cNvCxnSpPr>
            <a:cxnSpLocks/>
            <a:stCxn id="331" idx="6"/>
            <a:endCxn id="332" idx="2"/>
          </p:cNvCxnSpPr>
          <p:nvPr/>
        </p:nvCxnSpPr>
        <p:spPr>
          <a:xfrm flipV="1">
            <a:off x="7563799" y="5790434"/>
            <a:ext cx="314623" cy="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Connecteur droit 338">
            <a:extLst>
              <a:ext uri="{FF2B5EF4-FFF2-40B4-BE49-F238E27FC236}">
                <a16:creationId xmlns:a16="http://schemas.microsoft.com/office/drawing/2014/main" id="{3912E300-DA9B-854C-A2A5-67983516E4DD}"/>
              </a:ext>
            </a:extLst>
          </p:cNvPr>
          <p:cNvCxnSpPr>
            <a:cxnSpLocks/>
            <a:stCxn id="330" idx="6"/>
            <a:endCxn id="331" idx="2"/>
          </p:cNvCxnSpPr>
          <p:nvPr/>
        </p:nvCxnSpPr>
        <p:spPr>
          <a:xfrm>
            <a:off x="7125882" y="5793033"/>
            <a:ext cx="281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Connecteur droit 339">
            <a:extLst>
              <a:ext uri="{FF2B5EF4-FFF2-40B4-BE49-F238E27FC236}">
                <a16:creationId xmlns:a16="http://schemas.microsoft.com/office/drawing/2014/main" id="{5047CEA9-D5B8-C941-9666-1BA80A1DE04E}"/>
              </a:ext>
            </a:extLst>
          </p:cNvPr>
          <p:cNvCxnSpPr>
            <a:cxnSpLocks/>
            <a:stCxn id="329" idx="6"/>
            <a:endCxn id="330" idx="2"/>
          </p:cNvCxnSpPr>
          <p:nvPr/>
        </p:nvCxnSpPr>
        <p:spPr>
          <a:xfrm flipV="1">
            <a:off x="6657633" y="5793033"/>
            <a:ext cx="311633" cy="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3" name="Ellipse 342">
            <a:extLst>
              <a:ext uri="{FF2B5EF4-FFF2-40B4-BE49-F238E27FC236}">
                <a16:creationId xmlns:a16="http://schemas.microsoft.com/office/drawing/2014/main" id="{4E0C0980-2E31-6342-ACFB-3BF54DCA9EE3}"/>
              </a:ext>
            </a:extLst>
          </p:cNvPr>
          <p:cNvSpPr/>
          <p:nvPr/>
        </p:nvSpPr>
        <p:spPr>
          <a:xfrm>
            <a:off x="9370267" y="5723191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4" name="Connecteur droit 343">
            <a:extLst>
              <a:ext uri="{FF2B5EF4-FFF2-40B4-BE49-F238E27FC236}">
                <a16:creationId xmlns:a16="http://schemas.microsoft.com/office/drawing/2014/main" id="{53AA73A1-CC26-154C-B62E-01FD8078C785}"/>
              </a:ext>
            </a:extLst>
          </p:cNvPr>
          <p:cNvCxnSpPr>
            <a:cxnSpLocks/>
            <a:stCxn id="334" idx="6"/>
            <a:endCxn id="343" idx="2"/>
          </p:cNvCxnSpPr>
          <p:nvPr/>
        </p:nvCxnSpPr>
        <p:spPr>
          <a:xfrm>
            <a:off x="9017316" y="5787738"/>
            <a:ext cx="352951" cy="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5" name="Ellipse 344">
            <a:extLst>
              <a:ext uri="{FF2B5EF4-FFF2-40B4-BE49-F238E27FC236}">
                <a16:creationId xmlns:a16="http://schemas.microsoft.com/office/drawing/2014/main" id="{103B7A2D-0615-F141-8C1B-973615F19A8A}"/>
              </a:ext>
            </a:extLst>
          </p:cNvPr>
          <p:cNvSpPr/>
          <p:nvPr/>
        </p:nvSpPr>
        <p:spPr>
          <a:xfrm>
            <a:off x="9874015" y="5721541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Ellipse 345">
            <a:extLst>
              <a:ext uri="{FF2B5EF4-FFF2-40B4-BE49-F238E27FC236}">
                <a16:creationId xmlns:a16="http://schemas.microsoft.com/office/drawing/2014/main" id="{9CB973CB-3900-4B44-B6D3-AA58978C7368}"/>
              </a:ext>
            </a:extLst>
          </p:cNvPr>
          <p:cNvSpPr/>
          <p:nvPr/>
        </p:nvSpPr>
        <p:spPr>
          <a:xfrm>
            <a:off x="10377840" y="5717188"/>
            <a:ext cx="156617" cy="13364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7" name="Connecteur droit 346">
            <a:extLst>
              <a:ext uri="{FF2B5EF4-FFF2-40B4-BE49-F238E27FC236}">
                <a16:creationId xmlns:a16="http://schemas.microsoft.com/office/drawing/2014/main" id="{FDFF6EC7-8F02-9645-BD41-01C1F1CD3BF3}"/>
              </a:ext>
            </a:extLst>
          </p:cNvPr>
          <p:cNvCxnSpPr>
            <a:cxnSpLocks/>
            <a:stCxn id="345" idx="6"/>
            <a:endCxn id="346" idx="2"/>
          </p:cNvCxnSpPr>
          <p:nvPr/>
        </p:nvCxnSpPr>
        <p:spPr>
          <a:xfrm flipV="1">
            <a:off x="10030632" y="5784010"/>
            <a:ext cx="347207" cy="4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" name="Connecteur droit 347">
            <a:extLst>
              <a:ext uri="{FF2B5EF4-FFF2-40B4-BE49-F238E27FC236}">
                <a16:creationId xmlns:a16="http://schemas.microsoft.com/office/drawing/2014/main" id="{9F27CFFA-481A-8D4D-816F-8178D8E8AAAB}"/>
              </a:ext>
            </a:extLst>
          </p:cNvPr>
          <p:cNvCxnSpPr>
            <a:cxnSpLocks/>
            <a:stCxn id="343" idx="6"/>
            <a:endCxn id="345" idx="2"/>
          </p:cNvCxnSpPr>
          <p:nvPr/>
        </p:nvCxnSpPr>
        <p:spPr>
          <a:xfrm flipV="1">
            <a:off x="9526884" y="5788363"/>
            <a:ext cx="347130" cy="1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Connecteur droit 348">
            <a:extLst>
              <a:ext uri="{FF2B5EF4-FFF2-40B4-BE49-F238E27FC236}">
                <a16:creationId xmlns:a16="http://schemas.microsoft.com/office/drawing/2014/main" id="{FCECCEE0-8569-FE49-A709-6D6B7AA11BE5}"/>
              </a:ext>
            </a:extLst>
          </p:cNvPr>
          <p:cNvCxnSpPr>
            <a:cxnSpLocks/>
            <a:stCxn id="288" idx="4"/>
            <a:endCxn id="328" idx="0"/>
          </p:cNvCxnSpPr>
          <p:nvPr/>
        </p:nvCxnSpPr>
        <p:spPr>
          <a:xfrm>
            <a:off x="6112242" y="5493744"/>
            <a:ext cx="0" cy="232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0" name="Connecteur droit 349">
            <a:extLst>
              <a:ext uri="{FF2B5EF4-FFF2-40B4-BE49-F238E27FC236}">
                <a16:creationId xmlns:a16="http://schemas.microsoft.com/office/drawing/2014/main" id="{34866AE5-FC0B-764F-8141-E13022B16F19}"/>
              </a:ext>
            </a:extLst>
          </p:cNvPr>
          <p:cNvCxnSpPr>
            <a:cxnSpLocks/>
            <a:stCxn id="289" idx="4"/>
            <a:endCxn id="329" idx="0"/>
          </p:cNvCxnSpPr>
          <p:nvPr/>
        </p:nvCxnSpPr>
        <p:spPr>
          <a:xfrm>
            <a:off x="6579324" y="5494177"/>
            <a:ext cx="0" cy="232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1" name="Connecteur droit 350">
            <a:extLst>
              <a:ext uri="{FF2B5EF4-FFF2-40B4-BE49-F238E27FC236}">
                <a16:creationId xmlns:a16="http://schemas.microsoft.com/office/drawing/2014/main" id="{57AA450B-A712-4D49-B3E8-591016A6C55A}"/>
              </a:ext>
            </a:extLst>
          </p:cNvPr>
          <p:cNvCxnSpPr>
            <a:cxnSpLocks/>
            <a:stCxn id="290" idx="4"/>
            <a:endCxn id="330" idx="0"/>
          </p:cNvCxnSpPr>
          <p:nvPr/>
        </p:nvCxnSpPr>
        <p:spPr>
          <a:xfrm>
            <a:off x="7047575" y="5493891"/>
            <a:ext cx="0" cy="232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" name="Connecteur droit 351">
            <a:extLst>
              <a:ext uri="{FF2B5EF4-FFF2-40B4-BE49-F238E27FC236}">
                <a16:creationId xmlns:a16="http://schemas.microsoft.com/office/drawing/2014/main" id="{D178F4C6-10EF-3947-8A3E-DB8B9CD83700}"/>
              </a:ext>
            </a:extLst>
          </p:cNvPr>
          <p:cNvCxnSpPr>
            <a:cxnSpLocks/>
            <a:stCxn id="291" idx="4"/>
            <a:endCxn id="331" idx="0"/>
          </p:cNvCxnSpPr>
          <p:nvPr/>
        </p:nvCxnSpPr>
        <p:spPr>
          <a:xfrm>
            <a:off x="7485490" y="5493891"/>
            <a:ext cx="0" cy="232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Connecteur droit 352">
            <a:extLst>
              <a:ext uri="{FF2B5EF4-FFF2-40B4-BE49-F238E27FC236}">
                <a16:creationId xmlns:a16="http://schemas.microsoft.com/office/drawing/2014/main" id="{A74541C5-59A5-B14C-BC53-B1DB9FA9C8D9}"/>
              </a:ext>
            </a:extLst>
          </p:cNvPr>
          <p:cNvCxnSpPr>
            <a:cxnSpLocks/>
            <a:stCxn id="292" idx="4"/>
            <a:endCxn id="332" idx="0"/>
          </p:cNvCxnSpPr>
          <p:nvPr/>
        </p:nvCxnSpPr>
        <p:spPr>
          <a:xfrm>
            <a:off x="7956730" y="5491291"/>
            <a:ext cx="0" cy="232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" name="Connecteur droit 353">
            <a:extLst>
              <a:ext uri="{FF2B5EF4-FFF2-40B4-BE49-F238E27FC236}">
                <a16:creationId xmlns:a16="http://schemas.microsoft.com/office/drawing/2014/main" id="{AEB4538B-BDC0-D446-83B5-54CB29F0849C}"/>
              </a:ext>
            </a:extLst>
          </p:cNvPr>
          <p:cNvCxnSpPr>
            <a:cxnSpLocks/>
            <a:stCxn id="293" idx="4"/>
            <a:endCxn id="333" idx="0"/>
          </p:cNvCxnSpPr>
          <p:nvPr/>
        </p:nvCxnSpPr>
        <p:spPr>
          <a:xfrm>
            <a:off x="8443151" y="5490869"/>
            <a:ext cx="0" cy="232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Connecteur droit 354">
            <a:extLst>
              <a:ext uri="{FF2B5EF4-FFF2-40B4-BE49-F238E27FC236}">
                <a16:creationId xmlns:a16="http://schemas.microsoft.com/office/drawing/2014/main" id="{6D694A5A-6AB5-C743-B0D6-F0E05150A48B}"/>
              </a:ext>
            </a:extLst>
          </p:cNvPr>
          <p:cNvCxnSpPr>
            <a:cxnSpLocks/>
            <a:stCxn id="294" idx="4"/>
            <a:endCxn id="334" idx="0"/>
          </p:cNvCxnSpPr>
          <p:nvPr/>
        </p:nvCxnSpPr>
        <p:spPr>
          <a:xfrm>
            <a:off x="8939008" y="5488595"/>
            <a:ext cx="0" cy="232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" name="Connecteur droit 355">
            <a:extLst>
              <a:ext uri="{FF2B5EF4-FFF2-40B4-BE49-F238E27FC236}">
                <a16:creationId xmlns:a16="http://schemas.microsoft.com/office/drawing/2014/main" id="{E0B239CD-B1D4-A542-8F25-3D61B8BD9C56}"/>
              </a:ext>
            </a:extLst>
          </p:cNvPr>
          <p:cNvCxnSpPr>
            <a:cxnSpLocks/>
            <a:stCxn id="303" idx="4"/>
            <a:endCxn id="343" idx="0"/>
          </p:cNvCxnSpPr>
          <p:nvPr/>
        </p:nvCxnSpPr>
        <p:spPr>
          <a:xfrm>
            <a:off x="9448576" y="5490869"/>
            <a:ext cx="0" cy="232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" name="Connecteur droit 356">
            <a:extLst>
              <a:ext uri="{FF2B5EF4-FFF2-40B4-BE49-F238E27FC236}">
                <a16:creationId xmlns:a16="http://schemas.microsoft.com/office/drawing/2014/main" id="{67938D5D-388A-E646-8D8B-52AABBA97B27}"/>
              </a:ext>
            </a:extLst>
          </p:cNvPr>
          <p:cNvCxnSpPr>
            <a:cxnSpLocks/>
            <a:stCxn id="305" idx="4"/>
            <a:endCxn id="345" idx="0"/>
          </p:cNvCxnSpPr>
          <p:nvPr/>
        </p:nvCxnSpPr>
        <p:spPr>
          <a:xfrm>
            <a:off x="9952324" y="5489219"/>
            <a:ext cx="0" cy="232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Connecteur droit 357">
            <a:extLst>
              <a:ext uri="{FF2B5EF4-FFF2-40B4-BE49-F238E27FC236}">
                <a16:creationId xmlns:a16="http://schemas.microsoft.com/office/drawing/2014/main" id="{50E24557-F263-AA4F-9A73-BD498A2C52E8}"/>
              </a:ext>
            </a:extLst>
          </p:cNvPr>
          <p:cNvCxnSpPr>
            <a:cxnSpLocks/>
            <a:stCxn id="306" idx="4"/>
            <a:endCxn id="346" idx="0"/>
          </p:cNvCxnSpPr>
          <p:nvPr/>
        </p:nvCxnSpPr>
        <p:spPr>
          <a:xfrm>
            <a:off x="10456149" y="5484866"/>
            <a:ext cx="0" cy="232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archemin horizontal 2">
            <a:extLst>
              <a:ext uri="{FF2B5EF4-FFF2-40B4-BE49-F238E27FC236}">
                <a16:creationId xmlns:a16="http://schemas.microsoft.com/office/drawing/2014/main" id="{FDB86DC0-F049-F34A-BD75-4C5853D96858}"/>
              </a:ext>
            </a:extLst>
          </p:cNvPr>
          <p:cNvSpPr/>
          <p:nvPr/>
        </p:nvSpPr>
        <p:spPr>
          <a:xfrm>
            <a:off x="8447520" y="6123214"/>
            <a:ext cx="2525280" cy="598261"/>
          </a:xfrm>
          <a:prstGeom prst="horizontalScroll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And </a:t>
            </a:r>
            <a:r>
              <a:rPr lang="fr-FR" b="1" dirty="0" err="1">
                <a:solidFill>
                  <a:schemeClr val="tx1"/>
                </a:solidFill>
              </a:rPr>
              <a:t>so</a:t>
            </a:r>
            <a:r>
              <a:rPr lang="fr-FR" b="1" dirty="0">
                <a:solidFill>
                  <a:schemeClr val="tx1"/>
                </a:solidFill>
              </a:rPr>
              <a:t> on …</a:t>
            </a:r>
          </a:p>
        </p:txBody>
      </p:sp>
      <p:cxnSp>
        <p:nvCxnSpPr>
          <p:cNvPr id="360" name="Connecteur droit avec flèche 359">
            <a:extLst>
              <a:ext uri="{FF2B5EF4-FFF2-40B4-BE49-F238E27FC236}">
                <a16:creationId xmlns:a16="http://schemas.microsoft.com/office/drawing/2014/main" id="{AF9DF1C9-5A61-5046-89B8-04D40A8EA56D}"/>
              </a:ext>
            </a:extLst>
          </p:cNvPr>
          <p:cNvCxnSpPr>
            <a:cxnSpLocks/>
          </p:cNvCxnSpPr>
          <p:nvPr/>
        </p:nvCxnSpPr>
        <p:spPr>
          <a:xfrm>
            <a:off x="6754993" y="5166102"/>
            <a:ext cx="312409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3" name="Connecteur droit avec flèche 362">
            <a:extLst>
              <a:ext uri="{FF2B5EF4-FFF2-40B4-BE49-F238E27FC236}">
                <a16:creationId xmlns:a16="http://schemas.microsoft.com/office/drawing/2014/main" id="{5F96434F-7D3F-2F41-AE76-44741688F3A8}"/>
              </a:ext>
            </a:extLst>
          </p:cNvPr>
          <p:cNvCxnSpPr>
            <a:cxnSpLocks/>
          </p:cNvCxnSpPr>
          <p:nvPr/>
        </p:nvCxnSpPr>
        <p:spPr>
          <a:xfrm flipH="1">
            <a:off x="6662003" y="4556290"/>
            <a:ext cx="323429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7" name="Connecteur droit avec flèche 366">
            <a:extLst>
              <a:ext uri="{FF2B5EF4-FFF2-40B4-BE49-F238E27FC236}">
                <a16:creationId xmlns:a16="http://schemas.microsoft.com/office/drawing/2014/main" id="{5A06E244-9A84-7840-9A8E-FD1BC3A0D6D0}"/>
              </a:ext>
            </a:extLst>
          </p:cNvPr>
          <p:cNvCxnSpPr>
            <a:cxnSpLocks/>
          </p:cNvCxnSpPr>
          <p:nvPr/>
        </p:nvCxnSpPr>
        <p:spPr>
          <a:xfrm flipV="1">
            <a:off x="6443394" y="4293031"/>
            <a:ext cx="0" cy="27896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8" name="Connecteur droit avec flèche 367">
            <a:extLst>
              <a:ext uri="{FF2B5EF4-FFF2-40B4-BE49-F238E27FC236}">
                <a16:creationId xmlns:a16="http://schemas.microsoft.com/office/drawing/2014/main" id="{A5097904-BA13-DE47-BECE-BD08F6F46AA8}"/>
              </a:ext>
            </a:extLst>
          </p:cNvPr>
          <p:cNvCxnSpPr>
            <a:cxnSpLocks/>
          </p:cNvCxnSpPr>
          <p:nvPr/>
        </p:nvCxnSpPr>
        <p:spPr>
          <a:xfrm>
            <a:off x="6707675" y="4140631"/>
            <a:ext cx="312409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0" name="Connecteur droit avec flèche 369">
            <a:extLst>
              <a:ext uri="{FF2B5EF4-FFF2-40B4-BE49-F238E27FC236}">
                <a16:creationId xmlns:a16="http://schemas.microsoft.com/office/drawing/2014/main" id="{1A26E3C8-AC70-564E-A9FC-E1A9BAB4E881}"/>
              </a:ext>
            </a:extLst>
          </p:cNvPr>
          <p:cNvCxnSpPr>
            <a:cxnSpLocks/>
          </p:cNvCxnSpPr>
          <p:nvPr/>
        </p:nvCxnSpPr>
        <p:spPr>
          <a:xfrm flipH="1" flipV="1">
            <a:off x="10073899" y="3904686"/>
            <a:ext cx="1" cy="27985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2" name="Connecteur droit avec flèche 371">
            <a:extLst>
              <a:ext uri="{FF2B5EF4-FFF2-40B4-BE49-F238E27FC236}">
                <a16:creationId xmlns:a16="http://schemas.microsoft.com/office/drawing/2014/main" id="{7E92E056-01B2-044E-B321-CCFF15AA6D29}"/>
              </a:ext>
            </a:extLst>
          </p:cNvPr>
          <p:cNvCxnSpPr>
            <a:cxnSpLocks/>
          </p:cNvCxnSpPr>
          <p:nvPr/>
        </p:nvCxnSpPr>
        <p:spPr>
          <a:xfrm flipH="1" flipV="1">
            <a:off x="10055817" y="4754511"/>
            <a:ext cx="1" cy="27985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97450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BE55A1-8D45-E34C-9480-060573DAA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Optimality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FCE953F-2156-4742-B8F0-9E91C0484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98570" cy="4351338"/>
          </a:xfrm>
        </p:spPr>
        <p:txBody>
          <a:bodyPr/>
          <a:lstStyle/>
          <a:p>
            <a:r>
              <a:rPr lang="fr-FR" dirty="0"/>
              <a:t>1 robot </a:t>
            </a:r>
          </a:p>
          <a:p>
            <a:r>
              <a:rPr lang="fr-FR" dirty="0"/>
              <a:t>#</a:t>
            </a:r>
            <a:r>
              <a:rPr lang="fr-FR" dirty="0" err="1"/>
              <a:t>color</a:t>
            </a:r>
            <a:r>
              <a:rPr lang="fr-FR" dirty="0"/>
              <a:t>: </a:t>
            </a:r>
            <a:r>
              <a:rPr lang="fr-FR" dirty="0" err="1"/>
              <a:t>finite</a:t>
            </a:r>
            <a:endParaRPr lang="fr-FR" dirty="0"/>
          </a:p>
          <a:p>
            <a:r>
              <a:rPr lang="fr-FR" dirty="0" err="1"/>
              <a:t>Visibility</a:t>
            </a:r>
            <a:r>
              <a:rPr lang="fr-FR" dirty="0"/>
              <a:t> range: </a:t>
            </a:r>
            <a:r>
              <a:rPr lang="fr-FR" dirty="0" err="1"/>
              <a:t>finite</a:t>
            </a:r>
            <a:endParaRPr lang="fr-FR" dirty="0"/>
          </a:p>
          <a:p>
            <a:endParaRPr lang="fr-FR" dirty="0"/>
          </a:p>
          <a:p>
            <a:pPr marL="0" indent="0" algn="ctr">
              <a:buNone/>
            </a:pPr>
            <a:r>
              <a:rPr lang="fr-FR" dirty="0">
                <a:solidFill>
                  <a:srgbClr val="FF0000"/>
                </a:solidFill>
              </a:rPr>
              <a:t>Impossible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C7053A3-5C8A-9542-BE06-09B193B4D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GRASTA'2022, Porquerolles</a:t>
            </a:r>
          </a:p>
        </p:txBody>
      </p:sp>
    </p:spTree>
    <p:extLst>
      <p:ext uri="{BB962C8B-B14F-4D97-AF65-F5344CB8AC3E}">
        <p14:creationId xmlns:p14="http://schemas.microsoft.com/office/powerpoint/2010/main" val="57672679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Ellipse 322">
            <a:extLst>
              <a:ext uri="{FF2B5EF4-FFF2-40B4-BE49-F238E27FC236}">
                <a16:creationId xmlns:a16="http://schemas.microsoft.com/office/drawing/2014/main" id="{625B6F4F-2355-AF49-BD4F-44F878BA6378}"/>
              </a:ext>
            </a:extLst>
          </p:cNvPr>
          <p:cNvSpPr>
            <a:spLocks/>
          </p:cNvSpPr>
          <p:nvPr/>
        </p:nvSpPr>
        <p:spPr>
          <a:xfrm>
            <a:off x="6994035" y="3146928"/>
            <a:ext cx="1944000" cy="154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>
                    <a:lumMod val="85000"/>
                  </a:schemeClr>
                </a:solidFill>
              </a:ln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BBE55A1-8D45-E34C-9480-060573DAA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Optimality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FCE953F-2156-4742-B8F0-9E91C0484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257801" cy="4351338"/>
          </a:xfrm>
        </p:spPr>
        <p:txBody>
          <a:bodyPr/>
          <a:lstStyle/>
          <a:p>
            <a:r>
              <a:rPr lang="fr-FR" dirty="0"/>
              <a:t>1 robot </a:t>
            </a:r>
          </a:p>
          <a:p>
            <a:r>
              <a:rPr lang="fr-FR" dirty="0"/>
              <a:t>#</a:t>
            </a:r>
            <a:r>
              <a:rPr lang="fr-FR" dirty="0" err="1"/>
              <a:t>color</a:t>
            </a:r>
            <a:r>
              <a:rPr lang="fr-FR" dirty="0"/>
              <a:t>: </a:t>
            </a:r>
            <a:r>
              <a:rPr lang="fr-FR" dirty="0" err="1"/>
              <a:t>finite</a:t>
            </a:r>
            <a:endParaRPr lang="fr-FR" dirty="0"/>
          </a:p>
          <a:p>
            <a:r>
              <a:rPr lang="fr-FR" dirty="0" err="1"/>
              <a:t>Visibility</a:t>
            </a:r>
            <a:r>
              <a:rPr lang="fr-FR" dirty="0"/>
              <a:t> range: </a:t>
            </a:r>
            <a:r>
              <a:rPr lang="fr-FR" dirty="0" err="1"/>
              <a:t>finite</a:t>
            </a:r>
            <a:endParaRPr lang="fr-FR" dirty="0"/>
          </a:p>
          <a:p>
            <a:pPr marL="457200" lvl="1" indent="0" algn="ctr">
              <a:buNone/>
            </a:pPr>
            <a:endParaRPr lang="fr-FR" dirty="0"/>
          </a:p>
          <a:p>
            <a:pPr marL="457200" lvl="1" indent="0" algn="ctr">
              <a:buNone/>
            </a:pPr>
            <a:r>
              <a:rPr lang="fr-FR" sz="2000" dirty="0"/>
              <a:t>In a large </a:t>
            </a:r>
            <a:r>
              <a:rPr lang="fr-FR" sz="2000" dirty="0" err="1"/>
              <a:t>enough</a:t>
            </a:r>
            <a:r>
              <a:rPr lang="fr-FR" sz="2000" dirty="0"/>
              <a:t> </a:t>
            </a:r>
            <a:r>
              <a:rPr lang="fr-FR" sz="2000" dirty="0" err="1"/>
              <a:t>grid</a:t>
            </a:r>
            <a:r>
              <a:rPr lang="fr-FR" sz="2000" dirty="0"/>
              <a:t>,</a:t>
            </a:r>
          </a:p>
          <a:p>
            <a:pPr marL="457200" lvl="1" indent="0" algn="ctr">
              <a:buNone/>
            </a:pPr>
            <a:r>
              <a:rPr lang="fr-FR" sz="2000" dirty="0" err="1"/>
              <a:t>when</a:t>
            </a:r>
            <a:r>
              <a:rPr lang="fr-FR" sz="2000" dirty="0"/>
              <a:t> the robot </a:t>
            </a:r>
            <a:r>
              <a:rPr lang="fr-FR" sz="2000" dirty="0" err="1"/>
              <a:t>reaches</a:t>
            </a:r>
            <a:r>
              <a:rPr lang="fr-FR" sz="2000" dirty="0"/>
              <a:t> a center</a:t>
            </a:r>
          </a:p>
          <a:p>
            <a:pPr marL="457200" lvl="1" indent="0" algn="ctr">
              <a:buNone/>
            </a:pPr>
            <a:r>
              <a:rPr lang="fr-FR" sz="2000" dirty="0" err="1"/>
              <a:t>it</a:t>
            </a:r>
            <a:r>
              <a:rPr lang="fr-FR" sz="2000" dirty="0"/>
              <a:t> </a:t>
            </a:r>
            <a:r>
              <a:rPr lang="fr-FR" sz="2000" dirty="0" err="1"/>
              <a:t>sees</a:t>
            </a:r>
            <a:r>
              <a:rPr lang="fr-FR" sz="2000" dirty="0"/>
              <a:t> no </a:t>
            </a:r>
            <a:r>
              <a:rPr lang="fr-FR" sz="2000" dirty="0" err="1"/>
              <a:t>wall</a:t>
            </a:r>
            <a:endParaRPr lang="fr-FR" sz="200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C7053A3-5C8A-9542-BE06-09B193B4D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GRASTA'2022, Porquerolles</a:t>
            </a:r>
          </a:p>
        </p:txBody>
      </p:sp>
      <p:grpSp>
        <p:nvGrpSpPr>
          <p:cNvPr id="322" name="Groupe 321">
            <a:extLst>
              <a:ext uri="{FF2B5EF4-FFF2-40B4-BE49-F238E27FC236}">
                <a16:creationId xmlns:a16="http://schemas.microsoft.com/office/drawing/2014/main" id="{4067CF6B-8A98-AA4A-9DAC-D04C78AA1CD8}"/>
              </a:ext>
            </a:extLst>
          </p:cNvPr>
          <p:cNvGrpSpPr/>
          <p:nvPr/>
        </p:nvGrpSpPr>
        <p:grpSpPr>
          <a:xfrm>
            <a:off x="6029913" y="1807472"/>
            <a:ext cx="4514942" cy="4052669"/>
            <a:chOff x="6029913" y="1807472"/>
            <a:chExt cx="4514942" cy="4052669"/>
          </a:xfrm>
        </p:grpSpPr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0F6E9A38-5A97-7C4C-A713-21040EF2C217}"/>
                </a:ext>
              </a:extLst>
            </p:cNvPr>
            <p:cNvSpPr/>
            <p:nvPr/>
          </p:nvSpPr>
          <p:spPr>
            <a:xfrm>
              <a:off x="6044331" y="2640234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58427D11-8C3A-1249-8A72-EFB14A092BA3}"/>
                </a:ext>
              </a:extLst>
            </p:cNvPr>
            <p:cNvSpPr/>
            <p:nvPr/>
          </p:nvSpPr>
          <p:spPr>
            <a:xfrm>
              <a:off x="6511414" y="2640668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318D29DC-0534-534D-A127-332D940015C8}"/>
                </a:ext>
              </a:extLst>
            </p:cNvPr>
            <p:cNvSpPr/>
            <p:nvPr/>
          </p:nvSpPr>
          <p:spPr>
            <a:xfrm>
              <a:off x="6979664" y="2640381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1E527D05-93E1-B149-96DE-4A4E25D865E5}"/>
                </a:ext>
              </a:extLst>
            </p:cNvPr>
            <p:cNvSpPr/>
            <p:nvPr/>
          </p:nvSpPr>
          <p:spPr>
            <a:xfrm>
              <a:off x="7417579" y="2640381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A062930C-6F07-194B-BEAE-625AD77F8D8F}"/>
                </a:ext>
              </a:extLst>
            </p:cNvPr>
            <p:cNvSpPr/>
            <p:nvPr/>
          </p:nvSpPr>
          <p:spPr>
            <a:xfrm>
              <a:off x="7888820" y="2637782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7003BF35-134F-4542-B2F3-DF61BEC57822}"/>
                </a:ext>
              </a:extLst>
            </p:cNvPr>
            <p:cNvSpPr/>
            <p:nvPr/>
          </p:nvSpPr>
          <p:spPr>
            <a:xfrm>
              <a:off x="8375240" y="2637360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9D5C0C3A-AACF-634B-896C-0555E687853E}"/>
                </a:ext>
              </a:extLst>
            </p:cNvPr>
            <p:cNvSpPr/>
            <p:nvPr/>
          </p:nvSpPr>
          <p:spPr>
            <a:xfrm>
              <a:off x="8871097" y="2635086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23FA6904-FCAA-DD41-96A5-2FCC9A203357}"/>
                </a:ext>
              </a:extLst>
            </p:cNvPr>
            <p:cNvSpPr/>
            <p:nvPr/>
          </p:nvSpPr>
          <p:spPr>
            <a:xfrm>
              <a:off x="6042321" y="3070287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89C91289-DA6E-1445-8A87-995D552ABE83}"/>
                </a:ext>
              </a:extLst>
            </p:cNvPr>
            <p:cNvSpPr/>
            <p:nvPr/>
          </p:nvSpPr>
          <p:spPr>
            <a:xfrm>
              <a:off x="6509406" y="3070720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8EA8D390-6FFC-9143-B458-2297E9B14FD6}"/>
                </a:ext>
              </a:extLst>
            </p:cNvPr>
            <p:cNvSpPr/>
            <p:nvPr/>
          </p:nvSpPr>
          <p:spPr>
            <a:xfrm>
              <a:off x="6977654" y="3070434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0D847E62-8272-3C46-B3A3-CFA140A457C7}"/>
                </a:ext>
              </a:extLst>
            </p:cNvPr>
            <p:cNvSpPr/>
            <p:nvPr/>
          </p:nvSpPr>
          <p:spPr>
            <a:xfrm>
              <a:off x="7415571" y="3070434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63D539BC-2F29-384A-9162-20605F2AD8A8}"/>
                </a:ext>
              </a:extLst>
            </p:cNvPr>
            <p:cNvSpPr/>
            <p:nvPr/>
          </p:nvSpPr>
          <p:spPr>
            <a:xfrm>
              <a:off x="7886811" y="3067834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06BDCC7A-38D3-D54B-B9C9-D050E09BE036}"/>
                </a:ext>
              </a:extLst>
            </p:cNvPr>
            <p:cNvSpPr/>
            <p:nvPr/>
          </p:nvSpPr>
          <p:spPr>
            <a:xfrm>
              <a:off x="8373230" y="3067413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92D050"/>
                </a:solidFill>
                <a:highlight>
                  <a:srgbClr val="00FF00"/>
                </a:highlight>
              </a:endParaRPr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4D11BD74-8451-1E44-98A0-1709160AB7BC}"/>
                </a:ext>
              </a:extLst>
            </p:cNvPr>
            <p:cNvSpPr/>
            <p:nvPr/>
          </p:nvSpPr>
          <p:spPr>
            <a:xfrm>
              <a:off x="8869087" y="3065138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94F4C046-EC37-424B-9398-0EAFEF8A5EE6}"/>
                </a:ext>
              </a:extLst>
            </p:cNvPr>
            <p:cNvSpPr/>
            <p:nvPr/>
          </p:nvSpPr>
          <p:spPr>
            <a:xfrm>
              <a:off x="6040314" y="3474641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34B84DE1-E395-054B-B738-0D1F7EF715A4}"/>
                </a:ext>
              </a:extLst>
            </p:cNvPr>
            <p:cNvSpPr/>
            <p:nvPr/>
          </p:nvSpPr>
          <p:spPr>
            <a:xfrm>
              <a:off x="6507396" y="3475074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0DE685D1-9135-4249-A3F8-652EA1407EC8}"/>
                </a:ext>
              </a:extLst>
            </p:cNvPr>
            <p:cNvSpPr/>
            <p:nvPr/>
          </p:nvSpPr>
          <p:spPr>
            <a:xfrm>
              <a:off x="6975647" y="3474787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E095EA1A-77EF-C045-96ED-4C671520C9B7}"/>
                </a:ext>
              </a:extLst>
            </p:cNvPr>
            <p:cNvSpPr/>
            <p:nvPr/>
          </p:nvSpPr>
          <p:spPr>
            <a:xfrm>
              <a:off x="7413562" y="3474787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31F5931C-880C-8740-96A1-6E29099D3056}"/>
                </a:ext>
              </a:extLst>
            </p:cNvPr>
            <p:cNvSpPr/>
            <p:nvPr/>
          </p:nvSpPr>
          <p:spPr>
            <a:xfrm>
              <a:off x="7884802" y="3472188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2926308D-86F8-994E-851A-CE1569AB66F3}"/>
                </a:ext>
              </a:extLst>
            </p:cNvPr>
            <p:cNvSpPr/>
            <p:nvPr/>
          </p:nvSpPr>
          <p:spPr>
            <a:xfrm>
              <a:off x="8371223" y="3471767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52C56472-DE6D-BA4A-8725-CAB98D43CD1D}"/>
                </a:ext>
              </a:extLst>
            </p:cNvPr>
            <p:cNvSpPr/>
            <p:nvPr/>
          </p:nvSpPr>
          <p:spPr>
            <a:xfrm>
              <a:off x="8867080" y="3469493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567475B8-8AA2-8E43-81BB-BEF805C88580}"/>
                </a:ext>
              </a:extLst>
            </p:cNvPr>
            <p:cNvSpPr/>
            <p:nvPr/>
          </p:nvSpPr>
          <p:spPr>
            <a:xfrm>
              <a:off x="6038304" y="3843014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D802F462-5F05-E243-BBEF-F68331CCA545}"/>
                </a:ext>
              </a:extLst>
            </p:cNvPr>
            <p:cNvSpPr/>
            <p:nvPr/>
          </p:nvSpPr>
          <p:spPr>
            <a:xfrm>
              <a:off x="6505386" y="3843448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E5FD9234-28F4-CC47-88EC-E2C981F91CE0}"/>
                </a:ext>
              </a:extLst>
            </p:cNvPr>
            <p:cNvSpPr/>
            <p:nvPr/>
          </p:nvSpPr>
          <p:spPr>
            <a:xfrm>
              <a:off x="6973638" y="3843161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9469B0C6-4072-144A-9960-40B3276B8CBD}"/>
                </a:ext>
              </a:extLst>
            </p:cNvPr>
            <p:cNvSpPr/>
            <p:nvPr/>
          </p:nvSpPr>
          <p:spPr>
            <a:xfrm>
              <a:off x="7411552" y="3843161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F6E6AFAC-E0C3-8547-B404-454E3259696E}"/>
                </a:ext>
              </a:extLst>
            </p:cNvPr>
            <p:cNvSpPr/>
            <p:nvPr/>
          </p:nvSpPr>
          <p:spPr>
            <a:xfrm>
              <a:off x="7882793" y="3840562"/>
              <a:ext cx="156617" cy="133642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2E856217-E9CD-8D43-A92A-D8D82283FC3A}"/>
                </a:ext>
              </a:extLst>
            </p:cNvPr>
            <p:cNvSpPr/>
            <p:nvPr/>
          </p:nvSpPr>
          <p:spPr>
            <a:xfrm>
              <a:off x="8369213" y="3840139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Ellipse 33">
              <a:extLst>
                <a:ext uri="{FF2B5EF4-FFF2-40B4-BE49-F238E27FC236}">
                  <a16:creationId xmlns:a16="http://schemas.microsoft.com/office/drawing/2014/main" id="{0A300D19-BCBF-7646-955D-8CEA3E76BD8A}"/>
                </a:ext>
              </a:extLst>
            </p:cNvPr>
            <p:cNvSpPr/>
            <p:nvPr/>
          </p:nvSpPr>
          <p:spPr>
            <a:xfrm>
              <a:off x="8865070" y="3837865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Connecteur droit 34">
              <a:extLst>
                <a:ext uri="{FF2B5EF4-FFF2-40B4-BE49-F238E27FC236}">
                  <a16:creationId xmlns:a16="http://schemas.microsoft.com/office/drawing/2014/main" id="{9A859B3F-5FE6-4F4B-9E42-9645313FCEC2}"/>
                </a:ext>
              </a:extLst>
            </p:cNvPr>
            <p:cNvCxnSpPr>
              <a:stCxn id="7" idx="6"/>
              <a:endCxn id="8" idx="2"/>
            </p:cNvCxnSpPr>
            <p:nvPr/>
          </p:nvCxnSpPr>
          <p:spPr>
            <a:xfrm>
              <a:off x="6200948" y="2707055"/>
              <a:ext cx="310465" cy="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>
              <a:extLst>
                <a:ext uri="{FF2B5EF4-FFF2-40B4-BE49-F238E27FC236}">
                  <a16:creationId xmlns:a16="http://schemas.microsoft.com/office/drawing/2014/main" id="{B1210B0E-90A9-064A-A821-A18BF5750552}"/>
                </a:ext>
              </a:extLst>
            </p:cNvPr>
            <p:cNvCxnSpPr>
              <a:cxnSpLocks/>
              <a:stCxn id="14" idx="6"/>
              <a:endCxn id="15" idx="2"/>
            </p:cNvCxnSpPr>
            <p:nvPr/>
          </p:nvCxnSpPr>
          <p:spPr>
            <a:xfrm>
              <a:off x="6198939" y="3137108"/>
              <a:ext cx="310465" cy="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>
              <a:extLst>
                <a:ext uri="{FF2B5EF4-FFF2-40B4-BE49-F238E27FC236}">
                  <a16:creationId xmlns:a16="http://schemas.microsoft.com/office/drawing/2014/main" id="{75F79B9A-8B3B-2C48-98C4-4C17948A4B2C}"/>
                </a:ext>
              </a:extLst>
            </p:cNvPr>
            <p:cNvCxnSpPr>
              <a:cxnSpLocks/>
              <a:stCxn id="21" idx="6"/>
              <a:endCxn id="22" idx="2"/>
            </p:cNvCxnSpPr>
            <p:nvPr/>
          </p:nvCxnSpPr>
          <p:spPr>
            <a:xfrm>
              <a:off x="6196931" y="3541462"/>
              <a:ext cx="310465" cy="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>
              <a:extLst>
                <a:ext uri="{FF2B5EF4-FFF2-40B4-BE49-F238E27FC236}">
                  <a16:creationId xmlns:a16="http://schemas.microsoft.com/office/drawing/2014/main" id="{9CF749D8-4823-1748-AE61-04D8FEC25631}"/>
                </a:ext>
              </a:extLst>
            </p:cNvPr>
            <p:cNvCxnSpPr>
              <a:cxnSpLocks/>
              <a:stCxn id="28" idx="6"/>
              <a:endCxn id="29" idx="2"/>
            </p:cNvCxnSpPr>
            <p:nvPr/>
          </p:nvCxnSpPr>
          <p:spPr>
            <a:xfrm>
              <a:off x="6194921" y="3909835"/>
              <a:ext cx="310465" cy="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id="{14C60792-7E2E-6942-9C0F-1C312C09502C}"/>
                </a:ext>
              </a:extLst>
            </p:cNvPr>
            <p:cNvCxnSpPr>
              <a:cxnSpLocks/>
              <a:stCxn id="8" idx="6"/>
              <a:endCxn id="9" idx="2"/>
            </p:cNvCxnSpPr>
            <p:nvPr/>
          </p:nvCxnSpPr>
          <p:spPr>
            <a:xfrm flipV="1">
              <a:off x="6668030" y="2707202"/>
              <a:ext cx="311633" cy="2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>
              <a:extLst>
                <a:ext uri="{FF2B5EF4-FFF2-40B4-BE49-F238E27FC236}">
                  <a16:creationId xmlns:a16="http://schemas.microsoft.com/office/drawing/2014/main" id="{0A973847-6F36-DD43-A622-F6D37D180CD4}"/>
                </a:ext>
              </a:extLst>
            </p:cNvPr>
            <p:cNvCxnSpPr>
              <a:cxnSpLocks/>
              <a:stCxn id="9" idx="6"/>
              <a:endCxn id="10" idx="2"/>
            </p:cNvCxnSpPr>
            <p:nvPr/>
          </p:nvCxnSpPr>
          <p:spPr>
            <a:xfrm>
              <a:off x="7136280" y="2707202"/>
              <a:ext cx="28129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>
              <a:extLst>
                <a:ext uri="{FF2B5EF4-FFF2-40B4-BE49-F238E27FC236}">
                  <a16:creationId xmlns:a16="http://schemas.microsoft.com/office/drawing/2014/main" id="{2EB82D09-D23D-D047-8DAB-7867C2FA1914}"/>
                </a:ext>
              </a:extLst>
            </p:cNvPr>
            <p:cNvCxnSpPr>
              <a:cxnSpLocks/>
              <a:stCxn id="10" idx="6"/>
              <a:endCxn id="11" idx="2"/>
            </p:cNvCxnSpPr>
            <p:nvPr/>
          </p:nvCxnSpPr>
          <p:spPr>
            <a:xfrm flipV="1">
              <a:off x="7574195" y="2704602"/>
              <a:ext cx="314623" cy="25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>
              <a:extLst>
                <a:ext uri="{FF2B5EF4-FFF2-40B4-BE49-F238E27FC236}">
                  <a16:creationId xmlns:a16="http://schemas.microsoft.com/office/drawing/2014/main" id="{BF3D3323-A6A2-8543-88BB-CEC5255B9951}"/>
                </a:ext>
              </a:extLst>
            </p:cNvPr>
            <p:cNvCxnSpPr>
              <a:cxnSpLocks/>
              <a:stCxn id="11" idx="6"/>
              <a:endCxn id="12" idx="2"/>
            </p:cNvCxnSpPr>
            <p:nvPr/>
          </p:nvCxnSpPr>
          <p:spPr>
            <a:xfrm flipV="1">
              <a:off x="8045436" y="2704181"/>
              <a:ext cx="329803" cy="4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>
              <a:extLst>
                <a:ext uri="{FF2B5EF4-FFF2-40B4-BE49-F238E27FC236}">
                  <a16:creationId xmlns:a16="http://schemas.microsoft.com/office/drawing/2014/main" id="{32E0F7DB-AE4B-EE4B-AB9C-444E33C4718D}"/>
                </a:ext>
              </a:extLst>
            </p:cNvPr>
            <p:cNvCxnSpPr>
              <a:cxnSpLocks/>
              <a:stCxn id="12" idx="6"/>
              <a:endCxn id="13" idx="2"/>
            </p:cNvCxnSpPr>
            <p:nvPr/>
          </p:nvCxnSpPr>
          <p:spPr>
            <a:xfrm flipV="1">
              <a:off x="8531856" y="2701907"/>
              <a:ext cx="339241" cy="22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>
              <a:extLst>
                <a:ext uri="{FF2B5EF4-FFF2-40B4-BE49-F238E27FC236}">
                  <a16:creationId xmlns:a16="http://schemas.microsoft.com/office/drawing/2014/main" id="{02B795A7-1CE3-1E45-97F1-5BD8249C71C7}"/>
                </a:ext>
              </a:extLst>
            </p:cNvPr>
            <p:cNvCxnSpPr>
              <a:cxnSpLocks/>
              <a:stCxn id="19" idx="6"/>
              <a:endCxn id="20" idx="2"/>
            </p:cNvCxnSpPr>
            <p:nvPr/>
          </p:nvCxnSpPr>
          <p:spPr>
            <a:xfrm flipV="1">
              <a:off x="8529848" y="3131959"/>
              <a:ext cx="339241" cy="22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>
              <a:extLst>
                <a:ext uri="{FF2B5EF4-FFF2-40B4-BE49-F238E27FC236}">
                  <a16:creationId xmlns:a16="http://schemas.microsoft.com/office/drawing/2014/main" id="{35E177C2-557E-4449-8FAF-04E46D986A11}"/>
                </a:ext>
              </a:extLst>
            </p:cNvPr>
            <p:cNvCxnSpPr>
              <a:cxnSpLocks/>
              <a:stCxn id="26" idx="6"/>
              <a:endCxn id="27" idx="2"/>
            </p:cNvCxnSpPr>
            <p:nvPr/>
          </p:nvCxnSpPr>
          <p:spPr>
            <a:xfrm flipV="1">
              <a:off x="8527838" y="3536313"/>
              <a:ext cx="339241" cy="22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>
              <a:extLst>
                <a:ext uri="{FF2B5EF4-FFF2-40B4-BE49-F238E27FC236}">
                  <a16:creationId xmlns:a16="http://schemas.microsoft.com/office/drawing/2014/main" id="{77029FB3-B45F-B741-BA50-0E2BA2C8EF82}"/>
                </a:ext>
              </a:extLst>
            </p:cNvPr>
            <p:cNvCxnSpPr>
              <a:cxnSpLocks/>
              <a:stCxn id="33" idx="6"/>
              <a:endCxn id="34" idx="2"/>
            </p:cNvCxnSpPr>
            <p:nvPr/>
          </p:nvCxnSpPr>
          <p:spPr>
            <a:xfrm flipV="1">
              <a:off x="8525830" y="3904686"/>
              <a:ext cx="339241" cy="2274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>
              <a:extLst>
                <a:ext uri="{FF2B5EF4-FFF2-40B4-BE49-F238E27FC236}">
                  <a16:creationId xmlns:a16="http://schemas.microsoft.com/office/drawing/2014/main" id="{8C58D06E-FFB6-FC40-AC9B-568D6B66D093}"/>
                </a:ext>
              </a:extLst>
            </p:cNvPr>
            <p:cNvCxnSpPr>
              <a:cxnSpLocks/>
              <a:stCxn id="18" idx="6"/>
              <a:endCxn id="19" idx="2"/>
            </p:cNvCxnSpPr>
            <p:nvPr/>
          </p:nvCxnSpPr>
          <p:spPr>
            <a:xfrm flipV="1">
              <a:off x="8043429" y="3134233"/>
              <a:ext cx="329803" cy="4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>
              <a:extLst>
                <a:ext uri="{FF2B5EF4-FFF2-40B4-BE49-F238E27FC236}">
                  <a16:creationId xmlns:a16="http://schemas.microsoft.com/office/drawing/2014/main" id="{D7762D29-4BC4-2E46-B2A6-F24A28A31865}"/>
                </a:ext>
              </a:extLst>
            </p:cNvPr>
            <p:cNvCxnSpPr>
              <a:cxnSpLocks/>
              <a:stCxn id="25" idx="6"/>
              <a:endCxn id="26" idx="2"/>
            </p:cNvCxnSpPr>
            <p:nvPr/>
          </p:nvCxnSpPr>
          <p:spPr>
            <a:xfrm flipV="1">
              <a:off x="8041420" y="3538587"/>
              <a:ext cx="329803" cy="4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>
              <a:extLst>
                <a:ext uri="{FF2B5EF4-FFF2-40B4-BE49-F238E27FC236}">
                  <a16:creationId xmlns:a16="http://schemas.microsoft.com/office/drawing/2014/main" id="{C7188784-1592-3642-B161-E3B291BD227A}"/>
                </a:ext>
              </a:extLst>
            </p:cNvPr>
            <p:cNvCxnSpPr>
              <a:cxnSpLocks/>
              <a:stCxn id="32" idx="6"/>
              <a:endCxn id="33" idx="2"/>
            </p:cNvCxnSpPr>
            <p:nvPr/>
          </p:nvCxnSpPr>
          <p:spPr>
            <a:xfrm flipV="1">
              <a:off x="8039410" y="3906961"/>
              <a:ext cx="329803" cy="4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>
              <a:extLst>
                <a:ext uri="{FF2B5EF4-FFF2-40B4-BE49-F238E27FC236}">
                  <a16:creationId xmlns:a16="http://schemas.microsoft.com/office/drawing/2014/main" id="{C4CAEDF3-84C5-594E-BBB5-1BE3F91D28D0}"/>
                </a:ext>
              </a:extLst>
            </p:cNvPr>
            <p:cNvCxnSpPr>
              <a:cxnSpLocks/>
              <a:stCxn id="31" idx="6"/>
              <a:endCxn id="32" idx="2"/>
            </p:cNvCxnSpPr>
            <p:nvPr/>
          </p:nvCxnSpPr>
          <p:spPr>
            <a:xfrm flipV="1">
              <a:off x="7568169" y="3907382"/>
              <a:ext cx="314623" cy="25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50">
              <a:extLst>
                <a:ext uri="{FF2B5EF4-FFF2-40B4-BE49-F238E27FC236}">
                  <a16:creationId xmlns:a16="http://schemas.microsoft.com/office/drawing/2014/main" id="{48B8BA00-6E70-184A-9C9A-489F4D39E453}"/>
                </a:ext>
              </a:extLst>
            </p:cNvPr>
            <p:cNvCxnSpPr>
              <a:cxnSpLocks/>
              <a:stCxn id="30" idx="6"/>
              <a:endCxn id="31" idx="2"/>
            </p:cNvCxnSpPr>
            <p:nvPr/>
          </p:nvCxnSpPr>
          <p:spPr>
            <a:xfrm>
              <a:off x="7130253" y="3909981"/>
              <a:ext cx="28129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51">
              <a:extLst>
                <a:ext uri="{FF2B5EF4-FFF2-40B4-BE49-F238E27FC236}">
                  <a16:creationId xmlns:a16="http://schemas.microsoft.com/office/drawing/2014/main" id="{71B101E7-2904-7D41-854F-71358C9AA3BD}"/>
                </a:ext>
              </a:extLst>
            </p:cNvPr>
            <p:cNvCxnSpPr>
              <a:cxnSpLocks/>
              <a:stCxn id="29" idx="6"/>
              <a:endCxn id="30" idx="2"/>
            </p:cNvCxnSpPr>
            <p:nvPr/>
          </p:nvCxnSpPr>
          <p:spPr>
            <a:xfrm flipV="1">
              <a:off x="6662004" y="3909981"/>
              <a:ext cx="311633" cy="28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52">
              <a:extLst>
                <a:ext uri="{FF2B5EF4-FFF2-40B4-BE49-F238E27FC236}">
                  <a16:creationId xmlns:a16="http://schemas.microsoft.com/office/drawing/2014/main" id="{CD9A3C41-1FE4-A144-B4DE-C137B8144487}"/>
                </a:ext>
              </a:extLst>
            </p:cNvPr>
            <p:cNvCxnSpPr>
              <a:cxnSpLocks/>
              <a:stCxn id="22" idx="6"/>
              <a:endCxn id="23" idx="2"/>
            </p:cNvCxnSpPr>
            <p:nvPr/>
          </p:nvCxnSpPr>
          <p:spPr>
            <a:xfrm flipV="1">
              <a:off x="6664014" y="3541609"/>
              <a:ext cx="311633" cy="2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>
              <a:extLst>
                <a:ext uri="{FF2B5EF4-FFF2-40B4-BE49-F238E27FC236}">
                  <a16:creationId xmlns:a16="http://schemas.microsoft.com/office/drawing/2014/main" id="{33682324-C8DD-B64A-90FC-04CFB7EBE3D7}"/>
                </a:ext>
              </a:extLst>
            </p:cNvPr>
            <p:cNvCxnSpPr>
              <a:cxnSpLocks/>
              <a:stCxn id="23" idx="6"/>
              <a:endCxn id="24" idx="2"/>
            </p:cNvCxnSpPr>
            <p:nvPr/>
          </p:nvCxnSpPr>
          <p:spPr>
            <a:xfrm>
              <a:off x="7132263" y="3541609"/>
              <a:ext cx="28129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54">
              <a:extLst>
                <a:ext uri="{FF2B5EF4-FFF2-40B4-BE49-F238E27FC236}">
                  <a16:creationId xmlns:a16="http://schemas.microsoft.com/office/drawing/2014/main" id="{FF779CF5-BAD3-6C4D-8A4D-DA5388BE294C}"/>
                </a:ext>
              </a:extLst>
            </p:cNvPr>
            <p:cNvCxnSpPr>
              <a:cxnSpLocks/>
              <a:stCxn id="24" idx="6"/>
              <a:endCxn id="25" idx="2"/>
            </p:cNvCxnSpPr>
            <p:nvPr/>
          </p:nvCxnSpPr>
          <p:spPr>
            <a:xfrm flipV="1">
              <a:off x="7570180" y="3539009"/>
              <a:ext cx="314623" cy="25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55">
              <a:extLst>
                <a:ext uri="{FF2B5EF4-FFF2-40B4-BE49-F238E27FC236}">
                  <a16:creationId xmlns:a16="http://schemas.microsoft.com/office/drawing/2014/main" id="{2AB837A7-4A16-9B49-8DD3-7BB064F87CE0}"/>
                </a:ext>
              </a:extLst>
            </p:cNvPr>
            <p:cNvCxnSpPr>
              <a:cxnSpLocks/>
              <a:stCxn id="17" idx="6"/>
              <a:endCxn id="18" idx="2"/>
            </p:cNvCxnSpPr>
            <p:nvPr/>
          </p:nvCxnSpPr>
          <p:spPr>
            <a:xfrm flipV="1">
              <a:off x="7572187" y="3134656"/>
              <a:ext cx="314623" cy="25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>
              <a:extLst>
                <a:ext uri="{FF2B5EF4-FFF2-40B4-BE49-F238E27FC236}">
                  <a16:creationId xmlns:a16="http://schemas.microsoft.com/office/drawing/2014/main" id="{31C9F9F3-2D9C-CD42-9F5F-8B7EBBAC050A}"/>
                </a:ext>
              </a:extLst>
            </p:cNvPr>
            <p:cNvCxnSpPr>
              <a:cxnSpLocks/>
              <a:stCxn id="16" idx="6"/>
              <a:endCxn id="17" idx="2"/>
            </p:cNvCxnSpPr>
            <p:nvPr/>
          </p:nvCxnSpPr>
          <p:spPr>
            <a:xfrm>
              <a:off x="7134271" y="3137255"/>
              <a:ext cx="28129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57">
              <a:extLst>
                <a:ext uri="{FF2B5EF4-FFF2-40B4-BE49-F238E27FC236}">
                  <a16:creationId xmlns:a16="http://schemas.microsoft.com/office/drawing/2014/main" id="{72E4888F-0695-B446-A489-7A59B521A708}"/>
                </a:ext>
              </a:extLst>
            </p:cNvPr>
            <p:cNvCxnSpPr>
              <a:cxnSpLocks/>
              <a:stCxn id="15" idx="6"/>
              <a:endCxn id="16" idx="2"/>
            </p:cNvCxnSpPr>
            <p:nvPr/>
          </p:nvCxnSpPr>
          <p:spPr>
            <a:xfrm flipV="1">
              <a:off x="6666020" y="3137255"/>
              <a:ext cx="311633" cy="2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58">
              <a:extLst>
                <a:ext uri="{FF2B5EF4-FFF2-40B4-BE49-F238E27FC236}">
                  <a16:creationId xmlns:a16="http://schemas.microsoft.com/office/drawing/2014/main" id="{A282FA1D-DAF7-6147-945B-AFBA57082FBC}"/>
                </a:ext>
              </a:extLst>
            </p:cNvPr>
            <p:cNvCxnSpPr>
              <a:cxnSpLocks/>
              <a:stCxn id="7" idx="4"/>
              <a:endCxn id="14" idx="0"/>
            </p:cNvCxnSpPr>
            <p:nvPr/>
          </p:nvCxnSpPr>
          <p:spPr>
            <a:xfrm flipH="1">
              <a:off x="6120630" y="2773877"/>
              <a:ext cx="2008" cy="2964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59">
              <a:extLst>
                <a:ext uri="{FF2B5EF4-FFF2-40B4-BE49-F238E27FC236}">
                  <a16:creationId xmlns:a16="http://schemas.microsoft.com/office/drawing/2014/main" id="{67BD5444-6BD5-7B45-B4D2-7FA0B331DE52}"/>
                </a:ext>
              </a:extLst>
            </p:cNvPr>
            <p:cNvCxnSpPr>
              <a:cxnSpLocks/>
              <a:stCxn id="14" idx="4"/>
              <a:endCxn id="21" idx="0"/>
            </p:cNvCxnSpPr>
            <p:nvPr/>
          </p:nvCxnSpPr>
          <p:spPr>
            <a:xfrm flipH="1">
              <a:off x="6118624" y="3203929"/>
              <a:ext cx="2007" cy="2707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60">
              <a:extLst>
                <a:ext uri="{FF2B5EF4-FFF2-40B4-BE49-F238E27FC236}">
                  <a16:creationId xmlns:a16="http://schemas.microsoft.com/office/drawing/2014/main" id="{0D26D6AE-C75A-5A41-8AE3-CC0EF1F9ED5C}"/>
                </a:ext>
              </a:extLst>
            </p:cNvPr>
            <p:cNvCxnSpPr>
              <a:cxnSpLocks/>
              <a:stCxn id="21" idx="4"/>
              <a:endCxn id="28" idx="0"/>
            </p:cNvCxnSpPr>
            <p:nvPr/>
          </p:nvCxnSpPr>
          <p:spPr>
            <a:xfrm flipH="1">
              <a:off x="6116613" y="3608283"/>
              <a:ext cx="2009" cy="23473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61">
              <a:extLst>
                <a:ext uri="{FF2B5EF4-FFF2-40B4-BE49-F238E27FC236}">
                  <a16:creationId xmlns:a16="http://schemas.microsoft.com/office/drawing/2014/main" id="{32C88551-1AE8-9749-9806-52BFF546E7CE}"/>
                </a:ext>
              </a:extLst>
            </p:cNvPr>
            <p:cNvCxnSpPr>
              <a:cxnSpLocks/>
              <a:stCxn id="8" idx="4"/>
              <a:endCxn id="15" idx="0"/>
            </p:cNvCxnSpPr>
            <p:nvPr/>
          </p:nvCxnSpPr>
          <p:spPr>
            <a:xfrm flipH="1">
              <a:off x="6587713" y="2774310"/>
              <a:ext cx="2008" cy="2964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droit 62">
              <a:extLst>
                <a:ext uri="{FF2B5EF4-FFF2-40B4-BE49-F238E27FC236}">
                  <a16:creationId xmlns:a16="http://schemas.microsoft.com/office/drawing/2014/main" id="{E65AF448-AA13-2844-AAAB-00B7E40C714B}"/>
                </a:ext>
              </a:extLst>
            </p:cNvPr>
            <p:cNvCxnSpPr>
              <a:cxnSpLocks/>
              <a:stCxn id="15" idx="4"/>
              <a:endCxn id="22" idx="0"/>
            </p:cNvCxnSpPr>
            <p:nvPr/>
          </p:nvCxnSpPr>
          <p:spPr>
            <a:xfrm flipH="1">
              <a:off x="6585706" y="3204363"/>
              <a:ext cx="2007" cy="2707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eur droit 63">
              <a:extLst>
                <a:ext uri="{FF2B5EF4-FFF2-40B4-BE49-F238E27FC236}">
                  <a16:creationId xmlns:a16="http://schemas.microsoft.com/office/drawing/2014/main" id="{DAD97BDC-88C9-ED48-9030-45E3ACC202CF}"/>
                </a:ext>
              </a:extLst>
            </p:cNvPr>
            <p:cNvCxnSpPr>
              <a:cxnSpLocks/>
              <a:stCxn id="22" idx="4"/>
              <a:endCxn id="29" idx="0"/>
            </p:cNvCxnSpPr>
            <p:nvPr/>
          </p:nvCxnSpPr>
          <p:spPr>
            <a:xfrm flipH="1">
              <a:off x="6583695" y="3608717"/>
              <a:ext cx="2009" cy="23473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droit 64">
              <a:extLst>
                <a:ext uri="{FF2B5EF4-FFF2-40B4-BE49-F238E27FC236}">
                  <a16:creationId xmlns:a16="http://schemas.microsoft.com/office/drawing/2014/main" id="{CA47BC84-5C4F-584A-A5B3-D55BD2980698}"/>
                </a:ext>
              </a:extLst>
            </p:cNvPr>
            <p:cNvCxnSpPr>
              <a:cxnSpLocks/>
              <a:stCxn id="23" idx="4"/>
              <a:endCxn id="30" idx="0"/>
            </p:cNvCxnSpPr>
            <p:nvPr/>
          </p:nvCxnSpPr>
          <p:spPr>
            <a:xfrm flipH="1">
              <a:off x="7051945" y="3608430"/>
              <a:ext cx="2009" cy="23473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65">
              <a:extLst>
                <a:ext uri="{FF2B5EF4-FFF2-40B4-BE49-F238E27FC236}">
                  <a16:creationId xmlns:a16="http://schemas.microsoft.com/office/drawing/2014/main" id="{895AE543-5580-AF47-B1D8-38F98229546C}"/>
                </a:ext>
              </a:extLst>
            </p:cNvPr>
            <p:cNvCxnSpPr>
              <a:cxnSpLocks/>
              <a:stCxn id="16" idx="4"/>
              <a:endCxn id="23" idx="0"/>
            </p:cNvCxnSpPr>
            <p:nvPr/>
          </p:nvCxnSpPr>
          <p:spPr>
            <a:xfrm flipH="1">
              <a:off x="7053955" y="3204076"/>
              <a:ext cx="2007" cy="2707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66">
              <a:extLst>
                <a:ext uri="{FF2B5EF4-FFF2-40B4-BE49-F238E27FC236}">
                  <a16:creationId xmlns:a16="http://schemas.microsoft.com/office/drawing/2014/main" id="{E6B5434E-513C-C249-A6DE-5477557F5A66}"/>
                </a:ext>
              </a:extLst>
            </p:cNvPr>
            <p:cNvCxnSpPr>
              <a:cxnSpLocks/>
              <a:stCxn id="9" idx="4"/>
              <a:endCxn id="16" idx="0"/>
            </p:cNvCxnSpPr>
            <p:nvPr/>
          </p:nvCxnSpPr>
          <p:spPr>
            <a:xfrm flipH="1">
              <a:off x="7055964" y="2774023"/>
              <a:ext cx="2008" cy="2964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droit 67">
              <a:extLst>
                <a:ext uri="{FF2B5EF4-FFF2-40B4-BE49-F238E27FC236}">
                  <a16:creationId xmlns:a16="http://schemas.microsoft.com/office/drawing/2014/main" id="{E8190E52-81D7-0B4D-9C77-1041106B251F}"/>
                </a:ext>
              </a:extLst>
            </p:cNvPr>
            <p:cNvCxnSpPr>
              <a:cxnSpLocks/>
              <a:stCxn id="10" idx="4"/>
              <a:endCxn id="17" idx="0"/>
            </p:cNvCxnSpPr>
            <p:nvPr/>
          </p:nvCxnSpPr>
          <p:spPr>
            <a:xfrm flipH="1">
              <a:off x="7493878" y="2774023"/>
              <a:ext cx="2008" cy="2964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cteur droit 68">
              <a:extLst>
                <a:ext uri="{FF2B5EF4-FFF2-40B4-BE49-F238E27FC236}">
                  <a16:creationId xmlns:a16="http://schemas.microsoft.com/office/drawing/2014/main" id="{0266D6A9-EDF5-4C47-BA33-8EBE83936D7B}"/>
                </a:ext>
              </a:extLst>
            </p:cNvPr>
            <p:cNvCxnSpPr>
              <a:cxnSpLocks/>
              <a:stCxn id="17" idx="4"/>
              <a:endCxn id="24" idx="0"/>
            </p:cNvCxnSpPr>
            <p:nvPr/>
          </p:nvCxnSpPr>
          <p:spPr>
            <a:xfrm flipH="1">
              <a:off x="7491870" y="3204076"/>
              <a:ext cx="2007" cy="2707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69">
              <a:extLst>
                <a:ext uri="{FF2B5EF4-FFF2-40B4-BE49-F238E27FC236}">
                  <a16:creationId xmlns:a16="http://schemas.microsoft.com/office/drawing/2014/main" id="{3EF44990-369D-9C4D-A28C-897D61DA708A}"/>
                </a:ext>
              </a:extLst>
            </p:cNvPr>
            <p:cNvCxnSpPr>
              <a:cxnSpLocks/>
              <a:stCxn id="24" idx="4"/>
              <a:endCxn id="31" idx="0"/>
            </p:cNvCxnSpPr>
            <p:nvPr/>
          </p:nvCxnSpPr>
          <p:spPr>
            <a:xfrm flipH="1">
              <a:off x="7489862" y="3608430"/>
              <a:ext cx="2009" cy="23473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70">
              <a:extLst>
                <a:ext uri="{FF2B5EF4-FFF2-40B4-BE49-F238E27FC236}">
                  <a16:creationId xmlns:a16="http://schemas.microsoft.com/office/drawing/2014/main" id="{EFAC8DBA-BB80-4740-AF10-E688F64CF598}"/>
                </a:ext>
              </a:extLst>
            </p:cNvPr>
            <p:cNvCxnSpPr>
              <a:cxnSpLocks/>
              <a:stCxn id="25" idx="4"/>
              <a:endCxn id="32" idx="0"/>
            </p:cNvCxnSpPr>
            <p:nvPr/>
          </p:nvCxnSpPr>
          <p:spPr>
            <a:xfrm flipH="1">
              <a:off x="7961102" y="3605830"/>
              <a:ext cx="2009" cy="23473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71">
              <a:extLst>
                <a:ext uri="{FF2B5EF4-FFF2-40B4-BE49-F238E27FC236}">
                  <a16:creationId xmlns:a16="http://schemas.microsoft.com/office/drawing/2014/main" id="{38BF0190-156D-1E40-8585-C49428A5ECE6}"/>
                </a:ext>
              </a:extLst>
            </p:cNvPr>
            <p:cNvCxnSpPr>
              <a:cxnSpLocks/>
              <a:stCxn id="18" idx="4"/>
              <a:endCxn id="25" idx="0"/>
            </p:cNvCxnSpPr>
            <p:nvPr/>
          </p:nvCxnSpPr>
          <p:spPr>
            <a:xfrm flipH="1">
              <a:off x="7963111" y="3201476"/>
              <a:ext cx="2007" cy="2707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72">
              <a:extLst>
                <a:ext uri="{FF2B5EF4-FFF2-40B4-BE49-F238E27FC236}">
                  <a16:creationId xmlns:a16="http://schemas.microsoft.com/office/drawing/2014/main" id="{FC4A3AF2-D767-3C44-BFE8-32C4B51DA589}"/>
                </a:ext>
              </a:extLst>
            </p:cNvPr>
            <p:cNvCxnSpPr>
              <a:cxnSpLocks/>
              <a:stCxn id="11" idx="4"/>
              <a:endCxn id="18" idx="0"/>
            </p:cNvCxnSpPr>
            <p:nvPr/>
          </p:nvCxnSpPr>
          <p:spPr>
            <a:xfrm flipH="1">
              <a:off x="7965120" y="2771424"/>
              <a:ext cx="2008" cy="2964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eur droit 73">
              <a:extLst>
                <a:ext uri="{FF2B5EF4-FFF2-40B4-BE49-F238E27FC236}">
                  <a16:creationId xmlns:a16="http://schemas.microsoft.com/office/drawing/2014/main" id="{7142C6F9-1BEC-E146-ADF7-FB56832980DA}"/>
                </a:ext>
              </a:extLst>
            </p:cNvPr>
            <p:cNvCxnSpPr>
              <a:cxnSpLocks/>
              <a:stCxn id="12" idx="4"/>
              <a:endCxn id="19" idx="0"/>
            </p:cNvCxnSpPr>
            <p:nvPr/>
          </p:nvCxnSpPr>
          <p:spPr>
            <a:xfrm flipH="1">
              <a:off x="8451539" y="2771002"/>
              <a:ext cx="2008" cy="2964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eur droit 74">
              <a:extLst>
                <a:ext uri="{FF2B5EF4-FFF2-40B4-BE49-F238E27FC236}">
                  <a16:creationId xmlns:a16="http://schemas.microsoft.com/office/drawing/2014/main" id="{5EC52465-4D05-9344-8D95-1289539F26BF}"/>
                </a:ext>
              </a:extLst>
            </p:cNvPr>
            <p:cNvCxnSpPr>
              <a:cxnSpLocks/>
              <a:stCxn id="19" idx="4"/>
              <a:endCxn id="26" idx="0"/>
            </p:cNvCxnSpPr>
            <p:nvPr/>
          </p:nvCxnSpPr>
          <p:spPr>
            <a:xfrm flipH="1">
              <a:off x="8449531" y="3201055"/>
              <a:ext cx="2007" cy="2707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cteur droit 75">
              <a:extLst>
                <a:ext uri="{FF2B5EF4-FFF2-40B4-BE49-F238E27FC236}">
                  <a16:creationId xmlns:a16="http://schemas.microsoft.com/office/drawing/2014/main" id="{866EC940-2ED4-284B-97C1-A00927E32862}"/>
                </a:ext>
              </a:extLst>
            </p:cNvPr>
            <p:cNvCxnSpPr>
              <a:cxnSpLocks/>
              <a:stCxn id="26" idx="4"/>
              <a:endCxn id="33" idx="0"/>
            </p:cNvCxnSpPr>
            <p:nvPr/>
          </p:nvCxnSpPr>
          <p:spPr>
            <a:xfrm flipH="1">
              <a:off x="8447521" y="3605409"/>
              <a:ext cx="2009" cy="23473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droit 76">
              <a:extLst>
                <a:ext uri="{FF2B5EF4-FFF2-40B4-BE49-F238E27FC236}">
                  <a16:creationId xmlns:a16="http://schemas.microsoft.com/office/drawing/2014/main" id="{ED8EB2B1-EBFE-D84E-91FD-C16C693E9C38}"/>
                </a:ext>
              </a:extLst>
            </p:cNvPr>
            <p:cNvCxnSpPr>
              <a:cxnSpLocks/>
              <a:stCxn id="27" idx="4"/>
              <a:endCxn id="34" idx="0"/>
            </p:cNvCxnSpPr>
            <p:nvPr/>
          </p:nvCxnSpPr>
          <p:spPr>
            <a:xfrm flipH="1">
              <a:off x="8943378" y="3603134"/>
              <a:ext cx="2009" cy="23473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eur droit 77">
              <a:extLst>
                <a:ext uri="{FF2B5EF4-FFF2-40B4-BE49-F238E27FC236}">
                  <a16:creationId xmlns:a16="http://schemas.microsoft.com/office/drawing/2014/main" id="{FCD3C7F9-E3DB-EE46-8803-040C0087E7AD}"/>
                </a:ext>
              </a:extLst>
            </p:cNvPr>
            <p:cNvCxnSpPr>
              <a:cxnSpLocks/>
              <a:stCxn id="20" idx="4"/>
              <a:endCxn id="27" idx="0"/>
            </p:cNvCxnSpPr>
            <p:nvPr/>
          </p:nvCxnSpPr>
          <p:spPr>
            <a:xfrm flipH="1">
              <a:off x="8945389" y="3198780"/>
              <a:ext cx="2007" cy="2707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eur droit 78">
              <a:extLst>
                <a:ext uri="{FF2B5EF4-FFF2-40B4-BE49-F238E27FC236}">
                  <a16:creationId xmlns:a16="http://schemas.microsoft.com/office/drawing/2014/main" id="{02D8F5EE-FB25-A840-85FE-1F6CE3A8A8F6}"/>
                </a:ext>
              </a:extLst>
            </p:cNvPr>
            <p:cNvCxnSpPr>
              <a:cxnSpLocks/>
              <a:stCxn id="13" idx="4"/>
              <a:endCxn id="20" idx="0"/>
            </p:cNvCxnSpPr>
            <p:nvPr/>
          </p:nvCxnSpPr>
          <p:spPr>
            <a:xfrm flipH="1">
              <a:off x="8947396" y="2768727"/>
              <a:ext cx="2008" cy="2964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Ellipse 79">
              <a:extLst>
                <a:ext uri="{FF2B5EF4-FFF2-40B4-BE49-F238E27FC236}">
                  <a16:creationId xmlns:a16="http://schemas.microsoft.com/office/drawing/2014/main" id="{6F65741C-9032-894C-AFB5-10F2532DD855}"/>
                </a:ext>
              </a:extLst>
            </p:cNvPr>
            <p:cNvSpPr/>
            <p:nvPr/>
          </p:nvSpPr>
          <p:spPr>
            <a:xfrm>
              <a:off x="6038304" y="2227631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Ellipse 80">
              <a:extLst>
                <a:ext uri="{FF2B5EF4-FFF2-40B4-BE49-F238E27FC236}">
                  <a16:creationId xmlns:a16="http://schemas.microsoft.com/office/drawing/2014/main" id="{36D3DE7F-9396-AE46-84F5-9767E1DF3E43}"/>
                </a:ext>
              </a:extLst>
            </p:cNvPr>
            <p:cNvSpPr/>
            <p:nvPr/>
          </p:nvSpPr>
          <p:spPr>
            <a:xfrm>
              <a:off x="6505386" y="2228064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Ellipse 81">
              <a:extLst>
                <a:ext uri="{FF2B5EF4-FFF2-40B4-BE49-F238E27FC236}">
                  <a16:creationId xmlns:a16="http://schemas.microsoft.com/office/drawing/2014/main" id="{E7F63FC1-489B-864F-82B0-A68CC7CEFE7E}"/>
                </a:ext>
              </a:extLst>
            </p:cNvPr>
            <p:cNvSpPr/>
            <p:nvPr/>
          </p:nvSpPr>
          <p:spPr>
            <a:xfrm>
              <a:off x="6973637" y="2227777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Ellipse 82">
              <a:extLst>
                <a:ext uri="{FF2B5EF4-FFF2-40B4-BE49-F238E27FC236}">
                  <a16:creationId xmlns:a16="http://schemas.microsoft.com/office/drawing/2014/main" id="{20D3B482-4B7D-1E49-8D6C-9CB1903BF934}"/>
                </a:ext>
              </a:extLst>
            </p:cNvPr>
            <p:cNvSpPr/>
            <p:nvPr/>
          </p:nvSpPr>
          <p:spPr>
            <a:xfrm>
              <a:off x="7411552" y="2227777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84" name="Ellipse 83">
              <a:extLst>
                <a:ext uri="{FF2B5EF4-FFF2-40B4-BE49-F238E27FC236}">
                  <a16:creationId xmlns:a16="http://schemas.microsoft.com/office/drawing/2014/main" id="{44DC1037-D863-8F4F-8C9F-AA6A2CF0C63F}"/>
                </a:ext>
              </a:extLst>
            </p:cNvPr>
            <p:cNvSpPr/>
            <p:nvPr/>
          </p:nvSpPr>
          <p:spPr>
            <a:xfrm>
              <a:off x="7882793" y="2225178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Ellipse 84">
              <a:extLst>
                <a:ext uri="{FF2B5EF4-FFF2-40B4-BE49-F238E27FC236}">
                  <a16:creationId xmlns:a16="http://schemas.microsoft.com/office/drawing/2014/main" id="{B5F07358-32D1-E848-8A2E-CB198E033DD1}"/>
                </a:ext>
              </a:extLst>
            </p:cNvPr>
            <p:cNvSpPr/>
            <p:nvPr/>
          </p:nvSpPr>
          <p:spPr>
            <a:xfrm>
              <a:off x="8369212" y="2224756"/>
              <a:ext cx="156617" cy="13364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Ellipse 85">
              <a:extLst>
                <a:ext uri="{FF2B5EF4-FFF2-40B4-BE49-F238E27FC236}">
                  <a16:creationId xmlns:a16="http://schemas.microsoft.com/office/drawing/2014/main" id="{3949137D-800F-374B-8235-E3381F5ADA24}"/>
                </a:ext>
              </a:extLst>
            </p:cNvPr>
            <p:cNvSpPr/>
            <p:nvPr/>
          </p:nvSpPr>
          <p:spPr>
            <a:xfrm>
              <a:off x="8865070" y="2222482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7" name="Connecteur droit 86">
              <a:extLst>
                <a:ext uri="{FF2B5EF4-FFF2-40B4-BE49-F238E27FC236}">
                  <a16:creationId xmlns:a16="http://schemas.microsoft.com/office/drawing/2014/main" id="{8427C676-32FE-7443-9646-5C3880EE491D}"/>
                </a:ext>
              </a:extLst>
            </p:cNvPr>
            <p:cNvCxnSpPr>
              <a:stCxn id="80" idx="6"/>
              <a:endCxn id="81" idx="2"/>
            </p:cNvCxnSpPr>
            <p:nvPr/>
          </p:nvCxnSpPr>
          <p:spPr>
            <a:xfrm>
              <a:off x="6194921" y="2294452"/>
              <a:ext cx="310465" cy="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cteur droit 87">
              <a:extLst>
                <a:ext uri="{FF2B5EF4-FFF2-40B4-BE49-F238E27FC236}">
                  <a16:creationId xmlns:a16="http://schemas.microsoft.com/office/drawing/2014/main" id="{F519D9B7-09D5-334F-82C4-F7ED63AE9B80}"/>
                </a:ext>
              </a:extLst>
            </p:cNvPr>
            <p:cNvCxnSpPr>
              <a:cxnSpLocks/>
              <a:stCxn id="81" idx="6"/>
              <a:endCxn id="82" idx="2"/>
            </p:cNvCxnSpPr>
            <p:nvPr/>
          </p:nvCxnSpPr>
          <p:spPr>
            <a:xfrm flipV="1">
              <a:off x="6662003" y="2294598"/>
              <a:ext cx="311633" cy="2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cteur droit 88">
              <a:extLst>
                <a:ext uri="{FF2B5EF4-FFF2-40B4-BE49-F238E27FC236}">
                  <a16:creationId xmlns:a16="http://schemas.microsoft.com/office/drawing/2014/main" id="{F1F80930-2215-9E40-9791-99BAB3722289}"/>
                </a:ext>
              </a:extLst>
            </p:cNvPr>
            <p:cNvCxnSpPr>
              <a:cxnSpLocks/>
              <a:stCxn id="82" idx="6"/>
              <a:endCxn id="83" idx="2"/>
            </p:cNvCxnSpPr>
            <p:nvPr/>
          </p:nvCxnSpPr>
          <p:spPr>
            <a:xfrm>
              <a:off x="7130253" y="2294598"/>
              <a:ext cx="28129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cteur droit 89">
              <a:extLst>
                <a:ext uri="{FF2B5EF4-FFF2-40B4-BE49-F238E27FC236}">
                  <a16:creationId xmlns:a16="http://schemas.microsoft.com/office/drawing/2014/main" id="{6D6B8E3F-8DF1-9042-B38E-FD476A218133}"/>
                </a:ext>
              </a:extLst>
            </p:cNvPr>
            <p:cNvCxnSpPr>
              <a:cxnSpLocks/>
              <a:stCxn id="83" idx="6"/>
              <a:endCxn id="84" idx="2"/>
            </p:cNvCxnSpPr>
            <p:nvPr/>
          </p:nvCxnSpPr>
          <p:spPr>
            <a:xfrm flipV="1">
              <a:off x="7568168" y="2292000"/>
              <a:ext cx="314623" cy="25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necteur droit 90">
              <a:extLst>
                <a:ext uri="{FF2B5EF4-FFF2-40B4-BE49-F238E27FC236}">
                  <a16:creationId xmlns:a16="http://schemas.microsoft.com/office/drawing/2014/main" id="{38620481-571D-E144-9627-9C0C2AFA167A}"/>
                </a:ext>
              </a:extLst>
            </p:cNvPr>
            <p:cNvCxnSpPr>
              <a:cxnSpLocks/>
              <a:stCxn id="84" idx="6"/>
              <a:endCxn id="85" idx="2"/>
            </p:cNvCxnSpPr>
            <p:nvPr/>
          </p:nvCxnSpPr>
          <p:spPr>
            <a:xfrm flipV="1">
              <a:off x="8039410" y="2291578"/>
              <a:ext cx="329803" cy="4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cteur droit 91">
              <a:extLst>
                <a:ext uri="{FF2B5EF4-FFF2-40B4-BE49-F238E27FC236}">
                  <a16:creationId xmlns:a16="http://schemas.microsoft.com/office/drawing/2014/main" id="{832F6391-387E-4D41-9877-0788D73397CE}"/>
                </a:ext>
              </a:extLst>
            </p:cNvPr>
            <p:cNvCxnSpPr>
              <a:cxnSpLocks/>
              <a:stCxn id="85" idx="6"/>
              <a:endCxn id="86" idx="2"/>
            </p:cNvCxnSpPr>
            <p:nvPr/>
          </p:nvCxnSpPr>
          <p:spPr>
            <a:xfrm flipV="1">
              <a:off x="8525830" y="2289302"/>
              <a:ext cx="339241" cy="22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cteur droit 92">
              <a:extLst>
                <a:ext uri="{FF2B5EF4-FFF2-40B4-BE49-F238E27FC236}">
                  <a16:creationId xmlns:a16="http://schemas.microsoft.com/office/drawing/2014/main" id="{B7D752CA-9CC7-0441-AABD-1E3FF9918992}"/>
                </a:ext>
              </a:extLst>
            </p:cNvPr>
            <p:cNvCxnSpPr>
              <a:cxnSpLocks/>
              <a:endCxn id="13" idx="0"/>
            </p:cNvCxnSpPr>
            <p:nvPr/>
          </p:nvCxnSpPr>
          <p:spPr>
            <a:xfrm>
              <a:off x="8945387" y="2348176"/>
              <a:ext cx="4018" cy="28691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necteur droit 93">
              <a:extLst>
                <a:ext uri="{FF2B5EF4-FFF2-40B4-BE49-F238E27FC236}">
                  <a16:creationId xmlns:a16="http://schemas.microsoft.com/office/drawing/2014/main" id="{104A4F73-5BFA-B44F-810A-2A980DA334F1}"/>
                </a:ext>
              </a:extLst>
            </p:cNvPr>
            <p:cNvCxnSpPr>
              <a:cxnSpLocks/>
              <a:stCxn id="85" idx="4"/>
              <a:endCxn id="12" idx="0"/>
            </p:cNvCxnSpPr>
            <p:nvPr/>
          </p:nvCxnSpPr>
          <p:spPr>
            <a:xfrm>
              <a:off x="8447520" y="2358398"/>
              <a:ext cx="6027" cy="2789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cteur droit 94">
              <a:extLst>
                <a:ext uri="{FF2B5EF4-FFF2-40B4-BE49-F238E27FC236}">
                  <a16:creationId xmlns:a16="http://schemas.microsoft.com/office/drawing/2014/main" id="{3F946976-C108-9147-BF6D-8798BC5B58B4}"/>
                </a:ext>
              </a:extLst>
            </p:cNvPr>
            <p:cNvCxnSpPr>
              <a:cxnSpLocks/>
              <a:stCxn id="84" idx="4"/>
              <a:endCxn id="11" idx="0"/>
            </p:cNvCxnSpPr>
            <p:nvPr/>
          </p:nvCxnSpPr>
          <p:spPr>
            <a:xfrm>
              <a:off x="7961102" y="2358820"/>
              <a:ext cx="6027" cy="2789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cteur droit 95">
              <a:extLst>
                <a:ext uri="{FF2B5EF4-FFF2-40B4-BE49-F238E27FC236}">
                  <a16:creationId xmlns:a16="http://schemas.microsoft.com/office/drawing/2014/main" id="{E5D4ED98-F357-F244-8AF5-43B184C1F576}"/>
                </a:ext>
              </a:extLst>
            </p:cNvPr>
            <p:cNvCxnSpPr>
              <a:cxnSpLocks/>
              <a:stCxn id="83" idx="4"/>
              <a:endCxn id="10" idx="0"/>
            </p:cNvCxnSpPr>
            <p:nvPr/>
          </p:nvCxnSpPr>
          <p:spPr>
            <a:xfrm>
              <a:off x="7489862" y="2361419"/>
              <a:ext cx="6027" cy="2789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cteur droit 96">
              <a:extLst>
                <a:ext uri="{FF2B5EF4-FFF2-40B4-BE49-F238E27FC236}">
                  <a16:creationId xmlns:a16="http://schemas.microsoft.com/office/drawing/2014/main" id="{4970E42E-2839-7248-9F7B-1A007DD80647}"/>
                </a:ext>
              </a:extLst>
            </p:cNvPr>
            <p:cNvCxnSpPr>
              <a:cxnSpLocks/>
              <a:stCxn id="82" idx="4"/>
              <a:endCxn id="9" idx="0"/>
            </p:cNvCxnSpPr>
            <p:nvPr/>
          </p:nvCxnSpPr>
          <p:spPr>
            <a:xfrm>
              <a:off x="7051945" y="2361419"/>
              <a:ext cx="6027" cy="2789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cteur droit 97">
              <a:extLst>
                <a:ext uri="{FF2B5EF4-FFF2-40B4-BE49-F238E27FC236}">
                  <a16:creationId xmlns:a16="http://schemas.microsoft.com/office/drawing/2014/main" id="{29CD55C9-CA91-F046-9622-B557131B93DC}"/>
                </a:ext>
              </a:extLst>
            </p:cNvPr>
            <p:cNvCxnSpPr>
              <a:cxnSpLocks/>
              <a:stCxn id="81" idx="4"/>
              <a:endCxn id="8" idx="0"/>
            </p:cNvCxnSpPr>
            <p:nvPr/>
          </p:nvCxnSpPr>
          <p:spPr>
            <a:xfrm>
              <a:off x="6583695" y="2361706"/>
              <a:ext cx="6027" cy="2789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cteur droit 98">
              <a:extLst>
                <a:ext uri="{FF2B5EF4-FFF2-40B4-BE49-F238E27FC236}">
                  <a16:creationId xmlns:a16="http://schemas.microsoft.com/office/drawing/2014/main" id="{5A709D66-40FB-3448-B143-DD90530D683A}"/>
                </a:ext>
              </a:extLst>
            </p:cNvPr>
            <p:cNvCxnSpPr>
              <a:cxnSpLocks/>
              <a:stCxn id="80" idx="4"/>
              <a:endCxn id="7" idx="0"/>
            </p:cNvCxnSpPr>
            <p:nvPr/>
          </p:nvCxnSpPr>
          <p:spPr>
            <a:xfrm>
              <a:off x="6116612" y="2361273"/>
              <a:ext cx="6027" cy="2789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Ellipse 99">
              <a:extLst>
                <a:ext uri="{FF2B5EF4-FFF2-40B4-BE49-F238E27FC236}">
                  <a16:creationId xmlns:a16="http://schemas.microsoft.com/office/drawing/2014/main" id="{39CE07E3-DFD9-854B-93A0-E7F89A9151D7}"/>
                </a:ext>
              </a:extLst>
            </p:cNvPr>
            <p:cNvSpPr/>
            <p:nvPr/>
          </p:nvSpPr>
          <p:spPr>
            <a:xfrm>
              <a:off x="6042321" y="1816350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Ellipse 100">
              <a:extLst>
                <a:ext uri="{FF2B5EF4-FFF2-40B4-BE49-F238E27FC236}">
                  <a16:creationId xmlns:a16="http://schemas.microsoft.com/office/drawing/2014/main" id="{365068B1-0DE7-5049-A769-2A293DE862D4}"/>
                </a:ext>
              </a:extLst>
            </p:cNvPr>
            <p:cNvSpPr/>
            <p:nvPr/>
          </p:nvSpPr>
          <p:spPr>
            <a:xfrm>
              <a:off x="6509406" y="1816784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Ellipse 101">
              <a:extLst>
                <a:ext uri="{FF2B5EF4-FFF2-40B4-BE49-F238E27FC236}">
                  <a16:creationId xmlns:a16="http://schemas.microsoft.com/office/drawing/2014/main" id="{19C07E19-E646-0445-B092-F297AE5E6285}"/>
                </a:ext>
              </a:extLst>
            </p:cNvPr>
            <p:cNvSpPr/>
            <p:nvPr/>
          </p:nvSpPr>
          <p:spPr>
            <a:xfrm>
              <a:off x="6977654" y="1816497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Ellipse 102">
              <a:extLst>
                <a:ext uri="{FF2B5EF4-FFF2-40B4-BE49-F238E27FC236}">
                  <a16:creationId xmlns:a16="http://schemas.microsoft.com/office/drawing/2014/main" id="{E6212A4C-6E62-F842-A4C4-1644D4B63FB5}"/>
                </a:ext>
              </a:extLst>
            </p:cNvPr>
            <p:cNvSpPr/>
            <p:nvPr/>
          </p:nvSpPr>
          <p:spPr>
            <a:xfrm>
              <a:off x="7415571" y="1816497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104" name="Ellipse 103">
              <a:extLst>
                <a:ext uri="{FF2B5EF4-FFF2-40B4-BE49-F238E27FC236}">
                  <a16:creationId xmlns:a16="http://schemas.microsoft.com/office/drawing/2014/main" id="{6E3BBE1F-741C-784A-AD28-B8499FE91526}"/>
                </a:ext>
              </a:extLst>
            </p:cNvPr>
            <p:cNvSpPr/>
            <p:nvPr/>
          </p:nvSpPr>
          <p:spPr>
            <a:xfrm>
              <a:off x="7886811" y="1813897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Ellipse 104">
              <a:extLst>
                <a:ext uri="{FF2B5EF4-FFF2-40B4-BE49-F238E27FC236}">
                  <a16:creationId xmlns:a16="http://schemas.microsoft.com/office/drawing/2014/main" id="{12DE2C70-2342-2E48-A721-915BBA09B409}"/>
                </a:ext>
              </a:extLst>
            </p:cNvPr>
            <p:cNvSpPr/>
            <p:nvPr/>
          </p:nvSpPr>
          <p:spPr>
            <a:xfrm>
              <a:off x="8373230" y="1813475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Ellipse 105">
              <a:extLst>
                <a:ext uri="{FF2B5EF4-FFF2-40B4-BE49-F238E27FC236}">
                  <a16:creationId xmlns:a16="http://schemas.microsoft.com/office/drawing/2014/main" id="{BA8A3EAF-EABE-3940-A572-F99C5FF627D8}"/>
                </a:ext>
              </a:extLst>
            </p:cNvPr>
            <p:cNvSpPr/>
            <p:nvPr/>
          </p:nvSpPr>
          <p:spPr>
            <a:xfrm>
              <a:off x="8869087" y="1811200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7" name="Connecteur droit 106">
              <a:extLst>
                <a:ext uri="{FF2B5EF4-FFF2-40B4-BE49-F238E27FC236}">
                  <a16:creationId xmlns:a16="http://schemas.microsoft.com/office/drawing/2014/main" id="{DC41CC03-61D8-654F-A1EC-D4954F03C9C1}"/>
                </a:ext>
              </a:extLst>
            </p:cNvPr>
            <p:cNvCxnSpPr>
              <a:stCxn id="100" idx="6"/>
              <a:endCxn id="101" idx="2"/>
            </p:cNvCxnSpPr>
            <p:nvPr/>
          </p:nvCxnSpPr>
          <p:spPr>
            <a:xfrm>
              <a:off x="6198939" y="1883171"/>
              <a:ext cx="310465" cy="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necteur droit 107">
              <a:extLst>
                <a:ext uri="{FF2B5EF4-FFF2-40B4-BE49-F238E27FC236}">
                  <a16:creationId xmlns:a16="http://schemas.microsoft.com/office/drawing/2014/main" id="{E9043E8C-C7AB-324C-BFAB-ABF426CF4CDA}"/>
                </a:ext>
              </a:extLst>
            </p:cNvPr>
            <p:cNvCxnSpPr>
              <a:cxnSpLocks/>
              <a:stCxn id="101" idx="6"/>
              <a:endCxn id="102" idx="2"/>
            </p:cNvCxnSpPr>
            <p:nvPr/>
          </p:nvCxnSpPr>
          <p:spPr>
            <a:xfrm flipV="1">
              <a:off x="6666020" y="1883317"/>
              <a:ext cx="311633" cy="2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necteur droit 108">
              <a:extLst>
                <a:ext uri="{FF2B5EF4-FFF2-40B4-BE49-F238E27FC236}">
                  <a16:creationId xmlns:a16="http://schemas.microsoft.com/office/drawing/2014/main" id="{05B90979-8113-D849-B963-2E9F8AD10EA2}"/>
                </a:ext>
              </a:extLst>
            </p:cNvPr>
            <p:cNvCxnSpPr>
              <a:cxnSpLocks/>
              <a:stCxn id="102" idx="6"/>
              <a:endCxn id="103" idx="2"/>
            </p:cNvCxnSpPr>
            <p:nvPr/>
          </p:nvCxnSpPr>
          <p:spPr>
            <a:xfrm>
              <a:off x="7134271" y="1883317"/>
              <a:ext cx="28129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necteur droit 109">
              <a:extLst>
                <a:ext uri="{FF2B5EF4-FFF2-40B4-BE49-F238E27FC236}">
                  <a16:creationId xmlns:a16="http://schemas.microsoft.com/office/drawing/2014/main" id="{3660586F-5A02-2145-B852-CF5364FBD418}"/>
                </a:ext>
              </a:extLst>
            </p:cNvPr>
            <p:cNvCxnSpPr>
              <a:cxnSpLocks/>
              <a:stCxn id="103" idx="6"/>
              <a:endCxn id="104" idx="2"/>
            </p:cNvCxnSpPr>
            <p:nvPr/>
          </p:nvCxnSpPr>
          <p:spPr>
            <a:xfrm flipV="1">
              <a:off x="7572187" y="1880718"/>
              <a:ext cx="314623" cy="25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cteur droit 110">
              <a:extLst>
                <a:ext uri="{FF2B5EF4-FFF2-40B4-BE49-F238E27FC236}">
                  <a16:creationId xmlns:a16="http://schemas.microsoft.com/office/drawing/2014/main" id="{9C818B57-BF86-DF42-A18F-7AFF94F0DA3B}"/>
                </a:ext>
              </a:extLst>
            </p:cNvPr>
            <p:cNvCxnSpPr>
              <a:cxnSpLocks/>
              <a:stCxn id="104" idx="6"/>
              <a:endCxn id="105" idx="2"/>
            </p:cNvCxnSpPr>
            <p:nvPr/>
          </p:nvCxnSpPr>
          <p:spPr>
            <a:xfrm flipV="1">
              <a:off x="8043429" y="1880296"/>
              <a:ext cx="329803" cy="4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necteur droit 111">
              <a:extLst>
                <a:ext uri="{FF2B5EF4-FFF2-40B4-BE49-F238E27FC236}">
                  <a16:creationId xmlns:a16="http://schemas.microsoft.com/office/drawing/2014/main" id="{1C5B109C-4AF0-D346-9055-B86E4568AB15}"/>
                </a:ext>
              </a:extLst>
            </p:cNvPr>
            <p:cNvCxnSpPr>
              <a:cxnSpLocks/>
              <a:stCxn id="106" idx="6"/>
              <a:endCxn id="129" idx="2"/>
            </p:cNvCxnSpPr>
            <p:nvPr/>
          </p:nvCxnSpPr>
          <p:spPr>
            <a:xfrm>
              <a:off x="9025705" y="1878022"/>
              <a:ext cx="352951" cy="22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necteur droit 112">
              <a:extLst>
                <a:ext uri="{FF2B5EF4-FFF2-40B4-BE49-F238E27FC236}">
                  <a16:creationId xmlns:a16="http://schemas.microsoft.com/office/drawing/2014/main" id="{BE1694AD-634E-EF49-9F0F-6E92430EC658}"/>
                </a:ext>
              </a:extLst>
            </p:cNvPr>
            <p:cNvCxnSpPr>
              <a:cxnSpLocks/>
              <a:stCxn id="106" idx="4"/>
              <a:endCxn id="86" idx="0"/>
            </p:cNvCxnSpPr>
            <p:nvPr/>
          </p:nvCxnSpPr>
          <p:spPr>
            <a:xfrm flipH="1">
              <a:off x="8943378" y="1944842"/>
              <a:ext cx="4019" cy="2776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necteur droit 113">
              <a:extLst>
                <a:ext uri="{FF2B5EF4-FFF2-40B4-BE49-F238E27FC236}">
                  <a16:creationId xmlns:a16="http://schemas.microsoft.com/office/drawing/2014/main" id="{33B86E25-5923-7440-8E3F-265BD512BB81}"/>
                </a:ext>
              </a:extLst>
            </p:cNvPr>
            <p:cNvCxnSpPr>
              <a:cxnSpLocks/>
              <a:stCxn id="105" idx="4"/>
              <a:endCxn id="85" idx="0"/>
            </p:cNvCxnSpPr>
            <p:nvPr/>
          </p:nvCxnSpPr>
          <p:spPr>
            <a:xfrm flipH="1">
              <a:off x="8447520" y="1947117"/>
              <a:ext cx="4019" cy="2776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necteur droit 114">
              <a:extLst>
                <a:ext uri="{FF2B5EF4-FFF2-40B4-BE49-F238E27FC236}">
                  <a16:creationId xmlns:a16="http://schemas.microsoft.com/office/drawing/2014/main" id="{4CACF573-318C-6749-9D57-B725F0191622}"/>
                </a:ext>
              </a:extLst>
            </p:cNvPr>
            <p:cNvCxnSpPr>
              <a:cxnSpLocks/>
              <a:stCxn id="104" idx="4"/>
              <a:endCxn id="84" idx="0"/>
            </p:cNvCxnSpPr>
            <p:nvPr/>
          </p:nvCxnSpPr>
          <p:spPr>
            <a:xfrm flipH="1">
              <a:off x="7961102" y="1947538"/>
              <a:ext cx="4019" cy="2776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necteur droit 115">
              <a:extLst>
                <a:ext uri="{FF2B5EF4-FFF2-40B4-BE49-F238E27FC236}">
                  <a16:creationId xmlns:a16="http://schemas.microsoft.com/office/drawing/2014/main" id="{4B1D3062-78DB-AF48-B5A0-50935006146D}"/>
                </a:ext>
              </a:extLst>
            </p:cNvPr>
            <p:cNvCxnSpPr>
              <a:cxnSpLocks/>
              <a:stCxn id="103" idx="4"/>
              <a:endCxn id="83" idx="0"/>
            </p:cNvCxnSpPr>
            <p:nvPr/>
          </p:nvCxnSpPr>
          <p:spPr>
            <a:xfrm flipH="1">
              <a:off x="7489862" y="1950138"/>
              <a:ext cx="4019" cy="2776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necteur droit 116">
              <a:extLst>
                <a:ext uri="{FF2B5EF4-FFF2-40B4-BE49-F238E27FC236}">
                  <a16:creationId xmlns:a16="http://schemas.microsoft.com/office/drawing/2014/main" id="{27890038-F0F8-E745-A9E7-F87F2B5E1E73}"/>
                </a:ext>
              </a:extLst>
            </p:cNvPr>
            <p:cNvCxnSpPr>
              <a:cxnSpLocks/>
              <a:stCxn id="102" idx="4"/>
              <a:endCxn id="82" idx="0"/>
            </p:cNvCxnSpPr>
            <p:nvPr/>
          </p:nvCxnSpPr>
          <p:spPr>
            <a:xfrm flipH="1">
              <a:off x="7051945" y="1950138"/>
              <a:ext cx="4019" cy="2776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necteur droit 117">
              <a:extLst>
                <a:ext uri="{FF2B5EF4-FFF2-40B4-BE49-F238E27FC236}">
                  <a16:creationId xmlns:a16="http://schemas.microsoft.com/office/drawing/2014/main" id="{E000D4BF-E85F-954D-9C2A-84B4CF0C56D4}"/>
                </a:ext>
              </a:extLst>
            </p:cNvPr>
            <p:cNvCxnSpPr>
              <a:cxnSpLocks/>
              <a:stCxn id="101" idx="4"/>
              <a:endCxn id="81" idx="0"/>
            </p:cNvCxnSpPr>
            <p:nvPr/>
          </p:nvCxnSpPr>
          <p:spPr>
            <a:xfrm flipH="1">
              <a:off x="6583695" y="1950425"/>
              <a:ext cx="4019" cy="2776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necteur droit 118">
              <a:extLst>
                <a:ext uri="{FF2B5EF4-FFF2-40B4-BE49-F238E27FC236}">
                  <a16:creationId xmlns:a16="http://schemas.microsoft.com/office/drawing/2014/main" id="{BC9C5334-12D4-294F-A69E-D4F1DF7F89D2}"/>
                </a:ext>
              </a:extLst>
            </p:cNvPr>
            <p:cNvCxnSpPr>
              <a:cxnSpLocks/>
              <a:stCxn id="100" idx="4"/>
              <a:endCxn id="80" idx="0"/>
            </p:cNvCxnSpPr>
            <p:nvPr/>
          </p:nvCxnSpPr>
          <p:spPr>
            <a:xfrm flipH="1">
              <a:off x="6116612" y="1949991"/>
              <a:ext cx="4019" cy="2776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Ellipse 119">
              <a:extLst>
                <a:ext uri="{FF2B5EF4-FFF2-40B4-BE49-F238E27FC236}">
                  <a16:creationId xmlns:a16="http://schemas.microsoft.com/office/drawing/2014/main" id="{DB84F5A4-5779-BB47-A0C4-E745BFB49268}"/>
                </a:ext>
              </a:extLst>
            </p:cNvPr>
            <p:cNvSpPr/>
            <p:nvPr/>
          </p:nvSpPr>
          <p:spPr>
            <a:xfrm>
              <a:off x="9380665" y="2637360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Ellipse 120">
              <a:extLst>
                <a:ext uri="{FF2B5EF4-FFF2-40B4-BE49-F238E27FC236}">
                  <a16:creationId xmlns:a16="http://schemas.microsoft.com/office/drawing/2014/main" id="{2D9F15C3-FDDF-EC48-9B5F-A9E9E871EC14}"/>
                </a:ext>
              </a:extLst>
            </p:cNvPr>
            <p:cNvSpPr/>
            <p:nvPr/>
          </p:nvSpPr>
          <p:spPr>
            <a:xfrm>
              <a:off x="9378655" y="3067412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Ellipse 121">
              <a:extLst>
                <a:ext uri="{FF2B5EF4-FFF2-40B4-BE49-F238E27FC236}">
                  <a16:creationId xmlns:a16="http://schemas.microsoft.com/office/drawing/2014/main" id="{AD39C4A4-3F6E-704B-B1C6-D76FAD4BDF50}"/>
                </a:ext>
              </a:extLst>
            </p:cNvPr>
            <p:cNvSpPr/>
            <p:nvPr/>
          </p:nvSpPr>
          <p:spPr>
            <a:xfrm>
              <a:off x="9376648" y="3471767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Ellipse 122">
              <a:extLst>
                <a:ext uri="{FF2B5EF4-FFF2-40B4-BE49-F238E27FC236}">
                  <a16:creationId xmlns:a16="http://schemas.microsoft.com/office/drawing/2014/main" id="{C7E0C175-F855-B04C-8FEC-AFF40BD16A19}"/>
                </a:ext>
              </a:extLst>
            </p:cNvPr>
            <p:cNvSpPr/>
            <p:nvPr/>
          </p:nvSpPr>
          <p:spPr>
            <a:xfrm>
              <a:off x="9374638" y="3840139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4" name="Connecteur droit 123">
              <a:extLst>
                <a:ext uri="{FF2B5EF4-FFF2-40B4-BE49-F238E27FC236}">
                  <a16:creationId xmlns:a16="http://schemas.microsoft.com/office/drawing/2014/main" id="{36E6F86C-1558-0F42-87B4-2AB5A889C0AD}"/>
                </a:ext>
              </a:extLst>
            </p:cNvPr>
            <p:cNvCxnSpPr>
              <a:cxnSpLocks/>
              <a:stCxn id="122" idx="4"/>
              <a:endCxn id="123" idx="0"/>
            </p:cNvCxnSpPr>
            <p:nvPr/>
          </p:nvCxnSpPr>
          <p:spPr>
            <a:xfrm flipH="1">
              <a:off x="9452946" y="3605409"/>
              <a:ext cx="2009" cy="23473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necteur droit 124">
              <a:extLst>
                <a:ext uri="{FF2B5EF4-FFF2-40B4-BE49-F238E27FC236}">
                  <a16:creationId xmlns:a16="http://schemas.microsoft.com/office/drawing/2014/main" id="{C702AF3D-41C6-2E4C-969B-49BDCB525568}"/>
                </a:ext>
              </a:extLst>
            </p:cNvPr>
            <p:cNvCxnSpPr>
              <a:cxnSpLocks/>
              <a:stCxn id="121" idx="4"/>
              <a:endCxn id="122" idx="0"/>
            </p:cNvCxnSpPr>
            <p:nvPr/>
          </p:nvCxnSpPr>
          <p:spPr>
            <a:xfrm flipH="1">
              <a:off x="9454957" y="3201055"/>
              <a:ext cx="2007" cy="2707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necteur droit 125">
              <a:extLst>
                <a:ext uri="{FF2B5EF4-FFF2-40B4-BE49-F238E27FC236}">
                  <a16:creationId xmlns:a16="http://schemas.microsoft.com/office/drawing/2014/main" id="{356AA755-0E60-2D49-ABC1-C238ED553DDD}"/>
                </a:ext>
              </a:extLst>
            </p:cNvPr>
            <p:cNvCxnSpPr>
              <a:cxnSpLocks/>
              <a:stCxn id="120" idx="4"/>
              <a:endCxn id="121" idx="0"/>
            </p:cNvCxnSpPr>
            <p:nvPr/>
          </p:nvCxnSpPr>
          <p:spPr>
            <a:xfrm flipH="1">
              <a:off x="9456965" y="2771002"/>
              <a:ext cx="2008" cy="2964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Ellipse 126">
              <a:extLst>
                <a:ext uri="{FF2B5EF4-FFF2-40B4-BE49-F238E27FC236}">
                  <a16:creationId xmlns:a16="http://schemas.microsoft.com/office/drawing/2014/main" id="{7AB4B5A9-50D6-294E-902C-E70CE9509D04}"/>
                </a:ext>
              </a:extLst>
            </p:cNvPr>
            <p:cNvSpPr/>
            <p:nvPr/>
          </p:nvSpPr>
          <p:spPr>
            <a:xfrm>
              <a:off x="9374637" y="2224756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8" name="Connecteur droit 127">
              <a:extLst>
                <a:ext uri="{FF2B5EF4-FFF2-40B4-BE49-F238E27FC236}">
                  <a16:creationId xmlns:a16="http://schemas.microsoft.com/office/drawing/2014/main" id="{3B01C79F-4B98-DB4C-B8CE-097357D780D0}"/>
                </a:ext>
              </a:extLst>
            </p:cNvPr>
            <p:cNvCxnSpPr>
              <a:cxnSpLocks/>
              <a:endCxn id="120" idx="0"/>
            </p:cNvCxnSpPr>
            <p:nvPr/>
          </p:nvCxnSpPr>
          <p:spPr>
            <a:xfrm>
              <a:off x="9454955" y="2350450"/>
              <a:ext cx="4018" cy="28691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Ellipse 128">
              <a:extLst>
                <a:ext uri="{FF2B5EF4-FFF2-40B4-BE49-F238E27FC236}">
                  <a16:creationId xmlns:a16="http://schemas.microsoft.com/office/drawing/2014/main" id="{0B805D84-F906-A443-83C6-AC81CA6E73D5}"/>
                </a:ext>
              </a:extLst>
            </p:cNvPr>
            <p:cNvSpPr/>
            <p:nvPr/>
          </p:nvSpPr>
          <p:spPr>
            <a:xfrm>
              <a:off x="9378655" y="1813475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0" name="Connecteur droit 129">
              <a:extLst>
                <a:ext uri="{FF2B5EF4-FFF2-40B4-BE49-F238E27FC236}">
                  <a16:creationId xmlns:a16="http://schemas.microsoft.com/office/drawing/2014/main" id="{EBBFCEE8-72FE-ED41-AAA8-9840CF60FD4F}"/>
                </a:ext>
              </a:extLst>
            </p:cNvPr>
            <p:cNvCxnSpPr>
              <a:cxnSpLocks/>
              <a:stCxn id="129" idx="4"/>
              <a:endCxn id="127" idx="0"/>
            </p:cNvCxnSpPr>
            <p:nvPr/>
          </p:nvCxnSpPr>
          <p:spPr>
            <a:xfrm flipH="1">
              <a:off x="9452946" y="1947117"/>
              <a:ext cx="4019" cy="2776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Connecteur droit 130">
              <a:extLst>
                <a:ext uri="{FF2B5EF4-FFF2-40B4-BE49-F238E27FC236}">
                  <a16:creationId xmlns:a16="http://schemas.microsoft.com/office/drawing/2014/main" id="{93C350F5-BCEE-A044-800D-C54B3DBFC151}"/>
                </a:ext>
              </a:extLst>
            </p:cNvPr>
            <p:cNvCxnSpPr>
              <a:cxnSpLocks/>
              <a:stCxn id="105" idx="6"/>
              <a:endCxn id="106" idx="2"/>
            </p:cNvCxnSpPr>
            <p:nvPr/>
          </p:nvCxnSpPr>
          <p:spPr>
            <a:xfrm flipV="1">
              <a:off x="8529848" y="1878022"/>
              <a:ext cx="339241" cy="22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Connecteur droit 131">
              <a:extLst>
                <a:ext uri="{FF2B5EF4-FFF2-40B4-BE49-F238E27FC236}">
                  <a16:creationId xmlns:a16="http://schemas.microsoft.com/office/drawing/2014/main" id="{E76AB52B-6AD8-2544-BC8E-F86A765783AA}"/>
                </a:ext>
              </a:extLst>
            </p:cNvPr>
            <p:cNvCxnSpPr>
              <a:cxnSpLocks/>
              <a:stCxn id="86" idx="6"/>
              <a:endCxn id="127" idx="2"/>
            </p:cNvCxnSpPr>
            <p:nvPr/>
          </p:nvCxnSpPr>
          <p:spPr>
            <a:xfrm>
              <a:off x="9021686" y="2289302"/>
              <a:ext cx="352951" cy="22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Connecteur droit 132">
              <a:extLst>
                <a:ext uri="{FF2B5EF4-FFF2-40B4-BE49-F238E27FC236}">
                  <a16:creationId xmlns:a16="http://schemas.microsoft.com/office/drawing/2014/main" id="{55F3D0FF-53D6-E847-9E86-6B82C06ED7FF}"/>
                </a:ext>
              </a:extLst>
            </p:cNvPr>
            <p:cNvCxnSpPr>
              <a:cxnSpLocks/>
              <a:stCxn id="13" idx="6"/>
              <a:endCxn id="120" idx="2"/>
            </p:cNvCxnSpPr>
            <p:nvPr/>
          </p:nvCxnSpPr>
          <p:spPr>
            <a:xfrm>
              <a:off x="9027713" y="2701907"/>
              <a:ext cx="352951" cy="22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Connecteur droit 133">
              <a:extLst>
                <a:ext uri="{FF2B5EF4-FFF2-40B4-BE49-F238E27FC236}">
                  <a16:creationId xmlns:a16="http://schemas.microsoft.com/office/drawing/2014/main" id="{6E7A4DC4-65DF-944B-889F-020423E8E21E}"/>
                </a:ext>
              </a:extLst>
            </p:cNvPr>
            <p:cNvCxnSpPr>
              <a:cxnSpLocks/>
              <a:stCxn id="20" idx="6"/>
              <a:endCxn id="121" idx="2"/>
            </p:cNvCxnSpPr>
            <p:nvPr/>
          </p:nvCxnSpPr>
          <p:spPr>
            <a:xfrm>
              <a:off x="9025705" y="3131958"/>
              <a:ext cx="352951" cy="22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Connecteur droit 134">
              <a:extLst>
                <a:ext uri="{FF2B5EF4-FFF2-40B4-BE49-F238E27FC236}">
                  <a16:creationId xmlns:a16="http://schemas.microsoft.com/office/drawing/2014/main" id="{56940206-D8EA-7C43-9D5E-14CBC9975B8D}"/>
                </a:ext>
              </a:extLst>
            </p:cNvPr>
            <p:cNvCxnSpPr>
              <a:cxnSpLocks/>
              <a:stCxn id="27" idx="6"/>
              <a:endCxn id="122" idx="2"/>
            </p:cNvCxnSpPr>
            <p:nvPr/>
          </p:nvCxnSpPr>
          <p:spPr>
            <a:xfrm>
              <a:off x="9023697" y="3536313"/>
              <a:ext cx="352951" cy="22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Connecteur droit 135">
              <a:extLst>
                <a:ext uri="{FF2B5EF4-FFF2-40B4-BE49-F238E27FC236}">
                  <a16:creationId xmlns:a16="http://schemas.microsoft.com/office/drawing/2014/main" id="{240FD578-AF81-1542-A20C-A34B20090248}"/>
                </a:ext>
              </a:extLst>
            </p:cNvPr>
            <p:cNvCxnSpPr>
              <a:cxnSpLocks/>
              <a:stCxn id="34" idx="6"/>
              <a:endCxn id="123" idx="2"/>
            </p:cNvCxnSpPr>
            <p:nvPr/>
          </p:nvCxnSpPr>
          <p:spPr>
            <a:xfrm>
              <a:off x="9021688" y="3904686"/>
              <a:ext cx="352951" cy="2274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Ellipse 136">
              <a:extLst>
                <a:ext uri="{FF2B5EF4-FFF2-40B4-BE49-F238E27FC236}">
                  <a16:creationId xmlns:a16="http://schemas.microsoft.com/office/drawing/2014/main" id="{9BE4ED74-D3CC-5B4B-9327-528961DD60E9}"/>
                </a:ext>
              </a:extLst>
            </p:cNvPr>
            <p:cNvSpPr/>
            <p:nvPr/>
          </p:nvSpPr>
          <p:spPr>
            <a:xfrm>
              <a:off x="6033280" y="4216444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Ellipse 137">
              <a:extLst>
                <a:ext uri="{FF2B5EF4-FFF2-40B4-BE49-F238E27FC236}">
                  <a16:creationId xmlns:a16="http://schemas.microsoft.com/office/drawing/2014/main" id="{7D1F5B99-8840-AB4C-923D-C40E8196FE44}"/>
                </a:ext>
              </a:extLst>
            </p:cNvPr>
            <p:cNvSpPr/>
            <p:nvPr/>
          </p:nvSpPr>
          <p:spPr>
            <a:xfrm>
              <a:off x="6500362" y="4216879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Ellipse 138">
              <a:extLst>
                <a:ext uri="{FF2B5EF4-FFF2-40B4-BE49-F238E27FC236}">
                  <a16:creationId xmlns:a16="http://schemas.microsoft.com/office/drawing/2014/main" id="{0786DF24-59CE-394F-B00A-CD2F4FAB6C6C}"/>
                </a:ext>
              </a:extLst>
            </p:cNvPr>
            <p:cNvSpPr/>
            <p:nvPr/>
          </p:nvSpPr>
          <p:spPr>
            <a:xfrm>
              <a:off x="6968613" y="4216591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Ellipse 139">
              <a:extLst>
                <a:ext uri="{FF2B5EF4-FFF2-40B4-BE49-F238E27FC236}">
                  <a16:creationId xmlns:a16="http://schemas.microsoft.com/office/drawing/2014/main" id="{1312DFC3-1D65-3347-8C94-DBA6ACCF3BD6}"/>
                </a:ext>
              </a:extLst>
            </p:cNvPr>
            <p:cNvSpPr/>
            <p:nvPr/>
          </p:nvSpPr>
          <p:spPr>
            <a:xfrm>
              <a:off x="7406528" y="4216591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Ellipse 140">
              <a:extLst>
                <a:ext uri="{FF2B5EF4-FFF2-40B4-BE49-F238E27FC236}">
                  <a16:creationId xmlns:a16="http://schemas.microsoft.com/office/drawing/2014/main" id="{18C9C9CD-9217-6041-BF9B-D6C5D6F98B30}"/>
                </a:ext>
              </a:extLst>
            </p:cNvPr>
            <p:cNvSpPr/>
            <p:nvPr/>
          </p:nvSpPr>
          <p:spPr>
            <a:xfrm>
              <a:off x="7877769" y="4213992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Ellipse 141">
              <a:extLst>
                <a:ext uri="{FF2B5EF4-FFF2-40B4-BE49-F238E27FC236}">
                  <a16:creationId xmlns:a16="http://schemas.microsoft.com/office/drawing/2014/main" id="{02AFE60A-A82D-8F4C-B820-762EF844930B}"/>
                </a:ext>
              </a:extLst>
            </p:cNvPr>
            <p:cNvSpPr/>
            <p:nvPr/>
          </p:nvSpPr>
          <p:spPr>
            <a:xfrm>
              <a:off x="8364189" y="4213570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Ellipse 142">
              <a:extLst>
                <a:ext uri="{FF2B5EF4-FFF2-40B4-BE49-F238E27FC236}">
                  <a16:creationId xmlns:a16="http://schemas.microsoft.com/office/drawing/2014/main" id="{E901B93A-DA64-B94A-8B15-263324F6D6BD}"/>
                </a:ext>
              </a:extLst>
            </p:cNvPr>
            <p:cNvSpPr/>
            <p:nvPr/>
          </p:nvSpPr>
          <p:spPr>
            <a:xfrm>
              <a:off x="8860045" y="4211296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4" name="Connecteur droit 143">
              <a:extLst>
                <a:ext uri="{FF2B5EF4-FFF2-40B4-BE49-F238E27FC236}">
                  <a16:creationId xmlns:a16="http://schemas.microsoft.com/office/drawing/2014/main" id="{E227030F-1255-934A-B26F-AD8EEC244BB0}"/>
                </a:ext>
              </a:extLst>
            </p:cNvPr>
            <p:cNvCxnSpPr>
              <a:cxnSpLocks/>
              <a:stCxn id="137" idx="6"/>
              <a:endCxn id="138" idx="2"/>
            </p:cNvCxnSpPr>
            <p:nvPr/>
          </p:nvCxnSpPr>
          <p:spPr>
            <a:xfrm>
              <a:off x="6189896" y="4283266"/>
              <a:ext cx="310465" cy="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Connecteur droit 144">
              <a:extLst>
                <a:ext uri="{FF2B5EF4-FFF2-40B4-BE49-F238E27FC236}">
                  <a16:creationId xmlns:a16="http://schemas.microsoft.com/office/drawing/2014/main" id="{48A6163C-996C-5749-A26D-90D13C65C6C1}"/>
                </a:ext>
              </a:extLst>
            </p:cNvPr>
            <p:cNvCxnSpPr>
              <a:cxnSpLocks/>
              <a:stCxn id="142" idx="6"/>
              <a:endCxn id="143" idx="2"/>
            </p:cNvCxnSpPr>
            <p:nvPr/>
          </p:nvCxnSpPr>
          <p:spPr>
            <a:xfrm flipV="1">
              <a:off x="8520805" y="4278116"/>
              <a:ext cx="339241" cy="22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Connecteur droit 145">
              <a:extLst>
                <a:ext uri="{FF2B5EF4-FFF2-40B4-BE49-F238E27FC236}">
                  <a16:creationId xmlns:a16="http://schemas.microsoft.com/office/drawing/2014/main" id="{EA1EF747-9E6A-5744-A14A-CB109FC6AE66}"/>
                </a:ext>
              </a:extLst>
            </p:cNvPr>
            <p:cNvCxnSpPr>
              <a:cxnSpLocks/>
              <a:stCxn id="141" idx="6"/>
              <a:endCxn id="142" idx="2"/>
            </p:cNvCxnSpPr>
            <p:nvPr/>
          </p:nvCxnSpPr>
          <p:spPr>
            <a:xfrm flipV="1">
              <a:off x="8034386" y="4280391"/>
              <a:ext cx="329803" cy="4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Connecteur droit 146">
              <a:extLst>
                <a:ext uri="{FF2B5EF4-FFF2-40B4-BE49-F238E27FC236}">
                  <a16:creationId xmlns:a16="http://schemas.microsoft.com/office/drawing/2014/main" id="{C794C46D-FC3C-FB49-9402-E909E65611E2}"/>
                </a:ext>
              </a:extLst>
            </p:cNvPr>
            <p:cNvCxnSpPr>
              <a:cxnSpLocks/>
              <a:stCxn id="140" idx="6"/>
              <a:endCxn id="141" idx="2"/>
            </p:cNvCxnSpPr>
            <p:nvPr/>
          </p:nvCxnSpPr>
          <p:spPr>
            <a:xfrm flipV="1">
              <a:off x="7563145" y="4280813"/>
              <a:ext cx="314623" cy="25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Connecteur droit 147">
              <a:extLst>
                <a:ext uri="{FF2B5EF4-FFF2-40B4-BE49-F238E27FC236}">
                  <a16:creationId xmlns:a16="http://schemas.microsoft.com/office/drawing/2014/main" id="{B31A48D4-F8CD-3D40-BF73-73E83E1AB0DB}"/>
                </a:ext>
              </a:extLst>
            </p:cNvPr>
            <p:cNvCxnSpPr>
              <a:cxnSpLocks/>
              <a:stCxn id="139" idx="6"/>
              <a:endCxn id="140" idx="2"/>
            </p:cNvCxnSpPr>
            <p:nvPr/>
          </p:nvCxnSpPr>
          <p:spPr>
            <a:xfrm>
              <a:off x="7125229" y="4283412"/>
              <a:ext cx="28129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Connecteur droit 148">
              <a:extLst>
                <a:ext uri="{FF2B5EF4-FFF2-40B4-BE49-F238E27FC236}">
                  <a16:creationId xmlns:a16="http://schemas.microsoft.com/office/drawing/2014/main" id="{44E78224-01E7-0A4F-8D47-0790F543D8D2}"/>
                </a:ext>
              </a:extLst>
            </p:cNvPr>
            <p:cNvCxnSpPr>
              <a:cxnSpLocks/>
              <a:stCxn id="138" idx="6"/>
              <a:endCxn id="139" idx="2"/>
            </p:cNvCxnSpPr>
            <p:nvPr/>
          </p:nvCxnSpPr>
          <p:spPr>
            <a:xfrm flipV="1">
              <a:off x="6656979" y="4283412"/>
              <a:ext cx="311633" cy="287"/>
            </a:xfrm>
            <a:prstGeom prst="line">
              <a:avLst/>
            </a:prstGeom>
            <a:ln w="28575">
              <a:solidFill>
                <a:schemeClr val="tx1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Ellipse 149">
              <a:extLst>
                <a:ext uri="{FF2B5EF4-FFF2-40B4-BE49-F238E27FC236}">
                  <a16:creationId xmlns:a16="http://schemas.microsoft.com/office/drawing/2014/main" id="{7D9C7BC1-5139-5647-B1C2-A28637F187C1}"/>
                </a:ext>
              </a:extLst>
            </p:cNvPr>
            <p:cNvSpPr/>
            <p:nvPr/>
          </p:nvSpPr>
          <p:spPr>
            <a:xfrm>
              <a:off x="9369614" y="4213570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1" name="Connecteur droit 150">
              <a:extLst>
                <a:ext uri="{FF2B5EF4-FFF2-40B4-BE49-F238E27FC236}">
                  <a16:creationId xmlns:a16="http://schemas.microsoft.com/office/drawing/2014/main" id="{AA26C17B-8965-0E49-B00F-E87736A90484}"/>
                </a:ext>
              </a:extLst>
            </p:cNvPr>
            <p:cNvCxnSpPr>
              <a:cxnSpLocks/>
              <a:stCxn id="143" idx="6"/>
              <a:endCxn id="150" idx="2"/>
            </p:cNvCxnSpPr>
            <p:nvPr/>
          </p:nvCxnSpPr>
          <p:spPr>
            <a:xfrm>
              <a:off x="9016663" y="4278116"/>
              <a:ext cx="352951" cy="22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Ellipse 151">
              <a:extLst>
                <a:ext uri="{FF2B5EF4-FFF2-40B4-BE49-F238E27FC236}">
                  <a16:creationId xmlns:a16="http://schemas.microsoft.com/office/drawing/2014/main" id="{E3C03052-3CF7-0A4D-88E5-7EDEB691E35B}"/>
                </a:ext>
              </a:extLst>
            </p:cNvPr>
            <p:cNvSpPr/>
            <p:nvPr/>
          </p:nvSpPr>
          <p:spPr>
            <a:xfrm>
              <a:off x="6033279" y="4603235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Ellipse 152">
              <a:extLst>
                <a:ext uri="{FF2B5EF4-FFF2-40B4-BE49-F238E27FC236}">
                  <a16:creationId xmlns:a16="http://schemas.microsoft.com/office/drawing/2014/main" id="{A58D234B-7805-9144-8D9E-B022048B9823}"/>
                </a:ext>
              </a:extLst>
            </p:cNvPr>
            <p:cNvSpPr/>
            <p:nvPr/>
          </p:nvSpPr>
          <p:spPr>
            <a:xfrm>
              <a:off x="6500361" y="4603669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Ellipse 153">
              <a:extLst>
                <a:ext uri="{FF2B5EF4-FFF2-40B4-BE49-F238E27FC236}">
                  <a16:creationId xmlns:a16="http://schemas.microsoft.com/office/drawing/2014/main" id="{74DBB314-0137-A34A-97CC-14AD8EC0A941}"/>
                </a:ext>
              </a:extLst>
            </p:cNvPr>
            <p:cNvSpPr/>
            <p:nvPr/>
          </p:nvSpPr>
          <p:spPr>
            <a:xfrm>
              <a:off x="6968612" y="4603382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Ellipse 154">
              <a:extLst>
                <a:ext uri="{FF2B5EF4-FFF2-40B4-BE49-F238E27FC236}">
                  <a16:creationId xmlns:a16="http://schemas.microsoft.com/office/drawing/2014/main" id="{84CD4FF5-229E-674C-A44B-EFD4194F0F07}"/>
                </a:ext>
              </a:extLst>
            </p:cNvPr>
            <p:cNvSpPr/>
            <p:nvPr/>
          </p:nvSpPr>
          <p:spPr>
            <a:xfrm>
              <a:off x="7406527" y="4603382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Ellipse 155">
              <a:extLst>
                <a:ext uri="{FF2B5EF4-FFF2-40B4-BE49-F238E27FC236}">
                  <a16:creationId xmlns:a16="http://schemas.microsoft.com/office/drawing/2014/main" id="{9CAA59FC-D73C-8640-B196-7F52E497BE77}"/>
                </a:ext>
              </a:extLst>
            </p:cNvPr>
            <p:cNvSpPr/>
            <p:nvPr/>
          </p:nvSpPr>
          <p:spPr>
            <a:xfrm>
              <a:off x="7877768" y="4600783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Ellipse 156">
              <a:extLst>
                <a:ext uri="{FF2B5EF4-FFF2-40B4-BE49-F238E27FC236}">
                  <a16:creationId xmlns:a16="http://schemas.microsoft.com/office/drawing/2014/main" id="{06CC2CBA-A85F-9B40-85BE-AEA5F9EA2F46}"/>
                </a:ext>
              </a:extLst>
            </p:cNvPr>
            <p:cNvSpPr/>
            <p:nvPr/>
          </p:nvSpPr>
          <p:spPr>
            <a:xfrm>
              <a:off x="8364188" y="4600361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Ellipse 157">
              <a:extLst>
                <a:ext uri="{FF2B5EF4-FFF2-40B4-BE49-F238E27FC236}">
                  <a16:creationId xmlns:a16="http://schemas.microsoft.com/office/drawing/2014/main" id="{DD3B5EFE-68CC-E845-8993-6EA8372ABDA9}"/>
                </a:ext>
              </a:extLst>
            </p:cNvPr>
            <p:cNvSpPr/>
            <p:nvPr/>
          </p:nvSpPr>
          <p:spPr>
            <a:xfrm>
              <a:off x="8860044" y="4598087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9" name="Connecteur droit 158">
              <a:extLst>
                <a:ext uri="{FF2B5EF4-FFF2-40B4-BE49-F238E27FC236}">
                  <a16:creationId xmlns:a16="http://schemas.microsoft.com/office/drawing/2014/main" id="{F290C1DC-D455-764A-BCB4-B546B9D9EECE}"/>
                </a:ext>
              </a:extLst>
            </p:cNvPr>
            <p:cNvCxnSpPr>
              <a:cxnSpLocks/>
              <a:stCxn id="152" idx="6"/>
              <a:endCxn id="153" idx="2"/>
            </p:cNvCxnSpPr>
            <p:nvPr/>
          </p:nvCxnSpPr>
          <p:spPr>
            <a:xfrm>
              <a:off x="6189896" y="4670056"/>
              <a:ext cx="310465" cy="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Connecteur droit 159">
              <a:extLst>
                <a:ext uri="{FF2B5EF4-FFF2-40B4-BE49-F238E27FC236}">
                  <a16:creationId xmlns:a16="http://schemas.microsoft.com/office/drawing/2014/main" id="{1F6426FF-3AB3-7F47-BA6F-404BBA6E8384}"/>
                </a:ext>
              </a:extLst>
            </p:cNvPr>
            <p:cNvCxnSpPr>
              <a:cxnSpLocks/>
              <a:stCxn id="157" idx="6"/>
              <a:endCxn id="158" idx="2"/>
            </p:cNvCxnSpPr>
            <p:nvPr/>
          </p:nvCxnSpPr>
          <p:spPr>
            <a:xfrm flipV="1">
              <a:off x="8520804" y="4664907"/>
              <a:ext cx="339241" cy="22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Connecteur droit 160">
              <a:extLst>
                <a:ext uri="{FF2B5EF4-FFF2-40B4-BE49-F238E27FC236}">
                  <a16:creationId xmlns:a16="http://schemas.microsoft.com/office/drawing/2014/main" id="{F1801450-8033-1249-BBAA-894CB10940C9}"/>
                </a:ext>
              </a:extLst>
            </p:cNvPr>
            <p:cNvCxnSpPr>
              <a:cxnSpLocks/>
              <a:stCxn id="156" idx="6"/>
              <a:endCxn id="157" idx="2"/>
            </p:cNvCxnSpPr>
            <p:nvPr/>
          </p:nvCxnSpPr>
          <p:spPr>
            <a:xfrm flipV="1">
              <a:off x="8034385" y="4667182"/>
              <a:ext cx="329803" cy="4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Connecteur droit 161">
              <a:extLst>
                <a:ext uri="{FF2B5EF4-FFF2-40B4-BE49-F238E27FC236}">
                  <a16:creationId xmlns:a16="http://schemas.microsoft.com/office/drawing/2014/main" id="{2C3DF445-ABCB-6748-A34B-D854FC00F3A1}"/>
                </a:ext>
              </a:extLst>
            </p:cNvPr>
            <p:cNvCxnSpPr>
              <a:cxnSpLocks/>
              <a:stCxn id="155" idx="6"/>
              <a:endCxn id="156" idx="2"/>
            </p:cNvCxnSpPr>
            <p:nvPr/>
          </p:nvCxnSpPr>
          <p:spPr>
            <a:xfrm flipV="1">
              <a:off x="7563145" y="4667603"/>
              <a:ext cx="314623" cy="25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Connecteur droit 162">
              <a:extLst>
                <a:ext uri="{FF2B5EF4-FFF2-40B4-BE49-F238E27FC236}">
                  <a16:creationId xmlns:a16="http://schemas.microsoft.com/office/drawing/2014/main" id="{E49E595A-C074-834F-AF12-06578C9858BF}"/>
                </a:ext>
              </a:extLst>
            </p:cNvPr>
            <p:cNvCxnSpPr>
              <a:cxnSpLocks/>
              <a:stCxn id="154" idx="6"/>
              <a:endCxn id="155" idx="2"/>
            </p:cNvCxnSpPr>
            <p:nvPr/>
          </p:nvCxnSpPr>
          <p:spPr>
            <a:xfrm>
              <a:off x="7125228" y="4670203"/>
              <a:ext cx="28129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Connecteur droit 163">
              <a:extLst>
                <a:ext uri="{FF2B5EF4-FFF2-40B4-BE49-F238E27FC236}">
                  <a16:creationId xmlns:a16="http://schemas.microsoft.com/office/drawing/2014/main" id="{39F9EEC5-7607-BF43-9A98-0FF200611D54}"/>
                </a:ext>
              </a:extLst>
            </p:cNvPr>
            <p:cNvCxnSpPr>
              <a:cxnSpLocks/>
              <a:stCxn id="153" idx="6"/>
              <a:endCxn id="154" idx="2"/>
            </p:cNvCxnSpPr>
            <p:nvPr/>
          </p:nvCxnSpPr>
          <p:spPr>
            <a:xfrm flipV="1">
              <a:off x="6656979" y="4670203"/>
              <a:ext cx="311633" cy="2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Ellipse 164">
              <a:extLst>
                <a:ext uri="{FF2B5EF4-FFF2-40B4-BE49-F238E27FC236}">
                  <a16:creationId xmlns:a16="http://schemas.microsoft.com/office/drawing/2014/main" id="{06AE3890-D4B3-C84B-BE17-7876A1BFFD6A}"/>
                </a:ext>
              </a:extLst>
            </p:cNvPr>
            <p:cNvSpPr/>
            <p:nvPr/>
          </p:nvSpPr>
          <p:spPr>
            <a:xfrm>
              <a:off x="9369613" y="4600361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6" name="Connecteur droit 165">
              <a:extLst>
                <a:ext uri="{FF2B5EF4-FFF2-40B4-BE49-F238E27FC236}">
                  <a16:creationId xmlns:a16="http://schemas.microsoft.com/office/drawing/2014/main" id="{41C904EC-38C0-194E-97FC-10C0FFD0515E}"/>
                </a:ext>
              </a:extLst>
            </p:cNvPr>
            <p:cNvCxnSpPr>
              <a:cxnSpLocks/>
              <a:stCxn id="158" idx="6"/>
              <a:endCxn id="165" idx="2"/>
            </p:cNvCxnSpPr>
            <p:nvPr/>
          </p:nvCxnSpPr>
          <p:spPr>
            <a:xfrm>
              <a:off x="9016662" y="4664907"/>
              <a:ext cx="352951" cy="22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Connecteur droit 166">
              <a:extLst>
                <a:ext uri="{FF2B5EF4-FFF2-40B4-BE49-F238E27FC236}">
                  <a16:creationId xmlns:a16="http://schemas.microsoft.com/office/drawing/2014/main" id="{84D2677D-897C-0146-8597-58A2B63F26FF}"/>
                </a:ext>
              </a:extLst>
            </p:cNvPr>
            <p:cNvCxnSpPr>
              <a:cxnSpLocks/>
              <a:stCxn id="28" idx="4"/>
              <a:endCxn id="137" idx="0"/>
            </p:cNvCxnSpPr>
            <p:nvPr/>
          </p:nvCxnSpPr>
          <p:spPr>
            <a:xfrm flipH="1">
              <a:off x="6111589" y="3976655"/>
              <a:ext cx="5024" cy="23978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Connecteur droit 167">
              <a:extLst>
                <a:ext uri="{FF2B5EF4-FFF2-40B4-BE49-F238E27FC236}">
                  <a16:creationId xmlns:a16="http://schemas.microsoft.com/office/drawing/2014/main" id="{9DCB05E7-4AC4-DD43-9BEC-813BD54799C9}"/>
                </a:ext>
              </a:extLst>
            </p:cNvPr>
            <p:cNvCxnSpPr>
              <a:cxnSpLocks/>
              <a:stCxn id="29" idx="4"/>
              <a:endCxn id="138" idx="0"/>
            </p:cNvCxnSpPr>
            <p:nvPr/>
          </p:nvCxnSpPr>
          <p:spPr>
            <a:xfrm flipH="1">
              <a:off x="6578671" y="3977089"/>
              <a:ext cx="5024" cy="239789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Connecteur droit 168">
              <a:extLst>
                <a:ext uri="{FF2B5EF4-FFF2-40B4-BE49-F238E27FC236}">
                  <a16:creationId xmlns:a16="http://schemas.microsoft.com/office/drawing/2014/main" id="{3FABF023-8551-F64A-903C-47D78E944FA6}"/>
                </a:ext>
              </a:extLst>
            </p:cNvPr>
            <p:cNvCxnSpPr>
              <a:cxnSpLocks/>
              <a:stCxn id="30" idx="4"/>
              <a:endCxn id="139" idx="0"/>
            </p:cNvCxnSpPr>
            <p:nvPr/>
          </p:nvCxnSpPr>
          <p:spPr>
            <a:xfrm flipH="1">
              <a:off x="7046923" y="3976801"/>
              <a:ext cx="5024" cy="23978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Connecteur droit 169">
              <a:extLst>
                <a:ext uri="{FF2B5EF4-FFF2-40B4-BE49-F238E27FC236}">
                  <a16:creationId xmlns:a16="http://schemas.microsoft.com/office/drawing/2014/main" id="{D647DB77-F606-C546-BA9F-2B0B83A15D23}"/>
                </a:ext>
              </a:extLst>
            </p:cNvPr>
            <p:cNvCxnSpPr>
              <a:cxnSpLocks/>
              <a:stCxn id="31" idx="4"/>
              <a:endCxn id="140" idx="0"/>
            </p:cNvCxnSpPr>
            <p:nvPr/>
          </p:nvCxnSpPr>
          <p:spPr>
            <a:xfrm flipH="1">
              <a:off x="7484837" y="3976801"/>
              <a:ext cx="5024" cy="23978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Connecteur droit 170">
              <a:extLst>
                <a:ext uri="{FF2B5EF4-FFF2-40B4-BE49-F238E27FC236}">
                  <a16:creationId xmlns:a16="http://schemas.microsoft.com/office/drawing/2014/main" id="{3C989594-D025-6C44-8E8C-F24A8BFF5F60}"/>
                </a:ext>
              </a:extLst>
            </p:cNvPr>
            <p:cNvCxnSpPr>
              <a:cxnSpLocks/>
              <a:stCxn id="32" idx="4"/>
              <a:endCxn id="141" idx="0"/>
            </p:cNvCxnSpPr>
            <p:nvPr/>
          </p:nvCxnSpPr>
          <p:spPr>
            <a:xfrm flipH="1">
              <a:off x="7956078" y="3974203"/>
              <a:ext cx="5024" cy="23978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Connecteur droit 171">
              <a:extLst>
                <a:ext uri="{FF2B5EF4-FFF2-40B4-BE49-F238E27FC236}">
                  <a16:creationId xmlns:a16="http://schemas.microsoft.com/office/drawing/2014/main" id="{7ED1DB03-4023-E448-8075-66B279F0C39B}"/>
                </a:ext>
              </a:extLst>
            </p:cNvPr>
            <p:cNvCxnSpPr>
              <a:cxnSpLocks/>
              <a:stCxn id="33" idx="4"/>
              <a:endCxn id="142" idx="0"/>
            </p:cNvCxnSpPr>
            <p:nvPr/>
          </p:nvCxnSpPr>
          <p:spPr>
            <a:xfrm flipH="1">
              <a:off x="8442498" y="3973781"/>
              <a:ext cx="5024" cy="23978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Connecteur droit 172">
              <a:extLst>
                <a:ext uri="{FF2B5EF4-FFF2-40B4-BE49-F238E27FC236}">
                  <a16:creationId xmlns:a16="http://schemas.microsoft.com/office/drawing/2014/main" id="{5FA5DB36-21E8-944E-9E7D-E031538B8509}"/>
                </a:ext>
              </a:extLst>
            </p:cNvPr>
            <p:cNvCxnSpPr>
              <a:cxnSpLocks/>
              <a:stCxn id="34" idx="4"/>
              <a:endCxn id="143" idx="0"/>
            </p:cNvCxnSpPr>
            <p:nvPr/>
          </p:nvCxnSpPr>
          <p:spPr>
            <a:xfrm flipH="1">
              <a:off x="8938355" y="3971507"/>
              <a:ext cx="5024" cy="23978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Connecteur droit 173">
              <a:extLst>
                <a:ext uri="{FF2B5EF4-FFF2-40B4-BE49-F238E27FC236}">
                  <a16:creationId xmlns:a16="http://schemas.microsoft.com/office/drawing/2014/main" id="{BA0ED6C7-EEF6-2D4D-BAB1-E230681CBE11}"/>
                </a:ext>
              </a:extLst>
            </p:cNvPr>
            <p:cNvCxnSpPr>
              <a:cxnSpLocks/>
              <a:stCxn id="123" idx="4"/>
              <a:endCxn id="150" idx="0"/>
            </p:cNvCxnSpPr>
            <p:nvPr/>
          </p:nvCxnSpPr>
          <p:spPr>
            <a:xfrm flipH="1">
              <a:off x="9447924" y="3973781"/>
              <a:ext cx="5024" cy="23978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Connecteur droit 174">
              <a:extLst>
                <a:ext uri="{FF2B5EF4-FFF2-40B4-BE49-F238E27FC236}">
                  <a16:creationId xmlns:a16="http://schemas.microsoft.com/office/drawing/2014/main" id="{3D632158-2A30-8D46-883E-E7C39758AE5B}"/>
                </a:ext>
              </a:extLst>
            </p:cNvPr>
            <p:cNvCxnSpPr>
              <a:cxnSpLocks/>
              <a:stCxn id="150" idx="4"/>
              <a:endCxn id="165" idx="0"/>
            </p:cNvCxnSpPr>
            <p:nvPr/>
          </p:nvCxnSpPr>
          <p:spPr>
            <a:xfrm flipH="1">
              <a:off x="9447923" y="4347212"/>
              <a:ext cx="1" cy="2531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Connecteur droit 175">
              <a:extLst>
                <a:ext uri="{FF2B5EF4-FFF2-40B4-BE49-F238E27FC236}">
                  <a16:creationId xmlns:a16="http://schemas.microsoft.com/office/drawing/2014/main" id="{24F2F79F-4882-F541-9FE4-273BC6343A9D}"/>
                </a:ext>
              </a:extLst>
            </p:cNvPr>
            <p:cNvCxnSpPr>
              <a:cxnSpLocks/>
              <a:stCxn id="143" idx="4"/>
              <a:endCxn id="158" idx="0"/>
            </p:cNvCxnSpPr>
            <p:nvPr/>
          </p:nvCxnSpPr>
          <p:spPr>
            <a:xfrm flipH="1">
              <a:off x="8938354" y="4344937"/>
              <a:ext cx="1" cy="2531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Connecteur droit 176">
              <a:extLst>
                <a:ext uri="{FF2B5EF4-FFF2-40B4-BE49-F238E27FC236}">
                  <a16:creationId xmlns:a16="http://schemas.microsoft.com/office/drawing/2014/main" id="{E73D4EB6-18D6-C842-AAAF-B3987C685E99}"/>
                </a:ext>
              </a:extLst>
            </p:cNvPr>
            <p:cNvCxnSpPr>
              <a:cxnSpLocks/>
              <a:stCxn id="142" idx="4"/>
              <a:endCxn id="157" idx="0"/>
            </p:cNvCxnSpPr>
            <p:nvPr/>
          </p:nvCxnSpPr>
          <p:spPr>
            <a:xfrm flipH="1">
              <a:off x="8442497" y="4347212"/>
              <a:ext cx="1" cy="2531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Connecteur droit 177">
              <a:extLst>
                <a:ext uri="{FF2B5EF4-FFF2-40B4-BE49-F238E27FC236}">
                  <a16:creationId xmlns:a16="http://schemas.microsoft.com/office/drawing/2014/main" id="{0D9A4836-A53B-5C4F-B805-6D534E86B56A}"/>
                </a:ext>
              </a:extLst>
            </p:cNvPr>
            <p:cNvCxnSpPr>
              <a:cxnSpLocks/>
              <a:stCxn id="141" idx="4"/>
              <a:endCxn id="156" idx="0"/>
            </p:cNvCxnSpPr>
            <p:nvPr/>
          </p:nvCxnSpPr>
          <p:spPr>
            <a:xfrm flipH="1">
              <a:off x="7956077" y="4347634"/>
              <a:ext cx="1" cy="2531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Connecteur droit 178">
              <a:extLst>
                <a:ext uri="{FF2B5EF4-FFF2-40B4-BE49-F238E27FC236}">
                  <a16:creationId xmlns:a16="http://schemas.microsoft.com/office/drawing/2014/main" id="{E1874B71-83CE-BB49-A68C-52A44843CF7C}"/>
                </a:ext>
              </a:extLst>
            </p:cNvPr>
            <p:cNvCxnSpPr>
              <a:cxnSpLocks/>
              <a:stCxn id="140" idx="4"/>
              <a:endCxn id="155" idx="0"/>
            </p:cNvCxnSpPr>
            <p:nvPr/>
          </p:nvCxnSpPr>
          <p:spPr>
            <a:xfrm flipH="1">
              <a:off x="7484836" y="4350233"/>
              <a:ext cx="1" cy="2531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Connecteur droit 179">
              <a:extLst>
                <a:ext uri="{FF2B5EF4-FFF2-40B4-BE49-F238E27FC236}">
                  <a16:creationId xmlns:a16="http://schemas.microsoft.com/office/drawing/2014/main" id="{FA091FE6-973B-534E-8BD2-69086827662B}"/>
                </a:ext>
              </a:extLst>
            </p:cNvPr>
            <p:cNvCxnSpPr>
              <a:cxnSpLocks/>
              <a:stCxn id="139" idx="4"/>
              <a:endCxn id="154" idx="0"/>
            </p:cNvCxnSpPr>
            <p:nvPr/>
          </p:nvCxnSpPr>
          <p:spPr>
            <a:xfrm flipH="1">
              <a:off x="7046922" y="4350233"/>
              <a:ext cx="1" cy="2531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Connecteur droit 180">
              <a:extLst>
                <a:ext uri="{FF2B5EF4-FFF2-40B4-BE49-F238E27FC236}">
                  <a16:creationId xmlns:a16="http://schemas.microsoft.com/office/drawing/2014/main" id="{3CF5D563-2D7F-C645-B8AF-BCD4AB0F5538}"/>
                </a:ext>
              </a:extLst>
            </p:cNvPr>
            <p:cNvCxnSpPr>
              <a:cxnSpLocks/>
              <a:stCxn id="138" idx="4"/>
              <a:endCxn id="153" idx="0"/>
            </p:cNvCxnSpPr>
            <p:nvPr/>
          </p:nvCxnSpPr>
          <p:spPr>
            <a:xfrm flipH="1">
              <a:off x="6578670" y="4350520"/>
              <a:ext cx="1" cy="2531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Connecteur droit 181">
              <a:extLst>
                <a:ext uri="{FF2B5EF4-FFF2-40B4-BE49-F238E27FC236}">
                  <a16:creationId xmlns:a16="http://schemas.microsoft.com/office/drawing/2014/main" id="{C2C7964C-CE1D-184B-9585-C3EB54367365}"/>
                </a:ext>
              </a:extLst>
            </p:cNvPr>
            <p:cNvCxnSpPr>
              <a:cxnSpLocks/>
              <a:stCxn id="137" idx="4"/>
              <a:endCxn id="152" idx="0"/>
            </p:cNvCxnSpPr>
            <p:nvPr/>
          </p:nvCxnSpPr>
          <p:spPr>
            <a:xfrm flipH="1">
              <a:off x="6111588" y="4350086"/>
              <a:ext cx="1" cy="2531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Ellipse 182">
              <a:extLst>
                <a:ext uri="{FF2B5EF4-FFF2-40B4-BE49-F238E27FC236}">
                  <a16:creationId xmlns:a16="http://schemas.microsoft.com/office/drawing/2014/main" id="{AAE14DE8-C3EA-0743-83DC-3E5584660F73}"/>
                </a:ext>
              </a:extLst>
            </p:cNvPr>
            <p:cNvSpPr/>
            <p:nvPr/>
          </p:nvSpPr>
          <p:spPr>
            <a:xfrm>
              <a:off x="9884412" y="2635710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Ellipse 183">
              <a:extLst>
                <a:ext uri="{FF2B5EF4-FFF2-40B4-BE49-F238E27FC236}">
                  <a16:creationId xmlns:a16="http://schemas.microsoft.com/office/drawing/2014/main" id="{3E8F892C-D9D7-DF4E-A249-F282A2DA1CBE}"/>
                </a:ext>
              </a:extLst>
            </p:cNvPr>
            <p:cNvSpPr/>
            <p:nvPr/>
          </p:nvSpPr>
          <p:spPr>
            <a:xfrm>
              <a:off x="9882403" y="3065762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Ellipse 184">
              <a:extLst>
                <a:ext uri="{FF2B5EF4-FFF2-40B4-BE49-F238E27FC236}">
                  <a16:creationId xmlns:a16="http://schemas.microsoft.com/office/drawing/2014/main" id="{1C9080FD-CDBF-D741-91F6-52F30768212C}"/>
                </a:ext>
              </a:extLst>
            </p:cNvPr>
            <p:cNvSpPr/>
            <p:nvPr/>
          </p:nvSpPr>
          <p:spPr>
            <a:xfrm>
              <a:off x="9880396" y="3470117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Ellipse 185">
              <a:extLst>
                <a:ext uri="{FF2B5EF4-FFF2-40B4-BE49-F238E27FC236}">
                  <a16:creationId xmlns:a16="http://schemas.microsoft.com/office/drawing/2014/main" id="{7EF332A6-FA29-2A49-BA00-20A6A73E1B76}"/>
                </a:ext>
              </a:extLst>
            </p:cNvPr>
            <p:cNvSpPr/>
            <p:nvPr/>
          </p:nvSpPr>
          <p:spPr>
            <a:xfrm>
              <a:off x="9878386" y="3838489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7" name="Connecteur droit 186">
              <a:extLst>
                <a:ext uri="{FF2B5EF4-FFF2-40B4-BE49-F238E27FC236}">
                  <a16:creationId xmlns:a16="http://schemas.microsoft.com/office/drawing/2014/main" id="{FD83D2D0-0517-A448-B3C7-A052501E3BDD}"/>
                </a:ext>
              </a:extLst>
            </p:cNvPr>
            <p:cNvCxnSpPr>
              <a:cxnSpLocks/>
              <a:stCxn id="185" idx="4"/>
              <a:endCxn id="186" idx="0"/>
            </p:cNvCxnSpPr>
            <p:nvPr/>
          </p:nvCxnSpPr>
          <p:spPr>
            <a:xfrm flipH="1">
              <a:off x="9956695" y="3603758"/>
              <a:ext cx="2009" cy="234731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Connecteur droit 187">
              <a:extLst>
                <a:ext uri="{FF2B5EF4-FFF2-40B4-BE49-F238E27FC236}">
                  <a16:creationId xmlns:a16="http://schemas.microsoft.com/office/drawing/2014/main" id="{80B160AF-5155-5546-9927-479F27964795}"/>
                </a:ext>
              </a:extLst>
            </p:cNvPr>
            <p:cNvCxnSpPr>
              <a:cxnSpLocks/>
              <a:stCxn id="184" idx="4"/>
              <a:endCxn id="185" idx="0"/>
            </p:cNvCxnSpPr>
            <p:nvPr/>
          </p:nvCxnSpPr>
          <p:spPr>
            <a:xfrm flipH="1">
              <a:off x="9958705" y="3199405"/>
              <a:ext cx="2007" cy="2707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Connecteur droit 188">
              <a:extLst>
                <a:ext uri="{FF2B5EF4-FFF2-40B4-BE49-F238E27FC236}">
                  <a16:creationId xmlns:a16="http://schemas.microsoft.com/office/drawing/2014/main" id="{413B5781-06CB-8644-9639-7B102D2B6051}"/>
                </a:ext>
              </a:extLst>
            </p:cNvPr>
            <p:cNvCxnSpPr>
              <a:cxnSpLocks/>
              <a:stCxn id="183" idx="4"/>
              <a:endCxn id="184" idx="0"/>
            </p:cNvCxnSpPr>
            <p:nvPr/>
          </p:nvCxnSpPr>
          <p:spPr>
            <a:xfrm flipH="1">
              <a:off x="9960712" y="2769352"/>
              <a:ext cx="2008" cy="2964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Ellipse 189">
              <a:extLst>
                <a:ext uri="{FF2B5EF4-FFF2-40B4-BE49-F238E27FC236}">
                  <a16:creationId xmlns:a16="http://schemas.microsoft.com/office/drawing/2014/main" id="{6FEE7E7A-6546-8F4C-BB2A-A4E3FC0E11C6}"/>
                </a:ext>
              </a:extLst>
            </p:cNvPr>
            <p:cNvSpPr/>
            <p:nvPr/>
          </p:nvSpPr>
          <p:spPr>
            <a:xfrm>
              <a:off x="9878385" y="2223106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1" name="Connecteur droit 190">
              <a:extLst>
                <a:ext uri="{FF2B5EF4-FFF2-40B4-BE49-F238E27FC236}">
                  <a16:creationId xmlns:a16="http://schemas.microsoft.com/office/drawing/2014/main" id="{14FDBF7E-8FBF-BE43-9B09-F3397BA69870}"/>
                </a:ext>
              </a:extLst>
            </p:cNvPr>
            <p:cNvCxnSpPr>
              <a:cxnSpLocks/>
              <a:endCxn id="183" idx="0"/>
            </p:cNvCxnSpPr>
            <p:nvPr/>
          </p:nvCxnSpPr>
          <p:spPr>
            <a:xfrm>
              <a:off x="9958703" y="2348800"/>
              <a:ext cx="4018" cy="28691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2" name="Ellipse 191">
              <a:extLst>
                <a:ext uri="{FF2B5EF4-FFF2-40B4-BE49-F238E27FC236}">
                  <a16:creationId xmlns:a16="http://schemas.microsoft.com/office/drawing/2014/main" id="{13377867-77C8-5444-BAEF-8ECC8411287D}"/>
                </a:ext>
              </a:extLst>
            </p:cNvPr>
            <p:cNvSpPr/>
            <p:nvPr/>
          </p:nvSpPr>
          <p:spPr>
            <a:xfrm>
              <a:off x="9882403" y="1811825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3" name="Connecteur droit 192">
              <a:extLst>
                <a:ext uri="{FF2B5EF4-FFF2-40B4-BE49-F238E27FC236}">
                  <a16:creationId xmlns:a16="http://schemas.microsoft.com/office/drawing/2014/main" id="{494B35C3-93E9-9649-B4A6-7FD556EF5701}"/>
                </a:ext>
              </a:extLst>
            </p:cNvPr>
            <p:cNvCxnSpPr>
              <a:cxnSpLocks/>
              <a:stCxn id="192" idx="4"/>
              <a:endCxn id="190" idx="0"/>
            </p:cNvCxnSpPr>
            <p:nvPr/>
          </p:nvCxnSpPr>
          <p:spPr>
            <a:xfrm flipH="1">
              <a:off x="9956695" y="1945467"/>
              <a:ext cx="4019" cy="2776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Ellipse 193">
              <a:extLst>
                <a:ext uri="{FF2B5EF4-FFF2-40B4-BE49-F238E27FC236}">
                  <a16:creationId xmlns:a16="http://schemas.microsoft.com/office/drawing/2014/main" id="{60A15C38-9C93-864F-B4F9-D61EC33A7283}"/>
                </a:ext>
              </a:extLst>
            </p:cNvPr>
            <p:cNvSpPr/>
            <p:nvPr/>
          </p:nvSpPr>
          <p:spPr>
            <a:xfrm>
              <a:off x="9873362" y="4211921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Ellipse 194">
              <a:extLst>
                <a:ext uri="{FF2B5EF4-FFF2-40B4-BE49-F238E27FC236}">
                  <a16:creationId xmlns:a16="http://schemas.microsoft.com/office/drawing/2014/main" id="{4393F388-8446-E84D-B592-29B90B984A54}"/>
                </a:ext>
              </a:extLst>
            </p:cNvPr>
            <p:cNvSpPr/>
            <p:nvPr/>
          </p:nvSpPr>
          <p:spPr>
            <a:xfrm>
              <a:off x="9873361" y="4598711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6" name="Connecteur droit 195">
              <a:extLst>
                <a:ext uri="{FF2B5EF4-FFF2-40B4-BE49-F238E27FC236}">
                  <a16:creationId xmlns:a16="http://schemas.microsoft.com/office/drawing/2014/main" id="{F6A55E41-C5BA-8A48-AC97-64393D5DDD66}"/>
                </a:ext>
              </a:extLst>
            </p:cNvPr>
            <p:cNvCxnSpPr>
              <a:cxnSpLocks/>
              <a:stCxn id="186" idx="4"/>
              <a:endCxn id="194" idx="0"/>
            </p:cNvCxnSpPr>
            <p:nvPr/>
          </p:nvCxnSpPr>
          <p:spPr>
            <a:xfrm flipH="1">
              <a:off x="9951671" y="3972131"/>
              <a:ext cx="5024" cy="23978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Connecteur droit 196">
              <a:extLst>
                <a:ext uri="{FF2B5EF4-FFF2-40B4-BE49-F238E27FC236}">
                  <a16:creationId xmlns:a16="http://schemas.microsoft.com/office/drawing/2014/main" id="{0B80EACF-B528-1746-B791-79D6B1EFF1C9}"/>
                </a:ext>
              </a:extLst>
            </p:cNvPr>
            <p:cNvCxnSpPr>
              <a:cxnSpLocks/>
              <a:stCxn id="194" idx="4"/>
              <a:endCxn id="195" idx="0"/>
            </p:cNvCxnSpPr>
            <p:nvPr/>
          </p:nvCxnSpPr>
          <p:spPr>
            <a:xfrm flipH="1">
              <a:off x="9951670" y="4345562"/>
              <a:ext cx="1" cy="2531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Connecteur droit 197">
              <a:extLst>
                <a:ext uri="{FF2B5EF4-FFF2-40B4-BE49-F238E27FC236}">
                  <a16:creationId xmlns:a16="http://schemas.microsoft.com/office/drawing/2014/main" id="{4AAF3C6B-0347-3F45-BC8A-C15A314BF914}"/>
                </a:ext>
              </a:extLst>
            </p:cNvPr>
            <p:cNvCxnSpPr>
              <a:cxnSpLocks/>
              <a:stCxn id="129" idx="6"/>
              <a:endCxn id="192" idx="2"/>
            </p:cNvCxnSpPr>
            <p:nvPr/>
          </p:nvCxnSpPr>
          <p:spPr>
            <a:xfrm flipV="1">
              <a:off x="9535273" y="1878646"/>
              <a:ext cx="347130" cy="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9" name="Ellipse 198">
              <a:extLst>
                <a:ext uri="{FF2B5EF4-FFF2-40B4-BE49-F238E27FC236}">
                  <a16:creationId xmlns:a16="http://schemas.microsoft.com/office/drawing/2014/main" id="{6F736EF4-1889-1A46-8EBC-090626B210EE}"/>
                </a:ext>
              </a:extLst>
            </p:cNvPr>
            <p:cNvSpPr/>
            <p:nvPr/>
          </p:nvSpPr>
          <p:spPr>
            <a:xfrm>
              <a:off x="10388238" y="2631357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Ellipse 199">
              <a:extLst>
                <a:ext uri="{FF2B5EF4-FFF2-40B4-BE49-F238E27FC236}">
                  <a16:creationId xmlns:a16="http://schemas.microsoft.com/office/drawing/2014/main" id="{CECCE253-545A-2D4B-A02B-FF44F904D0D0}"/>
                </a:ext>
              </a:extLst>
            </p:cNvPr>
            <p:cNvSpPr/>
            <p:nvPr/>
          </p:nvSpPr>
          <p:spPr>
            <a:xfrm>
              <a:off x="10386229" y="3061410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Ellipse 200">
              <a:extLst>
                <a:ext uri="{FF2B5EF4-FFF2-40B4-BE49-F238E27FC236}">
                  <a16:creationId xmlns:a16="http://schemas.microsoft.com/office/drawing/2014/main" id="{AEABD06F-68B5-C842-B5AD-26B4DB9B1D45}"/>
                </a:ext>
              </a:extLst>
            </p:cNvPr>
            <p:cNvSpPr/>
            <p:nvPr/>
          </p:nvSpPr>
          <p:spPr>
            <a:xfrm>
              <a:off x="10384221" y="3465764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Ellipse 201">
              <a:extLst>
                <a:ext uri="{FF2B5EF4-FFF2-40B4-BE49-F238E27FC236}">
                  <a16:creationId xmlns:a16="http://schemas.microsoft.com/office/drawing/2014/main" id="{FAD8397E-5DB4-EB44-8F09-E27240551E39}"/>
                </a:ext>
              </a:extLst>
            </p:cNvPr>
            <p:cNvSpPr/>
            <p:nvPr/>
          </p:nvSpPr>
          <p:spPr>
            <a:xfrm>
              <a:off x="10382212" y="3834137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3" name="Connecteur droit 202">
              <a:extLst>
                <a:ext uri="{FF2B5EF4-FFF2-40B4-BE49-F238E27FC236}">
                  <a16:creationId xmlns:a16="http://schemas.microsoft.com/office/drawing/2014/main" id="{B9750A0A-711A-7F4A-8C5C-4CC3AA90CA6A}"/>
                </a:ext>
              </a:extLst>
            </p:cNvPr>
            <p:cNvCxnSpPr>
              <a:cxnSpLocks/>
              <a:stCxn id="201" idx="4"/>
              <a:endCxn id="202" idx="0"/>
            </p:cNvCxnSpPr>
            <p:nvPr/>
          </p:nvCxnSpPr>
          <p:spPr>
            <a:xfrm flipH="1">
              <a:off x="10460520" y="3599406"/>
              <a:ext cx="2009" cy="23473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Connecteur droit 203">
              <a:extLst>
                <a:ext uri="{FF2B5EF4-FFF2-40B4-BE49-F238E27FC236}">
                  <a16:creationId xmlns:a16="http://schemas.microsoft.com/office/drawing/2014/main" id="{A17B3776-4B14-1A41-9D0F-EE42F58BD516}"/>
                </a:ext>
              </a:extLst>
            </p:cNvPr>
            <p:cNvCxnSpPr>
              <a:cxnSpLocks/>
              <a:stCxn id="200" idx="4"/>
              <a:endCxn id="201" idx="0"/>
            </p:cNvCxnSpPr>
            <p:nvPr/>
          </p:nvCxnSpPr>
          <p:spPr>
            <a:xfrm flipH="1">
              <a:off x="10462530" y="3195052"/>
              <a:ext cx="2007" cy="2707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Connecteur droit 204">
              <a:extLst>
                <a:ext uri="{FF2B5EF4-FFF2-40B4-BE49-F238E27FC236}">
                  <a16:creationId xmlns:a16="http://schemas.microsoft.com/office/drawing/2014/main" id="{E3E6490E-3670-5B4E-B701-C210437A9392}"/>
                </a:ext>
              </a:extLst>
            </p:cNvPr>
            <p:cNvCxnSpPr>
              <a:cxnSpLocks/>
              <a:stCxn id="199" idx="4"/>
              <a:endCxn id="200" idx="0"/>
            </p:cNvCxnSpPr>
            <p:nvPr/>
          </p:nvCxnSpPr>
          <p:spPr>
            <a:xfrm flipH="1">
              <a:off x="10464537" y="2765000"/>
              <a:ext cx="2008" cy="2964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" name="Ellipse 205">
              <a:extLst>
                <a:ext uri="{FF2B5EF4-FFF2-40B4-BE49-F238E27FC236}">
                  <a16:creationId xmlns:a16="http://schemas.microsoft.com/office/drawing/2014/main" id="{B9AE8AA8-858C-9D4E-B709-3C1E5BCD5E0E}"/>
                </a:ext>
              </a:extLst>
            </p:cNvPr>
            <p:cNvSpPr/>
            <p:nvPr/>
          </p:nvSpPr>
          <p:spPr>
            <a:xfrm>
              <a:off x="10382210" y="2218754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7" name="Connecteur droit 206">
              <a:extLst>
                <a:ext uri="{FF2B5EF4-FFF2-40B4-BE49-F238E27FC236}">
                  <a16:creationId xmlns:a16="http://schemas.microsoft.com/office/drawing/2014/main" id="{F8EBB3F9-2AEF-0E46-8723-5EDA873520BF}"/>
                </a:ext>
              </a:extLst>
            </p:cNvPr>
            <p:cNvCxnSpPr>
              <a:cxnSpLocks/>
              <a:endCxn id="199" idx="0"/>
            </p:cNvCxnSpPr>
            <p:nvPr/>
          </p:nvCxnSpPr>
          <p:spPr>
            <a:xfrm>
              <a:off x="10462528" y="2344447"/>
              <a:ext cx="4018" cy="28691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8" name="Ellipse 207">
              <a:extLst>
                <a:ext uri="{FF2B5EF4-FFF2-40B4-BE49-F238E27FC236}">
                  <a16:creationId xmlns:a16="http://schemas.microsoft.com/office/drawing/2014/main" id="{41DD9D7F-53FE-8C4E-9CF2-B2339C161C04}"/>
                </a:ext>
              </a:extLst>
            </p:cNvPr>
            <p:cNvSpPr/>
            <p:nvPr/>
          </p:nvSpPr>
          <p:spPr>
            <a:xfrm>
              <a:off x="10386229" y="1807472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9" name="Connecteur droit 208">
              <a:extLst>
                <a:ext uri="{FF2B5EF4-FFF2-40B4-BE49-F238E27FC236}">
                  <a16:creationId xmlns:a16="http://schemas.microsoft.com/office/drawing/2014/main" id="{FF23AFA0-6ED0-9940-83AE-E38B8DCD5DB3}"/>
                </a:ext>
              </a:extLst>
            </p:cNvPr>
            <p:cNvCxnSpPr>
              <a:cxnSpLocks/>
              <a:stCxn id="208" idx="4"/>
              <a:endCxn id="206" idx="0"/>
            </p:cNvCxnSpPr>
            <p:nvPr/>
          </p:nvCxnSpPr>
          <p:spPr>
            <a:xfrm flipH="1">
              <a:off x="10460520" y="1941114"/>
              <a:ext cx="4019" cy="2776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0" name="Ellipse 209">
              <a:extLst>
                <a:ext uri="{FF2B5EF4-FFF2-40B4-BE49-F238E27FC236}">
                  <a16:creationId xmlns:a16="http://schemas.microsoft.com/office/drawing/2014/main" id="{00A6331D-8E0D-CC41-AF01-2D5121867776}"/>
                </a:ext>
              </a:extLst>
            </p:cNvPr>
            <p:cNvSpPr/>
            <p:nvPr/>
          </p:nvSpPr>
          <p:spPr>
            <a:xfrm>
              <a:off x="10377187" y="4207568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Ellipse 210">
              <a:extLst>
                <a:ext uri="{FF2B5EF4-FFF2-40B4-BE49-F238E27FC236}">
                  <a16:creationId xmlns:a16="http://schemas.microsoft.com/office/drawing/2014/main" id="{162D818B-FD7D-624E-81E8-31A4967AFFCC}"/>
                </a:ext>
              </a:extLst>
            </p:cNvPr>
            <p:cNvSpPr/>
            <p:nvPr/>
          </p:nvSpPr>
          <p:spPr>
            <a:xfrm>
              <a:off x="10377186" y="4594358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2" name="Connecteur droit 211">
              <a:extLst>
                <a:ext uri="{FF2B5EF4-FFF2-40B4-BE49-F238E27FC236}">
                  <a16:creationId xmlns:a16="http://schemas.microsoft.com/office/drawing/2014/main" id="{A62FF083-E5CE-724B-ADD7-0275218BEF16}"/>
                </a:ext>
              </a:extLst>
            </p:cNvPr>
            <p:cNvCxnSpPr>
              <a:cxnSpLocks/>
              <a:stCxn id="202" idx="4"/>
              <a:endCxn id="210" idx="0"/>
            </p:cNvCxnSpPr>
            <p:nvPr/>
          </p:nvCxnSpPr>
          <p:spPr>
            <a:xfrm flipH="1">
              <a:off x="10455497" y="3967778"/>
              <a:ext cx="5024" cy="23978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Connecteur droit 212">
              <a:extLst>
                <a:ext uri="{FF2B5EF4-FFF2-40B4-BE49-F238E27FC236}">
                  <a16:creationId xmlns:a16="http://schemas.microsoft.com/office/drawing/2014/main" id="{E68DC35D-CCF0-3D40-8CB5-65BEC7FC5A5D}"/>
                </a:ext>
              </a:extLst>
            </p:cNvPr>
            <p:cNvCxnSpPr>
              <a:cxnSpLocks/>
              <a:stCxn id="210" idx="4"/>
              <a:endCxn id="211" idx="0"/>
            </p:cNvCxnSpPr>
            <p:nvPr/>
          </p:nvCxnSpPr>
          <p:spPr>
            <a:xfrm flipH="1">
              <a:off x="10455495" y="4341209"/>
              <a:ext cx="1" cy="2531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Connecteur droit 213">
              <a:extLst>
                <a:ext uri="{FF2B5EF4-FFF2-40B4-BE49-F238E27FC236}">
                  <a16:creationId xmlns:a16="http://schemas.microsoft.com/office/drawing/2014/main" id="{BD9526DB-4455-764B-A49F-C5739A61745B}"/>
                </a:ext>
              </a:extLst>
            </p:cNvPr>
            <p:cNvCxnSpPr>
              <a:cxnSpLocks/>
              <a:stCxn id="192" idx="6"/>
              <a:endCxn id="208" idx="2"/>
            </p:cNvCxnSpPr>
            <p:nvPr/>
          </p:nvCxnSpPr>
          <p:spPr>
            <a:xfrm flipV="1">
              <a:off x="10039022" y="1874294"/>
              <a:ext cx="347207" cy="43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Connecteur droit 214">
              <a:extLst>
                <a:ext uri="{FF2B5EF4-FFF2-40B4-BE49-F238E27FC236}">
                  <a16:creationId xmlns:a16="http://schemas.microsoft.com/office/drawing/2014/main" id="{A11EED9A-94C7-7D48-8345-A6AFB0D95313}"/>
                </a:ext>
              </a:extLst>
            </p:cNvPr>
            <p:cNvCxnSpPr>
              <a:cxnSpLocks/>
              <a:stCxn id="127" idx="6"/>
              <a:endCxn id="190" idx="2"/>
            </p:cNvCxnSpPr>
            <p:nvPr/>
          </p:nvCxnSpPr>
          <p:spPr>
            <a:xfrm flipV="1">
              <a:off x="9531255" y="2289928"/>
              <a:ext cx="347130" cy="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Connecteur droit 215">
              <a:extLst>
                <a:ext uri="{FF2B5EF4-FFF2-40B4-BE49-F238E27FC236}">
                  <a16:creationId xmlns:a16="http://schemas.microsoft.com/office/drawing/2014/main" id="{240B9FCF-9F36-3E44-8319-A626CC0D41DE}"/>
                </a:ext>
              </a:extLst>
            </p:cNvPr>
            <p:cNvCxnSpPr>
              <a:cxnSpLocks/>
              <a:stCxn id="190" idx="6"/>
              <a:endCxn id="206" idx="2"/>
            </p:cNvCxnSpPr>
            <p:nvPr/>
          </p:nvCxnSpPr>
          <p:spPr>
            <a:xfrm flipV="1">
              <a:off x="10035002" y="2285575"/>
              <a:ext cx="347207" cy="43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Connecteur droit 216">
              <a:extLst>
                <a:ext uri="{FF2B5EF4-FFF2-40B4-BE49-F238E27FC236}">
                  <a16:creationId xmlns:a16="http://schemas.microsoft.com/office/drawing/2014/main" id="{46ABDA07-610A-BC44-BF57-E4ED141E7B68}"/>
                </a:ext>
              </a:extLst>
            </p:cNvPr>
            <p:cNvCxnSpPr>
              <a:cxnSpLocks/>
              <a:stCxn id="183" idx="6"/>
              <a:endCxn id="199" idx="2"/>
            </p:cNvCxnSpPr>
            <p:nvPr/>
          </p:nvCxnSpPr>
          <p:spPr>
            <a:xfrm flipV="1">
              <a:off x="10041030" y="2698178"/>
              <a:ext cx="347207" cy="43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Connecteur droit 217">
              <a:extLst>
                <a:ext uri="{FF2B5EF4-FFF2-40B4-BE49-F238E27FC236}">
                  <a16:creationId xmlns:a16="http://schemas.microsoft.com/office/drawing/2014/main" id="{E5C83F1A-F6ED-4044-B704-042B9330778B}"/>
                </a:ext>
              </a:extLst>
            </p:cNvPr>
            <p:cNvCxnSpPr>
              <a:cxnSpLocks/>
              <a:stCxn id="120" idx="6"/>
              <a:endCxn id="183" idx="2"/>
            </p:cNvCxnSpPr>
            <p:nvPr/>
          </p:nvCxnSpPr>
          <p:spPr>
            <a:xfrm flipV="1">
              <a:off x="9537283" y="2702531"/>
              <a:ext cx="347130" cy="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Connecteur droit 218">
              <a:extLst>
                <a:ext uri="{FF2B5EF4-FFF2-40B4-BE49-F238E27FC236}">
                  <a16:creationId xmlns:a16="http://schemas.microsoft.com/office/drawing/2014/main" id="{CF2EE812-CB8C-0646-9C5D-06F247A82D53}"/>
                </a:ext>
              </a:extLst>
            </p:cNvPr>
            <p:cNvCxnSpPr>
              <a:cxnSpLocks/>
              <a:stCxn id="121" idx="6"/>
              <a:endCxn id="184" idx="2"/>
            </p:cNvCxnSpPr>
            <p:nvPr/>
          </p:nvCxnSpPr>
          <p:spPr>
            <a:xfrm flipV="1">
              <a:off x="9535273" y="3132584"/>
              <a:ext cx="347130" cy="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Connecteur droit 219">
              <a:extLst>
                <a:ext uri="{FF2B5EF4-FFF2-40B4-BE49-F238E27FC236}">
                  <a16:creationId xmlns:a16="http://schemas.microsoft.com/office/drawing/2014/main" id="{CAB065BC-1DF9-E64A-93A3-C401B82DE2C6}"/>
                </a:ext>
              </a:extLst>
            </p:cNvPr>
            <p:cNvCxnSpPr>
              <a:cxnSpLocks/>
              <a:stCxn id="184" idx="6"/>
              <a:endCxn id="200" idx="2"/>
            </p:cNvCxnSpPr>
            <p:nvPr/>
          </p:nvCxnSpPr>
          <p:spPr>
            <a:xfrm flipV="1">
              <a:off x="10039022" y="3128231"/>
              <a:ext cx="347207" cy="43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Connecteur droit 220">
              <a:extLst>
                <a:ext uri="{FF2B5EF4-FFF2-40B4-BE49-F238E27FC236}">
                  <a16:creationId xmlns:a16="http://schemas.microsoft.com/office/drawing/2014/main" id="{DB9B10AB-E7CC-C746-80EC-F75D406D1CB2}"/>
                </a:ext>
              </a:extLst>
            </p:cNvPr>
            <p:cNvCxnSpPr>
              <a:cxnSpLocks/>
              <a:stCxn id="185" idx="6"/>
              <a:endCxn id="201" idx="2"/>
            </p:cNvCxnSpPr>
            <p:nvPr/>
          </p:nvCxnSpPr>
          <p:spPr>
            <a:xfrm flipV="1">
              <a:off x="10037013" y="3532586"/>
              <a:ext cx="347207" cy="43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Connecteur droit 221">
              <a:extLst>
                <a:ext uri="{FF2B5EF4-FFF2-40B4-BE49-F238E27FC236}">
                  <a16:creationId xmlns:a16="http://schemas.microsoft.com/office/drawing/2014/main" id="{BC1AFD6F-1A4B-6F4D-BDF4-41D421E6817E}"/>
                </a:ext>
              </a:extLst>
            </p:cNvPr>
            <p:cNvCxnSpPr>
              <a:cxnSpLocks/>
              <a:stCxn id="122" idx="6"/>
              <a:endCxn id="185" idx="2"/>
            </p:cNvCxnSpPr>
            <p:nvPr/>
          </p:nvCxnSpPr>
          <p:spPr>
            <a:xfrm flipV="1">
              <a:off x="9533265" y="3536938"/>
              <a:ext cx="347130" cy="1650"/>
            </a:xfrm>
            <a:prstGeom prst="line">
              <a:avLst/>
            </a:prstGeom>
            <a:ln w="28575">
              <a:solidFill>
                <a:schemeClr val="tx1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Connecteur droit 222">
              <a:extLst>
                <a:ext uri="{FF2B5EF4-FFF2-40B4-BE49-F238E27FC236}">
                  <a16:creationId xmlns:a16="http://schemas.microsoft.com/office/drawing/2014/main" id="{7950A66A-A2C2-704E-972F-40550E4935B0}"/>
                </a:ext>
              </a:extLst>
            </p:cNvPr>
            <p:cNvCxnSpPr>
              <a:cxnSpLocks/>
              <a:stCxn id="186" idx="6"/>
              <a:endCxn id="202" idx="2"/>
            </p:cNvCxnSpPr>
            <p:nvPr/>
          </p:nvCxnSpPr>
          <p:spPr>
            <a:xfrm flipV="1">
              <a:off x="10035003" y="3900958"/>
              <a:ext cx="347207" cy="43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Connecteur droit 223">
              <a:extLst>
                <a:ext uri="{FF2B5EF4-FFF2-40B4-BE49-F238E27FC236}">
                  <a16:creationId xmlns:a16="http://schemas.microsoft.com/office/drawing/2014/main" id="{8304D379-0C93-C343-A2E9-FB9486A40F18}"/>
                </a:ext>
              </a:extLst>
            </p:cNvPr>
            <p:cNvCxnSpPr>
              <a:cxnSpLocks/>
              <a:stCxn id="123" idx="6"/>
              <a:endCxn id="186" idx="2"/>
            </p:cNvCxnSpPr>
            <p:nvPr/>
          </p:nvCxnSpPr>
          <p:spPr>
            <a:xfrm flipV="1">
              <a:off x="9531256" y="3905311"/>
              <a:ext cx="347130" cy="165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Connecteur droit 224">
              <a:extLst>
                <a:ext uri="{FF2B5EF4-FFF2-40B4-BE49-F238E27FC236}">
                  <a16:creationId xmlns:a16="http://schemas.microsoft.com/office/drawing/2014/main" id="{1925DA4E-4167-6945-8711-EBED76879E89}"/>
                </a:ext>
              </a:extLst>
            </p:cNvPr>
            <p:cNvCxnSpPr>
              <a:cxnSpLocks/>
              <a:stCxn id="150" idx="6"/>
              <a:endCxn id="194" idx="2"/>
            </p:cNvCxnSpPr>
            <p:nvPr/>
          </p:nvCxnSpPr>
          <p:spPr>
            <a:xfrm flipV="1">
              <a:off x="9526231" y="4278741"/>
              <a:ext cx="347130" cy="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Connecteur droit 225">
              <a:extLst>
                <a:ext uri="{FF2B5EF4-FFF2-40B4-BE49-F238E27FC236}">
                  <a16:creationId xmlns:a16="http://schemas.microsoft.com/office/drawing/2014/main" id="{EDB6223C-1EAD-7541-A7CD-2FA0135DF689}"/>
                </a:ext>
              </a:extLst>
            </p:cNvPr>
            <p:cNvCxnSpPr>
              <a:cxnSpLocks/>
              <a:stCxn id="194" idx="6"/>
              <a:endCxn id="210" idx="2"/>
            </p:cNvCxnSpPr>
            <p:nvPr/>
          </p:nvCxnSpPr>
          <p:spPr>
            <a:xfrm flipV="1">
              <a:off x="10029980" y="4274389"/>
              <a:ext cx="347207" cy="43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Connecteur droit 226">
              <a:extLst>
                <a:ext uri="{FF2B5EF4-FFF2-40B4-BE49-F238E27FC236}">
                  <a16:creationId xmlns:a16="http://schemas.microsoft.com/office/drawing/2014/main" id="{82F28BA2-70FA-CA47-BE2C-7AE50B5B5540}"/>
                </a:ext>
              </a:extLst>
            </p:cNvPr>
            <p:cNvCxnSpPr>
              <a:cxnSpLocks/>
              <a:stCxn id="195" idx="6"/>
              <a:endCxn id="211" idx="2"/>
            </p:cNvCxnSpPr>
            <p:nvPr/>
          </p:nvCxnSpPr>
          <p:spPr>
            <a:xfrm flipV="1">
              <a:off x="10029979" y="4661180"/>
              <a:ext cx="347207" cy="43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Connecteur droit 227">
              <a:extLst>
                <a:ext uri="{FF2B5EF4-FFF2-40B4-BE49-F238E27FC236}">
                  <a16:creationId xmlns:a16="http://schemas.microsoft.com/office/drawing/2014/main" id="{83EA7E45-04DF-7C40-A655-3AAE37B5202A}"/>
                </a:ext>
              </a:extLst>
            </p:cNvPr>
            <p:cNvCxnSpPr>
              <a:cxnSpLocks/>
              <a:stCxn id="165" idx="6"/>
              <a:endCxn id="195" idx="2"/>
            </p:cNvCxnSpPr>
            <p:nvPr/>
          </p:nvCxnSpPr>
          <p:spPr>
            <a:xfrm flipV="1">
              <a:off x="9526230" y="4665532"/>
              <a:ext cx="347130" cy="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9" name="Ellipse 228">
              <a:extLst>
                <a:ext uri="{FF2B5EF4-FFF2-40B4-BE49-F238E27FC236}">
                  <a16:creationId xmlns:a16="http://schemas.microsoft.com/office/drawing/2014/main" id="{090431E1-C319-8049-9C7A-ED41E7F57725}"/>
                </a:ext>
              </a:extLst>
            </p:cNvPr>
            <p:cNvSpPr/>
            <p:nvPr/>
          </p:nvSpPr>
          <p:spPr>
            <a:xfrm>
              <a:off x="6029913" y="4994889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Ellipse 229">
              <a:extLst>
                <a:ext uri="{FF2B5EF4-FFF2-40B4-BE49-F238E27FC236}">
                  <a16:creationId xmlns:a16="http://schemas.microsoft.com/office/drawing/2014/main" id="{D6E93B84-AAAA-A444-89E2-5F54511D7E95}"/>
                </a:ext>
              </a:extLst>
            </p:cNvPr>
            <p:cNvSpPr/>
            <p:nvPr/>
          </p:nvSpPr>
          <p:spPr>
            <a:xfrm>
              <a:off x="6496996" y="4995323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Ellipse 230">
              <a:extLst>
                <a:ext uri="{FF2B5EF4-FFF2-40B4-BE49-F238E27FC236}">
                  <a16:creationId xmlns:a16="http://schemas.microsoft.com/office/drawing/2014/main" id="{6ABD681B-B592-F642-805E-59901B9DC333}"/>
                </a:ext>
              </a:extLst>
            </p:cNvPr>
            <p:cNvSpPr/>
            <p:nvPr/>
          </p:nvSpPr>
          <p:spPr>
            <a:xfrm>
              <a:off x="6965247" y="4995036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Ellipse 231">
              <a:extLst>
                <a:ext uri="{FF2B5EF4-FFF2-40B4-BE49-F238E27FC236}">
                  <a16:creationId xmlns:a16="http://schemas.microsoft.com/office/drawing/2014/main" id="{DE36830D-9347-7A44-ABBD-BE908C8D3854}"/>
                </a:ext>
              </a:extLst>
            </p:cNvPr>
            <p:cNvSpPr/>
            <p:nvPr/>
          </p:nvSpPr>
          <p:spPr>
            <a:xfrm>
              <a:off x="7403162" y="4995036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Ellipse 232">
              <a:extLst>
                <a:ext uri="{FF2B5EF4-FFF2-40B4-BE49-F238E27FC236}">
                  <a16:creationId xmlns:a16="http://schemas.microsoft.com/office/drawing/2014/main" id="{8769CA39-C432-9C4C-9AB5-9CA2E455CBA2}"/>
                </a:ext>
              </a:extLst>
            </p:cNvPr>
            <p:cNvSpPr/>
            <p:nvPr/>
          </p:nvSpPr>
          <p:spPr>
            <a:xfrm>
              <a:off x="7874402" y="4992436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Ellipse 233">
              <a:extLst>
                <a:ext uri="{FF2B5EF4-FFF2-40B4-BE49-F238E27FC236}">
                  <a16:creationId xmlns:a16="http://schemas.microsoft.com/office/drawing/2014/main" id="{00CA8DFB-6F90-BF46-9FF0-D36CBBFD1FE8}"/>
                </a:ext>
              </a:extLst>
            </p:cNvPr>
            <p:cNvSpPr/>
            <p:nvPr/>
          </p:nvSpPr>
          <p:spPr>
            <a:xfrm>
              <a:off x="8360823" y="4992014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Ellipse 234">
              <a:extLst>
                <a:ext uri="{FF2B5EF4-FFF2-40B4-BE49-F238E27FC236}">
                  <a16:creationId xmlns:a16="http://schemas.microsoft.com/office/drawing/2014/main" id="{A6C1FDEE-FFEC-DF4F-950E-53E7667AD920}"/>
                </a:ext>
              </a:extLst>
            </p:cNvPr>
            <p:cNvSpPr/>
            <p:nvPr/>
          </p:nvSpPr>
          <p:spPr>
            <a:xfrm>
              <a:off x="8856679" y="4989741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6" name="Connecteur droit 235">
              <a:extLst>
                <a:ext uri="{FF2B5EF4-FFF2-40B4-BE49-F238E27FC236}">
                  <a16:creationId xmlns:a16="http://schemas.microsoft.com/office/drawing/2014/main" id="{F2EE04AC-B3B0-D048-BE10-E20D1A07B0A9}"/>
                </a:ext>
              </a:extLst>
            </p:cNvPr>
            <p:cNvCxnSpPr>
              <a:cxnSpLocks/>
              <a:stCxn id="229" idx="6"/>
              <a:endCxn id="230" idx="2"/>
            </p:cNvCxnSpPr>
            <p:nvPr/>
          </p:nvCxnSpPr>
          <p:spPr>
            <a:xfrm>
              <a:off x="6186531" y="5061710"/>
              <a:ext cx="310465" cy="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Connecteur droit 236">
              <a:extLst>
                <a:ext uri="{FF2B5EF4-FFF2-40B4-BE49-F238E27FC236}">
                  <a16:creationId xmlns:a16="http://schemas.microsoft.com/office/drawing/2014/main" id="{236D9545-8B95-1E42-A99F-4D5957E4855D}"/>
                </a:ext>
              </a:extLst>
            </p:cNvPr>
            <p:cNvCxnSpPr>
              <a:cxnSpLocks/>
              <a:stCxn id="234" idx="6"/>
              <a:endCxn id="235" idx="2"/>
            </p:cNvCxnSpPr>
            <p:nvPr/>
          </p:nvCxnSpPr>
          <p:spPr>
            <a:xfrm flipV="1">
              <a:off x="8517439" y="5056561"/>
              <a:ext cx="339241" cy="22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Connecteur droit 237">
              <a:extLst>
                <a:ext uri="{FF2B5EF4-FFF2-40B4-BE49-F238E27FC236}">
                  <a16:creationId xmlns:a16="http://schemas.microsoft.com/office/drawing/2014/main" id="{45948DC3-51AD-B74F-8C8F-0F3F5474586D}"/>
                </a:ext>
              </a:extLst>
            </p:cNvPr>
            <p:cNvCxnSpPr>
              <a:cxnSpLocks/>
              <a:stCxn id="233" idx="6"/>
              <a:endCxn id="234" idx="2"/>
            </p:cNvCxnSpPr>
            <p:nvPr/>
          </p:nvCxnSpPr>
          <p:spPr>
            <a:xfrm flipV="1">
              <a:off x="8031020" y="5058836"/>
              <a:ext cx="329803" cy="4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Connecteur droit 238">
              <a:extLst>
                <a:ext uri="{FF2B5EF4-FFF2-40B4-BE49-F238E27FC236}">
                  <a16:creationId xmlns:a16="http://schemas.microsoft.com/office/drawing/2014/main" id="{E97FF1EA-7F8F-FC4C-B401-85F84EBACC43}"/>
                </a:ext>
              </a:extLst>
            </p:cNvPr>
            <p:cNvCxnSpPr>
              <a:cxnSpLocks/>
              <a:stCxn id="232" idx="6"/>
              <a:endCxn id="233" idx="2"/>
            </p:cNvCxnSpPr>
            <p:nvPr/>
          </p:nvCxnSpPr>
          <p:spPr>
            <a:xfrm flipV="1">
              <a:off x="7559780" y="5059257"/>
              <a:ext cx="314623" cy="25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Connecteur droit 239">
              <a:extLst>
                <a:ext uri="{FF2B5EF4-FFF2-40B4-BE49-F238E27FC236}">
                  <a16:creationId xmlns:a16="http://schemas.microsoft.com/office/drawing/2014/main" id="{FEEAFB18-2AB5-AD4F-AEB4-978F69460F3C}"/>
                </a:ext>
              </a:extLst>
            </p:cNvPr>
            <p:cNvCxnSpPr>
              <a:cxnSpLocks/>
              <a:stCxn id="231" idx="6"/>
              <a:endCxn id="232" idx="2"/>
            </p:cNvCxnSpPr>
            <p:nvPr/>
          </p:nvCxnSpPr>
          <p:spPr>
            <a:xfrm>
              <a:off x="7121864" y="5061856"/>
              <a:ext cx="281299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Connecteur droit 240">
              <a:extLst>
                <a:ext uri="{FF2B5EF4-FFF2-40B4-BE49-F238E27FC236}">
                  <a16:creationId xmlns:a16="http://schemas.microsoft.com/office/drawing/2014/main" id="{B65EA51D-5169-BD41-830C-317BE26207D8}"/>
                </a:ext>
              </a:extLst>
            </p:cNvPr>
            <p:cNvCxnSpPr>
              <a:cxnSpLocks/>
              <a:stCxn id="230" idx="6"/>
              <a:endCxn id="231" idx="2"/>
            </p:cNvCxnSpPr>
            <p:nvPr/>
          </p:nvCxnSpPr>
          <p:spPr>
            <a:xfrm flipV="1">
              <a:off x="6653614" y="5061856"/>
              <a:ext cx="311633" cy="287"/>
            </a:xfrm>
            <a:prstGeom prst="line">
              <a:avLst/>
            </a:prstGeom>
            <a:ln w="28575">
              <a:solidFill>
                <a:schemeClr val="tx1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2" name="Ellipse 241">
              <a:extLst>
                <a:ext uri="{FF2B5EF4-FFF2-40B4-BE49-F238E27FC236}">
                  <a16:creationId xmlns:a16="http://schemas.microsoft.com/office/drawing/2014/main" id="{9019739E-C288-3840-8C2F-EE957CBE5B68}"/>
                </a:ext>
              </a:extLst>
            </p:cNvPr>
            <p:cNvSpPr/>
            <p:nvPr/>
          </p:nvSpPr>
          <p:spPr>
            <a:xfrm>
              <a:off x="9366248" y="4992014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3" name="Connecteur droit 242">
              <a:extLst>
                <a:ext uri="{FF2B5EF4-FFF2-40B4-BE49-F238E27FC236}">
                  <a16:creationId xmlns:a16="http://schemas.microsoft.com/office/drawing/2014/main" id="{F4C9AFBD-55E2-E442-A826-BAB77D2B324F}"/>
                </a:ext>
              </a:extLst>
            </p:cNvPr>
            <p:cNvCxnSpPr>
              <a:cxnSpLocks/>
              <a:stCxn id="235" idx="6"/>
              <a:endCxn id="242" idx="2"/>
            </p:cNvCxnSpPr>
            <p:nvPr/>
          </p:nvCxnSpPr>
          <p:spPr>
            <a:xfrm>
              <a:off x="9013298" y="5056561"/>
              <a:ext cx="352951" cy="22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4" name="Ellipse 243">
              <a:extLst>
                <a:ext uri="{FF2B5EF4-FFF2-40B4-BE49-F238E27FC236}">
                  <a16:creationId xmlns:a16="http://schemas.microsoft.com/office/drawing/2014/main" id="{21B281F2-EC5D-264B-B958-AF8BCF0AE1A0}"/>
                </a:ext>
              </a:extLst>
            </p:cNvPr>
            <p:cNvSpPr/>
            <p:nvPr/>
          </p:nvSpPr>
          <p:spPr>
            <a:xfrm>
              <a:off x="9869997" y="4990365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Ellipse 244">
              <a:extLst>
                <a:ext uri="{FF2B5EF4-FFF2-40B4-BE49-F238E27FC236}">
                  <a16:creationId xmlns:a16="http://schemas.microsoft.com/office/drawing/2014/main" id="{095D16F3-A5EB-F34A-A235-6940603AD95F}"/>
                </a:ext>
              </a:extLst>
            </p:cNvPr>
            <p:cNvSpPr/>
            <p:nvPr/>
          </p:nvSpPr>
          <p:spPr>
            <a:xfrm>
              <a:off x="10373821" y="4986011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6" name="Connecteur droit 245">
              <a:extLst>
                <a:ext uri="{FF2B5EF4-FFF2-40B4-BE49-F238E27FC236}">
                  <a16:creationId xmlns:a16="http://schemas.microsoft.com/office/drawing/2014/main" id="{601F6CCB-69E6-844A-8BC6-D0833577464C}"/>
                </a:ext>
              </a:extLst>
            </p:cNvPr>
            <p:cNvCxnSpPr>
              <a:cxnSpLocks/>
              <a:stCxn id="244" idx="6"/>
              <a:endCxn id="245" idx="2"/>
            </p:cNvCxnSpPr>
            <p:nvPr/>
          </p:nvCxnSpPr>
          <p:spPr>
            <a:xfrm flipV="1">
              <a:off x="10026614" y="5052834"/>
              <a:ext cx="347207" cy="43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Connecteur droit 246">
              <a:extLst>
                <a:ext uri="{FF2B5EF4-FFF2-40B4-BE49-F238E27FC236}">
                  <a16:creationId xmlns:a16="http://schemas.microsoft.com/office/drawing/2014/main" id="{F1CB06C8-F50E-044B-A3DA-627FFFA34E59}"/>
                </a:ext>
              </a:extLst>
            </p:cNvPr>
            <p:cNvCxnSpPr>
              <a:cxnSpLocks/>
              <a:stCxn id="242" idx="6"/>
              <a:endCxn id="244" idx="2"/>
            </p:cNvCxnSpPr>
            <p:nvPr/>
          </p:nvCxnSpPr>
          <p:spPr>
            <a:xfrm flipV="1">
              <a:off x="9522865" y="5057186"/>
              <a:ext cx="347130" cy="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Connecteur droit 247">
              <a:extLst>
                <a:ext uri="{FF2B5EF4-FFF2-40B4-BE49-F238E27FC236}">
                  <a16:creationId xmlns:a16="http://schemas.microsoft.com/office/drawing/2014/main" id="{EE7A14C1-58DD-5843-90C5-0C228E9BE1A9}"/>
                </a:ext>
              </a:extLst>
            </p:cNvPr>
            <p:cNvCxnSpPr>
              <a:cxnSpLocks/>
              <a:stCxn id="152" idx="4"/>
              <a:endCxn id="229" idx="0"/>
            </p:cNvCxnSpPr>
            <p:nvPr/>
          </p:nvCxnSpPr>
          <p:spPr>
            <a:xfrm flipH="1">
              <a:off x="6108223" y="4736877"/>
              <a:ext cx="3365" cy="258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9" name="Ellipse 248">
              <a:extLst>
                <a:ext uri="{FF2B5EF4-FFF2-40B4-BE49-F238E27FC236}">
                  <a16:creationId xmlns:a16="http://schemas.microsoft.com/office/drawing/2014/main" id="{9A83BD53-6B9F-F445-A245-57197D756C2C}"/>
                </a:ext>
              </a:extLst>
            </p:cNvPr>
            <p:cNvSpPr/>
            <p:nvPr/>
          </p:nvSpPr>
          <p:spPr>
            <a:xfrm>
              <a:off x="6033932" y="5360102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Ellipse 249">
              <a:extLst>
                <a:ext uri="{FF2B5EF4-FFF2-40B4-BE49-F238E27FC236}">
                  <a16:creationId xmlns:a16="http://schemas.microsoft.com/office/drawing/2014/main" id="{7DFE5D96-DE8A-FA4E-AFEA-D4495E78A5B2}"/>
                </a:ext>
              </a:extLst>
            </p:cNvPr>
            <p:cNvSpPr/>
            <p:nvPr/>
          </p:nvSpPr>
          <p:spPr>
            <a:xfrm>
              <a:off x="6501015" y="5360535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Ellipse 250">
              <a:extLst>
                <a:ext uri="{FF2B5EF4-FFF2-40B4-BE49-F238E27FC236}">
                  <a16:creationId xmlns:a16="http://schemas.microsoft.com/office/drawing/2014/main" id="{37F674B6-1275-1C49-A0EF-5B86A00FA8CC}"/>
                </a:ext>
              </a:extLst>
            </p:cNvPr>
            <p:cNvSpPr/>
            <p:nvPr/>
          </p:nvSpPr>
          <p:spPr>
            <a:xfrm>
              <a:off x="6969266" y="5360249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Ellipse 251">
              <a:extLst>
                <a:ext uri="{FF2B5EF4-FFF2-40B4-BE49-F238E27FC236}">
                  <a16:creationId xmlns:a16="http://schemas.microsoft.com/office/drawing/2014/main" id="{2C567005-698A-B54A-91BB-1170D475751A}"/>
                </a:ext>
              </a:extLst>
            </p:cNvPr>
            <p:cNvSpPr/>
            <p:nvPr/>
          </p:nvSpPr>
          <p:spPr>
            <a:xfrm>
              <a:off x="7407181" y="5360249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Ellipse 252">
              <a:extLst>
                <a:ext uri="{FF2B5EF4-FFF2-40B4-BE49-F238E27FC236}">
                  <a16:creationId xmlns:a16="http://schemas.microsoft.com/office/drawing/2014/main" id="{C9557441-DC28-CD4F-BC24-B0D09B663C52}"/>
                </a:ext>
              </a:extLst>
            </p:cNvPr>
            <p:cNvSpPr/>
            <p:nvPr/>
          </p:nvSpPr>
          <p:spPr>
            <a:xfrm>
              <a:off x="7878421" y="5357649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Ellipse 253">
              <a:extLst>
                <a:ext uri="{FF2B5EF4-FFF2-40B4-BE49-F238E27FC236}">
                  <a16:creationId xmlns:a16="http://schemas.microsoft.com/office/drawing/2014/main" id="{71461532-1E06-7D48-912D-2498B183D63E}"/>
                </a:ext>
              </a:extLst>
            </p:cNvPr>
            <p:cNvSpPr/>
            <p:nvPr/>
          </p:nvSpPr>
          <p:spPr>
            <a:xfrm>
              <a:off x="8364842" y="5357227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Ellipse 254">
              <a:extLst>
                <a:ext uri="{FF2B5EF4-FFF2-40B4-BE49-F238E27FC236}">
                  <a16:creationId xmlns:a16="http://schemas.microsoft.com/office/drawing/2014/main" id="{6215F4FC-A714-BF4E-8D3C-CA5A7F3DDC49}"/>
                </a:ext>
              </a:extLst>
            </p:cNvPr>
            <p:cNvSpPr/>
            <p:nvPr/>
          </p:nvSpPr>
          <p:spPr>
            <a:xfrm>
              <a:off x="8860698" y="5354953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6" name="Connecteur droit 255">
              <a:extLst>
                <a:ext uri="{FF2B5EF4-FFF2-40B4-BE49-F238E27FC236}">
                  <a16:creationId xmlns:a16="http://schemas.microsoft.com/office/drawing/2014/main" id="{925B7197-B5F2-A746-9E0B-8060069825A7}"/>
                </a:ext>
              </a:extLst>
            </p:cNvPr>
            <p:cNvCxnSpPr>
              <a:cxnSpLocks/>
              <a:stCxn id="249" idx="6"/>
              <a:endCxn id="250" idx="2"/>
            </p:cNvCxnSpPr>
            <p:nvPr/>
          </p:nvCxnSpPr>
          <p:spPr>
            <a:xfrm>
              <a:off x="6190549" y="5426923"/>
              <a:ext cx="310465" cy="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Connecteur droit 256">
              <a:extLst>
                <a:ext uri="{FF2B5EF4-FFF2-40B4-BE49-F238E27FC236}">
                  <a16:creationId xmlns:a16="http://schemas.microsoft.com/office/drawing/2014/main" id="{661F0FBE-2C2D-634F-B8C8-493466584083}"/>
                </a:ext>
              </a:extLst>
            </p:cNvPr>
            <p:cNvCxnSpPr>
              <a:cxnSpLocks/>
              <a:stCxn id="254" idx="6"/>
              <a:endCxn id="255" idx="2"/>
            </p:cNvCxnSpPr>
            <p:nvPr/>
          </p:nvCxnSpPr>
          <p:spPr>
            <a:xfrm flipV="1">
              <a:off x="8521458" y="5421774"/>
              <a:ext cx="339241" cy="22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Connecteur droit 257">
              <a:extLst>
                <a:ext uri="{FF2B5EF4-FFF2-40B4-BE49-F238E27FC236}">
                  <a16:creationId xmlns:a16="http://schemas.microsoft.com/office/drawing/2014/main" id="{1FCEBFFC-0D74-5B49-A4BF-C3994048E5D9}"/>
                </a:ext>
              </a:extLst>
            </p:cNvPr>
            <p:cNvCxnSpPr>
              <a:cxnSpLocks/>
              <a:stCxn id="253" idx="6"/>
              <a:endCxn id="254" idx="2"/>
            </p:cNvCxnSpPr>
            <p:nvPr/>
          </p:nvCxnSpPr>
          <p:spPr>
            <a:xfrm flipV="1">
              <a:off x="8035039" y="5424049"/>
              <a:ext cx="329803" cy="4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Connecteur droit 258">
              <a:extLst>
                <a:ext uri="{FF2B5EF4-FFF2-40B4-BE49-F238E27FC236}">
                  <a16:creationId xmlns:a16="http://schemas.microsoft.com/office/drawing/2014/main" id="{ACD1ED09-EC4F-A64A-BE78-2CE7CB319942}"/>
                </a:ext>
              </a:extLst>
            </p:cNvPr>
            <p:cNvCxnSpPr>
              <a:cxnSpLocks/>
              <a:stCxn id="252" idx="6"/>
              <a:endCxn id="253" idx="2"/>
            </p:cNvCxnSpPr>
            <p:nvPr/>
          </p:nvCxnSpPr>
          <p:spPr>
            <a:xfrm flipV="1">
              <a:off x="7563799" y="5424470"/>
              <a:ext cx="314623" cy="25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Connecteur droit 259">
              <a:extLst>
                <a:ext uri="{FF2B5EF4-FFF2-40B4-BE49-F238E27FC236}">
                  <a16:creationId xmlns:a16="http://schemas.microsoft.com/office/drawing/2014/main" id="{130C8511-5F40-2146-883B-A5FB93B9DB12}"/>
                </a:ext>
              </a:extLst>
            </p:cNvPr>
            <p:cNvCxnSpPr>
              <a:cxnSpLocks/>
              <a:stCxn id="251" idx="6"/>
              <a:endCxn id="252" idx="2"/>
            </p:cNvCxnSpPr>
            <p:nvPr/>
          </p:nvCxnSpPr>
          <p:spPr>
            <a:xfrm>
              <a:off x="7125882" y="5427069"/>
              <a:ext cx="28129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Connecteur droit 260">
              <a:extLst>
                <a:ext uri="{FF2B5EF4-FFF2-40B4-BE49-F238E27FC236}">
                  <a16:creationId xmlns:a16="http://schemas.microsoft.com/office/drawing/2014/main" id="{0C8C6B1B-A94D-6844-BBC9-925BD29D830B}"/>
                </a:ext>
              </a:extLst>
            </p:cNvPr>
            <p:cNvCxnSpPr>
              <a:cxnSpLocks/>
              <a:stCxn id="250" idx="6"/>
              <a:endCxn id="251" idx="2"/>
            </p:cNvCxnSpPr>
            <p:nvPr/>
          </p:nvCxnSpPr>
          <p:spPr>
            <a:xfrm flipV="1">
              <a:off x="6657633" y="5427069"/>
              <a:ext cx="311633" cy="28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2" name="Ellipse 261">
              <a:extLst>
                <a:ext uri="{FF2B5EF4-FFF2-40B4-BE49-F238E27FC236}">
                  <a16:creationId xmlns:a16="http://schemas.microsoft.com/office/drawing/2014/main" id="{4D021988-1650-4443-ABE8-A7AA467C7863}"/>
                </a:ext>
              </a:extLst>
            </p:cNvPr>
            <p:cNvSpPr/>
            <p:nvPr/>
          </p:nvSpPr>
          <p:spPr>
            <a:xfrm>
              <a:off x="9370267" y="5357227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3" name="Connecteur droit 262">
              <a:extLst>
                <a:ext uri="{FF2B5EF4-FFF2-40B4-BE49-F238E27FC236}">
                  <a16:creationId xmlns:a16="http://schemas.microsoft.com/office/drawing/2014/main" id="{6C62CBE3-7CFC-DE40-A8AF-7DC294B23056}"/>
                </a:ext>
              </a:extLst>
            </p:cNvPr>
            <p:cNvCxnSpPr>
              <a:cxnSpLocks/>
              <a:stCxn id="255" idx="6"/>
              <a:endCxn id="262" idx="2"/>
            </p:cNvCxnSpPr>
            <p:nvPr/>
          </p:nvCxnSpPr>
          <p:spPr>
            <a:xfrm>
              <a:off x="9017316" y="5421774"/>
              <a:ext cx="352951" cy="2274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4" name="Ellipse 263">
              <a:extLst>
                <a:ext uri="{FF2B5EF4-FFF2-40B4-BE49-F238E27FC236}">
                  <a16:creationId xmlns:a16="http://schemas.microsoft.com/office/drawing/2014/main" id="{BAA83336-3340-C846-BC4B-928A516A5B25}"/>
                </a:ext>
              </a:extLst>
            </p:cNvPr>
            <p:cNvSpPr/>
            <p:nvPr/>
          </p:nvSpPr>
          <p:spPr>
            <a:xfrm>
              <a:off x="9874015" y="5355577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Ellipse 264">
              <a:extLst>
                <a:ext uri="{FF2B5EF4-FFF2-40B4-BE49-F238E27FC236}">
                  <a16:creationId xmlns:a16="http://schemas.microsoft.com/office/drawing/2014/main" id="{F944B187-C571-F743-8EEE-FCA3B8373AE4}"/>
                </a:ext>
              </a:extLst>
            </p:cNvPr>
            <p:cNvSpPr/>
            <p:nvPr/>
          </p:nvSpPr>
          <p:spPr>
            <a:xfrm>
              <a:off x="10377840" y="5351224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6" name="Connecteur droit 265">
              <a:extLst>
                <a:ext uri="{FF2B5EF4-FFF2-40B4-BE49-F238E27FC236}">
                  <a16:creationId xmlns:a16="http://schemas.microsoft.com/office/drawing/2014/main" id="{482284DC-C9E5-C049-9AC8-BD01F4D97F81}"/>
                </a:ext>
              </a:extLst>
            </p:cNvPr>
            <p:cNvCxnSpPr>
              <a:cxnSpLocks/>
              <a:stCxn id="264" idx="6"/>
              <a:endCxn id="265" idx="2"/>
            </p:cNvCxnSpPr>
            <p:nvPr/>
          </p:nvCxnSpPr>
          <p:spPr>
            <a:xfrm flipV="1">
              <a:off x="10030632" y="5418046"/>
              <a:ext cx="347207" cy="43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Connecteur droit 266">
              <a:extLst>
                <a:ext uri="{FF2B5EF4-FFF2-40B4-BE49-F238E27FC236}">
                  <a16:creationId xmlns:a16="http://schemas.microsoft.com/office/drawing/2014/main" id="{82CA5368-1507-B744-9965-2EF47B7147C8}"/>
                </a:ext>
              </a:extLst>
            </p:cNvPr>
            <p:cNvCxnSpPr>
              <a:cxnSpLocks/>
              <a:stCxn id="262" idx="6"/>
              <a:endCxn id="264" idx="2"/>
            </p:cNvCxnSpPr>
            <p:nvPr/>
          </p:nvCxnSpPr>
          <p:spPr>
            <a:xfrm flipV="1">
              <a:off x="9526884" y="5422399"/>
              <a:ext cx="347130" cy="165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Connecteur droit 267">
              <a:extLst>
                <a:ext uri="{FF2B5EF4-FFF2-40B4-BE49-F238E27FC236}">
                  <a16:creationId xmlns:a16="http://schemas.microsoft.com/office/drawing/2014/main" id="{926DE2B7-C2A3-EB4B-907B-1ABE5EEDE0FE}"/>
                </a:ext>
              </a:extLst>
            </p:cNvPr>
            <p:cNvCxnSpPr>
              <a:cxnSpLocks/>
              <a:stCxn id="229" idx="4"/>
              <a:endCxn id="249" idx="0"/>
            </p:cNvCxnSpPr>
            <p:nvPr/>
          </p:nvCxnSpPr>
          <p:spPr>
            <a:xfrm>
              <a:off x="6108223" y="5128531"/>
              <a:ext cx="4019" cy="23157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Connecteur droit 268">
              <a:extLst>
                <a:ext uri="{FF2B5EF4-FFF2-40B4-BE49-F238E27FC236}">
                  <a16:creationId xmlns:a16="http://schemas.microsoft.com/office/drawing/2014/main" id="{5B448D17-B4C4-FC40-A1A6-BCE91D8BA41F}"/>
                </a:ext>
              </a:extLst>
            </p:cNvPr>
            <p:cNvCxnSpPr>
              <a:cxnSpLocks/>
              <a:stCxn id="153" idx="4"/>
              <a:endCxn id="230" idx="0"/>
            </p:cNvCxnSpPr>
            <p:nvPr/>
          </p:nvCxnSpPr>
          <p:spPr>
            <a:xfrm flipH="1">
              <a:off x="6575305" y="4737310"/>
              <a:ext cx="3365" cy="258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Connecteur droit 269">
              <a:extLst>
                <a:ext uri="{FF2B5EF4-FFF2-40B4-BE49-F238E27FC236}">
                  <a16:creationId xmlns:a16="http://schemas.microsoft.com/office/drawing/2014/main" id="{66286B0B-85F0-EC4C-891B-49F2E0ECBD7F}"/>
                </a:ext>
              </a:extLst>
            </p:cNvPr>
            <p:cNvCxnSpPr>
              <a:cxnSpLocks/>
              <a:stCxn id="154" idx="4"/>
              <a:endCxn id="231" idx="0"/>
            </p:cNvCxnSpPr>
            <p:nvPr/>
          </p:nvCxnSpPr>
          <p:spPr>
            <a:xfrm flipH="1">
              <a:off x="7043556" y="4737023"/>
              <a:ext cx="3365" cy="258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Connecteur droit 270">
              <a:extLst>
                <a:ext uri="{FF2B5EF4-FFF2-40B4-BE49-F238E27FC236}">
                  <a16:creationId xmlns:a16="http://schemas.microsoft.com/office/drawing/2014/main" id="{D7A56192-1CDA-5346-902B-BC70E8441FA8}"/>
                </a:ext>
              </a:extLst>
            </p:cNvPr>
            <p:cNvCxnSpPr>
              <a:cxnSpLocks/>
              <a:stCxn id="155" idx="4"/>
              <a:endCxn id="232" idx="0"/>
            </p:cNvCxnSpPr>
            <p:nvPr/>
          </p:nvCxnSpPr>
          <p:spPr>
            <a:xfrm flipH="1">
              <a:off x="7481471" y="4737023"/>
              <a:ext cx="3365" cy="258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Connecteur droit 271">
              <a:extLst>
                <a:ext uri="{FF2B5EF4-FFF2-40B4-BE49-F238E27FC236}">
                  <a16:creationId xmlns:a16="http://schemas.microsoft.com/office/drawing/2014/main" id="{9E3D8D39-2218-CA43-8135-46CC1933B5D7}"/>
                </a:ext>
              </a:extLst>
            </p:cNvPr>
            <p:cNvCxnSpPr>
              <a:cxnSpLocks/>
              <a:stCxn id="156" idx="4"/>
              <a:endCxn id="233" idx="0"/>
            </p:cNvCxnSpPr>
            <p:nvPr/>
          </p:nvCxnSpPr>
          <p:spPr>
            <a:xfrm flipH="1">
              <a:off x="7952711" y="4734425"/>
              <a:ext cx="3365" cy="258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Connecteur droit 272">
              <a:extLst>
                <a:ext uri="{FF2B5EF4-FFF2-40B4-BE49-F238E27FC236}">
                  <a16:creationId xmlns:a16="http://schemas.microsoft.com/office/drawing/2014/main" id="{4CB885F3-F71A-E647-8734-DB5ECA05D3EC}"/>
                </a:ext>
              </a:extLst>
            </p:cNvPr>
            <p:cNvCxnSpPr>
              <a:cxnSpLocks/>
              <a:stCxn id="157" idx="4"/>
              <a:endCxn id="234" idx="0"/>
            </p:cNvCxnSpPr>
            <p:nvPr/>
          </p:nvCxnSpPr>
          <p:spPr>
            <a:xfrm flipH="1">
              <a:off x="8439132" y="4734002"/>
              <a:ext cx="3365" cy="258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Connecteur droit 273">
              <a:extLst>
                <a:ext uri="{FF2B5EF4-FFF2-40B4-BE49-F238E27FC236}">
                  <a16:creationId xmlns:a16="http://schemas.microsoft.com/office/drawing/2014/main" id="{8BC92847-8E2D-E040-A725-84799B3FEE17}"/>
                </a:ext>
              </a:extLst>
            </p:cNvPr>
            <p:cNvCxnSpPr>
              <a:cxnSpLocks/>
              <a:stCxn id="158" idx="4"/>
              <a:endCxn id="235" idx="0"/>
            </p:cNvCxnSpPr>
            <p:nvPr/>
          </p:nvCxnSpPr>
          <p:spPr>
            <a:xfrm flipH="1">
              <a:off x="8934988" y="4731729"/>
              <a:ext cx="3365" cy="258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Connecteur droit 274">
              <a:extLst>
                <a:ext uri="{FF2B5EF4-FFF2-40B4-BE49-F238E27FC236}">
                  <a16:creationId xmlns:a16="http://schemas.microsoft.com/office/drawing/2014/main" id="{FDC5D48E-36D3-324D-9BB5-1ECA81DC44A1}"/>
                </a:ext>
              </a:extLst>
            </p:cNvPr>
            <p:cNvCxnSpPr>
              <a:cxnSpLocks/>
              <a:stCxn id="165" idx="4"/>
              <a:endCxn id="242" idx="0"/>
            </p:cNvCxnSpPr>
            <p:nvPr/>
          </p:nvCxnSpPr>
          <p:spPr>
            <a:xfrm flipH="1">
              <a:off x="9444557" y="4734002"/>
              <a:ext cx="3365" cy="258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Connecteur droit 275">
              <a:extLst>
                <a:ext uri="{FF2B5EF4-FFF2-40B4-BE49-F238E27FC236}">
                  <a16:creationId xmlns:a16="http://schemas.microsoft.com/office/drawing/2014/main" id="{B20DB947-A144-E040-A9DA-04BE5131806B}"/>
                </a:ext>
              </a:extLst>
            </p:cNvPr>
            <p:cNvCxnSpPr>
              <a:cxnSpLocks/>
              <a:stCxn id="195" idx="4"/>
              <a:endCxn id="244" idx="0"/>
            </p:cNvCxnSpPr>
            <p:nvPr/>
          </p:nvCxnSpPr>
          <p:spPr>
            <a:xfrm flipH="1">
              <a:off x="9948305" y="4732352"/>
              <a:ext cx="3365" cy="258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Connecteur droit 276">
              <a:extLst>
                <a:ext uri="{FF2B5EF4-FFF2-40B4-BE49-F238E27FC236}">
                  <a16:creationId xmlns:a16="http://schemas.microsoft.com/office/drawing/2014/main" id="{1BCD5C0D-67BC-F242-9BD6-3E09164C8FAD}"/>
                </a:ext>
              </a:extLst>
            </p:cNvPr>
            <p:cNvCxnSpPr>
              <a:cxnSpLocks/>
              <a:stCxn id="211" idx="4"/>
              <a:endCxn id="245" idx="0"/>
            </p:cNvCxnSpPr>
            <p:nvPr/>
          </p:nvCxnSpPr>
          <p:spPr>
            <a:xfrm flipH="1">
              <a:off x="10452130" y="4728000"/>
              <a:ext cx="3365" cy="258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Connecteur droit 277">
              <a:extLst>
                <a:ext uri="{FF2B5EF4-FFF2-40B4-BE49-F238E27FC236}">
                  <a16:creationId xmlns:a16="http://schemas.microsoft.com/office/drawing/2014/main" id="{209E015C-0187-1649-8773-D3DB8099A656}"/>
                </a:ext>
              </a:extLst>
            </p:cNvPr>
            <p:cNvCxnSpPr>
              <a:cxnSpLocks/>
              <a:stCxn id="230" idx="4"/>
              <a:endCxn id="250" idx="0"/>
            </p:cNvCxnSpPr>
            <p:nvPr/>
          </p:nvCxnSpPr>
          <p:spPr>
            <a:xfrm>
              <a:off x="6575305" y="5128965"/>
              <a:ext cx="4019" cy="231571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Connecteur droit 278">
              <a:extLst>
                <a:ext uri="{FF2B5EF4-FFF2-40B4-BE49-F238E27FC236}">
                  <a16:creationId xmlns:a16="http://schemas.microsoft.com/office/drawing/2014/main" id="{006503C0-4333-7247-8799-CBE1EAC78ADF}"/>
                </a:ext>
              </a:extLst>
            </p:cNvPr>
            <p:cNvCxnSpPr>
              <a:cxnSpLocks/>
              <a:stCxn id="231" idx="4"/>
              <a:endCxn id="251" idx="0"/>
            </p:cNvCxnSpPr>
            <p:nvPr/>
          </p:nvCxnSpPr>
          <p:spPr>
            <a:xfrm>
              <a:off x="7043556" y="5128678"/>
              <a:ext cx="4019" cy="23157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Connecteur droit 279">
              <a:extLst>
                <a:ext uri="{FF2B5EF4-FFF2-40B4-BE49-F238E27FC236}">
                  <a16:creationId xmlns:a16="http://schemas.microsoft.com/office/drawing/2014/main" id="{20CE30E5-FF86-234B-A3B8-F022340D406A}"/>
                </a:ext>
              </a:extLst>
            </p:cNvPr>
            <p:cNvCxnSpPr>
              <a:cxnSpLocks/>
              <a:stCxn id="232" idx="4"/>
              <a:endCxn id="252" idx="0"/>
            </p:cNvCxnSpPr>
            <p:nvPr/>
          </p:nvCxnSpPr>
          <p:spPr>
            <a:xfrm>
              <a:off x="7481471" y="5128678"/>
              <a:ext cx="4019" cy="23157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Connecteur droit 280">
              <a:extLst>
                <a:ext uri="{FF2B5EF4-FFF2-40B4-BE49-F238E27FC236}">
                  <a16:creationId xmlns:a16="http://schemas.microsoft.com/office/drawing/2014/main" id="{3D762F70-9878-AF4C-9042-61B03D3B36C7}"/>
                </a:ext>
              </a:extLst>
            </p:cNvPr>
            <p:cNvCxnSpPr>
              <a:cxnSpLocks/>
              <a:stCxn id="233" idx="4"/>
              <a:endCxn id="253" idx="0"/>
            </p:cNvCxnSpPr>
            <p:nvPr/>
          </p:nvCxnSpPr>
          <p:spPr>
            <a:xfrm>
              <a:off x="7952711" y="5126078"/>
              <a:ext cx="4019" cy="23157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Connecteur droit 281">
              <a:extLst>
                <a:ext uri="{FF2B5EF4-FFF2-40B4-BE49-F238E27FC236}">
                  <a16:creationId xmlns:a16="http://schemas.microsoft.com/office/drawing/2014/main" id="{4BD9E0AC-E8BF-AA48-82B2-0D758F6F948B}"/>
                </a:ext>
              </a:extLst>
            </p:cNvPr>
            <p:cNvCxnSpPr>
              <a:cxnSpLocks/>
              <a:stCxn id="234" idx="4"/>
              <a:endCxn id="254" idx="0"/>
            </p:cNvCxnSpPr>
            <p:nvPr/>
          </p:nvCxnSpPr>
          <p:spPr>
            <a:xfrm>
              <a:off x="8439132" y="5125656"/>
              <a:ext cx="4019" cy="23157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Connecteur droit 282">
              <a:extLst>
                <a:ext uri="{FF2B5EF4-FFF2-40B4-BE49-F238E27FC236}">
                  <a16:creationId xmlns:a16="http://schemas.microsoft.com/office/drawing/2014/main" id="{05C74B89-D40C-EB44-A097-033AEED5FF1F}"/>
                </a:ext>
              </a:extLst>
            </p:cNvPr>
            <p:cNvCxnSpPr>
              <a:cxnSpLocks/>
              <a:stCxn id="235" idx="4"/>
              <a:endCxn id="255" idx="0"/>
            </p:cNvCxnSpPr>
            <p:nvPr/>
          </p:nvCxnSpPr>
          <p:spPr>
            <a:xfrm>
              <a:off x="8934988" y="5123382"/>
              <a:ext cx="4019" cy="23157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Connecteur droit 283">
              <a:extLst>
                <a:ext uri="{FF2B5EF4-FFF2-40B4-BE49-F238E27FC236}">
                  <a16:creationId xmlns:a16="http://schemas.microsoft.com/office/drawing/2014/main" id="{824684D4-A4B9-BC41-8EDC-231386413B13}"/>
                </a:ext>
              </a:extLst>
            </p:cNvPr>
            <p:cNvCxnSpPr>
              <a:cxnSpLocks/>
              <a:stCxn id="242" idx="4"/>
              <a:endCxn id="262" idx="0"/>
            </p:cNvCxnSpPr>
            <p:nvPr/>
          </p:nvCxnSpPr>
          <p:spPr>
            <a:xfrm>
              <a:off x="9444557" y="5125656"/>
              <a:ext cx="4019" cy="23157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Connecteur droit 284">
              <a:extLst>
                <a:ext uri="{FF2B5EF4-FFF2-40B4-BE49-F238E27FC236}">
                  <a16:creationId xmlns:a16="http://schemas.microsoft.com/office/drawing/2014/main" id="{BE3B4CD1-E75F-1945-9D2F-27FD8132CEF0}"/>
                </a:ext>
              </a:extLst>
            </p:cNvPr>
            <p:cNvCxnSpPr>
              <a:cxnSpLocks/>
              <a:stCxn id="244" idx="4"/>
              <a:endCxn id="264" idx="0"/>
            </p:cNvCxnSpPr>
            <p:nvPr/>
          </p:nvCxnSpPr>
          <p:spPr>
            <a:xfrm>
              <a:off x="9948305" y="5124006"/>
              <a:ext cx="4019" cy="231571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Connecteur droit 285">
              <a:extLst>
                <a:ext uri="{FF2B5EF4-FFF2-40B4-BE49-F238E27FC236}">
                  <a16:creationId xmlns:a16="http://schemas.microsoft.com/office/drawing/2014/main" id="{82FDC6CB-BBDF-EA4D-BDE4-1E98C8DA8502}"/>
                </a:ext>
              </a:extLst>
            </p:cNvPr>
            <p:cNvCxnSpPr>
              <a:cxnSpLocks/>
              <a:stCxn id="245" idx="4"/>
              <a:endCxn id="265" idx="0"/>
            </p:cNvCxnSpPr>
            <p:nvPr/>
          </p:nvCxnSpPr>
          <p:spPr>
            <a:xfrm>
              <a:off x="10452130" y="5119653"/>
              <a:ext cx="4019" cy="23157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7" name="Ellipse 286">
              <a:extLst>
                <a:ext uri="{FF2B5EF4-FFF2-40B4-BE49-F238E27FC236}">
                  <a16:creationId xmlns:a16="http://schemas.microsoft.com/office/drawing/2014/main" id="{0DFA5440-2FD2-D44F-A826-E5E60C69E012}"/>
                </a:ext>
              </a:extLst>
            </p:cNvPr>
            <p:cNvSpPr/>
            <p:nvPr/>
          </p:nvSpPr>
          <p:spPr>
            <a:xfrm>
              <a:off x="6033932" y="5726066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Ellipse 287">
              <a:extLst>
                <a:ext uri="{FF2B5EF4-FFF2-40B4-BE49-F238E27FC236}">
                  <a16:creationId xmlns:a16="http://schemas.microsoft.com/office/drawing/2014/main" id="{025F8713-9986-4B47-B4D3-0619DC153A4D}"/>
                </a:ext>
              </a:extLst>
            </p:cNvPr>
            <p:cNvSpPr/>
            <p:nvPr/>
          </p:nvSpPr>
          <p:spPr>
            <a:xfrm>
              <a:off x="6501015" y="5726499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Ellipse 288">
              <a:extLst>
                <a:ext uri="{FF2B5EF4-FFF2-40B4-BE49-F238E27FC236}">
                  <a16:creationId xmlns:a16="http://schemas.microsoft.com/office/drawing/2014/main" id="{7CEDAD87-057F-CD4C-AD69-C133F7B755AB}"/>
                </a:ext>
              </a:extLst>
            </p:cNvPr>
            <p:cNvSpPr/>
            <p:nvPr/>
          </p:nvSpPr>
          <p:spPr>
            <a:xfrm>
              <a:off x="6969266" y="5726212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Ellipse 289">
              <a:extLst>
                <a:ext uri="{FF2B5EF4-FFF2-40B4-BE49-F238E27FC236}">
                  <a16:creationId xmlns:a16="http://schemas.microsoft.com/office/drawing/2014/main" id="{DEE723B2-CE65-854D-BA46-1ED4D6F9DC66}"/>
                </a:ext>
              </a:extLst>
            </p:cNvPr>
            <p:cNvSpPr/>
            <p:nvPr/>
          </p:nvSpPr>
          <p:spPr>
            <a:xfrm>
              <a:off x="7407181" y="5726212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Ellipse 290">
              <a:extLst>
                <a:ext uri="{FF2B5EF4-FFF2-40B4-BE49-F238E27FC236}">
                  <a16:creationId xmlns:a16="http://schemas.microsoft.com/office/drawing/2014/main" id="{71C873F8-B357-2744-A360-DB19201DA19B}"/>
                </a:ext>
              </a:extLst>
            </p:cNvPr>
            <p:cNvSpPr/>
            <p:nvPr/>
          </p:nvSpPr>
          <p:spPr>
            <a:xfrm>
              <a:off x="7878421" y="5723613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Ellipse 291">
              <a:extLst>
                <a:ext uri="{FF2B5EF4-FFF2-40B4-BE49-F238E27FC236}">
                  <a16:creationId xmlns:a16="http://schemas.microsoft.com/office/drawing/2014/main" id="{AB01396F-33CC-BD43-BF40-6CD8E0B5E8A2}"/>
                </a:ext>
              </a:extLst>
            </p:cNvPr>
            <p:cNvSpPr/>
            <p:nvPr/>
          </p:nvSpPr>
          <p:spPr>
            <a:xfrm>
              <a:off x="8364842" y="5723191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Ellipse 292">
              <a:extLst>
                <a:ext uri="{FF2B5EF4-FFF2-40B4-BE49-F238E27FC236}">
                  <a16:creationId xmlns:a16="http://schemas.microsoft.com/office/drawing/2014/main" id="{7DFEC18F-0E85-AE4E-B69F-16ED6C9C3266}"/>
                </a:ext>
              </a:extLst>
            </p:cNvPr>
            <p:cNvSpPr/>
            <p:nvPr/>
          </p:nvSpPr>
          <p:spPr>
            <a:xfrm>
              <a:off x="8860698" y="5720917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4" name="Connecteur droit 293">
              <a:extLst>
                <a:ext uri="{FF2B5EF4-FFF2-40B4-BE49-F238E27FC236}">
                  <a16:creationId xmlns:a16="http://schemas.microsoft.com/office/drawing/2014/main" id="{ADEA0D4F-7CB0-7047-91EA-3713F5FB922B}"/>
                </a:ext>
              </a:extLst>
            </p:cNvPr>
            <p:cNvCxnSpPr>
              <a:cxnSpLocks/>
              <a:stCxn id="287" idx="6"/>
              <a:endCxn id="288" idx="2"/>
            </p:cNvCxnSpPr>
            <p:nvPr/>
          </p:nvCxnSpPr>
          <p:spPr>
            <a:xfrm>
              <a:off x="6190549" y="5792887"/>
              <a:ext cx="310465" cy="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Connecteur droit 294">
              <a:extLst>
                <a:ext uri="{FF2B5EF4-FFF2-40B4-BE49-F238E27FC236}">
                  <a16:creationId xmlns:a16="http://schemas.microsoft.com/office/drawing/2014/main" id="{242D76D4-3B50-7647-8BBA-4FDBC2734FA4}"/>
                </a:ext>
              </a:extLst>
            </p:cNvPr>
            <p:cNvCxnSpPr>
              <a:cxnSpLocks/>
              <a:stCxn id="292" idx="6"/>
              <a:endCxn id="293" idx="2"/>
            </p:cNvCxnSpPr>
            <p:nvPr/>
          </p:nvCxnSpPr>
          <p:spPr>
            <a:xfrm flipV="1">
              <a:off x="8521458" y="5787738"/>
              <a:ext cx="339241" cy="22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Connecteur droit 295">
              <a:extLst>
                <a:ext uri="{FF2B5EF4-FFF2-40B4-BE49-F238E27FC236}">
                  <a16:creationId xmlns:a16="http://schemas.microsoft.com/office/drawing/2014/main" id="{4423C80C-D89F-1C4C-80BD-77729F530952}"/>
                </a:ext>
              </a:extLst>
            </p:cNvPr>
            <p:cNvCxnSpPr>
              <a:cxnSpLocks/>
              <a:stCxn id="291" idx="6"/>
              <a:endCxn id="292" idx="2"/>
            </p:cNvCxnSpPr>
            <p:nvPr/>
          </p:nvCxnSpPr>
          <p:spPr>
            <a:xfrm flipV="1">
              <a:off x="8035039" y="5790013"/>
              <a:ext cx="329803" cy="4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Connecteur droit 296">
              <a:extLst>
                <a:ext uri="{FF2B5EF4-FFF2-40B4-BE49-F238E27FC236}">
                  <a16:creationId xmlns:a16="http://schemas.microsoft.com/office/drawing/2014/main" id="{D52ABEA4-5F7D-EA41-8D6F-2509E3017C2B}"/>
                </a:ext>
              </a:extLst>
            </p:cNvPr>
            <p:cNvCxnSpPr>
              <a:cxnSpLocks/>
              <a:stCxn id="290" idx="6"/>
              <a:endCxn id="291" idx="2"/>
            </p:cNvCxnSpPr>
            <p:nvPr/>
          </p:nvCxnSpPr>
          <p:spPr>
            <a:xfrm flipV="1">
              <a:off x="7563799" y="5790434"/>
              <a:ext cx="314623" cy="25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Connecteur droit 297">
              <a:extLst>
                <a:ext uri="{FF2B5EF4-FFF2-40B4-BE49-F238E27FC236}">
                  <a16:creationId xmlns:a16="http://schemas.microsoft.com/office/drawing/2014/main" id="{F473A9F6-8D77-F04D-8A40-E5950F6064C6}"/>
                </a:ext>
              </a:extLst>
            </p:cNvPr>
            <p:cNvCxnSpPr>
              <a:cxnSpLocks/>
              <a:stCxn id="289" idx="6"/>
              <a:endCxn id="290" idx="2"/>
            </p:cNvCxnSpPr>
            <p:nvPr/>
          </p:nvCxnSpPr>
          <p:spPr>
            <a:xfrm>
              <a:off x="7125882" y="5793033"/>
              <a:ext cx="28129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Connecteur droit 298">
              <a:extLst>
                <a:ext uri="{FF2B5EF4-FFF2-40B4-BE49-F238E27FC236}">
                  <a16:creationId xmlns:a16="http://schemas.microsoft.com/office/drawing/2014/main" id="{880988E3-C7AF-5F44-BEDC-E12D90B2738B}"/>
                </a:ext>
              </a:extLst>
            </p:cNvPr>
            <p:cNvCxnSpPr>
              <a:cxnSpLocks/>
              <a:stCxn id="288" idx="6"/>
              <a:endCxn id="289" idx="2"/>
            </p:cNvCxnSpPr>
            <p:nvPr/>
          </p:nvCxnSpPr>
          <p:spPr>
            <a:xfrm flipV="1">
              <a:off x="6657633" y="5793033"/>
              <a:ext cx="311633" cy="2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0" name="Ellipse 299">
              <a:extLst>
                <a:ext uri="{FF2B5EF4-FFF2-40B4-BE49-F238E27FC236}">
                  <a16:creationId xmlns:a16="http://schemas.microsoft.com/office/drawing/2014/main" id="{2B759BEF-A8F4-8646-8574-73EA69A513AF}"/>
                </a:ext>
              </a:extLst>
            </p:cNvPr>
            <p:cNvSpPr/>
            <p:nvPr/>
          </p:nvSpPr>
          <p:spPr>
            <a:xfrm>
              <a:off x="9370267" y="5723191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1" name="Connecteur droit 300">
              <a:extLst>
                <a:ext uri="{FF2B5EF4-FFF2-40B4-BE49-F238E27FC236}">
                  <a16:creationId xmlns:a16="http://schemas.microsoft.com/office/drawing/2014/main" id="{A59CDCFF-431F-0B40-B9D6-96179DA8B638}"/>
                </a:ext>
              </a:extLst>
            </p:cNvPr>
            <p:cNvCxnSpPr>
              <a:cxnSpLocks/>
              <a:stCxn id="293" idx="6"/>
              <a:endCxn id="300" idx="2"/>
            </p:cNvCxnSpPr>
            <p:nvPr/>
          </p:nvCxnSpPr>
          <p:spPr>
            <a:xfrm>
              <a:off x="9017316" y="5787738"/>
              <a:ext cx="352951" cy="22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2" name="Ellipse 301">
              <a:extLst>
                <a:ext uri="{FF2B5EF4-FFF2-40B4-BE49-F238E27FC236}">
                  <a16:creationId xmlns:a16="http://schemas.microsoft.com/office/drawing/2014/main" id="{F7C2C40E-41B6-214B-8546-8DB301A4B5E0}"/>
                </a:ext>
              </a:extLst>
            </p:cNvPr>
            <p:cNvSpPr/>
            <p:nvPr/>
          </p:nvSpPr>
          <p:spPr>
            <a:xfrm>
              <a:off x="9874015" y="5721541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Ellipse 302">
              <a:extLst>
                <a:ext uri="{FF2B5EF4-FFF2-40B4-BE49-F238E27FC236}">
                  <a16:creationId xmlns:a16="http://schemas.microsoft.com/office/drawing/2014/main" id="{F9A16ECE-8C30-2548-B8F4-3B744F6F827F}"/>
                </a:ext>
              </a:extLst>
            </p:cNvPr>
            <p:cNvSpPr/>
            <p:nvPr/>
          </p:nvSpPr>
          <p:spPr>
            <a:xfrm>
              <a:off x="10377840" y="5717188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4" name="Connecteur droit 303">
              <a:extLst>
                <a:ext uri="{FF2B5EF4-FFF2-40B4-BE49-F238E27FC236}">
                  <a16:creationId xmlns:a16="http://schemas.microsoft.com/office/drawing/2014/main" id="{A89ADB8A-DD94-2642-86E0-4F2F364AFA88}"/>
                </a:ext>
              </a:extLst>
            </p:cNvPr>
            <p:cNvCxnSpPr>
              <a:cxnSpLocks/>
              <a:stCxn id="302" idx="6"/>
              <a:endCxn id="303" idx="2"/>
            </p:cNvCxnSpPr>
            <p:nvPr/>
          </p:nvCxnSpPr>
          <p:spPr>
            <a:xfrm flipV="1">
              <a:off x="10030632" y="5784010"/>
              <a:ext cx="347207" cy="43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Connecteur droit 304">
              <a:extLst>
                <a:ext uri="{FF2B5EF4-FFF2-40B4-BE49-F238E27FC236}">
                  <a16:creationId xmlns:a16="http://schemas.microsoft.com/office/drawing/2014/main" id="{3861B2E8-ED93-C643-9A27-AE03082AA682}"/>
                </a:ext>
              </a:extLst>
            </p:cNvPr>
            <p:cNvCxnSpPr>
              <a:cxnSpLocks/>
              <a:stCxn id="300" idx="6"/>
              <a:endCxn id="302" idx="2"/>
            </p:cNvCxnSpPr>
            <p:nvPr/>
          </p:nvCxnSpPr>
          <p:spPr>
            <a:xfrm flipV="1">
              <a:off x="9526884" y="5788363"/>
              <a:ext cx="347130" cy="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Connecteur droit 305">
              <a:extLst>
                <a:ext uri="{FF2B5EF4-FFF2-40B4-BE49-F238E27FC236}">
                  <a16:creationId xmlns:a16="http://schemas.microsoft.com/office/drawing/2014/main" id="{B16AAD28-44FC-9349-AC4C-7188D953066A}"/>
                </a:ext>
              </a:extLst>
            </p:cNvPr>
            <p:cNvCxnSpPr>
              <a:cxnSpLocks/>
              <a:stCxn id="249" idx="4"/>
              <a:endCxn id="287" idx="0"/>
            </p:cNvCxnSpPr>
            <p:nvPr/>
          </p:nvCxnSpPr>
          <p:spPr>
            <a:xfrm>
              <a:off x="6112242" y="5493744"/>
              <a:ext cx="0" cy="2323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Connecteur droit 306">
              <a:extLst>
                <a:ext uri="{FF2B5EF4-FFF2-40B4-BE49-F238E27FC236}">
                  <a16:creationId xmlns:a16="http://schemas.microsoft.com/office/drawing/2014/main" id="{2C8C2B3E-F9D6-2242-84B2-3A33CFA445E9}"/>
                </a:ext>
              </a:extLst>
            </p:cNvPr>
            <p:cNvCxnSpPr>
              <a:cxnSpLocks/>
              <a:stCxn id="250" idx="4"/>
              <a:endCxn id="288" idx="0"/>
            </p:cNvCxnSpPr>
            <p:nvPr/>
          </p:nvCxnSpPr>
          <p:spPr>
            <a:xfrm>
              <a:off x="6579324" y="5494177"/>
              <a:ext cx="0" cy="2323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Connecteur droit 307">
              <a:extLst>
                <a:ext uri="{FF2B5EF4-FFF2-40B4-BE49-F238E27FC236}">
                  <a16:creationId xmlns:a16="http://schemas.microsoft.com/office/drawing/2014/main" id="{1A71FBF4-8DB7-E548-A8B6-9D3728C8C35D}"/>
                </a:ext>
              </a:extLst>
            </p:cNvPr>
            <p:cNvCxnSpPr>
              <a:cxnSpLocks/>
              <a:stCxn id="251" idx="4"/>
              <a:endCxn id="289" idx="0"/>
            </p:cNvCxnSpPr>
            <p:nvPr/>
          </p:nvCxnSpPr>
          <p:spPr>
            <a:xfrm>
              <a:off x="7047575" y="5493891"/>
              <a:ext cx="0" cy="2323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Connecteur droit 308">
              <a:extLst>
                <a:ext uri="{FF2B5EF4-FFF2-40B4-BE49-F238E27FC236}">
                  <a16:creationId xmlns:a16="http://schemas.microsoft.com/office/drawing/2014/main" id="{067C5C25-8BD7-FE4E-AAF3-B2906074D8FE}"/>
                </a:ext>
              </a:extLst>
            </p:cNvPr>
            <p:cNvCxnSpPr>
              <a:cxnSpLocks/>
              <a:stCxn id="252" idx="4"/>
              <a:endCxn id="290" idx="0"/>
            </p:cNvCxnSpPr>
            <p:nvPr/>
          </p:nvCxnSpPr>
          <p:spPr>
            <a:xfrm>
              <a:off x="7485490" y="5493891"/>
              <a:ext cx="0" cy="2323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Connecteur droit 309">
              <a:extLst>
                <a:ext uri="{FF2B5EF4-FFF2-40B4-BE49-F238E27FC236}">
                  <a16:creationId xmlns:a16="http://schemas.microsoft.com/office/drawing/2014/main" id="{E0016046-3778-2843-A118-DDD89807F574}"/>
                </a:ext>
              </a:extLst>
            </p:cNvPr>
            <p:cNvCxnSpPr>
              <a:cxnSpLocks/>
              <a:stCxn id="253" idx="4"/>
              <a:endCxn id="291" idx="0"/>
            </p:cNvCxnSpPr>
            <p:nvPr/>
          </p:nvCxnSpPr>
          <p:spPr>
            <a:xfrm>
              <a:off x="7956730" y="5491291"/>
              <a:ext cx="0" cy="2323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Connecteur droit 310">
              <a:extLst>
                <a:ext uri="{FF2B5EF4-FFF2-40B4-BE49-F238E27FC236}">
                  <a16:creationId xmlns:a16="http://schemas.microsoft.com/office/drawing/2014/main" id="{7DB97D88-FB05-7647-A005-7331A47E4229}"/>
                </a:ext>
              </a:extLst>
            </p:cNvPr>
            <p:cNvCxnSpPr>
              <a:cxnSpLocks/>
              <a:stCxn id="254" idx="4"/>
              <a:endCxn id="292" idx="0"/>
            </p:cNvCxnSpPr>
            <p:nvPr/>
          </p:nvCxnSpPr>
          <p:spPr>
            <a:xfrm>
              <a:off x="8443151" y="5490869"/>
              <a:ext cx="0" cy="2323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Connecteur droit 311">
              <a:extLst>
                <a:ext uri="{FF2B5EF4-FFF2-40B4-BE49-F238E27FC236}">
                  <a16:creationId xmlns:a16="http://schemas.microsoft.com/office/drawing/2014/main" id="{19D358C5-F34A-2B45-BECC-BF67C4D8FD95}"/>
                </a:ext>
              </a:extLst>
            </p:cNvPr>
            <p:cNvCxnSpPr>
              <a:cxnSpLocks/>
              <a:stCxn id="255" idx="4"/>
              <a:endCxn id="293" idx="0"/>
            </p:cNvCxnSpPr>
            <p:nvPr/>
          </p:nvCxnSpPr>
          <p:spPr>
            <a:xfrm>
              <a:off x="8939008" y="5488595"/>
              <a:ext cx="0" cy="2323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Connecteur droit 312">
              <a:extLst>
                <a:ext uri="{FF2B5EF4-FFF2-40B4-BE49-F238E27FC236}">
                  <a16:creationId xmlns:a16="http://schemas.microsoft.com/office/drawing/2014/main" id="{1A2464AA-5EC3-9443-A7B8-F1E0A026624B}"/>
                </a:ext>
              </a:extLst>
            </p:cNvPr>
            <p:cNvCxnSpPr>
              <a:cxnSpLocks/>
              <a:stCxn id="262" idx="4"/>
              <a:endCxn id="300" idx="0"/>
            </p:cNvCxnSpPr>
            <p:nvPr/>
          </p:nvCxnSpPr>
          <p:spPr>
            <a:xfrm>
              <a:off x="9448576" y="5490869"/>
              <a:ext cx="0" cy="2323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Connecteur droit 313">
              <a:extLst>
                <a:ext uri="{FF2B5EF4-FFF2-40B4-BE49-F238E27FC236}">
                  <a16:creationId xmlns:a16="http://schemas.microsoft.com/office/drawing/2014/main" id="{6EBE188C-81C6-144E-8143-C5AFC64A53B2}"/>
                </a:ext>
              </a:extLst>
            </p:cNvPr>
            <p:cNvCxnSpPr>
              <a:cxnSpLocks/>
              <a:stCxn id="264" idx="4"/>
              <a:endCxn id="302" idx="0"/>
            </p:cNvCxnSpPr>
            <p:nvPr/>
          </p:nvCxnSpPr>
          <p:spPr>
            <a:xfrm>
              <a:off x="9952324" y="5489219"/>
              <a:ext cx="0" cy="2323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Connecteur droit 314">
              <a:extLst>
                <a:ext uri="{FF2B5EF4-FFF2-40B4-BE49-F238E27FC236}">
                  <a16:creationId xmlns:a16="http://schemas.microsoft.com/office/drawing/2014/main" id="{9BBBFFDB-164B-D649-81B2-7091BC046EBC}"/>
                </a:ext>
              </a:extLst>
            </p:cNvPr>
            <p:cNvCxnSpPr>
              <a:cxnSpLocks/>
              <a:stCxn id="265" idx="4"/>
              <a:endCxn id="303" idx="0"/>
            </p:cNvCxnSpPr>
            <p:nvPr/>
          </p:nvCxnSpPr>
          <p:spPr>
            <a:xfrm>
              <a:off x="10456149" y="5484866"/>
              <a:ext cx="0" cy="2323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0512399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Ellipse 322">
            <a:extLst>
              <a:ext uri="{FF2B5EF4-FFF2-40B4-BE49-F238E27FC236}">
                <a16:creationId xmlns:a16="http://schemas.microsoft.com/office/drawing/2014/main" id="{625B6F4F-2355-AF49-BD4F-44F878BA6378}"/>
              </a:ext>
            </a:extLst>
          </p:cNvPr>
          <p:cNvSpPr>
            <a:spLocks/>
          </p:cNvSpPr>
          <p:nvPr/>
        </p:nvSpPr>
        <p:spPr>
          <a:xfrm>
            <a:off x="7489978" y="3146928"/>
            <a:ext cx="1944000" cy="154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>
                    <a:lumMod val="85000"/>
                  </a:schemeClr>
                </a:solidFill>
              </a:ln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BBE55A1-8D45-E34C-9480-060573DAA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Optimality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FCE953F-2156-4742-B8F0-9E91C0484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98570" cy="4351338"/>
          </a:xfrm>
        </p:spPr>
        <p:txBody>
          <a:bodyPr/>
          <a:lstStyle/>
          <a:p>
            <a:r>
              <a:rPr lang="fr-FR" dirty="0"/>
              <a:t>1 robot </a:t>
            </a:r>
          </a:p>
          <a:p>
            <a:r>
              <a:rPr lang="fr-FR" dirty="0"/>
              <a:t>#</a:t>
            </a:r>
            <a:r>
              <a:rPr lang="fr-FR" dirty="0" err="1"/>
              <a:t>color</a:t>
            </a:r>
            <a:r>
              <a:rPr lang="fr-FR" dirty="0"/>
              <a:t>: </a:t>
            </a:r>
            <a:r>
              <a:rPr lang="fr-FR" dirty="0" err="1"/>
              <a:t>finite</a:t>
            </a:r>
            <a:endParaRPr lang="fr-FR" dirty="0"/>
          </a:p>
          <a:p>
            <a:r>
              <a:rPr lang="fr-FR" dirty="0" err="1"/>
              <a:t>Visibility</a:t>
            </a:r>
            <a:r>
              <a:rPr lang="fr-FR" dirty="0"/>
              <a:t> range: </a:t>
            </a:r>
            <a:r>
              <a:rPr lang="fr-FR" dirty="0" err="1"/>
              <a:t>finite</a:t>
            </a: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sz="2000" dirty="0"/>
              <a:t>The robot </a:t>
            </a:r>
            <a:r>
              <a:rPr lang="fr-FR" sz="2000" dirty="0" err="1"/>
              <a:t>may</a:t>
            </a:r>
            <a:r>
              <a:rPr lang="fr-FR" sz="2000" dirty="0"/>
              <a:t> </a:t>
            </a:r>
            <a:r>
              <a:rPr lang="fr-FR" sz="2000" dirty="0" err="1"/>
              <a:t>alternate</a:t>
            </a:r>
            <a:r>
              <a:rPr lang="fr-FR" sz="2000" dirty="0"/>
              <a:t> </a:t>
            </a:r>
            <a:r>
              <a:rPr lang="fr-FR" sz="2000" dirty="0" err="1"/>
              <a:t>between</a:t>
            </a:r>
            <a:r>
              <a:rPr lang="fr-FR" sz="2000" dirty="0"/>
              <a:t> 2 positions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C7053A3-5C8A-9542-BE06-09B193B4D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GRASTA'2022, Porquerolles</a:t>
            </a:r>
          </a:p>
        </p:txBody>
      </p:sp>
      <p:grpSp>
        <p:nvGrpSpPr>
          <p:cNvPr id="322" name="Groupe 321">
            <a:extLst>
              <a:ext uri="{FF2B5EF4-FFF2-40B4-BE49-F238E27FC236}">
                <a16:creationId xmlns:a16="http://schemas.microsoft.com/office/drawing/2014/main" id="{4067CF6B-8A98-AA4A-9DAC-D04C78AA1CD8}"/>
              </a:ext>
            </a:extLst>
          </p:cNvPr>
          <p:cNvGrpSpPr/>
          <p:nvPr/>
        </p:nvGrpSpPr>
        <p:grpSpPr>
          <a:xfrm>
            <a:off x="6029913" y="1807472"/>
            <a:ext cx="4514942" cy="4052669"/>
            <a:chOff x="6029913" y="1807472"/>
            <a:chExt cx="4514942" cy="4052669"/>
          </a:xfrm>
        </p:grpSpPr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0F6E9A38-5A97-7C4C-A713-21040EF2C217}"/>
                </a:ext>
              </a:extLst>
            </p:cNvPr>
            <p:cNvSpPr/>
            <p:nvPr/>
          </p:nvSpPr>
          <p:spPr>
            <a:xfrm>
              <a:off x="6044331" y="2640234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58427D11-8C3A-1249-8A72-EFB14A092BA3}"/>
                </a:ext>
              </a:extLst>
            </p:cNvPr>
            <p:cNvSpPr/>
            <p:nvPr/>
          </p:nvSpPr>
          <p:spPr>
            <a:xfrm>
              <a:off x="6511414" y="2640668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318D29DC-0534-534D-A127-332D940015C8}"/>
                </a:ext>
              </a:extLst>
            </p:cNvPr>
            <p:cNvSpPr/>
            <p:nvPr/>
          </p:nvSpPr>
          <p:spPr>
            <a:xfrm>
              <a:off x="6979664" y="2640381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1E527D05-93E1-B149-96DE-4A4E25D865E5}"/>
                </a:ext>
              </a:extLst>
            </p:cNvPr>
            <p:cNvSpPr/>
            <p:nvPr/>
          </p:nvSpPr>
          <p:spPr>
            <a:xfrm>
              <a:off x="7417579" y="2640381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A062930C-6F07-194B-BEAE-625AD77F8D8F}"/>
                </a:ext>
              </a:extLst>
            </p:cNvPr>
            <p:cNvSpPr/>
            <p:nvPr/>
          </p:nvSpPr>
          <p:spPr>
            <a:xfrm>
              <a:off x="7888820" y="2637782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7003BF35-134F-4542-B2F3-DF61BEC57822}"/>
                </a:ext>
              </a:extLst>
            </p:cNvPr>
            <p:cNvSpPr/>
            <p:nvPr/>
          </p:nvSpPr>
          <p:spPr>
            <a:xfrm>
              <a:off x="8375240" y="2637360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9D5C0C3A-AACF-634B-896C-0555E687853E}"/>
                </a:ext>
              </a:extLst>
            </p:cNvPr>
            <p:cNvSpPr/>
            <p:nvPr/>
          </p:nvSpPr>
          <p:spPr>
            <a:xfrm>
              <a:off x="8871097" y="2635086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23FA6904-FCAA-DD41-96A5-2FCC9A203357}"/>
                </a:ext>
              </a:extLst>
            </p:cNvPr>
            <p:cNvSpPr/>
            <p:nvPr/>
          </p:nvSpPr>
          <p:spPr>
            <a:xfrm>
              <a:off x="6042321" y="3070287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89C91289-DA6E-1445-8A87-995D552ABE83}"/>
                </a:ext>
              </a:extLst>
            </p:cNvPr>
            <p:cNvSpPr/>
            <p:nvPr/>
          </p:nvSpPr>
          <p:spPr>
            <a:xfrm>
              <a:off x="6509406" y="3070720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8EA8D390-6FFC-9143-B458-2297E9B14FD6}"/>
                </a:ext>
              </a:extLst>
            </p:cNvPr>
            <p:cNvSpPr/>
            <p:nvPr/>
          </p:nvSpPr>
          <p:spPr>
            <a:xfrm>
              <a:off x="6977654" y="3070434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0D847E62-8272-3C46-B3A3-CFA140A457C7}"/>
                </a:ext>
              </a:extLst>
            </p:cNvPr>
            <p:cNvSpPr/>
            <p:nvPr/>
          </p:nvSpPr>
          <p:spPr>
            <a:xfrm>
              <a:off x="7415571" y="3070434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63D539BC-2F29-384A-9162-20605F2AD8A8}"/>
                </a:ext>
              </a:extLst>
            </p:cNvPr>
            <p:cNvSpPr/>
            <p:nvPr/>
          </p:nvSpPr>
          <p:spPr>
            <a:xfrm>
              <a:off x="7886811" y="3067834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06BDCC7A-38D3-D54B-B9C9-D050E09BE036}"/>
                </a:ext>
              </a:extLst>
            </p:cNvPr>
            <p:cNvSpPr/>
            <p:nvPr/>
          </p:nvSpPr>
          <p:spPr>
            <a:xfrm>
              <a:off x="8373230" y="3067413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92D050"/>
                </a:solidFill>
                <a:highlight>
                  <a:srgbClr val="00FF00"/>
                </a:highlight>
              </a:endParaRPr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4D11BD74-8451-1E44-98A0-1709160AB7BC}"/>
                </a:ext>
              </a:extLst>
            </p:cNvPr>
            <p:cNvSpPr/>
            <p:nvPr/>
          </p:nvSpPr>
          <p:spPr>
            <a:xfrm>
              <a:off x="8869087" y="3065138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94F4C046-EC37-424B-9398-0EAFEF8A5EE6}"/>
                </a:ext>
              </a:extLst>
            </p:cNvPr>
            <p:cNvSpPr/>
            <p:nvPr/>
          </p:nvSpPr>
          <p:spPr>
            <a:xfrm>
              <a:off x="6040314" y="3474641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34B84DE1-E395-054B-B738-0D1F7EF715A4}"/>
                </a:ext>
              </a:extLst>
            </p:cNvPr>
            <p:cNvSpPr/>
            <p:nvPr/>
          </p:nvSpPr>
          <p:spPr>
            <a:xfrm>
              <a:off x="6507396" y="3475074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0DE685D1-9135-4249-A3F8-652EA1407EC8}"/>
                </a:ext>
              </a:extLst>
            </p:cNvPr>
            <p:cNvSpPr/>
            <p:nvPr/>
          </p:nvSpPr>
          <p:spPr>
            <a:xfrm>
              <a:off x="6975647" y="3474787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E095EA1A-77EF-C045-96ED-4C671520C9B7}"/>
                </a:ext>
              </a:extLst>
            </p:cNvPr>
            <p:cNvSpPr/>
            <p:nvPr/>
          </p:nvSpPr>
          <p:spPr>
            <a:xfrm>
              <a:off x="7413562" y="3474787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31F5931C-880C-8740-96A1-6E29099D3056}"/>
                </a:ext>
              </a:extLst>
            </p:cNvPr>
            <p:cNvSpPr/>
            <p:nvPr/>
          </p:nvSpPr>
          <p:spPr>
            <a:xfrm>
              <a:off x="7884802" y="3472188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2926308D-86F8-994E-851A-CE1569AB66F3}"/>
                </a:ext>
              </a:extLst>
            </p:cNvPr>
            <p:cNvSpPr/>
            <p:nvPr/>
          </p:nvSpPr>
          <p:spPr>
            <a:xfrm>
              <a:off x="8371223" y="3471767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52C56472-DE6D-BA4A-8725-CAB98D43CD1D}"/>
                </a:ext>
              </a:extLst>
            </p:cNvPr>
            <p:cNvSpPr/>
            <p:nvPr/>
          </p:nvSpPr>
          <p:spPr>
            <a:xfrm>
              <a:off x="8867080" y="3469493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567475B8-8AA2-8E43-81BB-BEF805C88580}"/>
                </a:ext>
              </a:extLst>
            </p:cNvPr>
            <p:cNvSpPr/>
            <p:nvPr/>
          </p:nvSpPr>
          <p:spPr>
            <a:xfrm>
              <a:off x="6038304" y="3843014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D802F462-5F05-E243-BBEF-F68331CCA545}"/>
                </a:ext>
              </a:extLst>
            </p:cNvPr>
            <p:cNvSpPr/>
            <p:nvPr/>
          </p:nvSpPr>
          <p:spPr>
            <a:xfrm>
              <a:off x="6505386" y="3843448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E5FD9234-28F4-CC47-88EC-E2C981F91CE0}"/>
                </a:ext>
              </a:extLst>
            </p:cNvPr>
            <p:cNvSpPr/>
            <p:nvPr/>
          </p:nvSpPr>
          <p:spPr>
            <a:xfrm>
              <a:off x="6973638" y="3843161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9469B0C6-4072-144A-9960-40B3276B8CBD}"/>
                </a:ext>
              </a:extLst>
            </p:cNvPr>
            <p:cNvSpPr/>
            <p:nvPr/>
          </p:nvSpPr>
          <p:spPr>
            <a:xfrm>
              <a:off x="7411552" y="3843161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F6E6AFAC-E0C3-8547-B404-454E3259696E}"/>
                </a:ext>
              </a:extLst>
            </p:cNvPr>
            <p:cNvSpPr/>
            <p:nvPr/>
          </p:nvSpPr>
          <p:spPr>
            <a:xfrm>
              <a:off x="7882793" y="3840562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2E856217-E9CD-8D43-A92A-D8D82283FC3A}"/>
                </a:ext>
              </a:extLst>
            </p:cNvPr>
            <p:cNvSpPr/>
            <p:nvPr/>
          </p:nvSpPr>
          <p:spPr>
            <a:xfrm>
              <a:off x="8369213" y="3840139"/>
              <a:ext cx="156617" cy="133642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Ellipse 33">
              <a:extLst>
                <a:ext uri="{FF2B5EF4-FFF2-40B4-BE49-F238E27FC236}">
                  <a16:creationId xmlns:a16="http://schemas.microsoft.com/office/drawing/2014/main" id="{0A300D19-BCBF-7646-955D-8CEA3E76BD8A}"/>
                </a:ext>
              </a:extLst>
            </p:cNvPr>
            <p:cNvSpPr/>
            <p:nvPr/>
          </p:nvSpPr>
          <p:spPr>
            <a:xfrm>
              <a:off x="8865070" y="3837865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Connecteur droit 34">
              <a:extLst>
                <a:ext uri="{FF2B5EF4-FFF2-40B4-BE49-F238E27FC236}">
                  <a16:creationId xmlns:a16="http://schemas.microsoft.com/office/drawing/2014/main" id="{9A859B3F-5FE6-4F4B-9E42-9645313FCEC2}"/>
                </a:ext>
              </a:extLst>
            </p:cNvPr>
            <p:cNvCxnSpPr>
              <a:stCxn id="7" idx="6"/>
              <a:endCxn id="8" idx="2"/>
            </p:cNvCxnSpPr>
            <p:nvPr/>
          </p:nvCxnSpPr>
          <p:spPr>
            <a:xfrm>
              <a:off x="6200948" y="2707055"/>
              <a:ext cx="310465" cy="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>
              <a:extLst>
                <a:ext uri="{FF2B5EF4-FFF2-40B4-BE49-F238E27FC236}">
                  <a16:creationId xmlns:a16="http://schemas.microsoft.com/office/drawing/2014/main" id="{B1210B0E-90A9-064A-A821-A18BF5750552}"/>
                </a:ext>
              </a:extLst>
            </p:cNvPr>
            <p:cNvCxnSpPr>
              <a:cxnSpLocks/>
              <a:stCxn id="14" idx="6"/>
              <a:endCxn id="15" idx="2"/>
            </p:cNvCxnSpPr>
            <p:nvPr/>
          </p:nvCxnSpPr>
          <p:spPr>
            <a:xfrm>
              <a:off x="6198939" y="3137108"/>
              <a:ext cx="310465" cy="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>
              <a:extLst>
                <a:ext uri="{FF2B5EF4-FFF2-40B4-BE49-F238E27FC236}">
                  <a16:creationId xmlns:a16="http://schemas.microsoft.com/office/drawing/2014/main" id="{75F79B9A-8B3B-2C48-98C4-4C17948A4B2C}"/>
                </a:ext>
              </a:extLst>
            </p:cNvPr>
            <p:cNvCxnSpPr>
              <a:cxnSpLocks/>
              <a:stCxn id="21" idx="6"/>
              <a:endCxn id="22" idx="2"/>
            </p:cNvCxnSpPr>
            <p:nvPr/>
          </p:nvCxnSpPr>
          <p:spPr>
            <a:xfrm>
              <a:off x="6196931" y="3541462"/>
              <a:ext cx="310465" cy="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>
              <a:extLst>
                <a:ext uri="{FF2B5EF4-FFF2-40B4-BE49-F238E27FC236}">
                  <a16:creationId xmlns:a16="http://schemas.microsoft.com/office/drawing/2014/main" id="{9CF749D8-4823-1748-AE61-04D8FEC25631}"/>
                </a:ext>
              </a:extLst>
            </p:cNvPr>
            <p:cNvCxnSpPr>
              <a:cxnSpLocks/>
              <a:stCxn id="28" idx="6"/>
              <a:endCxn id="29" idx="2"/>
            </p:cNvCxnSpPr>
            <p:nvPr/>
          </p:nvCxnSpPr>
          <p:spPr>
            <a:xfrm>
              <a:off x="6194921" y="3909835"/>
              <a:ext cx="310465" cy="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id="{14C60792-7E2E-6942-9C0F-1C312C09502C}"/>
                </a:ext>
              </a:extLst>
            </p:cNvPr>
            <p:cNvCxnSpPr>
              <a:cxnSpLocks/>
              <a:stCxn id="8" idx="6"/>
              <a:endCxn id="9" idx="2"/>
            </p:cNvCxnSpPr>
            <p:nvPr/>
          </p:nvCxnSpPr>
          <p:spPr>
            <a:xfrm flipV="1">
              <a:off x="6668030" y="2707202"/>
              <a:ext cx="311633" cy="2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>
              <a:extLst>
                <a:ext uri="{FF2B5EF4-FFF2-40B4-BE49-F238E27FC236}">
                  <a16:creationId xmlns:a16="http://schemas.microsoft.com/office/drawing/2014/main" id="{0A973847-6F36-DD43-A622-F6D37D180CD4}"/>
                </a:ext>
              </a:extLst>
            </p:cNvPr>
            <p:cNvCxnSpPr>
              <a:cxnSpLocks/>
              <a:stCxn id="9" idx="6"/>
              <a:endCxn id="10" idx="2"/>
            </p:cNvCxnSpPr>
            <p:nvPr/>
          </p:nvCxnSpPr>
          <p:spPr>
            <a:xfrm>
              <a:off x="7136280" y="2707202"/>
              <a:ext cx="28129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>
              <a:extLst>
                <a:ext uri="{FF2B5EF4-FFF2-40B4-BE49-F238E27FC236}">
                  <a16:creationId xmlns:a16="http://schemas.microsoft.com/office/drawing/2014/main" id="{2EB82D09-D23D-D047-8DAB-7867C2FA1914}"/>
                </a:ext>
              </a:extLst>
            </p:cNvPr>
            <p:cNvCxnSpPr>
              <a:cxnSpLocks/>
              <a:stCxn id="10" idx="6"/>
              <a:endCxn id="11" idx="2"/>
            </p:cNvCxnSpPr>
            <p:nvPr/>
          </p:nvCxnSpPr>
          <p:spPr>
            <a:xfrm flipV="1">
              <a:off x="7574195" y="2704602"/>
              <a:ext cx="314623" cy="25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>
              <a:extLst>
                <a:ext uri="{FF2B5EF4-FFF2-40B4-BE49-F238E27FC236}">
                  <a16:creationId xmlns:a16="http://schemas.microsoft.com/office/drawing/2014/main" id="{BF3D3323-A6A2-8543-88BB-CEC5255B9951}"/>
                </a:ext>
              </a:extLst>
            </p:cNvPr>
            <p:cNvCxnSpPr>
              <a:cxnSpLocks/>
              <a:stCxn id="11" idx="6"/>
              <a:endCxn id="12" idx="2"/>
            </p:cNvCxnSpPr>
            <p:nvPr/>
          </p:nvCxnSpPr>
          <p:spPr>
            <a:xfrm flipV="1">
              <a:off x="8045436" y="2704181"/>
              <a:ext cx="329803" cy="4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>
              <a:extLst>
                <a:ext uri="{FF2B5EF4-FFF2-40B4-BE49-F238E27FC236}">
                  <a16:creationId xmlns:a16="http://schemas.microsoft.com/office/drawing/2014/main" id="{32E0F7DB-AE4B-EE4B-AB9C-444E33C4718D}"/>
                </a:ext>
              </a:extLst>
            </p:cNvPr>
            <p:cNvCxnSpPr>
              <a:cxnSpLocks/>
              <a:stCxn id="12" idx="6"/>
              <a:endCxn id="13" idx="2"/>
            </p:cNvCxnSpPr>
            <p:nvPr/>
          </p:nvCxnSpPr>
          <p:spPr>
            <a:xfrm flipV="1">
              <a:off x="8531856" y="2701907"/>
              <a:ext cx="339241" cy="22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>
              <a:extLst>
                <a:ext uri="{FF2B5EF4-FFF2-40B4-BE49-F238E27FC236}">
                  <a16:creationId xmlns:a16="http://schemas.microsoft.com/office/drawing/2014/main" id="{02B795A7-1CE3-1E45-97F1-5BD8249C71C7}"/>
                </a:ext>
              </a:extLst>
            </p:cNvPr>
            <p:cNvCxnSpPr>
              <a:cxnSpLocks/>
              <a:stCxn id="19" idx="6"/>
              <a:endCxn id="20" idx="2"/>
            </p:cNvCxnSpPr>
            <p:nvPr/>
          </p:nvCxnSpPr>
          <p:spPr>
            <a:xfrm flipV="1">
              <a:off x="8529848" y="3131959"/>
              <a:ext cx="339241" cy="22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>
              <a:extLst>
                <a:ext uri="{FF2B5EF4-FFF2-40B4-BE49-F238E27FC236}">
                  <a16:creationId xmlns:a16="http://schemas.microsoft.com/office/drawing/2014/main" id="{35E177C2-557E-4449-8FAF-04E46D986A11}"/>
                </a:ext>
              </a:extLst>
            </p:cNvPr>
            <p:cNvCxnSpPr>
              <a:cxnSpLocks/>
              <a:stCxn id="26" idx="6"/>
              <a:endCxn id="27" idx="2"/>
            </p:cNvCxnSpPr>
            <p:nvPr/>
          </p:nvCxnSpPr>
          <p:spPr>
            <a:xfrm flipV="1">
              <a:off x="8527838" y="3536313"/>
              <a:ext cx="339241" cy="22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>
              <a:extLst>
                <a:ext uri="{FF2B5EF4-FFF2-40B4-BE49-F238E27FC236}">
                  <a16:creationId xmlns:a16="http://schemas.microsoft.com/office/drawing/2014/main" id="{77029FB3-B45F-B741-BA50-0E2BA2C8EF82}"/>
                </a:ext>
              </a:extLst>
            </p:cNvPr>
            <p:cNvCxnSpPr>
              <a:cxnSpLocks/>
              <a:stCxn id="33" idx="6"/>
              <a:endCxn id="34" idx="2"/>
            </p:cNvCxnSpPr>
            <p:nvPr/>
          </p:nvCxnSpPr>
          <p:spPr>
            <a:xfrm flipV="1">
              <a:off x="8525830" y="3904686"/>
              <a:ext cx="339241" cy="2274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>
              <a:extLst>
                <a:ext uri="{FF2B5EF4-FFF2-40B4-BE49-F238E27FC236}">
                  <a16:creationId xmlns:a16="http://schemas.microsoft.com/office/drawing/2014/main" id="{8C58D06E-FFB6-FC40-AC9B-568D6B66D093}"/>
                </a:ext>
              </a:extLst>
            </p:cNvPr>
            <p:cNvCxnSpPr>
              <a:cxnSpLocks/>
              <a:stCxn id="18" idx="6"/>
              <a:endCxn id="19" idx="2"/>
            </p:cNvCxnSpPr>
            <p:nvPr/>
          </p:nvCxnSpPr>
          <p:spPr>
            <a:xfrm flipV="1">
              <a:off x="8043429" y="3134233"/>
              <a:ext cx="329803" cy="4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>
              <a:extLst>
                <a:ext uri="{FF2B5EF4-FFF2-40B4-BE49-F238E27FC236}">
                  <a16:creationId xmlns:a16="http://schemas.microsoft.com/office/drawing/2014/main" id="{D7762D29-4BC4-2E46-B2A6-F24A28A31865}"/>
                </a:ext>
              </a:extLst>
            </p:cNvPr>
            <p:cNvCxnSpPr>
              <a:cxnSpLocks/>
              <a:stCxn id="25" idx="6"/>
              <a:endCxn id="26" idx="2"/>
            </p:cNvCxnSpPr>
            <p:nvPr/>
          </p:nvCxnSpPr>
          <p:spPr>
            <a:xfrm flipV="1">
              <a:off x="8041420" y="3538587"/>
              <a:ext cx="329803" cy="4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>
              <a:extLst>
                <a:ext uri="{FF2B5EF4-FFF2-40B4-BE49-F238E27FC236}">
                  <a16:creationId xmlns:a16="http://schemas.microsoft.com/office/drawing/2014/main" id="{C7188784-1592-3642-B161-E3B291BD227A}"/>
                </a:ext>
              </a:extLst>
            </p:cNvPr>
            <p:cNvCxnSpPr>
              <a:cxnSpLocks/>
              <a:stCxn id="32" idx="6"/>
              <a:endCxn id="33" idx="2"/>
            </p:cNvCxnSpPr>
            <p:nvPr/>
          </p:nvCxnSpPr>
          <p:spPr>
            <a:xfrm flipV="1">
              <a:off x="8039410" y="3906961"/>
              <a:ext cx="329803" cy="4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>
              <a:extLst>
                <a:ext uri="{FF2B5EF4-FFF2-40B4-BE49-F238E27FC236}">
                  <a16:creationId xmlns:a16="http://schemas.microsoft.com/office/drawing/2014/main" id="{C4CAEDF3-84C5-594E-BBB5-1BE3F91D28D0}"/>
                </a:ext>
              </a:extLst>
            </p:cNvPr>
            <p:cNvCxnSpPr>
              <a:cxnSpLocks/>
              <a:stCxn id="31" idx="6"/>
              <a:endCxn id="32" idx="2"/>
            </p:cNvCxnSpPr>
            <p:nvPr/>
          </p:nvCxnSpPr>
          <p:spPr>
            <a:xfrm flipV="1">
              <a:off x="7568169" y="3907382"/>
              <a:ext cx="314623" cy="25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50">
              <a:extLst>
                <a:ext uri="{FF2B5EF4-FFF2-40B4-BE49-F238E27FC236}">
                  <a16:creationId xmlns:a16="http://schemas.microsoft.com/office/drawing/2014/main" id="{48B8BA00-6E70-184A-9C9A-489F4D39E453}"/>
                </a:ext>
              </a:extLst>
            </p:cNvPr>
            <p:cNvCxnSpPr>
              <a:cxnSpLocks/>
              <a:stCxn id="30" idx="6"/>
              <a:endCxn id="31" idx="2"/>
            </p:cNvCxnSpPr>
            <p:nvPr/>
          </p:nvCxnSpPr>
          <p:spPr>
            <a:xfrm>
              <a:off x="7130253" y="3909981"/>
              <a:ext cx="28129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51">
              <a:extLst>
                <a:ext uri="{FF2B5EF4-FFF2-40B4-BE49-F238E27FC236}">
                  <a16:creationId xmlns:a16="http://schemas.microsoft.com/office/drawing/2014/main" id="{71B101E7-2904-7D41-854F-71358C9AA3BD}"/>
                </a:ext>
              </a:extLst>
            </p:cNvPr>
            <p:cNvCxnSpPr>
              <a:cxnSpLocks/>
              <a:stCxn id="29" idx="6"/>
              <a:endCxn id="30" idx="2"/>
            </p:cNvCxnSpPr>
            <p:nvPr/>
          </p:nvCxnSpPr>
          <p:spPr>
            <a:xfrm flipV="1">
              <a:off x="6662004" y="3909981"/>
              <a:ext cx="311633" cy="28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52">
              <a:extLst>
                <a:ext uri="{FF2B5EF4-FFF2-40B4-BE49-F238E27FC236}">
                  <a16:creationId xmlns:a16="http://schemas.microsoft.com/office/drawing/2014/main" id="{CD9A3C41-1FE4-A144-B4DE-C137B8144487}"/>
                </a:ext>
              </a:extLst>
            </p:cNvPr>
            <p:cNvCxnSpPr>
              <a:cxnSpLocks/>
              <a:stCxn id="22" idx="6"/>
              <a:endCxn id="23" idx="2"/>
            </p:cNvCxnSpPr>
            <p:nvPr/>
          </p:nvCxnSpPr>
          <p:spPr>
            <a:xfrm flipV="1">
              <a:off x="6664014" y="3541609"/>
              <a:ext cx="311633" cy="2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>
              <a:extLst>
                <a:ext uri="{FF2B5EF4-FFF2-40B4-BE49-F238E27FC236}">
                  <a16:creationId xmlns:a16="http://schemas.microsoft.com/office/drawing/2014/main" id="{33682324-C8DD-B64A-90FC-04CFB7EBE3D7}"/>
                </a:ext>
              </a:extLst>
            </p:cNvPr>
            <p:cNvCxnSpPr>
              <a:cxnSpLocks/>
              <a:stCxn id="23" idx="6"/>
              <a:endCxn id="24" idx="2"/>
            </p:cNvCxnSpPr>
            <p:nvPr/>
          </p:nvCxnSpPr>
          <p:spPr>
            <a:xfrm>
              <a:off x="7132263" y="3541609"/>
              <a:ext cx="28129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54">
              <a:extLst>
                <a:ext uri="{FF2B5EF4-FFF2-40B4-BE49-F238E27FC236}">
                  <a16:creationId xmlns:a16="http://schemas.microsoft.com/office/drawing/2014/main" id="{FF779CF5-BAD3-6C4D-8A4D-DA5388BE294C}"/>
                </a:ext>
              </a:extLst>
            </p:cNvPr>
            <p:cNvCxnSpPr>
              <a:cxnSpLocks/>
              <a:stCxn id="24" idx="6"/>
              <a:endCxn id="25" idx="2"/>
            </p:cNvCxnSpPr>
            <p:nvPr/>
          </p:nvCxnSpPr>
          <p:spPr>
            <a:xfrm flipV="1">
              <a:off x="7570180" y="3539009"/>
              <a:ext cx="314623" cy="25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55">
              <a:extLst>
                <a:ext uri="{FF2B5EF4-FFF2-40B4-BE49-F238E27FC236}">
                  <a16:creationId xmlns:a16="http://schemas.microsoft.com/office/drawing/2014/main" id="{2AB837A7-4A16-9B49-8DD3-7BB064F87CE0}"/>
                </a:ext>
              </a:extLst>
            </p:cNvPr>
            <p:cNvCxnSpPr>
              <a:cxnSpLocks/>
              <a:stCxn id="17" idx="6"/>
              <a:endCxn id="18" idx="2"/>
            </p:cNvCxnSpPr>
            <p:nvPr/>
          </p:nvCxnSpPr>
          <p:spPr>
            <a:xfrm flipV="1">
              <a:off x="7572187" y="3134656"/>
              <a:ext cx="314623" cy="25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>
              <a:extLst>
                <a:ext uri="{FF2B5EF4-FFF2-40B4-BE49-F238E27FC236}">
                  <a16:creationId xmlns:a16="http://schemas.microsoft.com/office/drawing/2014/main" id="{31C9F9F3-2D9C-CD42-9F5F-8B7EBBAC050A}"/>
                </a:ext>
              </a:extLst>
            </p:cNvPr>
            <p:cNvCxnSpPr>
              <a:cxnSpLocks/>
              <a:stCxn id="16" idx="6"/>
              <a:endCxn id="17" idx="2"/>
            </p:cNvCxnSpPr>
            <p:nvPr/>
          </p:nvCxnSpPr>
          <p:spPr>
            <a:xfrm>
              <a:off x="7134271" y="3137255"/>
              <a:ext cx="28129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57">
              <a:extLst>
                <a:ext uri="{FF2B5EF4-FFF2-40B4-BE49-F238E27FC236}">
                  <a16:creationId xmlns:a16="http://schemas.microsoft.com/office/drawing/2014/main" id="{72E4888F-0695-B446-A489-7A59B521A708}"/>
                </a:ext>
              </a:extLst>
            </p:cNvPr>
            <p:cNvCxnSpPr>
              <a:cxnSpLocks/>
              <a:stCxn id="15" idx="6"/>
              <a:endCxn id="16" idx="2"/>
            </p:cNvCxnSpPr>
            <p:nvPr/>
          </p:nvCxnSpPr>
          <p:spPr>
            <a:xfrm flipV="1">
              <a:off x="6666020" y="3137255"/>
              <a:ext cx="311633" cy="2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58">
              <a:extLst>
                <a:ext uri="{FF2B5EF4-FFF2-40B4-BE49-F238E27FC236}">
                  <a16:creationId xmlns:a16="http://schemas.microsoft.com/office/drawing/2014/main" id="{A282FA1D-DAF7-6147-945B-AFBA57082FBC}"/>
                </a:ext>
              </a:extLst>
            </p:cNvPr>
            <p:cNvCxnSpPr>
              <a:cxnSpLocks/>
              <a:stCxn id="7" idx="4"/>
              <a:endCxn id="14" idx="0"/>
            </p:cNvCxnSpPr>
            <p:nvPr/>
          </p:nvCxnSpPr>
          <p:spPr>
            <a:xfrm flipH="1">
              <a:off x="6120630" y="2773877"/>
              <a:ext cx="2008" cy="2964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59">
              <a:extLst>
                <a:ext uri="{FF2B5EF4-FFF2-40B4-BE49-F238E27FC236}">
                  <a16:creationId xmlns:a16="http://schemas.microsoft.com/office/drawing/2014/main" id="{67BD5444-6BD5-7B45-B4D2-7FA0B331DE52}"/>
                </a:ext>
              </a:extLst>
            </p:cNvPr>
            <p:cNvCxnSpPr>
              <a:cxnSpLocks/>
              <a:stCxn id="14" idx="4"/>
              <a:endCxn id="21" idx="0"/>
            </p:cNvCxnSpPr>
            <p:nvPr/>
          </p:nvCxnSpPr>
          <p:spPr>
            <a:xfrm flipH="1">
              <a:off x="6118624" y="3203929"/>
              <a:ext cx="2007" cy="2707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60">
              <a:extLst>
                <a:ext uri="{FF2B5EF4-FFF2-40B4-BE49-F238E27FC236}">
                  <a16:creationId xmlns:a16="http://schemas.microsoft.com/office/drawing/2014/main" id="{0D26D6AE-C75A-5A41-8AE3-CC0EF1F9ED5C}"/>
                </a:ext>
              </a:extLst>
            </p:cNvPr>
            <p:cNvCxnSpPr>
              <a:cxnSpLocks/>
              <a:stCxn id="21" idx="4"/>
              <a:endCxn id="28" idx="0"/>
            </p:cNvCxnSpPr>
            <p:nvPr/>
          </p:nvCxnSpPr>
          <p:spPr>
            <a:xfrm flipH="1">
              <a:off x="6116613" y="3608283"/>
              <a:ext cx="2009" cy="23473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61">
              <a:extLst>
                <a:ext uri="{FF2B5EF4-FFF2-40B4-BE49-F238E27FC236}">
                  <a16:creationId xmlns:a16="http://schemas.microsoft.com/office/drawing/2014/main" id="{32C88551-1AE8-9749-9806-52BFF546E7CE}"/>
                </a:ext>
              </a:extLst>
            </p:cNvPr>
            <p:cNvCxnSpPr>
              <a:cxnSpLocks/>
              <a:stCxn id="8" idx="4"/>
              <a:endCxn id="15" idx="0"/>
            </p:cNvCxnSpPr>
            <p:nvPr/>
          </p:nvCxnSpPr>
          <p:spPr>
            <a:xfrm flipH="1">
              <a:off x="6587713" y="2774310"/>
              <a:ext cx="2008" cy="2964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droit 62">
              <a:extLst>
                <a:ext uri="{FF2B5EF4-FFF2-40B4-BE49-F238E27FC236}">
                  <a16:creationId xmlns:a16="http://schemas.microsoft.com/office/drawing/2014/main" id="{E65AF448-AA13-2844-AAAB-00B7E40C714B}"/>
                </a:ext>
              </a:extLst>
            </p:cNvPr>
            <p:cNvCxnSpPr>
              <a:cxnSpLocks/>
              <a:stCxn id="15" idx="4"/>
              <a:endCxn id="22" idx="0"/>
            </p:cNvCxnSpPr>
            <p:nvPr/>
          </p:nvCxnSpPr>
          <p:spPr>
            <a:xfrm flipH="1">
              <a:off x="6585706" y="3204363"/>
              <a:ext cx="2007" cy="2707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eur droit 63">
              <a:extLst>
                <a:ext uri="{FF2B5EF4-FFF2-40B4-BE49-F238E27FC236}">
                  <a16:creationId xmlns:a16="http://schemas.microsoft.com/office/drawing/2014/main" id="{DAD97BDC-88C9-ED48-9030-45E3ACC202CF}"/>
                </a:ext>
              </a:extLst>
            </p:cNvPr>
            <p:cNvCxnSpPr>
              <a:cxnSpLocks/>
              <a:stCxn id="22" idx="4"/>
              <a:endCxn id="29" idx="0"/>
            </p:cNvCxnSpPr>
            <p:nvPr/>
          </p:nvCxnSpPr>
          <p:spPr>
            <a:xfrm flipH="1">
              <a:off x="6583695" y="3608717"/>
              <a:ext cx="2009" cy="23473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droit 64">
              <a:extLst>
                <a:ext uri="{FF2B5EF4-FFF2-40B4-BE49-F238E27FC236}">
                  <a16:creationId xmlns:a16="http://schemas.microsoft.com/office/drawing/2014/main" id="{CA47BC84-5C4F-584A-A5B3-D55BD2980698}"/>
                </a:ext>
              </a:extLst>
            </p:cNvPr>
            <p:cNvCxnSpPr>
              <a:cxnSpLocks/>
              <a:stCxn id="23" idx="4"/>
              <a:endCxn id="30" idx="0"/>
            </p:cNvCxnSpPr>
            <p:nvPr/>
          </p:nvCxnSpPr>
          <p:spPr>
            <a:xfrm flipH="1">
              <a:off x="7051945" y="3608430"/>
              <a:ext cx="2009" cy="23473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65">
              <a:extLst>
                <a:ext uri="{FF2B5EF4-FFF2-40B4-BE49-F238E27FC236}">
                  <a16:creationId xmlns:a16="http://schemas.microsoft.com/office/drawing/2014/main" id="{895AE543-5580-AF47-B1D8-38F98229546C}"/>
                </a:ext>
              </a:extLst>
            </p:cNvPr>
            <p:cNvCxnSpPr>
              <a:cxnSpLocks/>
              <a:stCxn id="16" idx="4"/>
              <a:endCxn id="23" idx="0"/>
            </p:cNvCxnSpPr>
            <p:nvPr/>
          </p:nvCxnSpPr>
          <p:spPr>
            <a:xfrm flipH="1">
              <a:off x="7053955" y="3204076"/>
              <a:ext cx="2007" cy="2707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66">
              <a:extLst>
                <a:ext uri="{FF2B5EF4-FFF2-40B4-BE49-F238E27FC236}">
                  <a16:creationId xmlns:a16="http://schemas.microsoft.com/office/drawing/2014/main" id="{E6B5434E-513C-C249-A6DE-5477557F5A66}"/>
                </a:ext>
              </a:extLst>
            </p:cNvPr>
            <p:cNvCxnSpPr>
              <a:cxnSpLocks/>
              <a:stCxn id="9" idx="4"/>
              <a:endCxn id="16" idx="0"/>
            </p:cNvCxnSpPr>
            <p:nvPr/>
          </p:nvCxnSpPr>
          <p:spPr>
            <a:xfrm flipH="1">
              <a:off x="7055964" y="2774023"/>
              <a:ext cx="2008" cy="2964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droit 67">
              <a:extLst>
                <a:ext uri="{FF2B5EF4-FFF2-40B4-BE49-F238E27FC236}">
                  <a16:creationId xmlns:a16="http://schemas.microsoft.com/office/drawing/2014/main" id="{E8190E52-81D7-0B4D-9C77-1041106B251F}"/>
                </a:ext>
              </a:extLst>
            </p:cNvPr>
            <p:cNvCxnSpPr>
              <a:cxnSpLocks/>
              <a:stCxn id="10" idx="4"/>
              <a:endCxn id="17" idx="0"/>
            </p:cNvCxnSpPr>
            <p:nvPr/>
          </p:nvCxnSpPr>
          <p:spPr>
            <a:xfrm flipH="1">
              <a:off x="7493878" y="2774023"/>
              <a:ext cx="2008" cy="2964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cteur droit 68">
              <a:extLst>
                <a:ext uri="{FF2B5EF4-FFF2-40B4-BE49-F238E27FC236}">
                  <a16:creationId xmlns:a16="http://schemas.microsoft.com/office/drawing/2014/main" id="{0266D6A9-EDF5-4C47-BA33-8EBE83936D7B}"/>
                </a:ext>
              </a:extLst>
            </p:cNvPr>
            <p:cNvCxnSpPr>
              <a:cxnSpLocks/>
              <a:stCxn id="17" idx="4"/>
              <a:endCxn id="24" idx="0"/>
            </p:cNvCxnSpPr>
            <p:nvPr/>
          </p:nvCxnSpPr>
          <p:spPr>
            <a:xfrm flipH="1">
              <a:off x="7491870" y="3204076"/>
              <a:ext cx="2007" cy="2707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69">
              <a:extLst>
                <a:ext uri="{FF2B5EF4-FFF2-40B4-BE49-F238E27FC236}">
                  <a16:creationId xmlns:a16="http://schemas.microsoft.com/office/drawing/2014/main" id="{3EF44990-369D-9C4D-A28C-897D61DA708A}"/>
                </a:ext>
              </a:extLst>
            </p:cNvPr>
            <p:cNvCxnSpPr>
              <a:cxnSpLocks/>
              <a:stCxn id="24" idx="4"/>
              <a:endCxn id="31" idx="0"/>
            </p:cNvCxnSpPr>
            <p:nvPr/>
          </p:nvCxnSpPr>
          <p:spPr>
            <a:xfrm flipH="1">
              <a:off x="7489862" y="3608430"/>
              <a:ext cx="2009" cy="23473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70">
              <a:extLst>
                <a:ext uri="{FF2B5EF4-FFF2-40B4-BE49-F238E27FC236}">
                  <a16:creationId xmlns:a16="http://schemas.microsoft.com/office/drawing/2014/main" id="{EFAC8DBA-BB80-4740-AF10-E688F64CF598}"/>
                </a:ext>
              </a:extLst>
            </p:cNvPr>
            <p:cNvCxnSpPr>
              <a:cxnSpLocks/>
              <a:stCxn id="25" idx="4"/>
              <a:endCxn id="32" idx="0"/>
            </p:cNvCxnSpPr>
            <p:nvPr/>
          </p:nvCxnSpPr>
          <p:spPr>
            <a:xfrm flipH="1">
              <a:off x="7961102" y="3605830"/>
              <a:ext cx="2009" cy="23473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71">
              <a:extLst>
                <a:ext uri="{FF2B5EF4-FFF2-40B4-BE49-F238E27FC236}">
                  <a16:creationId xmlns:a16="http://schemas.microsoft.com/office/drawing/2014/main" id="{38BF0190-156D-1E40-8585-C49428A5ECE6}"/>
                </a:ext>
              </a:extLst>
            </p:cNvPr>
            <p:cNvCxnSpPr>
              <a:cxnSpLocks/>
              <a:stCxn id="18" idx="4"/>
              <a:endCxn id="25" idx="0"/>
            </p:cNvCxnSpPr>
            <p:nvPr/>
          </p:nvCxnSpPr>
          <p:spPr>
            <a:xfrm flipH="1">
              <a:off x="7963111" y="3201476"/>
              <a:ext cx="2007" cy="2707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72">
              <a:extLst>
                <a:ext uri="{FF2B5EF4-FFF2-40B4-BE49-F238E27FC236}">
                  <a16:creationId xmlns:a16="http://schemas.microsoft.com/office/drawing/2014/main" id="{FC4A3AF2-D767-3C44-BFE8-32C4B51DA589}"/>
                </a:ext>
              </a:extLst>
            </p:cNvPr>
            <p:cNvCxnSpPr>
              <a:cxnSpLocks/>
              <a:stCxn id="11" idx="4"/>
              <a:endCxn id="18" idx="0"/>
            </p:cNvCxnSpPr>
            <p:nvPr/>
          </p:nvCxnSpPr>
          <p:spPr>
            <a:xfrm flipH="1">
              <a:off x="7965120" y="2771424"/>
              <a:ext cx="2008" cy="2964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eur droit 73">
              <a:extLst>
                <a:ext uri="{FF2B5EF4-FFF2-40B4-BE49-F238E27FC236}">
                  <a16:creationId xmlns:a16="http://schemas.microsoft.com/office/drawing/2014/main" id="{7142C6F9-1BEC-E146-ADF7-FB56832980DA}"/>
                </a:ext>
              </a:extLst>
            </p:cNvPr>
            <p:cNvCxnSpPr>
              <a:cxnSpLocks/>
              <a:stCxn id="12" idx="4"/>
              <a:endCxn id="19" idx="0"/>
            </p:cNvCxnSpPr>
            <p:nvPr/>
          </p:nvCxnSpPr>
          <p:spPr>
            <a:xfrm flipH="1">
              <a:off x="8451539" y="2771002"/>
              <a:ext cx="2008" cy="2964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eur droit 74">
              <a:extLst>
                <a:ext uri="{FF2B5EF4-FFF2-40B4-BE49-F238E27FC236}">
                  <a16:creationId xmlns:a16="http://schemas.microsoft.com/office/drawing/2014/main" id="{5EC52465-4D05-9344-8D95-1289539F26BF}"/>
                </a:ext>
              </a:extLst>
            </p:cNvPr>
            <p:cNvCxnSpPr>
              <a:cxnSpLocks/>
              <a:stCxn id="19" idx="4"/>
              <a:endCxn id="26" idx="0"/>
            </p:cNvCxnSpPr>
            <p:nvPr/>
          </p:nvCxnSpPr>
          <p:spPr>
            <a:xfrm flipH="1">
              <a:off x="8449531" y="3201055"/>
              <a:ext cx="2007" cy="2707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cteur droit 75">
              <a:extLst>
                <a:ext uri="{FF2B5EF4-FFF2-40B4-BE49-F238E27FC236}">
                  <a16:creationId xmlns:a16="http://schemas.microsoft.com/office/drawing/2014/main" id="{866EC940-2ED4-284B-97C1-A00927E32862}"/>
                </a:ext>
              </a:extLst>
            </p:cNvPr>
            <p:cNvCxnSpPr>
              <a:cxnSpLocks/>
              <a:stCxn id="26" idx="4"/>
              <a:endCxn id="33" idx="0"/>
            </p:cNvCxnSpPr>
            <p:nvPr/>
          </p:nvCxnSpPr>
          <p:spPr>
            <a:xfrm flipH="1">
              <a:off x="8447521" y="3605409"/>
              <a:ext cx="2009" cy="23473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droit 76">
              <a:extLst>
                <a:ext uri="{FF2B5EF4-FFF2-40B4-BE49-F238E27FC236}">
                  <a16:creationId xmlns:a16="http://schemas.microsoft.com/office/drawing/2014/main" id="{ED8EB2B1-EBFE-D84E-91FD-C16C693E9C38}"/>
                </a:ext>
              </a:extLst>
            </p:cNvPr>
            <p:cNvCxnSpPr>
              <a:cxnSpLocks/>
              <a:stCxn id="27" idx="4"/>
              <a:endCxn id="34" idx="0"/>
            </p:cNvCxnSpPr>
            <p:nvPr/>
          </p:nvCxnSpPr>
          <p:spPr>
            <a:xfrm flipH="1">
              <a:off x="8943378" y="3603134"/>
              <a:ext cx="2009" cy="23473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eur droit 77">
              <a:extLst>
                <a:ext uri="{FF2B5EF4-FFF2-40B4-BE49-F238E27FC236}">
                  <a16:creationId xmlns:a16="http://schemas.microsoft.com/office/drawing/2014/main" id="{FCD3C7F9-E3DB-EE46-8803-040C0087E7AD}"/>
                </a:ext>
              </a:extLst>
            </p:cNvPr>
            <p:cNvCxnSpPr>
              <a:cxnSpLocks/>
              <a:stCxn id="20" idx="4"/>
              <a:endCxn id="27" idx="0"/>
            </p:cNvCxnSpPr>
            <p:nvPr/>
          </p:nvCxnSpPr>
          <p:spPr>
            <a:xfrm flipH="1">
              <a:off x="8945389" y="3198780"/>
              <a:ext cx="2007" cy="2707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eur droit 78">
              <a:extLst>
                <a:ext uri="{FF2B5EF4-FFF2-40B4-BE49-F238E27FC236}">
                  <a16:creationId xmlns:a16="http://schemas.microsoft.com/office/drawing/2014/main" id="{02D8F5EE-FB25-A840-85FE-1F6CE3A8A8F6}"/>
                </a:ext>
              </a:extLst>
            </p:cNvPr>
            <p:cNvCxnSpPr>
              <a:cxnSpLocks/>
              <a:stCxn id="13" idx="4"/>
              <a:endCxn id="20" idx="0"/>
            </p:cNvCxnSpPr>
            <p:nvPr/>
          </p:nvCxnSpPr>
          <p:spPr>
            <a:xfrm flipH="1">
              <a:off x="8947396" y="2768727"/>
              <a:ext cx="2008" cy="2964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Ellipse 79">
              <a:extLst>
                <a:ext uri="{FF2B5EF4-FFF2-40B4-BE49-F238E27FC236}">
                  <a16:creationId xmlns:a16="http://schemas.microsoft.com/office/drawing/2014/main" id="{6F65741C-9032-894C-AFB5-10F2532DD855}"/>
                </a:ext>
              </a:extLst>
            </p:cNvPr>
            <p:cNvSpPr/>
            <p:nvPr/>
          </p:nvSpPr>
          <p:spPr>
            <a:xfrm>
              <a:off x="6038304" y="2227631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Ellipse 80">
              <a:extLst>
                <a:ext uri="{FF2B5EF4-FFF2-40B4-BE49-F238E27FC236}">
                  <a16:creationId xmlns:a16="http://schemas.microsoft.com/office/drawing/2014/main" id="{36D3DE7F-9396-AE46-84F5-9767E1DF3E43}"/>
                </a:ext>
              </a:extLst>
            </p:cNvPr>
            <p:cNvSpPr/>
            <p:nvPr/>
          </p:nvSpPr>
          <p:spPr>
            <a:xfrm>
              <a:off x="6505386" y="2228064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Ellipse 81">
              <a:extLst>
                <a:ext uri="{FF2B5EF4-FFF2-40B4-BE49-F238E27FC236}">
                  <a16:creationId xmlns:a16="http://schemas.microsoft.com/office/drawing/2014/main" id="{E7F63FC1-489B-864F-82B0-A68CC7CEFE7E}"/>
                </a:ext>
              </a:extLst>
            </p:cNvPr>
            <p:cNvSpPr/>
            <p:nvPr/>
          </p:nvSpPr>
          <p:spPr>
            <a:xfrm>
              <a:off x="6973637" y="2227777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Ellipse 82">
              <a:extLst>
                <a:ext uri="{FF2B5EF4-FFF2-40B4-BE49-F238E27FC236}">
                  <a16:creationId xmlns:a16="http://schemas.microsoft.com/office/drawing/2014/main" id="{20D3B482-4B7D-1E49-8D6C-9CB1903BF934}"/>
                </a:ext>
              </a:extLst>
            </p:cNvPr>
            <p:cNvSpPr/>
            <p:nvPr/>
          </p:nvSpPr>
          <p:spPr>
            <a:xfrm>
              <a:off x="7411552" y="2227777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84" name="Ellipse 83">
              <a:extLst>
                <a:ext uri="{FF2B5EF4-FFF2-40B4-BE49-F238E27FC236}">
                  <a16:creationId xmlns:a16="http://schemas.microsoft.com/office/drawing/2014/main" id="{44DC1037-D863-8F4F-8C9F-AA6A2CF0C63F}"/>
                </a:ext>
              </a:extLst>
            </p:cNvPr>
            <p:cNvSpPr/>
            <p:nvPr/>
          </p:nvSpPr>
          <p:spPr>
            <a:xfrm>
              <a:off x="7882793" y="2225178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Ellipse 84">
              <a:extLst>
                <a:ext uri="{FF2B5EF4-FFF2-40B4-BE49-F238E27FC236}">
                  <a16:creationId xmlns:a16="http://schemas.microsoft.com/office/drawing/2014/main" id="{B5F07358-32D1-E848-8A2E-CB198E033DD1}"/>
                </a:ext>
              </a:extLst>
            </p:cNvPr>
            <p:cNvSpPr/>
            <p:nvPr/>
          </p:nvSpPr>
          <p:spPr>
            <a:xfrm>
              <a:off x="8369212" y="2224756"/>
              <a:ext cx="156617" cy="13364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Ellipse 85">
              <a:extLst>
                <a:ext uri="{FF2B5EF4-FFF2-40B4-BE49-F238E27FC236}">
                  <a16:creationId xmlns:a16="http://schemas.microsoft.com/office/drawing/2014/main" id="{3949137D-800F-374B-8235-E3381F5ADA24}"/>
                </a:ext>
              </a:extLst>
            </p:cNvPr>
            <p:cNvSpPr/>
            <p:nvPr/>
          </p:nvSpPr>
          <p:spPr>
            <a:xfrm>
              <a:off x="8865070" y="2222482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7" name="Connecteur droit 86">
              <a:extLst>
                <a:ext uri="{FF2B5EF4-FFF2-40B4-BE49-F238E27FC236}">
                  <a16:creationId xmlns:a16="http://schemas.microsoft.com/office/drawing/2014/main" id="{8427C676-32FE-7443-9646-5C3880EE491D}"/>
                </a:ext>
              </a:extLst>
            </p:cNvPr>
            <p:cNvCxnSpPr>
              <a:stCxn id="80" idx="6"/>
              <a:endCxn id="81" idx="2"/>
            </p:cNvCxnSpPr>
            <p:nvPr/>
          </p:nvCxnSpPr>
          <p:spPr>
            <a:xfrm>
              <a:off x="6194921" y="2294452"/>
              <a:ext cx="310465" cy="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cteur droit 87">
              <a:extLst>
                <a:ext uri="{FF2B5EF4-FFF2-40B4-BE49-F238E27FC236}">
                  <a16:creationId xmlns:a16="http://schemas.microsoft.com/office/drawing/2014/main" id="{F519D9B7-09D5-334F-82C4-F7ED63AE9B80}"/>
                </a:ext>
              </a:extLst>
            </p:cNvPr>
            <p:cNvCxnSpPr>
              <a:cxnSpLocks/>
              <a:stCxn id="81" idx="6"/>
              <a:endCxn id="82" idx="2"/>
            </p:cNvCxnSpPr>
            <p:nvPr/>
          </p:nvCxnSpPr>
          <p:spPr>
            <a:xfrm flipV="1">
              <a:off x="6662003" y="2294598"/>
              <a:ext cx="311633" cy="2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cteur droit 88">
              <a:extLst>
                <a:ext uri="{FF2B5EF4-FFF2-40B4-BE49-F238E27FC236}">
                  <a16:creationId xmlns:a16="http://schemas.microsoft.com/office/drawing/2014/main" id="{F1F80930-2215-9E40-9791-99BAB3722289}"/>
                </a:ext>
              </a:extLst>
            </p:cNvPr>
            <p:cNvCxnSpPr>
              <a:cxnSpLocks/>
              <a:stCxn id="82" idx="6"/>
              <a:endCxn id="83" idx="2"/>
            </p:cNvCxnSpPr>
            <p:nvPr/>
          </p:nvCxnSpPr>
          <p:spPr>
            <a:xfrm>
              <a:off x="7130253" y="2294598"/>
              <a:ext cx="28129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cteur droit 89">
              <a:extLst>
                <a:ext uri="{FF2B5EF4-FFF2-40B4-BE49-F238E27FC236}">
                  <a16:creationId xmlns:a16="http://schemas.microsoft.com/office/drawing/2014/main" id="{6D6B8E3F-8DF1-9042-B38E-FD476A218133}"/>
                </a:ext>
              </a:extLst>
            </p:cNvPr>
            <p:cNvCxnSpPr>
              <a:cxnSpLocks/>
              <a:stCxn id="83" idx="6"/>
              <a:endCxn id="84" idx="2"/>
            </p:cNvCxnSpPr>
            <p:nvPr/>
          </p:nvCxnSpPr>
          <p:spPr>
            <a:xfrm flipV="1">
              <a:off x="7568168" y="2292000"/>
              <a:ext cx="314623" cy="25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necteur droit 90">
              <a:extLst>
                <a:ext uri="{FF2B5EF4-FFF2-40B4-BE49-F238E27FC236}">
                  <a16:creationId xmlns:a16="http://schemas.microsoft.com/office/drawing/2014/main" id="{38620481-571D-E144-9627-9C0C2AFA167A}"/>
                </a:ext>
              </a:extLst>
            </p:cNvPr>
            <p:cNvCxnSpPr>
              <a:cxnSpLocks/>
              <a:stCxn id="84" idx="6"/>
              <a:endCxn id="85" idx="2"/>
            </p:cNvCxnSpPr>
            <p:nvPr/>
          </p:nvCxnSpPr>
          <p:spPr>
            <a:xfrm flipV="1">
              <a:off x="8039410" y="2291578"/>
              <a:ext cx="329803" cy="4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cteur droit 91">
              <a:extLst>
                <a:ext uri="{FF2B5EF4-FFF2-40B4-BE49-F238E27FC236}">
                  <a16:creationId xmlns:a16="http://schemas.microsoft.com/office/drawing/2014/main" id="{832F6391-387E-4D41-9877-0788D73397CE}"/>
                </a:ext>
              </a:extLst>
            </p:cNvPr>
            <p:cNvCxnSpPr>
              <a:cxnSpLocks/>
              <a:stCxn id="85" idx="6"/>
              <a:endCxn id="86" idx="2"/>
            </p:cNvCxnSpPr>
            <p:nvPr/>
          </p:nvCxnSpPr>
          <p:spPr>
            <a:xfrm flipV="1">
              <a:off x="8525830" y="2289302"/>
              <a:ext cx="339241" cy="22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cteur droit 92">
              <a:extLst>
                <a:ext uri="{FF2B5EF4-FFF2-40B4-BE49-F238E27FC236}">
                  <a16:creationId xmlns:a16="http://schemas.microsoft.com/office/drawing/2014/main" id="{B7D752CA-9CC7-0441-AABD-1E3FF9918992}"/>
                </a:ext>
              </a:extLst>
            </p:cNvPr>
            <p:cNvCxnSpPr>
              <a:cxnSpLocks/>
              <a:endCxn id="13" idx="0"/>
            </p:cNvCxnSpPr>
            <p:nvPr/>
          </p:nvCxnSpPr>
          <p:spPr>
            <a:xfrm>
              <a:off x="8945387" y="2348176"/>
              <a:ext cx="4018" cy="28691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necteur droit 93">
              <a:extLst>
                <a:ext uri="{FF2B5EF4-FFF2-40B4-BE49-F238E27FC236}">
                  <a16:creationId xmlns:a16="http://schemas.microsoft.com/office/drawing/2014/main" id="{104A4F73-5BFA-B44F-810A-2A980DA334F1}"/>
                </a:ext>
              </a:extLst>
            </p:cNvPr>
            <p:cNvCxnSpPr>
              <a:cxnSpLocks/>
              <a:stCxn id="85" idx="4"/>
              <a:endCxn id="12" idx="0"/>
            </p:cNvCxnSpPr>
            <p:nvPr/>
          </p:nvCxnSpPr>
          <p:spPr>
            <a:xfrm>
              <a:off x="8447520" y="2358398"/>
              <a:ext cx="6027" cy="2789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cteur droit 94">
              <a:extLst>
                <a:ext uri="{FF2B5EF4-FFF2-40B4-BE49-F238E27FC236}">
                  <a16:creationId xmlns:a16="http://schemas.microsoft.com/office/drawing/2014/main" id="{3F946976-C108-9147-BF6D-8798BC5B58B4}"/>
                </a:ext>
              </a:extLst>
            </p:cNvPr>
            <p:cNvCxnSpPr>
              <a:cxnSpLocks/>
              <a:stCxn id="84" idx="4"/>
              <a:endCxn id="11" idx="0"/>
            </p:cNvCxnSpPr>
            <p:nvPr/>
          </p:nvCxnSpPr>
          <p:spPr>
            <a:xfrm>
              <a:off x="7961102" y="2358820"/>
              <a:ext cx="6027" cy="2789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cteur droit 95">
              <a:extLst>
                <a:ext uri="{FF2B5EF4-FFF2-40B4-BE49-F238E27FC236}">
                  <a16:creationId xmlns:a16="http://schemas.microsoft.com/office/drawing/2014/main" id="{E5D4ED98-F357-F244-8AF5-43B184C1F576}"/>
                </a:ext>
              </a:extLst>
            </p:cNvPr>
            <p:cNvCxnSpPr>
              <a:cxnSpLocks/>
              <a:stCxn id="83" idx="4"/>
              <a:endCxn id="10" idx="0"/>
            </p:cNvCxnSpPr>
            <p:nvPr/>
          </p:nvCxnSpPr>
          <p:spPr>
            <a:xfrm>
              <a:off x="7489862" y="2361419"/>
              <a:ext cx="6027" cy="2789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cteur droit 96">
              <a:extLst>
                <a:ext uri="{FF2B5EF4-FFF2-40B4-BE49-F238E27FC236}">
                  <a16:creationId xmlns:a16="http://schemas.microsoft.com/office/drawing/2014/main" id="{4970E42E-2839-7248-9F7B-1A007DD80647}"/>
                </a:ext>
              </a:extLst>
            </p:cNvPr>
            <p:cNvCxnSpPr>
              <a:cxnSpLocks/>
              <a:stCxn id="82" idx="4"/>
              <a:endCxn id="9" idx="0"/>
            </p:cNvCxnSpPr>
            <p:nvPr/>
          </p:nvCxnSpPr>
          <p:spPr>
            <a:xfrm>
              <a:off x="7051945" y="2361419"/>
              <a:ext cx="6027" cy="2789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cteur droit 97">
              <a:extLst>
                <a:ext uri="{FF2B5EF4-FFF2-40B4-BE49-F238E27FC236}">
                  <a16:creationId xmlns:a16="http://schemas.microsoft.com/office/drawing/2014/main" id="{29CD55C9-CA91-F046-9622-B557131B93DC}"/>
                </a:ext>
              </a:extLst>
            </p:cNvPr>
            <p:cNvCxnSpPr>
              <a:cxnSpLocks/>
              <a:stCxn id="81" idx="4"/>
              <a:endCxn id="8" idx="0"/>
            </p:cNvCxnSpPr>
            <p:nvPr/>
          </p:nvCxnSpPr>
          <p:spPr>
            <a:xfrm>
              <a:off x="6583695" y="2361706"/>
              <a:ext cx="6027" cy="2789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cteur droit 98">
              <a:extLst>
                <a:ext uri="{FF2B5EF4-FFF2-40B4-BE49-F238E27FC236}">
                  <a16:creationId xmlns:a16="http://schemas.microsoft.com/office/drawing/2014/main" id="{5A709D66-40FB-3448-B143-DD90530D683A}"/>
                </a:ext>
              </a:extLst>
            </p:cNvPr>
            <p:cNvCxnSpPr>
              <a:cxnSpLocks/>
              <a:stCxn id="80" idx="4"/>
              <a:endCxn id="7" idx="0"/>
            </p:cNvCxnSpPr>
            <p:nvPr/>
          </p:nvCxnSpPr>
          <p:spPr>
            <a:xfrm>
              <a:off x="6116612" y="2361273"/>
              <a:ext cx="6027" cy="2789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Ellipse 99">
              <a:extLst>
                <a:ext uri="{FF2B5EF4-FFF2-40B4-BE49-F238E27FC236}">
                  <a16:creationId xmlns:a16="http://schemas.microsoft.com/office/drawing/2014/main" id="{39CE07E3-DFD9-854B-93A0-E7F89A9151D7}"/>
                </a:ext>
              </a:extLst>
            </p:cNvPr>
            <p:cNvSpPr/>
            <p:nvPr/>
          </p:nvSpPr>
          <p:spPr>
            <a:xfrm>
              <a:off x="6042321" y="1816350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Ellipse 100">
              <a:extLst>
                <a:ext uri="{FF2B5EF4-FFF2-40B4-BE49-F238E27FC236}">
                  <a16:creationId xmlns:a16="http://schemas.microsoft.com/office/drawing/2014/main" id="{365068B1-0DE7-5049-A769-2A293DE862D4}"/>
                </a:ext>
              </a:extLst>
            </p:cNvPr>
            <p:cNvSpPr/>
            <p:nvPr/>
          </p:nvSpPr>
          <p:spPr>
            <a:xfrm>
              <a:off x="6509406" y="1816784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Ellipse 101">
              <a:extLst>
                <a:ext uri="{FF2B5EF4-FFF2-40B4-BE49-F238E27FC236}">
                  <a16:creationId xmlns:a16="http://schemas.microsoft.com/office/drawing/2014/main" id="{19C07E19-E646-0445-B092-F297AE5E6285}"/>
                </a:ext>
              </a:extLst>
            </p:cNvPr>
            <p:cNvSpPr/>
            <p:nvPr/>
          </p:nvSpPr>
          <p:spPr>
            <a:xfrm>
              <a:off x="6977654" y="1816497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Ellipse 102">
              <a:extLst>
                <a:ext uri="{FF2B5EF4-FFF2-40B4-BE49-F238E27FC236}">
                  <a16:creationId xmlns:a16="http://schemas.microsoft.com/office/drawing/2014/main" id="{E6212A4C-6E62-F842-A4C4-1644D4B63FB5}"/>
                </a:ext>
              </a:extLst>
            </p:cNvPr>
            <p:cNvSpPr/>
            <p:nvPr/>
          </p:nvSpPr>
          <p:spPr>
            <a:xfrm>
              <a:off x="7415571" y="1816497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104" name="Ellipse 103">
              <a:extLst>
                <a:ext uri="{FF2B5EF4-FFF2-40B4-BE49-F238E27FC236}">
                  <a16:creationId xmlns:a16="http://schemas.microsoft.com/office/drawing/2014/main" id="{6E3BBE1F-741C-784A-AD28-B8499FE91526}"/>
                </a:ext>
              </a:extLst>
            </p:cNvPr>
            <p:cNvSpPr/>
            <p:nvPr/>
          </p:nvSpPr>
          <p:spPr>
            <a:xfrm>
              <a:off x="7886811" y="1813897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Ellipse 104">
              <a:extLst>
                <a:ext uri="{FF2B5EF4-FFF2-40B4-BE49-F238E27FC236}">
                  <a16:creationId xmlns:a16="http://schemas.microsoft.com/office/drawing/2014/main" id="{12DE2C70-2342-2E48-A721-915BBA09B409}"/>
                </a:ext>
              </a:extLst>
            </p:cNvPr>
            <p:cNvSpPr/>
            <p:nvPr/>
          </p:nvSpPr>
          <p:spPr>
            <a:xfrm>
              <a:off x="8373230" y="1813475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Ellipse 105">
              <a:extLst>
                <a:ext uri="{FF2B5EF4-FFF2-40B4-BE49-F238E27FC236}">
                  <a16:creationId xmlns:a16="http://schemas.microsoft.com/office/drawing/2014/main" id="{BA8A3EAF-EABE-3940-A572-F99C5FF627D8}"/>
                </a:ext>
              </a:extLst>
            </p:cNvPr>
            <p:cNvSpPr/>
            <p:nvPr/>
          </p:nvSpPr>
          <p:spPr>
            <a:xfrm>
              <a:off x="8869087" y="1811200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7" name="Connecteur droit 106">
              <a:extLst>
                <a:ext uri="{FF2B5EF4-FFF2-40B4-BE49-F238E27FC236}">
                  <a16:creationId xmlns:a16="http://schemas.microsoft.com/office/drawing/2014/main" id="{DC41CC03-61D8-654F-A1EC-D4954F03C9C1}"/>
                </a:ext>
              </a:extLst>
            </p:cNvPr>
            <p:cNvCxnSpPr>
              <a:stCxn id="100" idx="6"/>
              <a:endCxn id="101" idx="2"/>
            </p:cNvCxnSpPr>
            <p:nvPr/>
          </p:nvCxnSpPr>
          <p:spPr>
            <a:xfrm>
              <a:off x="6198939" y="1883171"/>
              <a:ext cx="310465" cy="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necteur droit 107">
              <a:extLst>
                <a:ext uri="{FF2B5EF4-FFF2-40B4-BE49-F238E27FC236}">
                  <a16:creationId xmlns:a16="http://schemas.microsoft.com/office/drawing/2014/main" id="{E9043E8C-C7AB-324C-BFAB-ABF426CF4CDA}"/>
                </a:ext>
              </a:extLst>
            </p:cNvPr>
            <p:cNvCxnSpPr>
              <a:cxnSpLocks/>
              <a:stCxn id="101" idx="6"/>
              <a:endCxn id="102" idx="2"/>
            </p:cNvCxnSpPr>
            <p:nvPr/>
          </p:nvCxnSpPr>
          <p:spPr>
            <a:xfrm flipV="1">
              <a:off x="6666020" y="1883317"/>
              <a:ext cx="311633" cy="2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necteur droit 108">
              <a:extLst>
                <a:ext uri="{FF2B5EF4-FFF2-40B4-BE49-F238E27FC236}">
                  <a16:creationId xmlns:a16="http://schemas.microsoft.com/office/drawing/2014/main" id="{05B90979-8113-D849-B963-2E9F8AD10EA2}"/>
                </a:ext>
              </a:extLst>
            </p:cNvPr>
            <p:cNvCxnSpPr>
              <a:cxnSpLocks/>
              <a:stCxn id="102" idx="6"/>
              <a:endCxn id="103" idx="2"/>
            </p:cNvCxnSpPr>
            <p:nvPr/>
          </p:nvCxnSpPr>
          <p:spPr>
            <a:xfrm>
              <a:off x="7134271" y="1883317"/>
              <a:ext cx="28129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necteur droit 109">
              <a:extLst>
                <a:ext uri="{FF2B5EF4-FFF2-40B4-BE49-F238E27FC236}">
                  <a16:creationId xmlns:a16="http://schemas.microsoft.com/office/drawing/2014/main" id="{3660586F-5A02-2145-B852-CF5364FBD418}"/>
                </a:ext>
              </a:extLst>
            </p:cNvPr>
            <p:cNvCxnSpPr>
              <a:cxnSpLocks/>
              <a:stCxn id="103" idx="6"/>
              <a:endCxn id="104" idx="2"/>
            </p:cNvCxnSpPr>
            <p:nvPr/>
          </p:nvCxnSpPr>
          <p:spPr>
            <a:xfrm flipV="1">
              <a:off x="7572187" y="1880718"/>
              <a:ext cx="314623" cy="25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cteur droit 110">
              <a:extLst>
                <a:ext uri="{FF2B5EF4-FFF2-40B4-BE49-F238E27FC236}">
                  <a16:creationId xmlns:a16="http://schemas.microsoft.com/office/drawing/2014/main" id="{9C818B57-BF86-DF42-A18F-7AFF94F0DA3B}"/>
                </a:ext>
              </a:extLst>
            </p:cNvPr>
            <p:cNvCxnSpPr>
              <a:cxnSpLocks/>
              <a:stCxn id="104" idx="6"/>
              <a:endCxn id="105" idx="2"/>
            </p:cNvCxnSpPr>
            <p:nvPr/>
          </p:nvCxnSpPr>
          <p:spPr>
            <a:xfrm flipV="1">
              <a:off x="8043429" y="1880296"/>
              <a:ext cx="329803" cy="4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necteur droit 111">
              <a:extLst>
                <a:ext uri="{FF2B5EF4-FFF2-40B4-BE49-F238E27FC236}">
                  <a16:creationId xmlns:a16="http://schemas.microsoft.com/office/drawing/2014/main" id="{1C5B109C-4AF0-D346-9055-B86E4568AB15}"/>
                </a:ext>
              </a:extLst>
            </p:cNvPr>
            <p:cNvCxnSpPr>
              <a:cxnSpLocks/>
              <a:stCxn id="106" idx="6"/>
              <a:endCxn id="129" idx="2"/>
            </p:cNvCxnSpPr>
            <p:nvPr/>
          </p:nvCxnSpPr>
          <p:spPr>
            <a:xfrm>
              <a:off x="9025705" y="1878022"/>
              <a:ext cx="352951" cy="22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necteur droit 112">
              <a:extLst>
                <a:ext uri="{FF2B5EF4-FFF2-40B4-BE49-F238E27FC236}">
                  <a16:creationId xmlns:a16="http://schemas.microsoft.com/office/drawing/2014/main" id="{BE1694AD-634E-EF49-9F0F-6E92430EC658}"/>
                </a:ext>
              </a:extLst>
            </p:cNvPr>
            <p:cNvCxnSpPr>
              <a:cxnSpLocks/>
              <a:stCxn id="106" idx="4"/>
              <a:endCxn id="86" idx="0"/>
            </p:cNvCxnSpPr>
            <p:nvPr/>
          </p:nvCxnSpPr>
          <p:spPr>
            <a:xfrm flipH="1">
              <a:off x="8943378" y="1944842"/>
              <a:ext cx="4019" cy="2776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necteur droit 113">
              <a:extLst>
                <a:ext uri="{FF2B5EF4-FFF2-40B4-BE49-F238E27FC236}">
                  <a16:creationId xmlns:a16="http://schemas.microsoft.com/office/drawing/2014/main" id="{33B86E25-5923-7440-8E3F-265BD512BB81}"/>
                </a:ext>
              </a:extLst>
            </p:cNvPr>
            <p:cNvCxnSpPr>
              <a:cxnSpLocks/>
              <a:stCxn id="105" idx="4"/>
              <a:endCxn id="85" idx="0"/>
            </p:cNvCxnSpPr>
            <p:nvPr/>
          </p:nvCxnSpPr>
          <p:spPr>
            <a:xfrm flipH="1">
              <a:off x="8447520" y="1947117"/>
              <a:ext cx="4019" cy="2776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necteur droit 114">
              <a:extLst>
                <a:ext uri="{FF2B5EF4-FFF2-40B4-BE49-F238E27FC236}">
                  <a16:creationId xmlns:a16="http://schemas.microsoft.com/office/drawing/2014/main" id="{4CACF573-318C-6749-9D57-B725F0191622}"/>
                </a:ext>
              </a:extLst>
            </p:cNvPr>
            <p:cNvCxnSpPr>
              <a:cxnSpLocks/>
              <a:stCxn id="104" idx="4"/>
              <a:endCxn id="84" idx="0"/>
            </p:cNvCxnSpPr>
            <p:nvPr/>
          </p:nvCxnSpPr>
          <p:spPr>
            <a:xfrm flipH="1">
              <a:off x="7961102" y="1947538"/>
              <a:ext cx="4019" cy="2776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necteur droit 115">
              <a:extLst>
                <a:ext uri="{FF2B5EF4-FFF2-40B4-BE49-F238E27FC236}">
                  <a16:creationId xmlns:a16="http://schemas.microsoft.com/office/drawing/2014/main" id="{4B1D3062-78DB-AF48-B5A0-50935006146D}"/>
                </a:ext>
              </a:extLst>
            </p:cNvPr>
            <p:cNvCxnSpPr>
              <a:cxnSpLocks/>
              <a:stCxn id="103" idx="4"/>
              <a:endCxn id="83" idx="0"/>
            </p:cNvCxnSpPr>
            <p:nvPr/>
          </p:nvCxnSpPr>
          <p:spPr>
            <a:xfrm flipH="1">
              <a:off x="7489862" y="1950138"/>
              <a:ext cx="4019" cy="2776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necteur droit 116">
              <a:extLst>
                <a:ext uri="{FF2B5EF4-FFF2-40B4-BE49-F238E27FC236}">
                  <a16:creationId xmlns:a16="http://schemas.microsoft.com/office/drawing/2014/main" id="{27890038-F0F8-E745-A9E7-F87F2B5E1E73}"/>
                </a:ext>
              </a:extLst>
            </p:cNvPr>
            <p:cNvCxnSpPr>
              <a:cxnSpLocks/>
              <a:stCxn id="102" idx="4"/>
              <a:endCxn id="82" idx="0"/>
            </p:cNvCxnSpPr>
            <p:nvPr/>
          </p:nvCxnSpPr>
          <p:spPr>
            <a:xfrm flipH="1">
              <a:off x="7051945" y="1950138"/>
              <a:ext cx="4019" cy="2776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necteur droit 117">
              <a:extLst>
                <a:ext uri="{FF2B5EF4-FFF2-40B4-BE49-F238E27FC236}">
                  <a16:creationId xmlns:a16="http://schemas.microsoft.com/office/drawing/2014/main" id="{E000D4BF-E85F-954D-9C2A-84B4CF0C56D4}"/>
                </a:ext>
              </a:extLst>
            </p:cNvPr>
            <p:cNvCxnSpPr>
              <a:cxnSpLocks/>
              <a:stCxn id="101" idx="4"/>
              <a:endCxn id="81" idx="0"/>
            </p:cNvCxnSpPr>
            <p:nvPr/>
          </p:nvCxnSpPr>
          <p:spPr>
            <a:xfrm flipH="1">
              <a:off x="6583695" y="1950425"/>
              <a:ext cx="4019" cy="2776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necteur droit 118">
              <a:extLst>
                <a:ext uri="{FF2B5EF4-FFF2-40B4-BE49-F238E27FC236}">
                  <a16:creationId xmlns:a16="http://schemas.microsoft.com/office/drawing/2014/main" id="{BC9C5334-12D4-294F-A69E-D4F1DF7F89D2}"/>
                </a:ext>
              </a:extLst>
            </p:cNvPr>
            <p:cNvCxnSpPr>
              <a:cxnSpLocks/>
              <a:stCxn id="100" idx="4"/>
              <a:endCxn id="80" idx="0"/>
            </p:cNvCxnSpPr>
            <p:nvPr/>
          </p:nvCxnSpPr>
          <p:spPr>
            <a:xfrm flipH="1">
              <a:off x="6116612" y="1949991"/>
              <a:ext cx="4019" cy="2776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Ellipse 119">
              <a:extLst>
                <a:ext uri="{FF2B5EF4-FFF2-40B4-BE49-F238E27FC236}">
                  <a16:creationId xmlns:a16="http://schemas.microsoft.com/office/drawing/2014/main" id="{DB84F5A4-5779-BB47-A0C4-E745BFB49268}"/>
                </a:ext>
              </a:extLst>
            </p:cNvPr>
            <p:cNvSpPr/>
            <p:nvPr/>
          </p:nvSpPr>
          <p:spPr>
            <a:xfrm>
              <a:off x="9380665" y="2637360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Ellipse 120">
              <a:extLst>
                <a:ext uri="{FF2B5EF4-FFF2-40B4-BE49-F238E27FC236}">
                  <a16:creationId xmlns:a16="http://schemas.microsoft.com/office/drawing/2014/main" id="{2D9F15C3-FDDF-EC48-9B5F-A9E9E871EC14}"/>
                </a:ext>
              </a:extLst>
            </p:cNvPr>
            <p:cNvSpPr/>
            <p:nvPr/>
          </p:nvSpPr>
          <p:spPr>
            <a:xfrm>
              <a:off x="9378655" y="3067412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Ellipse 121">
              <a:extLst>
                <a:ext uri="{FF2B5EF4-FFF2-40B4-BE49-F238E27FC236}">
                  <a16:creationId xmlns:a16="http://schemas.microsoft.com/office/drawing/2014/main" id="{AD39C4A4-3F6E-704B-B1C6-D76FAD4BDF50}"/>
                </a:ext>
              </a:extLst>
            </p:cNvPr>
            <p:cNvSpPr/>
            <p:nvPr/>
          </p:nvSpPr>
          <p:spPr>
            <a:xfrm>
              <a:off x="9376648" y="3471767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Ellipse 122">
              <a:extLst>
                <a:ext uri="{FF2B5EF4-FFF2-40B4-BE49-F238E27FC236}">
                  <a16:creationId xmlns:a16="http://schemas.microsoft.com/office/drawing/2014/main" id="{C7E0C175-F855-B04C-8FEC-AFF40BD16A19}"/>
                </a:ext>
              </a:extLst>
            </p:cNvPr>
            <p:cNvSpPr/>
            <p:nvPr/>
          </p:nvSpPr>
          <p:spPr>
            <a:xfrm>
              <a:off x="9374638" y="3840139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4" name="Connecteur droit 123">
              <a:extLst>
                <a:ext uri="{FF2B5EF4-FFF2-40B4-BE49-F238E27FC236}">
                  <a16:creationId xmlns:a16="http://schemas.microsoft.com/office/drawing/2014/main" id="{36E6F86C-1558-0F42-87B4-2AB5A889C0AD}"/>
                </a:ext>
              </a:extLst>
            </p:cNvPr>
            <p:cNvCxnSpPr>
              <a:cxnSpLocks/>
              <a:stCxn id="122" idx="4"/>
              <a:endCxn id="123" idx="0"/>
            </p:cNvCxnSpPr>
            <p:nvPr/>
          </p:nvCxnSpPr>
          <p:spPr>
            <a:xfrm flipH="1">
              <a:off x="9452946" y="3605409"/>
              <a:ext cx="2009" cy="23473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necteur droit 124">
              <a:extLst>
                <a:ext uri="{FF2B5EF4-FFF2-40B4-BE49-F238E27FC236}">
                  <a16:creationId xmlns:a16="http://schemas.microsoft.com/office/drawing/2014/main" id="{C702AF3D-41C6-2E4C-969B-49BDCB525568}"/>
                </a:ext>
              </a:extLst>
            </p:cNvPr>
            <p:cNvCxnSpPr>
              <a:cxnSpLocks/>
              <a:stCxn id="121" idx="4"/>
              <a:endCxn id="122" idx="0"/>
            </p:cNvCxnSpPr>
            <p:nvPr/>
          </p:nvCxnSpPr>
          <p:spPr>
            <a:xfrm flipH="1">
              <a:off x="9454957" y="3201055"/>
              <a:ext cx="2007" cy="2707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necteur droit 125">
              <a:extLst>
                <a:ext uri="{FF2B5EF4-FFF2-40B4-BE49-F238E27FC236}">
                  <a16:creationId xmlns:a16="http://schemas.microsoft.com/office/drawing/2014/main" id="{356AA755-0E60-2D49-ABC1-C238ED553DDD}"/>
                </a:ext>
              </a:extLst>
            </p:cNvPr>
            <p:cNvCxnSpPr>
              <a:cxnSpLocks/>
              <a:stCxn id="120" idx="4"/>
              <a:endCxn id="121" idx="0"/>
            </p:cNvCxnSpPr>
            <p:nvPr/>
          </p:nvCxnSpPr>
          <p:spPr>
            <a:xfrm flipH="1">
              <a:off x="9456965" y="2771002"/>
              <a:ext cx="2008" cy="2964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Ellipse 126">
              <a:extLst>
                <a:ext uri="{FF2B5EF4-FFF2-40B4-BE49-F238E27FC236}">
                  <a16:creationId xmlns:a16="http://schemas.microsoft.com/office/drawing/2014/main" id="{7AB4B5A9-50D6-294E-902C-E70CE9509D04}"/>
                </a:ext>
              </a:extLst>
            </p:cNvPr>
            <p:cNvSpPr/>
            <p:nvPr/>
          </p:nvSpPr>
          <p:spPr>
            <a:xfrm>
              <a:off x="9374637" y="2224756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8" name="Connecteur droit 127">
              <a:extLst>
                <a:ext uri="{FF2B5EF4-FFF2-40B4-BE49-F238E27FC236}">
                  <a16:creationId xmlns:a16="http://schemas.microsoft.com/office/drawing/2014/main" id="{3B01C79F-4B98-DB4C-B8CE-097357D780D0}"/>
                </a:ext>
              </a:extLst>
            </p:cNvPr>
            <p:cNvCxnSpPr>
              <a:cxnSpLocks/>
              <a:endCxn id="120" idx="0"/>
            </p:cNvCxnSpPr>
            <p:nvPr/>
          </p:nvCxnSpPr>
          <p:spPr>
            <a:xfrm>
              <a:off x="9454955" y="2350450"/>
              <a:ext cx="4018" cy="28691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Ellipse 128">
              <a:extLst>
                <a:ext uri="{FF2B5EF4-FFF2-40B4-BE49-F238E27FC236}">
                  <a16:creationId xmlns:a16="http://schemas.microsoft.com/office/drawing/2014/main" id="{0B805D84-F906-A443-83C6-AC81CA6E73D5}"/>
                </a:ext>
              </a:extLst>
            </p:cNvPr>
            <p:cNvSpPr/>
            <p:nvPr/>
          </p:nvSpPr>
          <p:spPr>
            <a:xfrm>
              <a:off x="9378655" y="1813475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0" name="Connecteur droit 129">
              <a:extLst>
                <a:ext uri="{FF2B5EF4-FFF2-40B4-BE49-F238E27FC236}">
                  <a16:creationId xmlns:a16="http://schemas.microsoft.com/office/drawing/2014/main" id="{EBBFCEE8-72FE-ED41-AAA8-9840CF60FD4F}"/>
                </a:ext>
              </a:extLst>
            </p:cNvPr>
            <p:cNvCxnSpPr>
              <a:cxnSpLocks/>
              <a:stCxn id="129" idx="4"/>
              <a:endCxn id="127" idx="0"/>
            </p:cNvCxnSpPr>
            <p:nvPr/>
          </p:nvCxnSpPr>
          <p:spPr>
            <a:xfrm flipH="1">
              <a:off x="9452946" y="1947117"/>
              <a:ext cx="4019" cy="2776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Connecteur droit 130">
              <a:extLst>
                <a:ext uri="{FF2B5EF4-FFF2-40B4-BE49-F238E27FC236}">
                  <a16:creationId xmlns:a16="http://schemas.microsoft.com/office/drawing/2014/main" id="{93C350F5-BCEE-A044-800D-C54B3DBFC151}"/>
                </a:ext>
              </a:extLst>
            </p:cNvPr>
            <p:cNvCxnSpPr>
              <a:cxnSpLocks/>
              <a:stCxn id="105" idx="6"/>
              <a:endCxn id="106" idx="2"/>
            </p:cNvCxnSpPr>
            <p:nvPr/>
          </p:nvCxnSpPr>
          <p:spPr>
            <a:xfrm flipV="1">
              <a:off x="8529848" y="1878022"/>
              <a:ext cx="339241" cy="22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Connecteur droit 131">
              <a:extLst>
                <a:ext uri="{FF2B5EF4-FFF2-40B4-BE49-F238E27FC236}">
                  <a16:creationId xmlns:a16="http://schemas.microsoft.com/office/drawing/2014/main" id="{E76AB52B-6AD8-2544-BC8E-F86A765783AA}"/>
                </a:ext>
              </a:extLst>
            </p:cNvPr>
            <p:cNvCxnSpPr>
              <a:cxnSpLocks/>
              <a:stCxn id="86" idx="6"/>
              <a:endCxn id="127" idx="2"/>
            </p:cNvCxnSpPr>
            <p:nvPr/>
          </p:nvCxnSpPr>
          <p:spPr>
            <a:xfrm>
              <a:off x="9021686" y="2289302"/>
              <a:ext cx="352951" cy="22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Connecteur droit 132">
              <a:extLst>
                <a:ext uri="{FF2B5EF4-FFF2-40B4-BE49-F238E27FC236}">
                  <a16:creationId xmlns:a16="http://schemas.microsoft.com/office/drawing/2014/main" id="{55F3D0FF-53D6-E847-9E86-6B82C06ED7FF}"/>
                </a:ext>
              </a:extLst>
            </p:cNvPr>
            <p:cNvCxnSpPr>
              <a:cxnSpLocks/>
              <a:stCxn id="13" idx="6"/>
              <a:endCxn id="120" idx="2"/>
            </p:cNvCxnSpPr>
            <p:nvPr/>
          </p:nvCxnSpPr>
          <p:spPr>
            <a:xfrm>
              <a:off x="9027713" y="2701907"/>
              <a:ext cx="352951" cy="22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Connecteur droit 133">
              <a:extLst>
                <a:ext uri="{FF2B5EF4-FFF2-40B4-BE49-F238E27FC236}">
                  <a16:creationId xmlns:a16="http://schemas.microsoft.com/office/drawing/2014/main" id="{6E7A4DC4-65DF-944B-889F-020423E8E21E}"/>
                </a:ext>
              </a:extLst>
            </p:cNvPr>
            <p:cNvCxnSpPr>
              <a:cxnSpLocks/>
              <a:stCxn id="20" idx="6"/>
              <a:endCxn id="121" idx="2"/>
            </p:cNvCxnSpPr>
            <p:nvPr/>
          </p:nvCxnSpPr>
          <p:spPr>
            <a:xfrm>
              <a:off x="9025705" y="3131958"/>
              <a:ext cx="352951" cy="22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Connecteur droit 134">
              <a:extLst>
                <a:ext uri="{FF2B5EF4-FFF2-40B4-BE49-F238E27FC236}">
                  <a16:creationId xmlns:a16="http://schemas.microsoft.com/office/drawing/2014/main" id="{56940206-D8EA-7C43-9D5E-14CBC9975B8D}"/>
                </a:ext>
              </a:extLst>
            </p:cNvPr>
            <p:cNvCxnSpPr>
              <a:cxnSpLocks/>
              <a:stCxn id="27" idx="6"/>
              <a:endCxn id="122" idx="2"/>
            </p:cNvCxnSpPr>
            <p:nvPr/>
          </p:nvCxnSpPr>
          <p:spPr>
            <a:xfrm>
              <a:off x="9023697" y="3536313"/>
              <a:ext cx="352951" cy="22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Connecteur droit 135">
              <a:extLst>
                <a:ext uri="{FF2B5EF4-FFF2-40B4-BE49-F238E27FC236}">
                  <a16:creationId xmlns:a16="http://schemas.microsoft.com/office/drawing/2014/main" id="{240FD578-AF81-1542-A20C-A34B20090248}"/>
                </a:ext>
              </a:extLst>
            </p:cNvPr>
            <p:cNvCxnSpPr>
              <a:cxnSpLocks/>
              <a:stCxn id="34" idx="6"/>
              <a:endCxn id="123" idx="2"/>
            </p:cNvCxnSpPr>
            <p:nvPr/>
          </p:nvCxnSpPr>
          <p:spPr>
            <a:xfrm>
              <a:off x="9021688" y="3904686"/>
              <a:ext cx="352951" cy="2274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Ellipse 136">
              <a:extLst>
                <a:ext uri="{FF2B5EF4-FFF2-40B4-BE49-F238E27FC236}">
                  <a16:creationId xmlns:a16="http://schemas.microsoft.com/office/drawing/2014/main" id="{9BE4ED74-D3CC-5B4B-9327-528961DD60E9}"/>
                </a:ext>
              </a:extLst>
            </p:cNvPr>
            <p:cNvSpPr/>
            <p:nvPr/>
          </p:nvSpPr>
          <p:spPr>
            <a:xfrm>
              <a:off x="6033280" y="4216444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Ellipse 137">
              <a:extLst>
                <a:ext uri="{FF2B5EF4-FFF2-40B4-BE49-F238E27FC236}">
                  <a16:creationId xmlns:a16="http://schemas.microsoft.com/office/drawing/2014/main" id="{7D1F5B99-8840-AB4C-923D-C40E8196FE44}"/>
                </a:ext>
              </a:extLst>
            </p:cNvPr>
            <p:cNvSpPr/>
            <p:nvPr/>
          </p:nvSpPr>
          <p:spPr>
            <a:xfrm>
              <a:off x="6500362" y="4216879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Ellipse 138">
              <a:extLst>
                <a:ext uri="{FF2B5EF4-FFF2-40B4-BE49-F238E27FC236}">
                  <a16:creationId xmlns:a16="http://schemas.microsoft.com/office/drawing/2014/main" id="{0786DF24-59CE-394F-B00A-CD2F4FAB6C6C}"/>
                </a:ext>
              </a:extLst>
            </p:cNvPr>
            <p:cNvSpPr/>
            <p:nvPr/>
          </p:nvSpPr>
          <p:spPr>
            <a:xfrm>
              <a:off x="6968613" y="4216591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Ellipse 139">
              <a:extLst>
                <a:ext uri="{FF2B5EF4-FFF2-40B4-BE49-F238E27FC236}">
                  <a16:creationId xmlns:a16="http://schemas.microsoft.com/office/drawing/2014/main" id="{1312DFC3-1D65-3347-8C94-DBA6ACCF3BD6}"/>
                </a:ext>
              </a:extLst>
            </p:cNvPr>
            <p:cNvSpPr/>
            <p:nvPr/>
          </p:nvSpPr>
          <p:spPr>
            <a:xfrm>
              <a:off x="7406528" y="4216591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Ellipse 140">
              <a:extLst>
                <a:ext uri="{FF2B5EF4-FFF2-40B4-BE49-F238E27FC236}">
                  <a16:creationId xmlns:a16="http://schemas.microsoft.com/office/drawing/2014/main" id="{18C9C9CD-9217-6041-BF9B-D6C5D6F98B30}"/>
                </a:ext>
              </a:extLst>
            </p:cNvPr>
            <p:cNvSpPr/>
            <p:nvPr/>
          </p:nvSpPr>
          <p:spPr>
            <a:xfrm>
              <a:off x="7877769" y="4213992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Ellipse 141">
              <a:extLst>
                <a:ext uri="{FF2B5EF4-FFF2-40B4-BE49-F238E27FC236}">
                  <a16:creationId xmlns:a16="http://schemas.microsoft.com/office/drawing/2014/main" id="{02AFE60A-A82D-8F4C-B820-762EF844930B}"/>
                </a:ext>
              </a:extLst>
            </p:cNvPr>
            <p:cNvSpPr/>
            <p:nvPr/>
          </p:nvSpPr>
          <p:spPr>
            <a:xfrm>
              <a:off x="8364189" y="4213570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Ellipse 142">
              <a:extLst>
                <a:ext uri="{FF2B5EF4-FFF2-40B4-BE49-F238E27FC236}">
                  <a16:creationId xmlns:a16="http://schemas.microsoft.com/office/drawing/2014/main" id="{E901B93A-DA64-B94A-8B15-263324F6D6BD}"/>
                </a:ext>
              </a:extLst>
            </p:cNvPr>
            <p:cNvSpPr/>
            <p:nvPr/>
          </p:nvSpPr>
          <p:spPr>
            <a:xfrm>
              <a:off x="8860045" y="4211296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4" name="Connecteur droit 143">
              <a:extLst>
                <a:ext uri="{FF2B5EF4-FFF2-40B4-BE49-F238E27FC236}">
                  <a16:creationId xmlns:a16="http://schemas.microsoft.com/office/drawing/2014/main" id="{E227030F-1255-934A-B26F-AD8EEC244BB0}"/>
                </a:ext>
              </a:extLst>
            </p:cNvPr>
            <p:cNvCxnSpPr>
              <a:cxnSpLocks/>
              <a:stCxn id="137" idx="6"/>
              <a:endCxn id="138" idx="2"/>
            </p:cNvCxnSpPr>
            <p:nvPr/>
          </p:nvCxnSpPr>
          <p:spPr>
            <a:xfrm>
              <a:off x="6189896" y="4283266"/>
              <a:ext cx="310465" cy="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Connecteur droit 144">
              <a:extLst>
                <a:ext uri="{FF2B5EF4-FFF2-40B4-BE49-F238E27FC236}">
                  <a16:creationId xmlns:a16="http://schemas.microsoft.com/office/drawing/2014/main" id="{48A6163C-996C-5749-A26D-90D13C65C6C1}"/>
                </a:ext>
              </a:extLst>
            </p:cNvPr>
            <p:cNvCxnSpPr>
              <a:cxnSpLocks/>
              <a:stCxn id="142" idx="6"/>
              <a:endCxn id="143" idx="2"/>
            </p:cNvCxnSpPr>
            <p:nvPr/>
          </p:nvCxnSpPr>
          <p:spPr>
            <a:xfrm flipV="1">
              <a:off x="8520805" y="4278116"/>
              <a:ext cx="339241" cy="22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Connecteur droit 145">
              <a:extLst>
                <a:ext uri="{FF2B5EF4-FFF2-40B4-BE49-F238E27FC236}">
                  <a16:creationId xmlns:a16="http://schemas.microsoft.com/office/drawing/2014/main" id="{EA1EF747-9E6A-5744-A14A-CB109FC6AE66}"/>
                </a:ext>
              </a:extLst>
            </p:cNvPr>
            <p:cNvCxnSpPr>
              <a:cxnSpLocks/>
              <a:stCxn id="141" idx="6"/>
              <a:endCxn id="142" idx="2"/>
            </p:cNvCxnSpPr>
            <p:nvPr/>
          </p:nvCxnSpPr>
          <p:spPr>
            <a:xfrm flipV="1">
              <a:off x="8034386" y="4280391"/>
              <a:ext cx="329803" cy="4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Connecteur droit 146">
              <a:extLst>
                <a:ext uri="{FF2B5EF4-FFF2-40B4-BE49-F238E27FC236}">
                  <a16:creationId xmlns:a16="http://schemas.microsoft.com/office/drawing/2014/main" id="{C794C46D-FC3C-FB49-9402-E909E65611E2}"/>
                </a:ext>
              </a:extLst>
            </p:cNvPr>
            <p:cNvCxnSpPr>
              <a:cxnSpLocks/>
              <a:stCxn id="140" idx="6"/>
              <a:endCxn id="141" idx="2"/>
            </p:cNvCxnSpPr>
            <p:nvPr/>
          </p:nvCxnSpPr>
          <p:spPr>
            <a:xfrm flipV="1">
              <a:off x="7563145" y="4280813"/>
              <a:ext cx="314623" cy="25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Connecteur droit 147">
              <a:extLst>
                <a:ext uri="{FF2B5EF4-FFF2-40B4-BE49-F238E27FC236}">
                  <a16:creationId xmlns:a16="http://schemas.microsoft.com/office/drawing/2014/main" id="{B31A48D4-F8CD-3D40-BF73-73E83E1AB0DB}"/>
                </a:ext>
              </a:extLst>
            </p:cNvPr>
            <p:cNvCxnSpPr>
              <a:cxnSpLocks/>
              <a:stCxn id="139" idx="6"/>
              <a:endCxn id="140" idx="2"/>
            </p:cNvCxnSpPr>
            <p:nvPr/>
          </p:nvCxnSpPr>
          <p:spPr>
            <a:xfrm>
              <a:off x="7125229" y="4283412"/>
              <a:ext cx="28129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Connecteur droit 148">
              <a:extLst>
                <a:ext uri="{FF2B5EF4-FFF2-40B4-BE49-F238E27FC236}">
                  <a16:creationId xmlns:a16="http://schemas.microsoft.com/office/drawing/2014/main" id="{44E78224-01E7-0A4F-8D47-0790F543D8D2}"/>
                </a:ext>
              </a:extLst>
            </p:cNvPr>
            <p:cNvCxnSpPr>
              <a:cxnSpLocks/>
              <a:stCxn id="138" idx="6"/>
              <a:endCxn id="139" idx="2"/>
            </p:cNvCxnSpPr>
            <p:nvPr/>
          </p:nvCxnSpPr>
          <p:spPr>
            <a:xfrm flipV="1">
              <a:off x="6656979" y="4283412"/>
              <a:ext cx="311633" cy="287"/>
            </a:xfrm>
            <a:prstGeom prst="line">
              <a:avLst/>
            </a:prstGeom>
            <a:ln w="28575">
              <a:solidFill>
                <a:schemeClr val="tx1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Ellipse 149">
              <a:extLst>
                <a:ext uri="{FF2B5EF4-FFF2-40B4-BE49-F238E27FC236}">
                  <a16:creationId xmlns:a16="http://schemas.microsoft.com/office/drawing/2014/main" id="{7D9C7BC1-5139-5647-B1C2-A28637F187C1}"/>
                </a:ext>
              </a:extLst>
            </p:cNvPr>
            <p:cNvSpPr/>
            <p:nvPr/>
          </p:nvSpPr>
          <p:spPr>
            <a:xfrm>
              <a:off x="9369614" y="4213570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1" name="Connecteur droit 150">
              <a:extLst>
                <a:ext uri="{FF2B5EF4-FFF2-40B4-BE49-F238E27FC236}">
                  <a16:creationId xmlns:a16="http://schemas.microsoft.com/office/drawing/2014/main" id="{AA26C17B-8965-0E49-B00F-E87736A90484}"/>
                </a:ext>
              </a:extLst>
            </p:cNvPr>
            <p:cNvCxnSpPr>
              <a:cxnSpLocks/>
              <a:stCxn id="143" idx="6"/>
              <a:endCxn id="150" idx="2"/>
            </p:cNvCxnSpPr>
            <p:nvPr/>
          </p:nvCxnSpPr>
          <p:spPr>
            <a:xfrm>
              <a:off x="9016663" y="4278116"/>
              <a:ext cx="352951" cy="22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Ellipse 151">
              <a:extLst>
                <a:ext uri="{FF2B5EF4-FFF2-40B4-BE49-F238E27FC236}">
                  <a16:creationId xmlns:a16="http://schemas.microsoft.com/office/drawing/2014/main" id="{E3C03052-3CF7-0A4D-88E5-7EDEB691E35B}"/>
                </a:ext>
              </a:extLst>
            </p:cNvPr>
            <p:cNvSpPr/>
            <p:nvPr/>
          </p:nvSpPr>
          <p:spPr>
            <a:xfrm>
              <a:off x="6033279" y="4603235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Ellipse 152">
              <a:extLst>
                <a:ext uri="{FF2B5EF4-FFF2-40B4-BE49-F238E27FC236}">
                  <a16:creationId xmlns:a16="http://schemas.microsoft.com/office/drawing/2014/main" id="{A58D234B-7805-9144-8D9E-B022048B9823}"/>
                </a:ext>
              </a:extLst>
            </p:cNvPr>
            <p:cNvSpPr/>
            <p:nvPr/>
          </p:nvSpPr>
          <p:spPr>
            <a:xfrm>
              <a:off x="6500361" y="4603669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Ellipse 153">
              <a:extLst>
                <a:ext uri="{FF2B5EF4-FFF2-40B4-BE49-F238E27FC236}">
                  <a16:creationId xmlns:a16="http://schemas.microsoft.com/office/drawing/2014/main" id="{74DBB314-0137-A34A-97CC-14AD8EC0A941}"/>
                </a:ext>
              </a:extLst>
            </p:cNvPr>
            <p:cNvSpPr/>
            <p:nvPr/>
          </p:nvSpPr>
          <p:spPr>
            <a:xfrm>
              <a:off x="6968612" y="4603382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Ellipse 154">
              <a:extLst>
                <a:ext uri="{FF2B5EF4-FFF2-40B4-BE49-F238E27FC236}">
                  <a16:creationId xmlns:a16="http://schemas.microsoft.com/office/drawing/2014/main" id="{84CD4FF5-229E-674C-A44B-EFD4194F0F07}"/>
                </a:ext>
              </a:extLst>
            </p:cNvPr>
            <p:cNvSpPr/>
            <p:nvPr/>
          </p:nvSpPr>
          <p:spPr>
            <a:xfrm>
              <a:off x="7406527" y="4603382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Ellipse 155">
              <a:extLst>
                <a:ext uri="{FF2B5EF4-FFF2-40B4-BE49-F238E27FC236}">
                  <a16:creationId xmlns:a16="http://schemas.microsoft.com/office/drawing/2014/main" id="{9CAA59FC-D73C-8640-B196-7F52E497BE77}"/>
                </a:ext>
              </a:extLst>
            </p:cNvPr>
            <p:cNvSpPr/>
            <p:nvPr/>
          </p:nvSpPr>
          <p:spPr>
            <a:xfrm>
              <a:off x="7877768" y="4600783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Ellipse 156">
              <a:extLst>
                <a:ext uri="{FF2B5EF4-FFF2-40B4-BE49-F238E27FC236}">
                  <a16:creationId xmlns:a16="http://schemas.microsoft.com/office/drawing/2014/main" id="{06CC2CBA-A85F-9B40-85BE-AEA5F9EA2F46}"/>
                </a:ext>
              </a:extLst>
            </p:cNvPr>
            <p:cNvSpPr/>
            <p:nvPr/>
          </p:nvSpPr>
          <p:spPr>
            <a:xfrm>
              <a:off x="8364188" y="4600361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Ellipse 157">
              <a:extLst>
                <a:ext uri="{FF2B5EF4-FFF2-40B4-BE49-F238E27FC236}">
                  <a16:creationId xmlns:a16="http://schemas.microsoft.com/office/drawing/2014/main" id="{DD3B5EFE-68CC-E845-8993-6EA8372ABDA9}"/>
                </a:ext>
              </a:extLst>
            </p:cNvPr>
            <p:cNvSpPr/>
            <p:nvPr/>
          </p:nvSpPr>
          <p:spPr>
            <a:xfrm>
              <a:off x="8860044" y="4598087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9" name="Connecteur droit 158">
              <a:extLst>
                <a:ext uri="{FF2B5EF4-FFF2-40B4-BE49-F238E27FC236}">
                  <a16:creationId xmlns:a16="http://schemas.microsoft.com/office/drawing/2014/main" id="{F290C1DC-D455-764A-BCB4-B546B9D9EECE}"/>
                </a:ext>
              </a:extLst>
            </p:cNvPr>
            <p:cNvCxnSpPr>
              <a:cxnSpLocks/>
              <a:stCxn id="152" idx="6"/>
              <a:endCxn id="153" idx="2"/>
            </p:cNvCxnSpPr>
            <p:nvPr/>
          </p:nvCxnSpPr>
          <p:spPr>
            <a:xfrm>
              <a:off x="6189896" y="4670056"/>
              <a:ext cx="310465" cy="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Connecteur droit 159">
              <a:extLst>
                <a:ext uri="{FF2B5EF4-FFF2-40B4-BE49-F238E27FC236}">
                  <a16:creationId xmlns:a16="http://schemas.microsoft.com/office/drawing/2014/main" id="{1F6426FF-3AB3-7F47-BA6F-404BBA6E8384}"/>
                </a:ext>
              </a:extLst>
            </p:cNvPr>
            <p:cNvCxnSpPr>
              <a:cxnSpLocks/>
              <a:stCxn id="157" idx="6"/>
              <a:endCxn id="158" idx="2"/>
            </p:cNvCxnSpPr>
            <p:nvPr/>
          </p:nvCxnSpPr>
          <p:spPr>
            <a:xfrm flipV="1">
              <a:off x="8520804" y="4664907"/>
              <a:ext cx="339241" cy="22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Connecteur droit 160">
              <a:extLst>
                <a:ext uri="{FF2B5EF4-FFF2-40B4-BE49-F238E27FC236}">
                  <a16:creationId xmlns:a16="http://schemas.microsoft.com/office/drawing/2014/main" id="{F1801450-8033-1249-BBAA-894CB10940C9}"/>
                </a:ext>
              </a:extLst>
            </p:cNvPr>
            <p:cNvCxnSpPr>
              <a:cxnSpLocks/>
              <a:stCxn id="156" idx="6"/>
              <a:endCxn id="157" idx="2"/>
            </p:cNvCxnSpPr>
            <p:nvPr/>
          </p:nvCxnSpPr>
          <p:spPr>
            <a:xfrm flipV="1">
              <a:off x="8034385" y="4667182"/>
              <a:ext cx="329803" cy="4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Connecteur droit 161">
              <a:extLst>
                <a:ext uri="{FF2B5EF4-FFF2-40B4-BE49-F238E27FC236}">
                  <a16:creationId xmlns:a16="http://schemas.microsoft.com/office/drawing/2014/main" id="{2C3DF445-ABCB-6748-A34B-D854FC00F3A1}"/>
                </a:ext>
              </a:extLst>
            </p:cNvPr>
            <p:cNvCxnSpPr>
              <a:cxnSpLocks/>
              <a:stCxn id="155" idx="6"/>
              <a:endCxn id="156" idx="2"/>
            </p:cNvCxnSpPr>
            <p:nvPr/>
          </p:nvCxnSpPr>
          <p:spPr>
            <a:xfrm flipV="1">
              <a:off x="7563145" y="4667603"/>
              <a:ext cx="314623" cy="25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Connecteur droit 162">
              <a:extLst>
                <a:ext uri="{FF2B5EF4-FFF2-40B4-BE49-F238E27FC236}">
                  <a16:creationId xmlns:a16="http://schemas.microsoft.com/office/drawing/2014/main" id="{E49E595A-C074-834F-AF12-06578C9858BF}"/>
                </a:ext>
              </a:extLst>
            </p:cNvPr>
            <p:cNvCxnSpPr>
              <a:cxnSpLocks/>
              <a:stCxn id="154" idx="6"/>
              <a:endCxn id="155" idx="2"/>
            </p:cNvCxnSpPr>
            <p:nvPr/>
          </p:nvCxnSpPr>
          <p:spPr>
            <a:xfrm>
              <a:off x="7125228" y="4670203"/>
              <a:ext cx="28129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Connecteur droit 163">
              <a:extLst>
                <a:ext uri="{FF2B5EF4-FFF2-40B4-BE49-F238E27FC236}">
                  <a16:creationId xmlns:a16="http://schemas.microsoft.com/office/drawing/2014/main" id="{39F9EEC5-7607-BF43-9A98-0FF200611D54}"/>
                </a:ext>
              </a:extLst>
            </p:cNvPr>
            <p:cNvCxnSpPr>
              <a:cxnSpLocks/>
              <a:stCxn id="153" idx="6"/>
              <a:endCxn id="154" idx="2"/>
            </p:cNvCxnSpPr>
            <p:nvPr/>
          </p:nvCxnSpPr>
          <p:spPr>
            <a:xfrm flipV="1">
              <a:off x="6656979" y="4670203"/>
              <a:ext cx="311633" cy="2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Ellipse 164">
              <a:extLst>
                <a:ext uri="{FF2B5EF4-FFF2-40B4-BE49-F238E27FC236}">
                  <a16:creationId xmlns:a16="http://schemas.microsoft.com/office/drawing/2014/main" id="{06AE3890-D4B3-C84B-BE17-7876A1BFFD6A}"/>
                </a:ext>
              </a:extLst>
            </p:cNvPr>
            <p:cNvSpPr/>
            <p:nvPr/>
          </p:nvSpPr>
          <p:spPr>
            <a:xfrm>
              <a:off x="9369613" y="4600361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6" name="Connecteur droit 165">
              <a:extLst>
                <a:ext uri="{FF2B5EF4-FFF2-40B4-BE49-F238E27FC236}">
                  <a16:creationId xmlns:a16="http://schemas.microsoft.com/office/drawing/2014/main" id="{41C904EC-38C0-194E-97FC-10C0FFD0515E}"/>
                </a:ext>
              </a:extLst>
            </p:cNvPr>
            <p:cNvCxnSpPr>
              <a:cxnSpLocks/>
              <a:stCxn id="158" idx="6"/>
              <a:endCxn id="165" idx="2"/>
            </p:cNvCxnSpPr>
            <p:nvPr/>
          </p:nvCxnSpPr>
          <p:spPr>
            <a:xfrm>
              <a:off x="9016662" y="4664907"/>
              <a:ext cx="352951" cy="22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Connecteur droit 166">
              <a:extLst>
                <a:ext uri="{FF2B5EF4-FFF2-40B4-BE49-F238E27FC236}">
                  <a16:creationId xmlns:a16="http://schemas.microsoft.com/office/drawing/2014/main" id="{84D2677D-897C-0146-8597-58A2B63F26FF}"/>
                </a:ext>
              </a:extLst>
            </p:cNvPr>
            <p:cNvCxnSpPr>
              <a:cxnSpLocks/>
              <a:stCxn id="28" idx="4"/>
              <a:endCxn id="137" idx="0"/>
            </p:cNvCxnSpPr>
            <p:nvPr/>
          </p:nvCxnSpPr>
          <p:spPr>
            <a:xfrm flipH="1">
              <a:off x="6111589" y="3976655"/>
              <a:ext cx="5024" cy="23978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Connecteur droit 167">
              <a:extLst>
                <a:ext uri="{FF2B5EF4-FFF2-40B4-BE49-F238E27FC236}">
                  <a16:creationId xmlns:a16="http://schemas.microsoft.com/office/drawing/2014/main" id="{9DCB05E7-4AC4-DD43-9BEC-813BD54799C9}"/>
                </a:ext>
              </a:extLst>
            </p:cNvPr>
            <p:cNvCxnSpPr>
              <a:cxnSpLocks/>
              <a:stCxn id="29" idx="4"/>
              <a:endCxn id="138" idx="0"/>
            </p:cNvCxnSpPr>
            <p:nvPr/>
          </p:nvCxnSpPr>
          <p:spPr>
            <a:xfrm flipH="1">
              <a:off x="6578671" y="3977089"/>
              <a:ext cx="5024" cy="239789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Connecteur droit 168">
              <a:extLst>
                <a:ext uri="{FF2B5EF4-FFF2-40B4-BE49-F238E27FC236}">
                  <a16:creationId xmlns:a16="http://schemas.microsoft.com/office/drawing/2014/main" id="{3FABF023-8551-F64A-903C-47D78E944FA6}"/>
                </a:ext>
              </a:extLst>
            </p:cNvPr>
            <p:cNvCxnSpPr>
              <a:cxnSpLocks/>
              <a:stCxn id="30" idx="4"/>
              <a:endCxn id="139" idx="0"/>
            </p:cNvCxnSpPr>
            <p:nvPr/>
          </p:nvCxnSpPr>
          <p:spPr>
            <a:xfrm flipH="1">
              <a:off x="7046923" y="3976801"/>
              <a:ext cx="5024" cy="23978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Connecteur droit 169">
              <a:extLst>
                <a:ext uri="{FF2B5EF4-FFF2-40B4-BE49-F238E27FC236}">
                  <a16:creationId xmlns:a16="http://schemas.microsoft.com/office/drawing/2014/main" id="{D647DB77-F606-C546-BA9F-2B0B83A15D23}"/>
                </a:ext>
              </a:extLst>
            </p:cNvPr>
            <p:cNvCxnSpPr>
              <a:cxnSpLocks/>
              <a:stCxn id="31" idx="4"/>
              <a:endCxn id="140" idx="0"/>
            </p:cNvCxnSpPr>
            <p:nvPr/>
          </p:nvCxnSpPr>
          <p:spPr>
            <a:xfrm flipH="1">
              <a:off x="7484837" y="3976801"/>
              <a:ext cx="5024" cy="23978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Connecteur droit 170">
              <a:extLst>
                <a:ext uri="{FF2B5EF4-FFF2-40B4-BE49-F238E27FC236}">
                  <a16:creationId xmlns:a16="http://schemas.microsoft.com/office/drawing/2014/main" id="{3C989594-D025-6C44-8E8C-F24A8BFF5F60}"/>
                </a:ext>
              </a:extLst>
            </p:cNvPr>
            <p:cNvCxnSpPr>
              <a:cxnSpLocks/>
              <a:stCxn id="32" idx="4"/>
              <a:endCxn id="141" idx="0"/>
            </p:cNvCxnSpPr>
            <p:nvPr/>
          </p:nvCxnSpPr>
          <p:spPr>
            <a:xfrm flipH="1">
              <a:off x="7956078" y="3974203"/>
              <a:ext cx="5024" cy="23978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Connecteur droit 171">
              <a:extLst>
                <a:ext uri="{FF2B5EF4-FFF2-40B4-BE49-F238E27FC236}">
                  <a16:creationId xmlns:a16="http://schemas.microsoft.com/office/drawing/2014/main" id="{7ED1DB03-4023-E448-8075-66B279F0C39B}"/>
                </a:ext>
              </a:extLst>
            </p:cNvPr>
            <p:cNvCxnSpPr>
              <a:cxnSpLocks/>
              <a:stCxn id="33" idx="4"/>
              <a:endCxn id="142" idx="0"/>
            </p:cNvCxnSpPr>
            <p:nvPr/>
          </p:nvCxnSpPr>
          <p:spPr>
            <a:xfrm flipH="1">
              <a:off x="8442498" y="3973781"/>
              <a:ext cx="5024" cy="23978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Connecteur droit 172">
              <a:extLst>
                <a:ext uri="{FF2B5EF4-FFF2-40B4-BE49-F238E27FC236}">
                  <a16:creationId xmlns:a16="http://schemas.microsoft.com/office/drawing/2014/main" id="{5FA5DB36-21E8-944E-9E7D-E031538B8509}"/>
                </a:ext>
              </a:extLst>
            </p:cNvPr>
            <p:cNvCxnSpPr>
              <a:cxnSpLocks/>
              <a:stCxn id="34" idx="4"/>
              <a:endCxn id="143" idx="0"/>
            </p:cNvCxnSpPr>
            <p:nvPr/>
          </p:nvCxnSpPr>
          <p:spPr>
            <a:xfrm flipH="1">
              <a:off x="8938355" y="3971507"/>
              <a:ext cx="5024" cy="23978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Connecteur droit 173">
              <a:extLst>
                <a:ext uri="{FF2B5EF4-FFF2-40B4-BE49-F238E27FC236}">
                  <a16:creationId xmlns:a16="http://schemas.microsoft.com/office/drawing/2014/main" id="{BA0ED6C7-EEF6-2D4D-BAB1-E230681CBE11}"/>
                </a:ext>
              </a:extLst>
            </p:cNvPr>
            <p:cNvCxnSpPr>
              <a:cxnSpLocks/>
              <a:stCxn id="123" idx="4"/>
              <a:endCxn id="150" idx="0"/>
            </p:cNvCxnSpPr>
            <p:nvPr/>
          </p:nvCxnSpPr>
          <p:spPr>
            <a:xfrm flipH="1">
              <a:off x="9447924" y="3973781"/>
              <a:ext cx="5024" cy="23978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Connecteur droit 174">
              <a:extLst>
                <a:ext uri="{FF2B5EF4-FFF2-40B4-BE49-F238E27FC236}">
                  <a16:creationId xmlns:a16="http://schemas.microsoft.com/office/drawing/2014/main" id="{3D632158-2A30-8D46-883E-E7C39758AE5B}"/>
                </a:ext>
              </a:extLst>
            </p:cNvPr>
            <p:cNvCxnSpPr>
              <a:cxnSpLocks/>
              <a:stCxn id="150" idx="4"/>
              <a:endCxn id="165" idx="0"/>
            </p:cNvCxnSpPr>
            <p:nvPr/>
          </p:nvCxnSpPr>
          <p:spPr>
            <a:xfrm flipH="1">
              <a:off x="9447923" y="4347212"/>
              <a:ext cx="1" cy="2531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Connecteur droit 175">
              <a:extLst>
                <a:ext uri="{FF2B5EF4-FFF2-40B4-BE49-F238E27FC236}">
                  <a16:creationId xmlns:a16="http://schemas.microsoft.com/office/drawing/2014/main" id="{24F2F79F-4882-F541-9FE4-273BC6343A9D}"/>
                </a:ext>
              </a:extLst>
            </p:cNvPr>
            <p:cNvCxnSpPr>
              <a:cxnSpLocks/>
              <a:stCxn id="143" idx="4"/>
              <a:endCxn id="158" idx="0"/>
            </p:cNvCxnSpPr>
            <p:nvPr/>
          </p:nvCxnSpPr>
          <p:spPr>
            <a:xfrm flipH="1">
              <a:off x="8938354" y="4344937"/>
              <a:ext cx="1" cy="2531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Connecteur droit 176">
              <a:extLst>
                <a:ext uri="{FF2B5EF4-FFF2-40B4-BE49-F238E27FC236}">
                  <a16:creationId xmlns:a16="http://schemas.microsoft.com/office/drawing/2014/main" id="{E73D4EB6-18D6-C842-AAAF-B3987C685E99}"/>
                </a:ext>
              </a:extLst>
            </p:cNvPr>
            <p:cNvCxnSpPr>
              <a:cxnSpLocks/>
              <a:stCxn id="142" idx="4"/>
              <a:endCxn id="157" idx="0"/>
            </p:cNvCxnSpPr>
            <p:nvPr/>
          </p:nvCxnSpPr>
          <p:spPr>
            <a:xfrm flipH="1">
              <a:off x="8442497" y="4347212"/>
              <a:ext cx="1" cy="2531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Connecteur droit 177">
              <a:extLst>
                <a:ext uri="{FF2B5EF4-FFF2-40B4-BE49-F238E27FC236}">
                  <a16:creationId xmlns:a16="http://schemas.microsoft.com/office/drawing/2014/main" id="{0D9A4836-A53B-5C4F-B805-6D534E86B56A}"/>
                </a:ext>
              </a:extLst>
            </p:cNvPr>
            <p:cNvCxnSpPr>
              <a:cxnSpLocks/>
              <a:stCxn id="141" idx="4"/>
              <a:endCxn id="156" idx="0"/>
            </p:cNvCxnSpPr>
            <p:nvPr/>
          </p:nvCxnSpPr>
          <p:spPr>
            <a:xfrm flipH="1">
              <a:off x="7956077" y="4347634"/>
              <a:ext cx="1" cy="2531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Connecteur droit 178">
              <a:extLst>
                <a:ext uri="{FF2B5EF4-FFF2-40B4-BE49-F238E27FC236}">
                  <a16:creationId xmlns:a16="http://schemas.microsoft.com/office/drawing/2014/main" id="{E1874B71-83CE-BB49-A68C-52A44843CF7C}"/>
                </a:ext>
              </a:extLst>
            </p:cNvPr>
            <p:cNvCxnSpPr>
              <a:cxnSpLocks/>
              <a:stCxn id="140" idx="4"/>
              <a:endCxn id="155" idx="0"/>
            </p:cNvCxnSpPr>
            <p:nvPr/>
          </p:nvCxnSpPr>
          <p:spPr>
            <a:xfrm flipH="1">
              <a:off x="7484836" y="4350233"/>
              <a:ext cx="1" cy="2531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Connecteur droit 179">
              <a:extLst>
                <a:ext uri="{FF2B5EF4-FFF2-40B4-BE49-F238E27FC236}">
                  <a16:creationId xmlns:a16="http://schemas.microsoft.com/office/drawing/2014/main" id="{FA091FE6-973B-534E-8BD2-69086827662B}"/>
                </a:ext>
              </a:extLst>
            </p:cNvPr>
            <p:cNvCxnSpPr>
              <a:cxnSpLocks/>
              <a:stCxn id="139" idx="4"/>
              <a:endCxn id="154" idx="0"/>
            </p:cNvCxnSpPr>
            <p:nvPr/>
          </p:nvCxnSpPr>
          <p:spPr>
            <a:xfrm flipH="1">
              <a:off x="7046922" y="4350233"/>
              <a:ext cx="1" cy="2531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Connecteur droit 180">
              <a:extLst>
                <a:ext uri="{FF2B5EF4-FFF2-40B4-BE49-F238E27FC236}">
                  <a16:creationId xmlns:a16="http://schemas.microsoft.com/office/drawing/2014/main" id="{3CF5D563-2D7F-C645-B8AF-BCD4AB0F5538}"/>
                </a:ext>
              </a:extLst>
            </p:cNvPr>
            <p:cNvCxnSpPr>
              <a:cxnSpLocks/>
              <a:stCxn id="138" idx="4"/>
              <a:endCxn id="153" idx="0"/>
            </p:cNvCxnSpPr>
            <p:nvPr/>
          </p:nvCxnSpPr>
          <p:spPr>
            <a:xfrm flipH="1">
              <a:off x="6578670" y="4350520"/>
              <a:ext cx="1" cy="2531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Connecteur droit 181">
              <a:extLst>
                <a:ext uri="{FF2B5EF4-FFF2-40B4-BE49-F238E27FC236}">
                  <a16:creationId xmlns:a16="http://schemas.microsoft.com/office/drawing/2014/main" id="{C2C7964C-CE1D-184B-9585-C3EB54367365}"/>
                </a:ext>
              </a:extLst>
            </p:cNvPr>
            <p:cNvCxnSpPr>
              <a:cxnSpLocks/>
              <a:stCxn id="137" idx="4"/>
              <a:endCxn id="152" idx="0"/>
            </p:cNvCxnSpPr>
            <p:nvPr/>
          </p:nvCxnSpPr>
          <p:spPr>
            <a:xfrm flipH="1">
              <a:off x="6111588" y="4350086"/>
              <a:ext cx="1" cy="2531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Ellipse 182">
              <a:extLst>
                <a:ext uri="{FF2B5EF4-FFF2-40B4-BE49-F238E27FC236}">
                  <a16:creationId xmlns:a16="http://schemas.microsoft.com/office/drawing/2014/main" id="{AAE14DE8-C3EA-0743-83DC-3E5584660F73}"/>
                </a:ext>
              </a:extLst>
            </p:cNvPr>
            <p:cNvSpPr/>
            <p:nvPr/>
          </p:nvSpPr>
          <p:spPr>
            <a:xfrm>
              <a:off x="9884412" y="2635710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Ellipse 183">
              <a:extLst>
                <a:ext uri="{FF2B5EF4-FFF2-40B4-BE49-F238E27FC236}">
                  <a16:creationId xmlns:a16="http://schemas.microsoft.com/office/drawing/2014/main" id="{3E8F892C-D9D7-DF4E-A249-F282A2DA1CBE}"/>
                </a:ext>
              </a:extLst>
            </p:cNvPr>
            <p:cNvSpPr/>
            <p:nvPr/>
          </p:nvSpPr>
          <p:spPr>
            <a:xfrm>
              <a:off x="9882403" y="3065762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Ellipse 184">
              <a:extLst>
                <a:ext uri="{FF2B5EF4-FFF2-40B4-BE49-F238E27FC236}">
                  <a16:creationId xmlns:a16="http://schemas.microsoft.com/office/drawing/2014/main" id="{1C9080FD-CDBF-D741-91F6-52F30768212C}"/>
                </a:ext>
              </a:extLst>
            </p:cNvPr>
            <p:cNvSpPr/>
            <p:nvPr/>
          </p:nvSpPr>
          <p:spPr>
            <a:xfrm>
              <a:off x="9880396" y="3470117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Ellipse 185">
              <a:extLst>
                <a:ext uri="{FF2B5EF4-FFF2-40B4-BE49-F238E27FC236}">
                  <a16:creationId xmlns:a16="http://schemas.microsoft.com/office/drawing/2014/main" id="{7EF332A6-FA29-2A49-BA00-20A6A73E1B76}"/>
                </a:ext>
              </a:extLst>
            </p:cNvPr>
            <p:cNvSpPr/>
            <p:nvPr/>
          </p:nvSpPr>
          <p:spPr>
            <a:xfrm>
              <a:off x="9878386" y="3838489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7" name="Connecteur droit 186">
              <a:extLst>
                <a:ext uri="{FF2B5EF4-FFF2-40B4-BE49-F238E27FC236}">
                  <a16:creationId xmlns:a16="http://schemas.microsoft.com/office/drawing/2014/main" id="{FD83D2D0-0517-A448-B3C7-A052501E3BDD}"/>
                </a:ext>
              </a:extLst>
            </p:cNvPr>
            <p:cNvCxnSpPr>
              <a:cxnSpLocks/>
              <a:stCxn id="185" idx="4"/>
              <a:endCxn id="186" idx="0"/>
            </p:cNvCxnSpPr>
            <p:nvPr/>
          </p:nvCxnSpPr>
          <p:spPr>
            <a:xfrm flipH="1">
              <a:off x="9956695" y="3603758"/>
              <a:ext cx="2009" cy="234731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Connecteur droit 187">
              <a:extLst>
                <a:ext uri="{FF2B5EF4-FFF2-40B4-BE49-F238E27FC236}">
                  <a16:creationId xmlns:a16="http://schemas.microsoft.com/office/drawing/2014/main" id="{80B160AF-5155-5546-9927-479F27964795}"/>
                </a:ext>
              </a:extLst>
            </p:cNvPr>
            <p:cNvCxnSpPr>
              <a:cxnSpLocks/>
              <a:stCxn id="184" idx="4"/>
              <a:endCxn id="185" idx="0"/>
            </p:cNvCxnSpPr>
            <p:nvPr/>
          </p:nvCxnSpPr>
          <p:spPr>
            <a:xfrm flipH="1">
              <a:off x="9958705" y="3199405"/>
              <a:ext cx="2007" cy="2707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Connecteur droit 188">
              <a:extLst>
                <a:ext uri="{FF2B5EF4-FFF2-40B4-BE49-F238E27FC236}">
                  <a16:creationId xmlns:a16="http://schemas.microsoft.com/office/drawing/2014/main" id="{413B5781-06CB-8644-9639-7B102D2B6051}"/>
                </a:ext>
              </a:extLst>
            </p:cNvPr>
            <p:cNvCxnSpPr>
              <a:cxnSpLocks/>
              <a:stCxn id="183" idx="4"/>
              <a:endCxn id="184" idx="0"/>
            </p:cNvCxnSpPr>
            <p:nvPr/>
          </p:nvCxnSpPr>
          <p:spPr>
            <a:xfrm flipH="1">
              <a:off x="9960712" y="2769352"/>
              <a:ext cx="2008" cy="2964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Ellipse 189">
              <a:extLst>
                <a:ext uri="{FF2B5EF4-FFF2-40B4-BE49-F238E27FC236}">
                  <a16:creationId xmlns:a16="http://schemas.microsoft.com/office/drawing/2014/main" id="{6FEE7E7A-6546-8F4C-BB2A-A4E3FC0E11C6}"/>
                </a:ext>
              </a:extLst>
            </p:cNvPr>
            <p:cNvSpPr/>
            <p:nvPr/>
          </p:nvSpPr>
          <p:spPr>
            <a:xfrm>
              <a:off x="9878385" y="2223106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1" name="Connecteur droit 190">
              <a:extLst>
                <a:ext uri="{FF2B5EF4-FFF2-40B4-BE49-F238E27FC236}">
                  <a16:creationId xmlns:a16="http://schemas.microsoft.com/office/drawing/2014/main" id="{14FDBF7E-8FBF-BE43-9B09-F3397BA69870}"/>
                </a:ext>
              </a:extLst>
            </p:cNvPr>
            <p:cNvCxnSpPr>
              <a:cxnSpLocks/>
              <a:endCxn id="183" idx="0"/>
            </p:cNvCxnSpPr>
            <p:nvPr/>
          </p:nvCxnSpPr>
          <p:spPr>
            <a:xfrm>
              <a:off x="9958703" y="2348800"/>
              <a:ext cx="4018" cy="28691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2" name="Ellipse 191">
              <a:extLst>
                <a:ext uri="{FF2B5EF4-FFF2-40B4-BE49-F238E27FC236}">
                  <a16:creationId xmlns:a16="http://schemas.microsoft.com/office/drawing/2014/main" id="{13377867-77C8-5444-BAEF-8ECC8411287D}"/>
                </a:ext>
              </a:extLst>
            </p:cNvPr>
            <p:cNvSpPr/>
            <p:nvPr/>
          </p:nvSpPr>
          <p:spPr>
            <a:xfrm>
              <a:off x="9882403" y="1811825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3" name="Connecteur droit 192">
              <a:extLst>
                <a:ext uri="{FF2B5EF4-FFF2-40B4-BE49-F238E27FC236}">
                  <a16:creationId xmlns:a16="http://schemas.microsoft.com/office/drawing/2014/main" id="{494B35C3-93E9-9649-B4A6-7FD556EF5701}"/>
                </a:ext>
              </a:extLst>
            </p:cNvPr>
            <p:cNvCxnSpPr>
              <a:cxnSpLocks/>
              <a:stCxn id="192" idx="4"/>
              <a:endCxn id="190" idx="0"/>
            </p:cNvCxnSpPr>
            <p:nvPr/>
          </p:nvCxnSpPr>
          <p:spPr>
            <a:xfrm flipH="1">
              <a:off x="9956695" y="1945467"/>
              <a:ext cx="4019" cy="2776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Ellipse 193">
              <a:extLst>
                <a:ext uri="{FF2B5EF4-FFF2-40B4-BE49-F238E27FC236}">
                  <a16:creationId xmlns:a16="http://schemas.microsoft.com/office/drawing/2014/main" id="{60A15C38-9C93-864F-B4F9-D61EC33A7283}"/>
                </a:ext>
              </a:extLst>
            </p:cNvPr>
            <p:cNvSpPr/>
            <p:nvPr/>
          </p:nvSpPr>
          <p:spPr>
            <a:xfrm>
              <a:off x="9873362" y="4211921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Ellipse 194">
              <a:extLst>
                <a:ext uri="{FF2B5EF4-FFF2-40B4-BE49-F238E27FC236}">
                  <a16:creationId xmlns:a16="http://schemas.microsoft.com/office/drawing/2014/main" id="{4393F388-8446-E84D-B592-29B90B984A54}"/>
                </a:ext>
              </a:extLst>
            </p:cNvPr>
            <p:cNvSpPr/>
            <p:nvPr/>
          </p:nvSpPr>
          <p:spPr>
            <a:xfrm>
              <a:off x="9873361" y="4598711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6" name="Connecteur droit 195">
              <a:extLst>
                <a:ext uri="{FF2B5EF4-FFF2-40B4-BE49-F238E27FC236}">
                  <a16:creationId xmlns:a16="http://schemas.microsoft.com/office/drawing/2014/main" id="{F6A55E41-C5BA-8A48-AC97-64393D5DDD66}"/>
                </a:ext>
              </a:extLst>
            </p:cNvPr>
            <p:cNvCxnSpPr>
              <a:cxnSpLocks/>
              <a:stCxn id="186" idx="4"/>
              <a:endCxn id="194" idx="0"/>
            </p:cNvCxnSpPr>
            <p:nvPr/>
          </p:nvCxnSpPr>
          <p:spPr>
            <a:xfrm flipH="1">
              <a:off x="9951671" y="3972131"/>
              <a:ext cx="5024" cy="23978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Connecteur droit 196">
              <a:extLst>
                <a:ext uri="{FF2B5EF4-FFF2-40B4-BE49-F238E27FC236}">
                  <a16:creationId xmlns:a16="http://schemas.microsoft.com/office/drawing/2014/main" id="{0B80EACF-B528-1746-B791-79D6B1EFF1C9}"/>
                </a:ext>
              </a:extLst>
            </p:cNvPr>
            <p:cNvCxnSpPr>
              <a:cxnSpLocks/>
              <a:stCxn id="194" idx="4"/>
              <a:endCxn id="195" idx="0"/>
            </p:cNvCxnSpPr>
            <p:nvPr/>
          </p:nvCxnSpPr>
          <p:spPr>
            <a:xfrm flipH="1">
              <a:off x="9951670" y="4345562"/>
              <a:ext cx="1" cy="2531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Connecteur droit 197">
              <a:extLst>
                <a:ext uri="{FF2B5EF4-FFF2-40B4-BE49-F238E27FC236}">
                  <a16:creationId xmlns:a16="http://schemas.microsoft.com/office/drawing/2014/main" id="{4AAF3C6B-0347-3F45-BC8A-C15A314BF914}"/>
                </a:ext>
              </a:extLst>
            </p:cNvPr>
            <p:cNvCxnSpPr>
              <a:cxnSpLocks/>
              <a:stCxn id="129" idx="6"/>
              <a:endCxn id="192" idx="2"/>
            </p:cNvCxnSpPr>
            <p:nvPr/>
          </p:nvCxnSpPr>
          <p:spPr>
            <a:xfrm flipV="1">
              <a:off x="9535273" y="1878646"/>
              <a:ext cx="347130" cy="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9" name="Ellipse 198">
              <a:extLst>
                <a:ext uri="{FF2B5EF4-FFF2-40B4-BE49-F238E27FC236}">
                  <a16:creationId xmlns:a16="http://schemas.microsoft.com/office/drawing/2014/main" id="{6F736EF4-1889-1A46-8EBC-090626B210EE}"/>
                </a:ext>
              </a:extLst>
            </p:cNvPr>
            <p:cNvSpPr/>
            <p:nvPr/>
          </p:nvSpPr>
          <p:spPr>
            <a:xfrm>
              <a:off x="10388238" y="2631357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Ellipse 199">
              <a:extLst>
                <a:ext uri="{FF2B5EF4-FFF2-40B4-BE49-F238E27FC236}">
                  <a16:creationId xmlns:a16="http://schemas.microsoft.com/office/drawing/2014/main" id="{CECCE253-545A-2D4B-A02B-FF44F904D0D0}"/>
                </a:ext>
              </a:extLst>
            </p:cNvPr>
            <p:cNvSpPr/>
            <p:nvPr/>
          </p:nvSpPr>
          <p:spPr>
            <a:xfrm>
              <a:off x="10386229" y="3061410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Ellipse 200">
              <a:extLst>
                <a:ext uri="{FF2B5EF4-FFF2-40B4-BE49-F238E27FC236}">
                  <a16:creationId xmlns:a16="http://schemas.microsoft.com/office/drawing/2014/main" id="{AEABD06F-68B5-C842-B5AD-26B4DB9B1D45}"/>
                </a:ext>
              </a:extLst>
            </p:cNvPr>
            <p:cNvSpPr/>
            <p:nvPr/>
          </p:nvSpPr>
          <p:spPr>
            <a:xfrm>
              <a:off x="10384221" y="3465764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Ellipse 201">
              <a:extLst>
                <a:ext uri="{FF2B5EF4-FFF2-40B4-BE49-F238E27FC236}">
                  <a16:creationId xmlns:a16="http://schemas.microsoft.com/office/drawing/2014/main" id="{FAD8397E-5DB4-EB44-8F09-E27240551E39}"/>
                </a:ext>
              </a:extLst>
            </p:cNvPr>
            <p:cNvSpPr/>
            <p:nvPr/>
          </p:nvSpPr>
          <p:spPr>
            <a:xfrm>
              <a:off x="10382212" y="3834137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3" name="Connecteur droit 202">
              <a:extLst>
                <a:ext uri="{FF2B5EF4-FFF2-40B4-BE49-F238E27FC236}">
                  <a16:creationId xmlns:a16="http://schemas.microsoft.com/office/drawing/2014/main" id="{B9750A0A-711A-7F4A-8C5C-4CC3AA90CA6A}"/>
                </a:ext>
              </a:extLst>
            </p:cNvPr>
            <p:cNvCxnSpPr>
              <a:cxnSpLocks/>
              <a:stCxn id="201" idx="4"/>
              <a:endCxn id="202" idx="0"/>
            </p:cNvCxnSpPr>
            <p:nvPr/>
          </p:nvCxnSpPr>
          <p:spPr>
            <a:xfrm flipH="1">
              <a:off x="10460520" y="3599406"/>
              <a:ext cx="2009" cy="23473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Connecteur droit 203">
              <a:extLst>
                <a:ext uri="{FF2B5EF4-FFF2-40B4-BE49-F238E27FC236}">
                  <a16:creationId xmlns:a16="http://schemas.microsoft.com/office/drawing/2014/main" id="{A17B3776-4B14-1A41-9D0F-EE42F58BD516}"/>
                </a:ext>
              </a:extLst>
            </p:cNvPr>
            <p:cNvCxnSpPr>
              <a:cxnSpLocks/>
              <a:stCxn id="200" idx="4"/>
              <a:endCxn id="201" idx="0"/>
            </p:cNvCxnSpPr>
            <p:nvPr/>
          </p:nvCxnSpPr>
          <p:spPr>
            <a:xfrm flipH="1">
              <a:off x="10462530" y="3195052"/>
              <a:ext cx="2007" cy="2707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Connecteur droit 204">
              <a:extLst>
                <a:ext uri="{FF2B5EF4-FFF2-40B4-BE49-F238E27FC236}">
                  <a16:creationId xmlns:a16="http://schemas.microsoft.com/office/drawing/2014/main" id="{E3E6490E-3670-5B4E-B701-C210437A9392}"/>
                </a:ext>
              </a:extLst>
            </p:cNvPr>
            <p:cNvCxnSpPr>
              <a:cxnSpLocks/>
              <a:stCxn id="199" idx="4"/>
              <a:endCxn id="200" idx="0"/>
            </p:cNvCxnSpPr>
            <p:nvPr/>
          </p:nvCxnSpPr>
          <p:spPr>
            <a:xfrm flipH="1">
              <a:off x="10464537" y="2765000"/>
              <a:ext cx="2008" cy="2964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" name="Ellipse 205">
              <a:extLst>
                <a:ext uri="{FF2B5EF4-FFF2-40B4-BE49-F238E27FC236}">
                  <a16:creationId xmlns:a16="http://schemas.microsoft.com/office/drawing/2014/main" id="{B9AE8AA8-858C-9D4E-B709-3C1E5BCD5E0E}"/>
                </a:ext>
              </a:extLst>
            </p:cNvPr>
            <p:cNvSpPr/>
            <p:nvPr/>
          </p:nvSpPr>
          <p:spPr>
            <a:xfrm>
              <a:off x="10382210" y="2218754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7" name="Connecteur droit 206">
              <a:extLst>
                <a:ext uri="{FF2B5EF4-FFF2-40B4-BE49-F238E27FC236}">
                  <a16:creationId xmlns:a16="http://schemas.microsoft.com/office/drawing/2014/main" id="{F8EBB3F9-2AEF-0E46-8723-5EDA873520BF}"/>
                </a:ext>
              </a:extLst>
            </p:cNvPr>
            <p:cNvCxnSpPr>
              <a:cxnSpLocks/>
              <a:endCxn id="199" idx="0"/>
            </p:cNvCxnSpPr>
            <p:nvPr/>
          </p:nvCxnSpPr>
          <p:spPr>
            <a:xfrm>
              <a:off x="10462528" y="2344447"/>
              <a:ext cx="4018" cy="28691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8" name="Ellipse 207">
              <a:extLst>
                <a:ext uri="{FF2B5EF4-FFF2-40B4-BE49-F238E27FC236}">
                  <a16:creationId xmlns:a16="http://schemas.microsoft.com/office/drawing/2014/main" id="{41DD9D7F-53FE-8C4E-9CF2-B2339C161C04}"/>
                </a:ext>
              </a:extLst>
            </p:cNvPr>
            <p:cNvSpPr/>
            <p:nvPr/>
          </p:nvSpPr>
          <p:spPr>
            <a:xfrm>
              <a:off x="10386229" y="1807472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9" name="Connecteur droit 208">
              <a:extLst>
                <a:ext uri="{FF2B5EF4-FFF2-40B4-BE49-F238E27FC236}">
                  <a16:creationId xmlns:a16="http://schemas.microsoft.com/office/drawing/2014/main" id="{FF23AFA0-6ED0-9940-83AE-E38B8DCD5DB3}"/>
                </a:ext>
              </a:extLst>
            </p:cNvPr>
            <p:cNvCxnSpPr>
              <a:cxnSpLocks/>
              <a:stCxn id="208" idx="4"/>
              <a:endCxn id="206" idx="0"/>
            </p:cNvCxnSpPr>
            <p:nvPr/>
          </p:nvCxnSpPr>
          <p:spPr>
            <a:xfrm flipH="1">
              <a:off x="10460520" y="1941114"/>
              <a:ext cx="4019" cy="2776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0" name="Ellipse 209">
              <a:extLst>
                <a:ext uri="{FF2B5EF4-FFF2-40B4-BE49-F238E27FC236}">
                  <a16:creationId xmlns:a16="http://schemas.microsoft.com/office/drawing/2014/main" id="{00A6331D-8E0D-CC41-AF01-2D5121867776}"/>
                </a:ext>
              </a:extLst>
            </p:cNvPr>
            <p:cNvSpPr/>
            <p:nvPr/>
          </p:nvSpPr>
          <p:spPr>
            <a:xfrm>
              <a:off x="10377187" y="4207568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Ellipse 210">
              <a:extLst>
                <a:ext uri="{FF2B5EF4-FFF2-40B4-BE49-F238E27FC236}">
                  <a16:creationId xmlns:a16="http://schemas.microsoft.com/office/drawing/2014/main" id="{162D818B-FD7D-624E-81E8-31A4967AFFCC}"/>
                </a:ext>
              </a:extLst>
            </p:cNvPr>
            <p:cNvSpPr/>
            <p:nvPr/>
          </p:nvSpPr>
          <p:spPr>
            <a:xfrm>
              <a:off x="10377186" y="4594358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2" name="Connecteur droit 211">
              <a:extLst>
                <a:ext uri="{FF2B5EF4-FFF2-40B4-BE49-F238E27FC236}">
                  <a16:creationId xmlns:a16="http://schemas.microsoft.com/office/drawing/2014/main" id="{A62FF083-E5CE-724B-ADD7-0275218BEF16}"/>
                </a:ext>
              </a:extLst>
            </p:cNvPr>
            <p:cNvCxnSpPr>
              <a:cxnSpLocks/>
              <a:stCxn id="202" idx="4"/>
              <a:endCxn id="210" idx="0"/>
            </p:cNvCxnSpPr>
            <p:nvPr/>
          </p:nvCxnSpPr>
          <p:spPr>
            <a:xfrm flipH="1">
              <a:off x="10455497" y="3967778"/>
              <a:ext cx="5024" cy="23978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Connecteur droit 212">
              <a:extLst>
                <a:ext uri="{FF2B5EF4-FFF2-40B4-BE49-F238E27FC236}">
                  <a16:creationId xmlns:a16="http://schemas.microsoft.com/office/drawing/2014/main" id="{E68DC35D-CCF0-3D40-8CB5-65BEC7FC5A5D}"/>
                </a:ext>
              </a:extLst>
            </p:cNvPr>
            <p:cNvCxnSpPr>
              <a:cxnSpLocks/>
              <a:stCxn id="210" idx="4"/>
              <a:endCxn id="211" idx="0"/>
            </p:cNvCxnSpPr>
            <p:nvPr/>
          </p:nvCxnSpPr>
          <p:spPr>
            <a:xfrm flipH="1">
              <a:off x="10455495" y="4341209"/>
              <a:ext cx="1" cy="2531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Connecteur droit 213">
              <a:extLst>
                <a:ext uri="{FF2B5EF4-FFF2-40B4-BE49-F238E27FC236}">
                  <a16:creationId xmlns:a16="http://schemas.microsoft.com/office/drawing/2014/main" id="{BD9526DB-4455-764B-A49F-C5739A61745B}"/>
                </a:ext>
              </a:extLst>
            </p:cNvPr>
            <p:cNvCxnSpPr>
              <a:cxnSpLocks/>
              <a:stCxn id="192" idx="6"/>
              <a:endCxn id="208" idx="2"/>
            </p:cNvCxnSpPr>
            <p:nvPr/>
          </p:nvCxnSpPr>
          <p:spPr>
            <a:xfrm flipV="1">
              <a:off x="10039022" y="1874294"/>
              <a:ext cx="347207" cy="43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Connecteur droit 214">
              <a:extLst>
                <a:ext uri="{FF2B5EF4-FFF2-40B4-BE49-F238E27FC236}">
                  <a16:creationId xmlns:a16="http://schemas.microsoft.com/office/drawing/2014/main" id="{A11EED9A-94C7-7D48-8345-A6AFB0D95313}"/>
                </a:ext>
              </a:extLst>
            </p:cNvPr>
            <p:cNvCxnSpPr>
              <a:cxnSpLocks/>
              <a:stCxn id="127" idx="6"/>
              <a:endCxn id="190" idx="2"/>
            </p:cNvCxnSpPr>
            <p:nvPr/>
          </p:nvCxnSpPr>
          <p:spPr>
            <a:xfrm flipV="1">
              <a:off x="9531255" y="2289928"/>
              <a:ext cx="347130" cy="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Connecteur droit 215">
              <a:extLst>
                <a:ext uri="{FF2B5EF4-FFF2-40B4-BE49-F238E27FC236}">
                  <a16:creationId xmlns:a16="http://schemas.microsoft.com/office/drawing/2014/main" id="{240B9FCF-9F36-3E44-8319-A626CC0D41DE}"/>
                </a:ext>
              </a:extLst>
            </p:cNvPr>
            <p:cNvCxnSpPr>
              <a:cxnSpLocks/>
              <a:stCxn id="190" idx="6"/>
              <a:endCxn id="206" idx="2"/>
            </p:cNvCxnSpPr>
            <p:nvPr/>
          </p:nvCxnSpPr>
          <p:spPr>
            <a:xfrm flipV="1">
              <a:off x="10035002" y="2285575"/>
              <a:ext cx="347207" cy="43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Connecteur droit 216">
              <a:extLst>
                <a:ext uri="{FF2B5EF4-FFF2-40B4-BE49-F238E27FC236}">
                  <a16:creationId xmlns:a16="http://schemas.microsoft.com/office/drawing/2014/main" id="{46ABDA07-610A-BC44-BF57-E4ED141E7B68}"/>
                </a:ext>
              </a:extLst>
            </p:cNvPr>
            <p:cNvCxnSpPr>
              <a:cxnSpLocks/>
              <a:stCxn id="183" idx="6"/>
              <a:endCxn id="199" idx="2"/>
            </p:cNvCxnSpPr>
            <p:nvPr/>
          </p:nvCxnSpPr>
          <p:spPr>
            <a:xfrm flipV="1">
              <a:off x="10041030" y="2698178"/>
              <a:ext cx="347207" cy="43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Connecteur droit 217">
              <a:extLst>
                <a:ext uri="{FF2B5EF4-FFF2-40B4-BE49-F238E27FC236}">
                  <a16:creationId xmlns:a16="http://schemas.microsoft.com/office/drawing/2014/main" id="{E5C83F1A-F6ED-4044-B704-042B9330778B}"/>
                </a:ext>
              </a:extLst>
            </p:cNvPr>
            <p:cNvCxnSpPr>
              <a:cxnSpLocks/>
              <a:stCxn id="120" idx="6"/>
              <a:endCxn id="183" idx="2"/>
            </p:cNvCxnSpPr>
            <p:nvPr/>
          </p:nvCxnSpPr>
          <p:spPr>
            <a:xfrm flipV="1">
              <a:off x="9537283" y="2702531"/>
              <a:ext cx="347130" cy="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Connecteur droit 218">
              <a:extLst>
                <a:ext uri="{FF2B5EF4-FFF2-40B4-BE49-F238E27FC236}">
                  <a16:creationId xmlns:a16="http://schemas.microsoft.com/office/drawing/2014/main" id="{CF2EE812-CB8C-0646-9C5D-06F247A82D53}"/>
                </a:ext>
              </a:extLst>
            </p:cNvPr>
            <p:cNvCxnSpPr>
              <a:cxnSpLocks/>
              <a:stCxn id="121" idx="6"/>
              <a:endCxn id="184" idx="2"/>
            </p:cNvCxnSpPr>
            <p:nvPr/>
          </p:nvCxnSpPr>
          <p:spPr>
            <a:xfrm flipV="1">
              <a:off x="9535273" y="3132584"/>
              <a:ext cx="347130" cy="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Connecteur droit 219">
              <a:extLst>
                <a:ext uri="{FF2B5EF4-FFF2-40B4-BE49-F238E27FC236}">
                  <a16:creationId xmlns:a16="http://schemas.microsoft.com/office/drawing/2014/main" id="{CAB065BC-1DF9-E64A-93A3-C401B82DE2C6}"/>
                </a:ext>
              </a:extLst>
            </p:cNvPr>
            <p:cNvCxnSpPr>
              <a:cxnSpLocks/>
              <a:stCxn id="184" idx="6"/>
              <a:endCxn id="200" idx="2"/>
            </p:cNvCxnSpPr>
            <p:nvPr/>
          </p:nvCxnSpPr>
          <p:spPr>
            <a:xfrm flipV="1">
              <a:off x="10039022" y="3128231"/>
              <a:ext cx="347207" cy="43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Connecteur droit 220">
              <a:extLst>
                <a:ext uri="{FF2B5EF4-FFF2-40B4-BE49-F238E27FC236}">
                  <a16:creationId xmlns:a16="http://schemas.microsoft.com/office/drawing/2014/main" id="{DB9B10AB-E7CC-C746-80EC-F75D406D1CB2}"/>
                </a:ext>
              </a:extLst>
            </p:cNvPr>
            <p:cNvCxnSpPr>
              <a:cxnSpLocks/>
              <a:stCxn id="185" idx="6"/>
              <a:endCxn id="201" idx="2"/>
            </p:cNvCxnSpPr>
            <p:nvPr/>
          </p:nvCxnSpPr>
          <p:spPr>
            <a:xfrm flipV="1">
              <a:off x="10037013" y="3532586"/>
              <a:ext cx="347207" cy="43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Connecteur droit 221">
              <a:extLst>
                <a:ext uri="{FF2B5EF4-FFF2-40B4-BE49-F238E27FC236}">
                  <a16:creationId xmlns:a16="http://schemas.microsoft.com/office/drawing/2014/main" id="{BC1AFD6F-1A4B-6F4D-BDF4-41D421E6817E}"/>
                </a:ext>
              </a:extLst>
            </p:cNvPr>
            <p:cNvCxnSpPr>
              <a:cxnSpLocks/>
              <a:stCxn id="122" idx="6"/>
              <a:endCxn id="185" idx="2"/>
            </p:cNvCxnSpPr>
            <p:nvPr/>
          </p:nvCxnSpPr>
          <p:spPr>
            <a:xfrm flipV="1">
              <a:off x="9533265" y="3536938"/>
              <a:ext cx="347130" cy="1650"/>
            </a:xfrm>
            <a:prstGeom prst="line">
              <a:avLst/>
            </a:prstGeom>
            <a:ln w="28575">
              <a:solidFill>
                <a:schemeClr val="tx1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Connecteur droit 222">
              <a:extLst>
                <a:ext uri="{FF2B5EF4-FFF2-40B4-BE49-F238E27FC236}">
                  <a16:creationId xmlns:a16="http://schemas.microsoft.com/office/drawing/2014/main" id="{7950A66A-A2C2-704E-972F-40550E4935B0}"/>
                </a:ext>
              </a:extLst>
            </p:cNvPr>
            <p:cNvCxnSpPr>
              <a:cxnSpLocks/>
              <a:stCxn id="186" idx="6"/>
              <a:endCxn id="202" idx="2"/>
            </p:cNvCxnSpPr>
            <p:nvPr/>
          </p:nvCxnSpPr>
          <p:spPr>
            <a:xfrm flipV="1">
              <a:off x="10035003" y="3900958"/>
              <a:ext cx="347207" cy="43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Connecteur droit 223">
              <a:extLst>
                <a:ext uri="{FF2B5EF4-FFF2-40B4-BE49-F238E27FC236}">
                  <a16:creationId xmlns:a16="http://schemas.microsoft.com/office/drawing/2014/main" id="{8304D379-0C93-C343-A2E9-FB9486A40F18}"/>
                </a:ext>
              </a:extLst>
            </p:cNvPr>
            <p:cNvCxnSpPr>
              <a:cxnSpLocks/>
              <a:stCxn id="123" idx="6"/>
              <a:endCxn id="186" idx="2"/>
            </p:cNvCxnSpPr>
            <p:nvPr/>
          </p:nvCxnSpPr>
          <p:spPr>
            <a:xfrm flipV="1">
              <a:off x="9531256" y="3905311"/>
              <a:ext cx="347130" cy="165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Connecteur droit 224">
              <a:extLst>
                <a:ext uri="{FF2B5EF4-FFF2-40B4-BE49-F238E27FC236}">
                  <a16:creationId xmlns:a16="http://schemas.microsoft.com/office/drawing/2014/main" id="{1925DA4E-4167-6945-8711-EBED76879E89}"/>
                </a:ext>
              </a:extLst>
            </p:cNvPr>
            <p:cNvCxnSpPr>
              <a:cxnSpLocks/>
              <a:stCxn id="150" idx="6"/>
              <a:endCxn id="194" idx="2"/>
            </p:cNvCxnSpPr>
            <p:nvPr/>
          </p:nvCxnSpPr>
          <p:spPr>
            <a:xfrm flipV="1">
              <a:off x="9526231" y="4278741"/>
              <a:ext cx="347130" cy="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Connecteur droit 225">
              <a:extLst>
                <a:ext uri="{FF2B5EF4-FFF2-40B4-BE49-F238E27FC236}">
                  <a16:creationId xmlns:a16="http://schemas.microsoft.com/office/drawing/2014/main" id="{EDB6223C-1EAD-7541-A7CD-2FA0135DF689}"/>
                </a:ext>
              </a:extLst>
            </p:cNvPr>
            <p:cNvCxnSpPr>
              <a:cxnSpLocks/>
              <a:stCxn id="194" idx="6"/>
              <a:endCxn id="210" idx="2"/>
            </p:cNvCxnSpPr>
            <p:nvPr/>
          </p:nvCxnSpPr>
          <p:spPr>
            <a:xfrm flipV="1">
              <a:off x="10029980" y="4274389"/>
              <a:ext cx="347207" cy="43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Connecteur droit 226">
              <a:extLst>
                <a:ext uri="{FF2B5EF4-FFF2-40B4-BE49-F238E27FC236}">
                  <a16:creationId xmlns:a16="http://schemas.microsoft.com/office/drawing/2014/main" id="{82F28BA2-70FA-CA47-BE2C-7AE50B5B5540}"/>
                </a:ext>
              </a:extLst>
            </p:cNvPr>
            <p:cNvCxnSpPr>
              <a:cxnSpLocks/>
              <a:stCxn id="195" idx="6"/>
              <a:endCxn id="211" idx="2"/>
            </p:cNvCxnSpPr>
            <p:nvPr/>
          </p:nvCxnSpPr>
          <p:spPr>
            <a:xfrm flipV="1">
              <a:off x="10029979" y="4661180"/>
              <a:ext cx="347207" cy="43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Connecteur droit 227">
              <a:extLst>
                <a:ext uri="{FF2B5EF4-FFF2-40B4-BE49-F238E27FC236}">
                  <a16:creationId xmlns:a16="http://schemas.microsoft.com/office/drawing/2014/main" id="{83EA7E45-04DF-7C40-A655-3AAE37B5202A}"/>
                </a:ext>
              </a:extLst>
            </p:cNvPr>
            <p:cNvCxnSpPr>
              <a:cxnSpLocks/>
              <a:stCxn id="165" idx="6"/>
              <a:endCxn id="195" idx="2"/>
            </p:cNvCxnSpPr>
            <p:nvPr/>
          </p:nvCxnSpPr>
          <p:spPr>
            <a:xfrm flipV="1">
              <a:off x="9526230" y="4665532"/>
              <a:ext cx="347130" cy="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9" name="Ellipse 228">
              <a:extLst>
                <a:ext uri="{FF2B5EF4-FFF2-40B4-BE49-F238E27FC236}">
                  <a16:creationId xmlns:a16="http://schemas.microsoft.com/office/drawing/2014/main" id="{090431E1-C319-8049-9C7A-ED41E7F57725}"/>
                </a:ext>
              </a:extLst>
            </p:cNvPr>
            <p:cNvSpPr/>
            <p:nvPr/>
          </p:nvSpPr>
          <p:spPr>
            <a:xfrm>
              <a:off x="6029913" y="4994889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Ellipse 229">
              <a:extLst>
                <a:ext uri="{FF2B5EF4-FFF2-40B4-BE49-F238E27FC236}">
                  <a16:creationId xmlns:a16="http://schemas.microsoft.com/office/drawing/2014/main" id="{D6E93B84-AAAA-A444-89E2-5F54511D7E95}"/>
                </a:ext>
              </a:extLst>
            </p:cNvPr>
            <p:cNvSpPr/>
            <p:nvPr/>
          </p:nvSpPr>
          <p:spPr>
            <a:xfrm>
              <a:off x="6496996" y="4995323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Ellipse 230">
              <a:extLst>
                <a:ext uri="{FF2B5EF4-FFF2-40B4-BE49-F238E27FC236}">
                  <a16:creationId xmlns:a16="http://schemas.microsoft.com/office/drawing/2014/main" id="{6ABD681B-B592-F642-805E-59901B9DC333}"/>
                </a:ext>
              </a:extLst>
            </p:cNvPr>
            <p:cNvSpPr/>
            <p:nvPr/>
          </p:nvSpPr>
          <p:spPr>
            <a:xfrm>
              <a:off x="6965247" y="4995036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Ellipse 231">
              <a:extLst>
                <a:ext uri="{FF2B5EF4-FFF2-40B4-BE49-F238E27FC236}">
                  <a16:creationId xmlns:a16="http://schemas.microsoft.com/office/drawing/2014/main" id="{DE36830D-9347-7A44-ABBD-BE908C8D3854}"/>
                </a:ext>
              </a:extLst>
            </p:cNvPr>
            <p:cNvSpPr/>
            <p:nvPr/>
          </p:nvSpPr>
          <p:spPr>
            <a:xfrm>
              <a:off x="7403162" y="4995036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Ellipse 232">
              <a:extLst>
                <a:ext uri="{FF2B5EF4-FFF2-40B4-BE49-F238E27FC236}">
                  <a16:creationId xmlns:a16="http://schemas.microsoft.com/office/drawing/2014/main" id="{8769CA39-C432-9C4C-9AB5-9CA2E455CBA2}"/>
                </a:ext>
              </a:extLst>
            </p:cNvPr>
            <p:cNvSpPr/>
            <p:nvPr/>
          </p:nvSpPr>
          <p:spPr>
            <a:xfrm>
              <a:off x="7874402" y="4992436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Ellipse 233">
              <a:extLst>
                <a:ext uri="{FF2B5EF4-FFF2-40B4-BE49-F238E27FC236}">
                  <a16:creationId xmlns:a16="http://schemas.microsoft.com/office/drawing/2014/main" id="{00CA8DFB-6F90-BF46-9FF0-D36CBBFD1FE8}"/>
                </a:ext>
              </a:extLst>
            </p:cNvPr>
            <p:cNvSpPr/>
            <p:nvPr/>
          </p:nvSpPr>
          <p:spPr>
            <a:xfrm>
              <a:off x="8360823" y="4992014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Ellipse 234">
              <a:extLst>
                <a:ext uri="{FF2B5EF4-FFF2-40B4-BE49-F238E27FC236}">
                  <a16:creationId xmlns:a16="http://schemas.microsoft.com/office/drawing/2014/main" id="{A6C1FDEE-FFEC-DF4F-950E-53E7667AD920}"/>
                </a:ext>
              </a:extLst>
            </p:cNvPr>
            <p:cNvSpPr/>
            <p:nvPr/>
          </p:nvSpPr>
          <p:spPr>
            <a:xfrm>
              <a:off x="8856679" y="4989741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6" name="Connecteur droit 235">
              <a:extLst>
                <a:ext uri="{FF2B5EF4-FFF2-40B4-BE49-F238E27FC236}">
                  <a16:creationId xmlns:a16="http://schemas.microsoft.com/office/drawing/2014/main" id="{F2EE04AC-B3B0-D048-BE10-E20D1A07B0A9}"/>
                </a:ext>
              </a:extLst>
            </p:cNvPr>
            <p:cNvCxnSpPr>
              <a:cxnSpLocks/>
              <a:stCxn id="229" idx="6"/>
              <a:endCxn id="230" idx="2"/>
            </p:cNvCxnSpPr>
            <p:nvPr/>
          </p:nvCxnSpPr>
          <p:spPr>
            <a:xfrm>
              <a:off x="6186531" y="5061710"/>
              <a:ext cx="310465" cy="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Connecteur droit 236">
              <a:extLst>
                <a:ext uri="{FF2B5EF4-FFF2-40B4-BE49-F238E27FC236}">
                  <a16:creationId xmlns:a16="http://schemas.microsoft.com/office/drawing/2014/main" id="{236D9545-8B95-1E42-A99F-4D5957E4855D}"/>
                </a:ext>
              </a:extLst>
            </p:cNvPr>
            <p:cNvCxnSpPr>
              <a:cxnSpLocks/>
              <a:stCxn id="234" idx="6"/>
              <a:endCxn id="235" idx="2"/>
            </p:cNvCxnSpPr>
            <p:nvPr/>
          </p:nvCxnSpPr>
          <p:spPr>
            <a:xfrm flipV="1">
              <a:off x="8517439" y="5056561"/>
              <a:ext cx="339241" cy="22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Connecteur droit 237">
              <a:extLst>
                <a:ext uri="{FF2B5EF4-FFF2-40B4-BE49-F238E27FC236}">
                  <a16:creationId xmlns:a16="http://schemas.microsoft.com/office/drawing/2014/main" id="{45948DC3-51AD-B74F-8C8F-0F3F5474586D}"/>
                </a:ext>
              </a:extLst>
            </p:cNvPr>
            <p:cNvCxnSpPr>
              <a:cxnSpLocks/>
              <a:stCxn id="233" idx="6"/>
              <a:endCxn id="234" idx="2"/>
            </p:cNvCxnSpPr>
            <p:nvPr/>
          </p:nvCxnSpPr>
          <p:spPr>
            <a:xfrm flipV="1">
              <a:off x="8031020" y="5058836"/>
              <a:ext cx="329803" cy="4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Connecteur droit 238">
              <a:extLst>
                <a:ext uri="{FF2B5EF4-FFF2-40B4-BE49-F238E27FC236}">
                  <a16:creationId xmlns:a16="http://schemas.microsoft.com/office/drawing/2014/main" id="{E97FF1EA-7F8F-FC4C-B401-85F84EBACC43}"/>
                </a:ext>
              </a:extLst>
            </p:cNvPr>
            <p:cNvCxnSpPr>
              <a:cxnSpLocks/>
              <a:stCxn id="232" idx="6"/>
              <a:endCxn id="233" idx="2"/>
            </p:cNvCxnSpPr>
            <p:nvPr/>
          </p:nvCxnSpPr>
          <p:spPr>
            <a:xfrm flipV="1">
              <a:off x="7559780" y="5059257"/>
              <a:ext cx="314623" cy="25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Connecteur droit 239">
              <a:extLst>
                <a:ext uri="{FF2B5EF4-FFF2-40B4-BE49-F238E27FC236}">
                  <a16:creationId xmlns:a16="http://schemas.microsoft.com/office/drawing/2014/main" id="{FEEAFB18-2AB5-AD4F-AEB4-978F69460F3C}"/>
                </a:ext>
              </a:extLst>
            </p:cNvPr>
            <p:cNvCxnSpPr>
              <a:cxnSpLocks/>
              <a:stCxn id="231" idx="6"/>
              <a:endCxn id="232" idx="2"/>
            </p:cNvCxnSpPr>
            <p:nvPr/>
          </p:nvCxnSpPr>
          <p:spPr>
            <a:xfrm>
              <a:off x="7121864" y="5061856"/>
              <a:ext cx="281299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Connecteur droit 240">
              <a:extLst>
                <a:ext uri="{FF2B5EF4-FFF2-40B4-BE49-F238E27FC236}">
                  <a16:creationId xmlns:a16="http://schemas.microsoft.com/office/drawing/2014/main" id="{B65EA51D-5169-BD41-830C-317BE26207D8}"/>
                </a:ext>
              </a:extLst>
            </p:cNvPr>
            <p:cNvCxnSpPr>
              <a:cxnSpLocks/>
              <a:stCxn id="230" idx="6"/>
              <a:endCxn id="231" idx="2"/>
            </p:cNvCxnSpPr>
            <p:nvPr/>
          </p:nvCxnSpPr>
          <p:spPr>
            <a:xfrm flipV="1">
              <a:off x="6653614" y="5061856"/>
              <a:ext cx="311633" cy="287"/>
            </a:xfrm>
            <a:prstGeom prst="line">
              <a:avLst/>
            </a:prstGeom>
            <a:ln w="28575">
              <a:solidFill>
                <a:schemeClr val="tx1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2" name="Ellipse 241">
              <a:extLst>
                <a:ext uri="{FF2B5EF4-FFF2-40B4-BE49-F238E27FC236}">
                  <a16:creationId xmlns:a16="http://schemas.microsoft.com/office/drawing/2014/main" id="{9019739E-C288-3840-8C2F-EE957CBE5B68}"/>
                </a:ext>
              </a:extLst>
            </p:cNvPr>
            <p:cNvSpPr/>
            <p:nvPr/>
          </p:nvSpPr>
          <p:spPr>
            <a:xfrm>
              <a:off x="9366248" y="4992014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3" name="Connecteur droit 242">
              <a:extLst>
                <a:ext uri="{FF2B5EF4-FFF2-40B4-BE49-F238E27FC236}">
                  <a16:creationId xmlns:a16="http://schemas.microsoft.com/office/drawing/2014/main" id="{F4C9AFBD-55E2-E442-A826-BAB77D2B324F}"/>
                </a:ext>
              </a:extLst>
            </p:cNvPr>
            <p:cNvCxnSpPr>
              <a:cxnSpLocks/>
              <a:stCxn id="235" idx="6"/>
              <a:endCxn id="242" idx="2"/>
            </p:cNvCxnSpPr>
            <p:nvPr/>
          </p:nvCxnSpPr>
          <p:spPr>
            <a:xfrm>
              <a:off x="9013298" y="5056561"/>
              <a:ext cx="352951" cy="22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4" name="Ellipse 243">
              <a:extLst>
                <a:ext uri="{FF2B5EF4-FFF2-40B4-BE49-F238E27FC236}">
                  <a16:creationId xmlns:a16="http://schemas.microsoft.com/office/drawing/2014/main" id="{21B281F2-EC5D-264B-B958-AF8BCF0AE1A0}"/>
                </a:ext>
              </a:extLst>
            </p:cNvPr>
            <p:cNvSpPr/>
            <p:nvPr/>
          </p:nvSpPr>
          <p:spPr>
            <a:xfrm>
              <a:off x="9869997" y="4990365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Ellipse 244">
              <a:extLst>
                <a:ext uri="{FF2B5EF4-FFF2-40B4-BE49-F238E27FC236}">
                  <a16:creationId xmlns:a16="http://schemas.microsoft.com/office/drawing/2014/main" id="{095D16F3-A5EB-F34A-A235-6940603AD95F}"/>
                </a:ext>
              </a:extLst>
            </p:cNvPr>
            <p:cNvSpPr/>
            <p:nvPr/>
          </p:nvSpPr>
          <p:spPr>
            <a:xfrm>
              <a:off x="10373821" y="4986011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6" name="Connecteur droit 245">
              <a:extLst>
                <a:ext uri="{FF2B5EF4-FFF2-40B4-BE49-F238E27FC236}">
                  <a16:creationId xmlns:a16="http://schemas.microsoft.com/office/drawing/2014/main" id="{601F6CCB-69E6-844A-8BC6-D0833577464C}"/>
                </a:ext>
              </a:extLst>
            </p:cNvPr>
            <p:cNvCxnSpPr>
              <a:cxnSpLocks/>
              <a:stCxn id="244" idx="6"/>
              <a:endCxn id="245" idx="2"/>
            </p:cNvCxnSpPr>
            <p:nvPr/>
          </p:nvCxnSpPr>
          <p:spPr>
            <a:xfrm flipV="1">
              <a:off x="10026614" y="5052834"/>
              <a:ext cx="347207" cy="43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Connecteur droit 246">
              <a:extLst>
                <a:ext uri="{FF2B5EF4-FFF2-40B4-BE49-F238E27FC236}">
                  <a16:creationId xmlns:a16="http://schemas.microsoft.com/office/drawing/2014/main" id="{F1CB06C8-F50E-044B-A3DA-627FFFA34E59}"/>
                </a:ext>
              </a:extLst>
            </p:cNvPr>
            <p:cNvCxnSpPr>
              <a:cxnSpLocks/>
              <a:stCxn id="242" idx="6"/>
              <a:endCxn id="244" idx="2"/>
            </p:cNvCxnSpPr>
            <p:nvPr/>
          </p:nvCxnSpPr>
          <p:spPr>
            <a:xfrm flipV="1">
              <a:off x="9522865" y="5057186"/>
              <a:ext cx="347130" cy="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Connecteur droit 247">
              <a:extLst>
                <a:ext uri="{FF2B5EF4-FFF2-40B4-BE49-F238E27FC236}">
                  <a16:creationId xmlns:a16="http://schemas.microsoft.com/office/drawing/2014/main" id="{EE7A14C1-58DD-5843-90C5-0C228E9BE1A9}"/>
                </a:ext>
              </a:extLst>
            </p:cNvPr>
            <p:cNvCxnSpPr>
              <a:cxnSpLocks/>
              <a:stCxn id="152" idx="4"/>
              <a:endCxn id="229" idx="0"/>
            </p:cNvCxnSpPr>
            <p:nvPr/>
          </p:nvCxnSpPr>
          <p:spPr>
            <a:xfrm flipH="1">
              <a:off x="6108223" y="4736877"/>
              <a:ext cx="3365" cy="258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9" name="Ellipse 248">
              <a:extLst>
                <a:ext uri="{FF2B5EF4-FFF2-40B4-BE49-F238E27FC236}">
                  <a16:creationId xmlns:a16="http://schemas.microsoft.com/office/drawing/2014/main" id="{9A83BD53-6B9F-F445-A245-57197D756C2C}"/>
                </a:ext>
              </a:extLst>
            </p:cNvPr>
            <p:cNvSpPr/>
            <p:nvPr/>
          </p:nvSpPr>
          <p:spPr>
            <a:xfrm>
              <a:off x="6033932" y="5360102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Ellipse 249">
              <a:extLst>
                <a:ext uri="{FF2B5EF4-FFF2-40B4-BE49-F238E27FC236}">
                  <a16:creationId xmlns:a16="http://schemas.microsoft.com/office/drawing/2014/main" id="{7DFE5D96-DE8A-FA4E-AFEA-D4495E78A5B2}"/>
                </a:ext>
              </a:extLst>
            </p:cNvPr>
            <p:cNvSpPr/>
            <p:nvPr/>
          </p:nvSpPr>
          <p:spPr>
            <a:xfrm>
              <a:off x="6501015" y="5360535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Ellipse 250">
              <a:extLst>
                <a:ext uri="{FF2B5EF4-FFF2-40B4-BE49-F238E27FC236}">
                  <a16:creationId xmlns:a16="http://schemas.microsoft.com/office/drawing/2014/main" id="{37F674B6-1275-1C49-A0EF-5B86A00FA8CC}"/>
                </a:ext>
              </a:extLst>
            </p:cNvPr>
            <p:cNvSpPr/>
            <p:nvPr/>
          </p:nvSpPr>
          <p:spPr>
            <a:xfrm>
              <a:off x="6969266" y="5360249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Ellipse 251">
              <a:extLst>
                <a:ext uri="{FF2B5EF4-FFF2-40B4-BE49-F238E27FC236}">
                  <a16:creationId xmlns:a16="http://schemas.microsoft.com/office/drawing/2014/main" id="{2C567005-698A-B54A-91BB-1170D475751A}"/>
                </a:ext>
              </a:extLst>
            </p:cNvPr>
            <p:cNvSpPr/>
            <p:nvPr/>
          </p:nvSpPr>
          <p:spPr>
            <a:xfrm>
              <a:off x="7407181" y="5360249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Ellipse 252">
              <a:extLst>
                <a:ext uri="{FF2B5EF4-FFF2-40B4-BE49-F238E27FC236}">
                  <a16:creationId xmlns:a16="http://schemas.microsoft.com/office/drawing/2014/main" id="{C9557441-DC28-CD4F-BC24-B0D09B663C52}"/>
                </a:ext>
              </a:extLst>
            </p:cNvPr>
            <p:cNvSpPr/>
            <p:nvPr/>
          </p:nvSpPr>
          <p:spPr>
            <a:xfrm>
              <a:off x="7878421" y="5357649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Ellipse 253">
              <a:extLst>
                <a:ext uri="{FF2B5EF4-FFF2-40B4-BE49-F238E27FC236}">
                  <a16:creationId xmlns:a16="http://schemas.microsoft.com/office/drawing/2014/main" id="{71461532-1E06-7D48-912D-2498B183D63E}"/>
                </a:ext>
              </a:extLst>
            </p:cNvPr>
            <p:cNvSpPr/>
            <p:nvPr/>
          </p:nvSpPr>
          <p:spPr>
            <a:xfrm>
              <a:off x="8364842" y="5357227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Ellipse 254">
              <a:extLst>
                <a:ext uri="{FF2B5EF4-FFF2-40B4-BE49-F238E27FC236}">
                  <a16:creationId xmlns:a16="http://schemas.microsoft.com/office/drawing/2014/main" id="{6215F4FC-A714-BF4E-8D3C-CA5A7F3DDC49}"/>
                </a:ext>
              </a:extLst>
            </p:cNvPr>
            <p:cNvSpPr/>
            <p:nvPr/>
          </p:nvSpPr>
          <p:spPr>
            <a:xfrm>
              <a:off x="8860698" y="5354953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6" name="Connecteur droit 255">
              <a:extLst>
                <a:ext uri="{FF2B5EF4-FFF2-40B4-BE49-F238E27FC236}">
                  <a16:creationId xmlns:a16="http://schemas.microsoft.com/office/drawing/2014/main" id="{925B7197-B5F2-A746-9E0B-8060069825A7}"/>
                </a:ext>
              </a:extLst>
            </p:cNvPr>
            <p:cNvCxnSpPr>
              <a:cxnSpLocks/>
              <a:stCxn id="249" idx="6"/>
              <a:endCxn id="250" idx="2"/>
            </p:cNvCxnSpPr>
            <p:nvPr/>
          </p:nvCxnSpPr>
          <p:spPr>
            <a:xfrm>
              <a:off x="6190549" y="5426923"/>
              <a:ext cx="310465" cy="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Connecteur droit 256">
              <a:extLst>
                <a:ext uri="{FF2B5EF4-FFF2-40B4-BE49-F238E27FC236}">
                  <a16:creationId xmlns:a16="http://schemas.microsoft.com/office/drawing/2014/main" id="{661F0FBE-2C2D-634F-B8C8-493466584083}"/>
                </a:ext>
              </a:extLst>
            </p:cNvPr>
            <p:cNvCxnSpPr>
              <a:cxnSpLocks/>
              <a:stCxn id="254" idx="6"/>
              <a:endCxn id="255" idx="2"/>
            </p:cNvCxnSpPr>
            <p:nvPr/>
          </p:nvCxnSpPr>
          <p:spPr>
            <a:xfrm flipV="1">
              <a:off x="8521458" y="5421774"/>
              <a:ext cx="339241" cy="22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Connecteur droit 257">
              <a:extLst>
                <a:ext uri="{FF2B5EF4-FFF2-40B4-BE49-F238E27FC236}">
                  <a16:creationId xmlns:a16="http://schemas.microsoft.com/office/drawing/2014/main" id="{1FCEBFFC-0D74-5B49-A4BF-C3994048E5D9}"/>
                </a:ext>
              </a:extLst>
            </p:cNvPr>
            <p:cNvCxnSpPr>
              <a:cxnSpLocks/>
              <a:stCxn id="253" idx="6"/>
              <a:endCxn id="254" idx="2"/>
            </p:cNvCxnSpPr>
            <p:nvPr/>
          </p:nvCxnSpPr>
          <p:spPr>
            <a:xfrm flipV="1">
              <a:off x="8035039" y="5424049"/>
              <a:ext cx="329803" cy="4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Connecteur droit 258">
              <a:extLst>
                <a:ext uri="{FF2B5EF4-FFF2-40B4-BE49-F238E27FC236}">
                  <a16:creationId xmlns:a16="http://schemas.microsoft.com/office/drawing/2014/main" id="{ACD1ED09-EC4F-A64A-BE78-2CE7CB319942}"/>
                </a:ext>
              </a:extLst>
            </p:cNvPr>
            <p:cNvCxnSpPr>
              <a:cxnSpLocks/>
              <a:stCxn id="252" idx="6"/>
              <a:endCxn id="253" idx="2"/>
            </p:cNvCxnSpPr>
            <p:nvPr/>
          </p:nvCxnSpPr>
          <p:spPr>
            <a:xfrm flipV="1">
              <a:off x="7563799" y="5424470"/>
              <a:ext cx="314623" cy="25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Connecteur droit 259">
              <a:extLst>
                <a:ext uri="{FF2B5EF4-FFF2-40B4-BE49-F238E27FC236}">
                  <a16:creationId xmlns:a16="http://schemas.microsoft.com/office/drawing/2014/main" id="{130C8511-5F40-2146-883B-A5FB93B9DB12}"/>
                </a:ext>
              </a:extLst>
            </p:cNvPr>
            <p:cNvCxnSpPr>
              <a:cxnSpLocks/>
              <a:stCxn id="251" idx="6"/>
              <a:endCxn id="252" idx="2"/>
            </p:cNvCxnSpPr>
            <p:nvPr/>
          </p:nvCxnSpPr>
          <p:spPr>
            <a:xfrm>
              <a:off x="7125882" y="5427069"/>
              <a:ext cx="28129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Connecteur droit 260">
              <a:extLst>
                <a:ext uri="{FF2B5EF4-FFF2-40B4-BE49-F238E27FC236}">
                  <a16:creationId xmlns:a16="http://schemas.microsoft.com/office/drawing/2014/main" id="{0C8C6B1B-A94D-6844-BBC9-925BD29D830B}"/>
                </a:ext>
              </a:extLst>
            </p:cNvPr>
            <p:cNvCxnSpPr>
              <a:cxnSpLocks/>
              <a:stCxn id="250" idx="6"/>
              <a:endCxn id="251" idx="2"/>
            </p:cNvCxnSpPr>
            <p:nvPr/>
          </p:nvCxnSpPr>
          <p:spPr>
            <a:xfrm flipV="1">
              <a:off x="6657633" y="5427069"/>
              <a:ext cx="311633" cy="28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2" name="Ellipse 261">
              <a:extLst>
                <a:ext uri="{FF2B5EF4-FFF2-40B4-BE49-F238E27FC236}">
                  <a16:creationId xmlns:a16="http://schemas.microsoft.com/office/drawing/2014/main" id="{4D021988-1650-4443-ABE8-A7AA467C7863}"/>
                </a:ext>
              </a:extLst>
            </p:cNvPr>
            <p:cNvSpPr/>
            <p:nvPr/>
          </p:nvSpPr>
          <p:spPr>
            <a:xfrm>
              <a:off x="9370267" y="5357227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3" name="Connecteur droit 262">
              <a:extLst>
                <a:ext uri="{FF2B5EF4-FFF2-40B4-BE49-F238E27FC236}">
                  <a16:creationId xmlns:a16="http://schemas.microsoft.com/office/drawing/2014/main" id="{6C62CBE3-7CFC-DE40-A8AF-7DC294B23056}"/>
                </a:ext>
              </a:extLst>
            </p:cNvPr>
            <p:cNvCxnSpPr>
              <a:cxnSpLocks/>
              <a:stCxn id="255" idx="6"/>
              <a:endCxn id="262" idx="2"/>
            </p:cNvCxnSpPr>
            <p:nvPr/>
          </p:nvCxnSpPr>
          <p:spPr>
            <a:xfrm>
              <a:off x="9017316" y="5421774"/>
              <a:ext cx="352951" cy="2274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4" name="Ellipse 263">
              <a:extLst>
                <a:ext uri="{FF2B5EF4-FFF2-40B4-BE49-F238E27FC236}">
                  <a16:creationId xmlns:a16="http://schemas.microsoft.com/office/drawing/2014/main" id="{BAA83336-3340-C846-BC4B-928A516A5B25}"/>
                </a:ext>
              </a:extLst>
            </p:cNvPr>
            <p:cNvSpPr/>
            <p:nvPr/>
          </p:nvSpPr>
          <p:spPr>
            <a:xfrm>
              <a:off x="9874015" y="5355577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Ellipse 264">
              <a:extLst>
                <a:ext uri="{FF2B5EF4-FFF2-40B4-BE49-F238E27FC236}">
                  <a16:creationId xmlns:a16="http://schemas.microsoft.com/office/drawing/2014/main" id="{F944B187-C571-F743-8EEE-FCA3B8373AE4}"/>
                </a:ext>
              </a:extLst>
            </p:cNvPr>
            <p:cNvSpPr/>
            <p:nvPr/>
          </p:nvSpPr>
          <p:spPr>
            <a:xfrm>
              <a:off x="10377840" y="5351224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6" name="Connecteur droit 265">
              <a:extLst>
                <a:ext uri="{FF2B5EF4-FFF2-40B4-BE49-F238E27FC236}">
                  <a16:creationId xmlns:a16="http://schemas.microsoft.com/office/drawing/2014/main" id="{482284DC-C9E5-C049-9AC8-BD01F4D97F81}"/>
                </a:ext>
              </a:extLst>
            </p:cNvPr>
            <p:cNvCxnSpPr>
              <a:cxnSpLocks/>
              <a:stCxn id="264" idx="6"/>
              <a:endCxn id="265" idx="2"/>
            </p:cNvCxnSpPr>
            <p:nvPr/>
          </p:nvCxnSpPr>
          <p:spPr>
            <a:xfrm flipV="1">
              <a:off x="10030632" y="5418046"/>
              <a:ext cx="347207" cy="43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Connecteur droit 266">
              <a:extLst>
                <a:ext uri="{FF2B5EF4-FFF2-40B4-BE49-F238E27FC236}">
                  <a16:creationId xmlns:a16="http://schemas.microsoft.com/office/drawing/2014/main" id="{82CA5368-1507-B744-9965-2EF47B7147C8}"/>
                </a:ext>
              </a:extLst>
            </p:cNvPr>
            <p:cNvCxnSpPr>
              <a:cxnSpLocks/>
              <a:stCxn id="262" idx="6"/>
              <a:endCxn id="264" idx="2"/>
            </p:cNvCxnSpPr>
            <p:nvPr/>
          </p:nvCxnSpPr>
          <p:spPr>
            <a:xfrm flipV="1">
              <a:off x="9526884" y="5422399"/>
              <a:ext cx="347130" cy="165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Connecteur droit 267">
              <a:extLst>
                <a:ext uri="{FF2B5EF4-FFF2-40B4-BE49-F238E27FC236}">
                  <a16:creationId xmlns:a16="http://schemas.microsoft.com/office/drawing/2014/main" id="{926DE2B7-C2A3-EB4B-907B-1ABE5EEDE0FE}"/>
                </a:ext>
              </a:extLst>
            </p:cNvPr>
            <p:cNvCxnSpPr>
              <a:cxnSpLocks/>
              <a:stCxn id="229" idx="4"/>
              <a:endCxn id="249" idx="0"/>
            </p:cNvCxnSpPr>
            <p:nvPr/>
          </p:nvCxnSpPr>
          <p:spPr>
            <a:xfrm>
              <a:off x="6108223" y="5128531"/>
              <a:ext cx="4019" cy="23157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Connecteur droit 268">
              <a:extLst>
                <a:ext uri="{FF2B5EF4-FFF2-40B4-BE49-F238E27FC236}">
                  <a16:creationId xmlns:a16="http://schemas.microsoft.com/office/drawing/2014/main" id="{5B448D17-B4C4-FC40-A1A6-BCE91D8BA41F}"/>
                </a:ext>
              </a:extLst>
            </p:cNvPr>
            <p:cNvCxnSpPr>
              <a:cxnSpLocks/>
              <a:stCxn id="153" idx="4"/>
              <a:endCxn id="230" idx="0"/>
            </p:cNvCxnSpPr>
            <p:nvPr/>
          </p:nvCxnSpPr>
          <p:spPr>
            <a:xfrm flipH="1">
              <a:off x="6575305" y="4737310"/>
              <a:ext cx="3365" cy="258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Connecteur droit 269">
              <a:extLst>
                <a:ext uri="{FF2B5EF4-FFF2-40B4-BE49-F238E27FC236}">
                  <a16:creationId xmlns:a16="http://schemas.microsoft.com/office/drawing/2014/main" id="{66286B0B-85F0-EC4C-891B-49F2E0ECBD7F}"/>
                </a:ext>
              </a:extLst>
            </p:cNvPr>
            <p:cNvCxnSpPr>
              <a:cxnSpLocks/>
              <a:stCxn id="154" idx="4"/>
              <a:endCxn id="231" idx="0"/>
            </p:cNvCxnSpPr>
            <p:nvPr/>
          </p:nvCxnSpPr>
          <p:spPr>
            <a:xfrm flipH="1">
              <a:off x="7043556" y="4737023"/>
              <a:ext cx="3365" cy="258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Connecteur droit 270">
              <a:extLst>
                <a:ext uri="{FF2B5EF4-FFF2-40B4-BE49-F238E27FC236}">
                  <a16:creationId xmlns:a16="http://schemas.microsoft.com/office/drawing/2014/main" id="{D7A56192-1CDA-5346-902B-BC70E8441FA8}"/>
                </a:ext>
              </a:extLst>
            </p:cNvPr>
            <p:cNvCxnSpPr>
              <a:cxnSpLocks/>
              <a:stCxn id="155" idx="4"/>
              <a:endCxn id="232" idx="0"/>
            </p:cNvCxnSpPr>
            <p:nvPr/>
          </p:nvCxnSpPr>
          <p:spPr>
            <a:xfrm flipH="1">
              <a:off x="7481471" y="4737023"/>
              <a:ext cx="3365" cy="258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Connecteur droit 271">
              <a:extLst>
                <a:ext uri="{FF2B5EF4-FFF2-40B4-BE49-F238E27FC236}">
                  <a16:creationId xmlns:a16="http://schemas.microsoft.com/office/drawing/2014/main" id="{9E3D8D39-2218-CA43-8135-46CC1933B5D7}"/>
                </a:ext>
              </a:extLst>
            </p:cNvPr>
            <p:cNvCxnSpPr>
              <a:cxnSpLocks/>
              <a:stCxn id="156" idx="4"/>
              <a:endCxn id="233" idx="0"/>
            </p:cNvCxnSpPr>
            <p:nvPr/>
          </p:nvCxnSpPr>
          <p:spPr>
            <a:xfrm flipH="1">
              <a:off x="7952711" y="4734425"/>
              <a:ext cx="3365" cy="258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Connecteur droit 272">
              <a:extLst>
                <a:ext uri="{FF2B5EF4-FFF2-40B4-BE49-F238E27FC236}">
                  <a16:creationId xmlns:a16="http://schemas.microsoft.com/office/drawing/2014/main" id="{4CB885F3-F71A-E647-8734-DB5ECA05D3EC}"/>
                </a:ext>
              </a:extLst>
            </p:cNvPr>
            <p:cNvCxnSpPr>
              <a:cxnSpLocks/>
              <a:stCxn id="157" idx="4"/>
              <a:endCxn id="234" idx="0"/>
            </p:cNvCxnSpPr>
            <p:nvPr/>
          </p:nvCxnSpPr>
          <p:spPr>
            <a:xfrm flipH="1">
              <a:off x="8439132" y="4734002"/>
              <a:ext cx="3365" cy="258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Connecteur droit 273">
              <a:extLst>
                <a:ext uri="{FF2B5EF4-FFF2-40B4-BE49-F238E27FC236}">
                  <a16:creationId xmlns:a16="http://schemas.microsoft.com/office/drawing/2014/main" id="{8BC92847-8E2D-E040-A725-84799B3FEE17}"/>
                </a:ext>
              </a:extLst>
            </p:cNvPr>
            <p:cNvCxnSpPr>
              <a:cxnSpLocks/>
              <a:stCxn id="158" idx="4"/>
              <a:endCxn id="235" idx="0"/>
            </p:cNvCxnSpPr>
            <p:nvPr/>
          </p:nvCxnSpPr>
          <p:spPr>
            <a:xfrm flipH="1">
              <a:off x="8934988" y="4731729"/>
              <a:ext cx="3365" cy="258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Connecteur droit 274">
              <a:extLst>
                <a:ext uri="{FF2B5EF4-FFF2-40B4-BE49-F238E27FC236}">
                  <a16:creationId xmlns:a16="http://schemas.microsoft.com/office/drawing/2014/main" id="{FDC5D48E-36D3-324D-9BB5-1ECA81DC44A1}"/>
                </a:ext>
              </a:extLst>
            </p:cNvPr>
            <p:cNvCxnSpPr>
              <a:cxnSpLocks/>
              <a:stCxn id="165" idx="4"/>
              <a:endCxn id="242" idx="0"/>
            </p:cNvCxnSpPr>
            <p:nvPr/>
          </p:nvCxnSpPr>
          <p:spPr>
            <a:xfrm flipH="1">
              <a:off x="9444557" y="4734002"/>
              <a:ext cx="3365" cy="258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Connecteur droit 275">
              <a:extLst>
                <a:ext uri="{FF2B5EF4-FFF2-40B4-BE49-F238E27FC236}">
                  <a16:creationId xmlns:a16="http://schemas.microsoft.com/office/drawing/2014/main" id="{B20DB947-A144-E040-A9DA-04BE5131806B}"/>
                </a:ext>
              </a:extLst>
            </p:cNvPr>
            <p:cNvCxnSpPr>
              <a:cxnSpLocks/>
              <a:stCxn id="195" idx="4"/>
              <a:endCxn id="244" idx="0"/>
            </p:cNvCxnSpPr>
            <p:nvPr/>
          </p:nvCxnSpPr>
          <p:spPr>
            <a:xfrm flipH="1">
              <a:off x="9948305" y="4732352"/>
              <a:ext cx="3365" cy="258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Connecteur droit 276">
              <a:extLst>
                <a:ext uri="{FF2B5EF4-FFF2-40B4-BE49-F238E27FC236}">
                  <a16:creationId xmlns:a16="http://schemas.microsoft.com/office/drawing/2014/main" id="{1BCD5C0D-67BC-F242-9BD6-3E09164C8FAD}"/>
                </a:ext>
              </a:extLst>
            </p:cNvPr>
            <p:cNvCxnSpPr>
              <a:cxnSpLocks/>
              <a:stCxn id="211" idx="4"/>
              <a:endCxn id="245" idx="0"/>
            </p:cNvCxnSpPr>
            <p:nvPr/>
          </p:nvCxnSpPr>
          <p:spPr>
            <a:xfrm flipH="1">
              <a:off x="10452130" y="4728000"/>
              <a:ext cx="3365" cy="258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Connecteur droit 277">
              <a:extLst>
                <a:ext uri="{FF2B5EF4-FFF2-40B4-BE49-F238E27FC236}">
                  <a16:creationId xmlns:a16="http://schemas.microsoft.com/office/drawing/2014/main" id="{209E015C-0187-1649-8773-D3DB8099A656}"/>
                </a:ext>
              </a:extLst>
            </p:cNvPr>
            <p:cNvCxnSpPr>
              <a:cxnSpLocks/>
              <a:stCxn id="230" idx="4"/>
              <a:endCxn id="250" idx="0"/>
            </p:cNvCxnSpPr>
            <p:nvPr/>
          </p:nvCxnSpPr>
          <p:spPr>
            <a:xfrm>
              <a:off x="6575305" y="5128965"/>
              <a:ext cx="4019" cy="231571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Connecteur droit 278">
              <a:extLst>
                <a:ext uri="{FF2B5EF4-FFF2-40B4-BE49-F238E27FC236}">
                  <a16:creationId xmlns:a16="http://schemas.microsoft.com/office/drawing/2014/main" id="{006503C0-4333-7247-8799-CBE1EAC78ADF}"/>
                </a:ext>
              </a:extLst>
            </p:cNvPr>
            <p:cNvCxnSpPr>
              <a:cxnSpLocks/>
              <a:stCxn id="231" idx="4"/>
              <a:endCxn id="251" idx="0"/>
            </p:cNvCxnSpPr>
            <p:nvPr/>
          </p:nvCxnSpPr>
          <p:spPr>
            <a:xfrm>
              <a:off x="7043556" y="5128678"/>
              <a:ext cx="4019" cy="23157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Connecteur droit 279">
              <a:extLst>
                <a:ext uri="{FF2B5EF4-FFF2-40B4-BE49-F238E27FC236}">
                  <a16:creationId xmlns:a16="http://schemas.microsoft.com/office/drawing/2014/main" id="{20CE30E5-FF86-234B-A3B8-F022340D406A}"/>
                </a:ext>
              </a:extLst>
            </p:cNvPr>
            <p:cNvCxnSpPr>
              <a:cxnSpLocks/>
              <a:stCxn id="232" idx="4"/>
              <a:endCxn id="252" idx="0"/>
            </p:cNvCxnSpPr>
            <p:nvPr/>
          </p:nvCxnSpPr>
          <p:spPr>
            <a:xfrm>
              <a:off x="7481471" y="5128678"/>
              <a:ext cx="4019" cy="23157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Connecteur droit 280">
              <a:extLst>
                <a:ext uri="{FF2B5EF4-FFF2-40B4-BE49-F238E27FC236}">
                  <a16:creationId xmlns:a16="http://schemas.microsoft.com/office/drawing/2014/main" id="{3D762F70-9878-AF4C-9042-61B03D3B36C7}"/>
                </a:ext>
              </a:extLst>
            </p:cNvPr>
            <p:cNvCxnSpPr>
              <a:cxnSpLocks/>
              <a:stCxn id="233" idx="4"/>
              <a:endCxn id="253" idx="0"/>
            </p:cNvCxnSpPr>
            <p:nvPr/>
          </p:nvCxnSpPr>
          <p:spPr>
            <a:xfrm>
              <a:off x="7952711" y="5126078"/>
              <a:ext cx="4019" cy="23157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Connecteur droit 281">
              <a:extLst>
                <a:ext uri="{FF2B5EF4-FFF2-40B4-BE49-F238E27FC236}">
                  <a16:creationId xmlns:a16="http://schemas.microsoft.com/office/drawing/2014/main" id="{4BD9E0AC-E8BF-AA48-82B2-0D758F6F948B}"/>
                </a:ext>
              </a:extLst>
            </p:cNvPr>
            <p:cNvCxnSpPr>
              <a:cxnSpLocks/>
              <a:stCxn id="234" idx="4"/>
              <a:endCxn id="254" idx="0"/>
            </p:cNvCxnSpPr>
            <p:nvPr/>
          </p:nvCxnSpPr>
          <p:spPr>
            <a:xfrm>
              <a:off x="8439132" y="5125656"/>
              <a:ext cx="4019" cy="23157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Connecteur droit 282">
              <a:extLst>
                <a:ext uri="{FF2B5EF4-FFF2-40B4-BE49-F238E27FC236}">
                  <a16:creationId xmlns:a16="http://schemas.microsoft.com/office/drawing/2014/main" id="{05C74B89-D40C-EB44-A097-033AEED5FF1F}"/>
                </a:ext>
              </a:extLst>
            </p:cNvPr>
            <p:cNvCxnSpPr>
              <a:cxnSpLocks/>
              <a:stCxn id="235" idx="4"/>
              <a:endCxn id="255" idx="0"/>
            </p:cNvCxnSpPr>
            <p:nvPr/>
          </p:nvCxnSpPr>
          <p:spPr>
            <a:xfrm>
              <a:off x="8934988" y="5123382"/>
              <a:ext cx="4019" cy="23157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Connecteur droit 283">
              <a:extLst>
                <a:ext uri="{FF2B5EF4-FFF2-40B4-BE49-F238E27FC236}">
                  <a16:creationId xmlns:a16="http://schemas.microsoft.com/office/drawing/2014/main" id="{824684D4-A4B9-BC41-8EDC-231386413B13}"/>
                </a:ext>
              </a:extLst>
            </p:cNvPr>
            <p:cNvCxnSpPr>
              <a:cxnSpLocks/>
              <a:stCxn id="242" idx="4"/>
              <a:endCxn id="262" idx="0"/>
            </p:cNvCxnSpPr>
            <p:nvPr/>
          </p:nvCxnSpPr>
          <p:spPr>
            <a:xfrm>
              <a:off x="9444557" y="5125656"/>
              <a:ext cx="4019" cy="23157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Connecteur droit 284">
              <a:extLst>
                <a:ext uri="{FF2B5EF4-FFF2-40B4-BE49-F238E27FC236}">
                  <a16:creationId xmlns:a16="http://schemas.microsoft.com/office/drawing/2014/main" id="{BE3B4CD1-E75F-1945-9D2F-27FD8132CEF0}"/>
                </a:ext>
              </a:extLst>
            </p:cNvPr>
            <p:cNvCxnSpPr>
              <a:cxnSpLocks/>
              <a:stCxn id="244" idx="4"/>
              <a:endCxn id="264" idx="0"/>
            </p:cNvCxnSpPr>
            <p:nvPr/>
          </p:nvCxnSpPr>
          <p:spPr>
            <a:xfrm>
              <a:off x="9948305" y="5124006"/>
              <a:ext cx="4019" cy="231571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Connecteur droit 285">
              <a:extLst>
                <a:ext uri="{FF2B5EF4-FFF2-40B4-BE49-F238E27FC236}">
                  <a16:creationId xmlns:a16="http://schemas.microsoft.com/office/drawing/2014/main" id="{82FDC6CB-BBDF-EA4D-BDE4-1E98C8DA8502}"/>
                </a:ext>
              </a:extLst>
            </p:cNvPr>
            <p:cNvCxnSpPr>
              <a:cxnSpLocks/>
              <a:stCxn id="245" idx="4"/>
              <a:endCxn id="265" idx="0"/>
            </p:cNvCxnSpPr>
            <p:nvPr/>
          </p:nvCxnSpPr>
          <p:spPr>
            <a:xfrm>
              <a:off x="10452130" y="5119653"/>
              <a:ext cx="4019" cy="23157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7" name="Ellipse 286">
              <a:extLst>
                <a:ext uri="{FF2B5EF4-FFF2-40B4-BE49-F238E27FC236}">
                  <a16:creationId xmlns:a16="http://schemas.microsoft.com/office/drawing/2014/main" id="{0DFA5440-2FD2-D44F-A826-E5E60C69E012}"/>
                </a:ext>
              </a:extLst>
            </p:cNvPr>
            <p:cNvSpPr/>
            <p:nvPr/>
          </p:nvSpPr>
          <p:spPr>
            <a:xfrm>
              <a:off x="6033932" y="5726066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Ellipse 287">
              <a:extLst>
                <a:ext uri="{FF2B5EF4-FFF2-40B4-BE49-F238E27FC236}">
                  <a16:creationId xmlns:a16="http://schemas.microsoft.com/office/drawing/2014/main" id="{025F8713-9986-4B47-B4D3-0619DC153A4D}"/>
                </a:ext>
              </a:extLst>
            </p:cNvPr>
            <p:cNvSpPr/>
            <p:nvPr/>
          </p:nvSpPr>
          <p:spPr>
            <a:xfrm>
              <a:off x="6501015" y="5726499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Ellipse 288">
              <a:extLst>
                <a:ext uri="{FF2B5EF4-FFF2-40B4-BE49-F238E27FC236}">
                  <a16:creationId xmlns:a16="http://schemas.microsoft.com/office/drawing/2014/main" id="{7CEDAD87-057F-CD4C-AD69-C133F7B755AB}"/>
                </a:ext>
              </a:extLst>
            </p:cNvPr>
            <p:cNvSpPr/>
            <p:nvPr/>
          </p:nvSpPr>
          <p:spPr>
            <a:xfrm>
              <a:off x="6969266" y="5726212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Ellipse 289">
              <a:extLst>
                <a:ext uri="{FF2B5EF4-FFF2-40B4-BE49-F238E27FC236}">
                  <a16:creationId xmlns:a16="http://schemas.microsoft.com/office/drawing/2014/main" id="{DEE723B2-CE65-854D-BA46-1ED4D6F9DC66}"/>
                </a:ext>
              </a:extLst>
            </p:cNvPr>
            <p:cNvSpPr/>
            <p:nvPr/>
          </p:nvSpPr>
          <p:spPr>
            <a:xfrm>
              <a:off x="7407181" y="5726212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Ellipse 290">
              <a:extLst>
                <a:ext uri="{FF2B5EF4-FFF2-40B4-BE49-F238E27FC236}">
                  <a16:creationId xmlns:a16="http://schemas.microsoft.com/office/drawing/2014/main" id="{71C873F8-B357-2744-A360-DB19201DA19B}"/>
                </a:ext>
              </a:extLst>
            </p:cNvPr>
            <p:cNvSpPr/>
            <p:nvPr/>
          </p:nvSpPr>
          <p:spPr>
            <a:xfrm>
              <a:off x="7878421" y="5723613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Ellipse 291">
              <a:extLst>
                <a:ext uri="{FF2B5EF4-FFF2-40B4-BE49-F238E27FC236}">
                  <a16:creationId xmlns:a16="http://schemas.microsoft.com/office/drawing/2014/main" id="{AB01396F-33CC-BD43-BF40-6CD8E0B5E8A2}"/>
                </a:ext>
              </a:extLst>
            </p:cNvPr>
            <p:cNvSpPr/>
            <p:nvPr/>
          </p:nvSpPr>
          <p:spPr>
            <a:xfrm>
              <a:off x="8364842" y="5723191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Ellipse 292">
              <a:extLst>
                <a:ext uri="{FF2B5EF4-FFF2-40B4-BE49-F238E27FC236}">
                  <a16:creationId xmlns:a16="http://schemas.microsoft.com/office/drawing/2014/main" id="{7DFEC18F-0E85-AE4E-B69F-16ED6C9C3266}"/>
                </a:ext>
              </a:extLst>
            </p:cNvPr>
            <p:cNvSpPr/>
            <p:nvPr/>
          </p:nvSpPr>
          <p:spPr>
            <a:xfrm>
              <a:off x="8860698" y="5720917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4" name="Connecteur droit 293">
              <a:extLst>
                <a:ext uri="{FF2B5EF4-FFF2-40B4-BE49-F238E27FC236}">
                  <a16:creationId xmlns:a16="http://schemas.microsoft.com/office/drawing/2014/main" id="{ADEA0D4F-7CB0-7047-91EA-3713F5FB922B}"/>
                </a:ext>
              </a:extLst>
            </p:cNvPr>
            <p:cNvCxnSpPr>
              <a:cxnSpLocks/>
              <a:stCxn id="287" idx="6"/>
              <a:endCxn id="288" idx="2"/>
            </p:cNvCxnSpPr>
            <p:nvPr/>
          </p:nvCxnSpPr>
          <p:spPr>
            <a:xfrm>
              <a:off x="6190549" y="5792887"/>
              <a:ext cx="310465" cy="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Connecteur droit 294">
              <a:extLst>
                <a:ext uri="{FF2B5EF4-FFF2-40B4-BE49-F238E27FC236}">
                  <a16:creationId xmlns:a16="http://schemas.microsoft.com/office/drawing/2014/main" id="{242D76D4-3B50-7647-8BBA-4FDBC2734FA4}"/>
                </a:ext>
              </a:extLst>
            </p:cNvPr>
            <p:cNvCxnSpPr>
              <a:cxnSpLocks/>
              <a:stCxn id="292" idx="6"/>
              <a:endCxn id="293" idx="2"/>
            </p:cNvCxnSpPr>
            <p:nvPr/>
          </p:nvCxnSpPr>
          <p:spPr>
            <a:xfrm flipV="1">
              <a:off x="8521458" y="5787738"/>
              <a:ext cx="339241" cy="22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Connecteur droit 295">
              <a:extLst>
                <a:ext uri="{FF2B5EF4-FFF2-40B4-BE49-F238E27FC236}">
                  <a16:creationId xmlns:a16="http://schemas.microsoft.com/office/drawing/2014/main" id="{4423C80C-D89F-1C4C-80BD-77729F530952}"/>
                </a:ext>
              </a:extLst>
            </p:cNvPr>
            <p:cNvCxnSpPr>
              <a:cxnSpLocks/>
              <a:stCxn id="291" idx="6"/>
              <a:endCxn id="292" idx="2"/>
            </p:cNvCxnSpPr>
            <p:nvPr/>
          </p:nvCxnSpPr>
          <p:spPr>
            <a:xfrm flipV="1">
              <a:off x="8035039" y="5790013"/>
              <a:ext cx="329803" cy="4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Connecteur droit 296">
              <a:extLst>
                <a:ext uri="{FF2B5EF4-FFF2-40B4-BE49-F238E27FC236}">
                  <a16:creationId xmlns:a16="http://schemas.microsoft.com/office/drawing/2014/main" id="{D52ABEA4-5F7D-EA41-8D6F-2509E3017C2B}"/>
                </a:ext>
              </a:extLst>
            </p:cNvPr>
            <p:cNvCxnSpPr>
              <a:cxnSpLocks/>
              <a:stCxn id="290" idx="6"/>
              <a:endCxn id="291" idx="2"/>
            </p:cNvCxnSpPr>
            <p:nvPr/>
          </p:nvCxnSpPr>
          <p:spPr>
            <a:xfrm flipV="1">
              <a:off x="7563799" y="5790434"/>
              <a:ext cx="314623" cy="25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Connecteur droit 297">
              <a:extLst>
                <a:ext uri="{FF2B5EF4-FFF2-40B4-BE49-F238E27FC236}">
                  <a16:creationId xmlns:a16="http://schemas.microsoft.com/office/drawing/2014/main" id="{F473A9F6-8D77-F04D-8A40-E5950F6064C6}"/>
                </a:ext>
              </a:extLst>
            </p:cNvPr>
            <p:cNvCxnSpPr>
              <a:cxnSpLocks/>
              <a:stCxn id="289" idx="6"/>
              <a:endCxn id="290" idx="2"/>
            </p:cNvCxnSpPr>
            <p:nvPr/>
          </p:nvCxnSpPr>
          <p:spPr>
            <a:xfrm>
              <a:off x="7125882" y="5793033"/>
              <a:ext cx="28129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Connecteur droit 298">
              <a:extLst>
                <a:ext uri="{FF2B5EF4-FFF2-40B4-BE49-F238E27FC236}">
                  <a16:creationId xmlns:a16="http://schemas.microsoft.com/office/drawing/2014/main" id="{880988E3-C7AF-5F44-BEDC-E12D90B2738B}"/>
                </a:ext>
              </a:extLst>
            </p:cNvPr>
            <p:cNvCxnSpPr>
              <a:cxnSpLocks/>
              <a:stCxn id="288" idx="6"/>
              <a:endCxn id="289" idx="2"/>
            </p:cNvCxnSpPr>
            <p:nvPr/>
          </p:nvCxnSpPr>
          <p:spPr>
            <a:xfrm flipV="1">
              <a:off x="6657633" y="5793033"/>
              <a:ext cx="311633" cy="2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0" name="Ellipse 299">
              <a:extLst>
                <a:ext uri="{FF2B5EF4-FFF2-40B4-BE49-F238E27FC236}">
                  <a16:creationId xmlns:a16="http://schemas.microsoft.com/office/drawing/2014/main" id="{2B759BEF-A8F4-8646-8574-73EA69A513AF}"/>
                </a:ext>
              </a:extLst>
            </p:cNvPr>
            <p:cNvSpPr/>
            <p:nvPr/>
          </p:nvSpPr>
          <p:spPr>
            <a:xfrm>
              <a:off x="9370267" y="5723191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1" name="Connecteur droit 300">
              <a:extLst>
                <a:ext uri="{FF2B5EF4-FFF2-40B4-BE49-F238E27FC236}">
                  <a16:creationId xmlns:a16="http://schemas.microsoft.com/office/drawing/2014/main" id="{A59CDCFF-431F-0B40-B9D6-96179DA8B638}"/>
                </a:ext>
              </a:extLst>
            </p:cNvPr>
            <p:cNvCxnSpPr>
              <a:cxnSpLocks/>
              <a:stCxn id="293" idx="6"/>
              <a:endCxn id="300" idx="2"/>
            </p:cNvCxnSpPr>
            <p:nvPr/>
          </p:nvCxnSpPr>
          <p:spPr>
            <a:xfrm>
              <a:off x="9017316" y="5787738"/>
              <a:ext cx="352951" cy="22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2" name="Ellipse 301">
              <a:extLst>
                <a:ext uri="{FF2B5EF4-FFF2-40B4-BE49-F238E27FC236}">
                  <a16:creationId xmlns:a16="http://schemas.microsoft.com/office/drawing/2014/main" id="{F7C2C40E-41B6-214B-8546-8DB301A4B5E0}"/>
                </a:ext>
              </a:extLst>
            </p:cNvPr>
            <p:cNvSpPr/>
            <p:nvPr/>
          </p:nvSpPr>
          <p:spPr>
            <a:xfrm>
              <a:off x="9874015" y="5721541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Ellipse 302">
              <a:extLst>
                <a:ext uri="{FF2B5EF4-FFF2-40B4-BE49-F238E27FC236}">
                  <a16:creationId xmlns:a16="http://schemas.microsoft.com/office/drawing/2014/main" id="{F9A16ECE-8C30-2548-B8F4-3B744F6F827F}"/>
                </a:ext>
              </a:extLst>
            </p:cNvPr>
            <p:cNvSpPr/>
            <p:nvPr/>
          </p:nvSpPr>
          <p:spPr>
            <a:xfrm>
              <a:off x="10377840" y="5717188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4" name="Connecteur droit 303">
              <a:extLst>
                <a:ext uri="{FF2B5EF4-FFF2-40B4-BE49-F238E27FC236}">
                  <a16:creationId xmlns:a16="http://schemas.microsoft.com/office/drawing/2014/main" id="{A89ADB8A-DD94-2642-86E0-4F2F364AFA88}"/>
                </a:ext>
              </a:extLst>
            </p:cNvPr>
            <p:cNvCxnSpPr>
              <a:cxnSpLocks/>
              <a:stCxn id="302" idx="6"/>
              <a:endCxn id="303" idx="2"/>
            </p:cNvCxnSpPr>
            <p:nvPr/>
          </p:nvCxnSpPr>
          <p:spPr>
            <a:xfrm flipV="1">
              <a:off x="10030632" y="5784010"/>
              <a:ext cx="347207" cy="43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Connecteur droit 304">
              <a:extLst>
                <a:ext uri="{FF2B5EF4-FFF2-40B4-BE49-F238E27FC236}">
                  <a16:creationId xmlns:a16="http://schemas.microsoft.com/office/drawing/2014/main" id="{3861B2E8-ED93-C643-9A27-AE03082AA682}"/>
                </a:ext>
              </a:extLst>
            </p:cNvPr>
            <p:cNvCxnSpPr>
              <a:cxnSpLocks/>
              <a:stCxn id="300" idx="6"/>
              <a:endCxn id="302" idx="2"/>
            </p:cNvCxnSpPr>
            <p:nvPr/>
          </p:nvCxnSpPr>
          <p:spPr>
            <a:xfrm flipV="1">
              <a:off x="9526884" y="5788363"/>
              <a:ext cx="347130" cy="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Connecteur droit 305">
              <a:extLst>
                <a:ext uri="{FF2B5EF4-FFF2-40B4-BE49-F238E27FC236}">
                  <a16:creationId xmlns:a16="http://schemas.microsoft.com/office/drawing/2014/main" id="{B16AAD28-44FC-9349-AC4C-7188D953066A}"/>
                </a:ext>
              </a:extLst>
            </p:cNvPr>
            <p:cNvCxnSpPr>
              <a:cxnSpLocks/>
              <a:stCxn id="249" idx="4"/>
              <a:endCxn id="287" idx="0"/>
            </p:cNvCxnSpPr>
            <p:nvPr/>
          </p:nvCxnSpPr>
          <p:spPr>
            <a:xfrm>
              <a:off x="6112242" y="5493744"/>
              <a:ext cx="0" cy="2323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Connecteur droit 306">
              <a:extLst>
                <a:ext uri="{FF2B5EF4-FFF2-40B4-BE49-F238E27FC236}">
                  <a16:creationId xmlns:a16="http://schemas.microsoft.com/office/drawing/2014/main" id="{2C8C2B3E-F9D6-2242-84B2-3A33CFA445E9}"/>
                </a:ext>
              </a:extLst>
            </p:cNvPr>
            <p:cNvCxnSpPr>
              <a:cxnSpLocks/>
              <a:stCxn id="250" idx="4"/>
              <a:endCxn id="288" idx="0"/>
            </p:cNvCxnSpPr>
            <p:nvPr/>
          </p:nvCxnSpPr>
          <p:spPr>
            <a:xfrm>
              <a:off x="6579324" y="5494177"/>
              <a:ext cx="0" cy="2323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Connecteur droit 307">
              <a:extLst>
                <a:ext uri="{FF2B5EF4-FFF2-40B4-BE49-F238E27FC236}">
                  <a16:creationId xmlns:a16="http://schemas.microsoft.com/office/drawing/2014/main" id="{1A71FBF4-8DB7-E548-A8B6-9D3728C8C35D}"/>
                </a:ext>
              </a:extLst>
            </p:cNvPr>
            <p:cNvCxnSpPr>
              <a:cxnSpLocks/>
              <a:stCxn id="251" idx="4"/>
              <a:endCxn id="289" idx="0"/>
            </p:cNvCxnSpPr>
            <p:nvPr/>
          </p:nvCxnSpPr>
          <p:spPr>
            <a:xfrm>
              <a:off x="7047575" y="5493891"/>
              <a:ext cx="0" cy="2323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Connecteur droit 308">
              <a:extLst>
                <a:ext uri="{FF2B5EF4-FFF2-40B4-BE49-F238E27FC236}">
                  <a16:creationId xmlns:a16="http://schemas.microsoft.com/office/drawing/2014/main" id="{067C5C25-8BD7-FE4E-AAF3-B2906074D8FE}"/>
                </a:ext>
              </a:extLst>
            </p:cNvPr>
            <p:cNvCxnSpPr>
              <a:cxnSpLocks/>
              <a:stCxn id="252" idx="4"/>
              <a:endCxn id="290" idx="0"/>
            </p:cNvCxnSpPr>
            <p:nvPr/>
          </p:nvCxnSpPr>
          <p:spPr>
            <a:xfrm>
              <a:off x="7485490" y="5493891"/>
              <a:ext cx="0" cy="2323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Connecteur droit 309">
              <a:extLst>
                <a:ext uri="{FF2B5EF4-FFF2-40B4-BE49-F238E27FC236}">
                  <a16:creationId xmlns:a16="http://schemas.microsoft.com/office/drawing/2014/main" id="{E0016046-3778-2843-A118-DDD89807F574}"/>
                </a:ext>
              </a:extLst>
            </p:cNvPr>
            <p:cNvCxnSpPr>
              <a:cxnSpLocks/>
              <a:stCxn id="253" idx="4"/>
              <a:endCxn id="291" idx="0"/>
            </p:cNvCxnSpPr>
            <p:nvPr/>
          </p:nvCxnSpPr>
          <p:spPr>
            <a:xfrm>
              <a:off x="7956730" y="5491291"/>
              <a:ext cx="0" cy="2323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Connecteur droit 310">
              <a:extLst>
                <a:ext uri="{FF2B5EF4-FFF2-40B4-BE49-F238E27FC236}">
                  <a16:creationId xmlns:a16="http://schemas.microsoft.com/office/drawing/2014/main" id="{7DB97D88-FB05-7647-A005-7331A47E4229}"/>
                </a:ext>
              </a:extLst>
            </p:cNvPr>
            <p:cNvCxnSpPr>
              <a:cxnSpLocks/>
              <a:stCxn id="254" idx="4"/>
              <a:endCxn id="292" idx="0"/>
            </p:cNvCxnSpPr>
            <p:nvPr/>
          </p:nvCxnSpPr>
          <p:spPr>
            <a:xfrm>
              <a:off x="8443151" y="5490869"/>
              <a:ext cx="0" cy="2323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Connecteur droit 311">
              <a:extLst>
                <a:ext uri="{FF2B5EF4-FFF2-40B4-BE49-F238E27FC236}">
                  <a16:creationId xmlns:a16="http://schemas.microsoft.com/office/drawing/2014/main" id="{19D358C5-F34A-2B45-BECC-BF67C4D8FD95}"/>
                </a:ext>
              </a:extLst>
            </p:cNvPr>
            <p:cNvCxnSpPr>
              <a:cxnSpLocks/>
              <a:stCxn id="255" idx="4"/>
              <a:endCxn id="293" idx="0"/>
            </p:cNvCxnSpPr>
            <p:nvPr/>
          </p:nvCxnSpPr>
          <p:spPr>
            <a:xfrm>
              <a:off x="8939008" y="5488595"/>
              <a:ext cx="0" cy="2323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Connecteur droit 312">
              <a:extLst>
                <a:ext uri="{FF2B5EF4-FFF2-40B4-BE49-F238E27FC236}">
                  <a16:creationId xmlns:a16="http://schemas.microsoft.com/office/drawing/2014/main" id="{1A2464AA-5EC3-9443-A7B8-F1E0A026624B}"/>
                </a:ext>
              </a:extLst>
            </p:cNvPr>
            <p:cNvCxnSpPr>
              <a:cxnSpLocks/>
              <a:stCxn id="262" idx="4"/>
              <a:endCxn id="300" idx="0"/>
            </p:cNvCxnSpPr>
            <p:nvPr/>
          </p:nvCxnSpPr>
          <p:spPr>
            <a:xfrm>
              <a:off x="9448576" y="5490869"/>
              <a:ext cx="0" cy="2323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Connecteur droit 313">
              <a:extLst>
                <a:ext uri="{FF2B5EF4-FFF2-40B4-BE49-F238E27FC236}">
                  <a16:creationId xmlns:a16="http://schemas.microsoft.com/office/drawing/2014/main" id="{6EBE188C-81C6-144E-8143-C5AFC64A53B2}"/>
                </a:ext>
              </a:extLst>
            </p:cNvPr>
            <p:cNvCxnSpPr>
              <a:cxnSpLocks/>
              <a:stCxn id="264" idx="4"/>
              <a:endCxn id="302" idx="0"/>
            </p:cNvCxnSpPr>
            <p:nvPr/>
          </p:nvCxnSpPr>
          <p:spPr>
            <a:xfrm>
              <a:off x="9952324" y="5489219"/>
              <a:ext cx="0" cy="2323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Connecteur droit 314">
              <a:extLst>
                <a:ext uri="{FF2B5EF4-FFF2-40B4-BE49-F238E27FC236}">
                  <a16:creationId xmlns:a16="http://schemas.microsoft.com/office/drawing/2014/main" id="{9BBBFFDB-164B-D649-81B2-7091BC046EBC}"/>
                </a:ext>
              </a:extLst>
            </p:cNvPr>
            <p:cNvCxnSpPr>
              <a:cxnSpLocks/>
              <a:stCxn id="265" idx="4"/>
              <a:endCxn id="303" idx="0"/>
            </p:cNvCxnSpPr>
            <p:nvPr/>
          </p:nvCxnSpPr>
          <p:spPr>
            <a:xfrm>
              <a:off x="10456149" y="5484866"/>
              <a:ext cx="0" cy="2323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6714365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Ellipse 322">
            <a:extLst>
              <a:ext uri="{FF2B5EF4-FFF2-40B4-BE49-F238E27FC236}">
                <a16:creationId xmlns:a16="http://schemas.microsoft.com/office/drawing/2014/main" id="{625B6F4F-2355-AF49-BD4F-44F878BA6378}"/>
              </a:ext>
            </a:extLst>
          </p:cNvPr>
          <p:cNvSpPr>
            <a:spLocks/>
          </p:cNvSpPr>
          <p:nvPr/>
        </p:nvSpPr>
        <p:spPr>
          <a:xfrm>
            <a:off x="6994035" y="3146928"/>
            <a:ext cx="1944000" cy="154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>
                    <a:lumMod val="85000"/>
                  </a:schemeClr>
                </a:solidFill>
              </a:ln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BBE55A1-8D45-E34C-9480-060573DAA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Optimality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FCE953F-2156-4742-B8F0-9E91C0484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98570" cy="4351338"/>
          </a:xfrm>
        </p:spPr>
        <p:txBody>
          <a:bodyPr/>
          <a:lstStyle/>
          <a:p>
            <a:r>
              <a:rPr lang="fr-FR" dirty="0"/>
              <a:t>1 robot </a:t>
            </a:r>
          </a:p>
          <a:p>
            <a:r>
              <a:rPr lang="fr-FR" dirty="0"/>
              <a:t>#</a:t>
            </a:r>
            <a:r>
              <a:rPr lang="fr-FR" dirty="0" err="1"/>
              <a:t>color</a:t>
            </a:r>
            <a:r>
              <a:rPr lang="fr-FR" dirty="0"/>
              <a:t>: </a:t>
            </a:r>
            <a:r>
              <a:rPr lang="fr-FR" dirty="0" err="1"/>
              <a:t>finite</a:t>
            </a:r>
            <a:endParaRPr lang="fr-FR" dirty="0"/>
          </a:p>
          <a:p>
            <a:r>
              <a:rPr lang="fr-FR" dirty="0" err="1"/>
              <a:t>Visibility</a:t>
            </a:r>
            <a:r>
              <a:rPr lang="fr-FR" dirty="0"/>
              <a:t> range: </a:t>
            </a:r>
            <a:r>
              <a:rPr lang="fr-FR" dirty="0" err="1"/>
              <a:t>finite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sz="2000" dirty="0"/>
              <a:t>The robot </a:t>
            </a:r>
            <a:r>
              <a:rPr lang="fr-FR" sz="2000" dirty="0" err="1"/>
              <a:t>may</a:t>
            </a:r>
            <a:r>
              <a:rPr lang="fr-FR" sz="2000" dirty="0"/>
              <a:t> </a:t>
            </a:r>
            <a:r>
              <a:rPr lang="fr-FR" sz="2000" dirty="0" err="1"/>
              <a:t>alternate</a:t>
            </a:r>
            <a:r>
              <a:rPr lang="fr-FR" sz="2000" dirty="0"/>
              <a:t> </a:t>
            </a:r>
            <a:r>
              <a:rPr lang="fr-FR" sz="2000" dirty="0" err="1"/>
              <a:t>between</a:t>
            </a:r>
            <a:r>
              <a:rPr lang="fr-FR" sz="2000" dirty="0"/>
              <a:t> 2 positions</a:t>
            </a:r>
          </a:p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C7053A3-5C8A-9542-BE06-09B193B4D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GRASTA'2022, Porquerolles</a:t>
            </a:r>
          </a:p>
        </p:txBody>
      </p:sp>
      <p:grpSp>
        <p:nvGrpSpPr>
          <p:cNvPr id="322" name="Groupe 321">
            <a:extLst>
              <a:ext uri="{FF2B5EF4-FFF2-40B4-BE49-F238E27FC236}">
                <a16:creationId xmlns:a16="http://schemas.microsoft.com/office/drawing/2014/main" id="{4067CF6B-8A98-AA4A-9DAC-D04C78AA1CD8}"/>
              </a:ext>
            </a:extLst>
          </p:cNvPr>
          <p:cNvGrpSpPr/>
          <p:nvPr/>
        </p:nvGrpSpPr>
        <p:grpSpPr>
          <a:xfrm>
            <a:off x="6029913" y="1807472"/>
            <a:ext cx="4514942" cy="4052669"/>
            <a:chOff x="6029913" y="1807472"/>
            <a:chExt cx="4514942" cy="4052669"/>
          </a:xfrm>
        </p:grpSpPr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0F6E9A38-5A97-7C4C-A713-21040EF2C217}"/>
                </a:ext>
              </a:extLst>
            </p:cNvPr>
            <p:cNvSpPr/>
            <p:nvPr/>
          </p:nvSpPr>
          <p:spPr>
            <a:xfrm>
              <a:off x="6044331" y="2640234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58427D11-8C3A-1249-8A72-EFB14A092BA3}"/>
                </a:ext>
              </a:extLst>
            </p:cNvPr>
            <p:cNvSpPr/>
            <p:nvPr/>
          </p:nvSpPr>
          <p:spPr>
            <a:xfrm>
              <a:off x="6511414" y="2640668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318D29DC-0534-534D-A127-332D940015C8}"/>
                </a:ext>
              </a:extLst>
            </p:cNvPr>
            <p:cNvSpPr/>
            <p:nvPr/>
          </p:nvSpPr>
          <p:spPr>
            <a:xfrm>
              <a:off x="6979664" y="2640381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1E527D05-93E1-B149-96DE-4A4E25D865E5}"/>
                </a:ext>
              </a:extLst>
            </p:cNvPr>
            <p:cNvSpPr/>
            <p:nvPr/>
          </p:nvSpPr>
          <p:spPr>
            <a:xfrm>
              <a:off x="7417579" y="2640381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A062930C-6F07-194B-BEAE-625AD77F8D8F}"/>
                </a:ext>
              </a:extLst>
            </p:cNvPr>
            <p:cNvSpPr/>
            <p:nvPr/>
          </p:nvSpPr>
          <p:spPr>
            <a:xfrm>
              <a:off x="7888820" y="2637782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7003BF35-134F-4542-B2F3-DF61BEC57822}"/>
                </a:ext>
              </a:extLst>
            </p:cNvPr>
            <p:cNvSpPr/>
            <p:nvPr/>
          </p:nvSpPr>
          <p:spPr>
            <a:xfrm>
              <a:off x="8375240" y="2637360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9D5C0C3A-AACF-634B-896C-0555E687853E}"/>
                </a:ext>
              </a:extLst>
            </p:cNvPr>
            <p:cNvSpPr/>
            <p:nvPr/>
          </p:nvSpPr>
          <p:spPr>
            <a:xfrm>
              <a:off x="8871097" y="2635086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23FA6904-FCAA-DD41-96A5-2FCC9A203357}"/>
                </a:ext>
              </a:extLst>
            </p:cNvPr>
            <p:cNvSpPr/>
            <p:nvPr/>
          </p:nvSpPr>
          <p:spPr>
            <a:xfrm>
              <a:off x="6042321" y="3070287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89C91289-DA6E-1445-8A87-995D552ABE83}"/>
                </a:ext>
              </a:extLst>
            </p:cNvPr>
            <p:cNvSpPr/>
            <p:nvPr/>
          </p:nvSpPr>
          <p:spPr>
            <a:xfrm>
              <a:off x="6509406" y="3070720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8EA8D390-6FFC-9143-B458-2297E9B14FD6}"/>
                </a:ext>
              </a:extLst>
            </p:cNvPr>
            <p:cNvSpPr/>
            <p:nvPr/>
          </p:nvSpPr>
          <p:spPr>
            <a:xfrm>
              <a:off x="6977654" y="3070434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0D847E62-8272-3C46-B3A3-CFA140A457C7}"/>
                </a:ext>
              </a:extLst>
            </p:cNvPr>
            <p:cNvSpPr/>
            <p:nvPr/>
          </p:nvSpPr>
          <p:spPr>
            <a:xfrm>
              <a:off x="7415571" y="3070434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63D539BC-2F29-384A-9162-20605F2AD8A8}"/>
                </a:ext>
              </a:extLst>
            </p:cNvPr>
            <p:cNvSpPr/>
            <p:nvPr/>
          </p:nvSpPr>
          <p:spPr>
            <a:xfrm>
              <a:off x="7886811" y="3067834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06BDCC7A-38D3-D54B-B9C9-D050E09BE036}"/>
                </a:ext>
              </a:extLst>
            </p:cNvPr>
            <p:cNvSpPr/>
            <p:nvPr/>
          </p:nvSpPr>
          <p:spPr>
            <a:xfrm>
              <a:off x="8373230" y="3067413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92D050"/>
                </a:solidFill>
                <a:highlight>
                  <a:srgbClr val="00FF00"/>
                </a:highlight>
              </a:endParaRPr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4D11BD74-8451-1E44-98A0-1709160AB7BC}"/>
                </a:ext>
              </a:extLst>
            </p:cNvPr>
            <p:cNvSpPr/>
            <p:nvPr/>
          </p:nvSpPr>
          <p:spPr>
            <a:xfrm>
              <a:off x="8869087" y="3065138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94F4C046-EC37-424B-9398-0EAFEF8A5EE6}"/>
                </a:ext>
              </a:extLst>
            </p:cNvPr>
            <p:cNvSpPr/>
            <p:nvPr/>
          </p:nvSpPr>
          <p:spPr>
            <a:xfrm>
              <a:off x="6040314" y="3474641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34B84DE1-E395-054B-B738-0D1F7EF715A4}"/>
                </a:ext>
              </a:extLst>
            </p:cNvPr>
            <p:cNvSpPr/>
            <p:nvPr/>
          </p:nvSpPr>
          <p:spPr>
            <a:xfrm>
              <a:off x="6507396" y="3475074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0DE685D1-9135-4249-A3F8-652EA1407EC8}"/>
                </a:ext>
              </a:extLst>
            </p:cNvPr>
            <p:cNvSpPr/>
            <p:nvPr/>
          </p:nvSpPr>
          <p:spPr>
            <a:xfrm>
              <a:off x="6975647" y="3474787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E095EA1A-77EF-C045-96ED-4C671520C9B7}"/>
                </a:ext>
              </a:extLst>
            </p:cNvPr>
            <p:cNvSpPr/>
            <p:nvPr/>
          </p:nvSpPr>
          <p:spPr>
            <a:xfrm>
              <a:off x="7413562" y="3474787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31F5931C-880C-8740-96A1-6E29099D3056}"/>
                </a:ext>
              </a:extLst>
            </p:cNvPr>
            <p:cNvSpPr/>
            <p:nvPr/>
          </p:nvSpPr>
          <p:spPr>
            <a:xfrm>
              <a:off x="7884802" y="3472188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2926308D-86F8-994E-851A-CE1569AB66F3}"/>
                </a:ext>
              </a:extLst>
            </p:cNvPr>
            <p:cNvSpPr/>
            <p:nvPr/>
          </p:nvSpPr>
          <p:spPr>
            <a:xfrm>
              <a:off x="8371223" y="3471767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52C56472-DE6D-BA4A-8725-CAB98D43CD1D}"/>
                </a:ext>
              </a:extLst>
            </p:cNvPr>
            <p:cNvSpPr/>
            <p:nvPr/>
          </p:nvSpPr>
          <p:spPr>
            <a:xfrm>
              <a:off x="8867080" y="3469493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567475B8-8AA2-8E43-81BB-BEF805C88580}"/>
                </a:ext>
              </a:extLst>
            </p:cNvPr>
            <p:cNvSpPr/>
            <p:nvPr/>
          </p:nvSpPr>
          <p:spPr>
            <a:xfrm>
              <a:off x="6038304" y="3843014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D802F462-5F05-E243-BBEF-F68331CCA545}"/>
                </a:ext>
              </a:extLst>
            </p:cNvPr>
            <p:cNvSpPr/>
            <p:nvPr/>
          </p:nvSpPr>
          <p:spPr>
            <a:xfrm>
              <a:off x="6505386" y="3843448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E5FD9234-28F4-CC47-88EC-E2C981F91CE0}"/>
                </a:ext>
              </a:extLst>
            </p:cNvPr>
            <p:cNvSpPr/>
            <p:nvPr/>
          </p:nvSpPr>
          <p:spPr>
            <a:xfrm>
              <a:off x="6973638" y="3843161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9469B0C6-4072-144A-9960-40B3276B8CBD}"/>
                </a:ext>
              </a:extLst>
            </p:cNvPr>
            <p:cNvSpPr/>
            <p:nvPr/>
          </p:nvSpPr>
          <p:spPr>
            <a:xfrm>
              <a:off x="7411552" y="3843161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F6E6AFAC-E0C3-8547-B404-454E3259696E}"/>
                </a:ext>
              </a:extLst>
            </p:cNvPr>
            <p:cNvSpPr/>
            <p:nvPr/>
          </p:nvSpPr>
          <p:spPr>
            <a:xfrm>
              <a:off x="7882793" y="3840562"/>
              <a:ext cx="156617" cy="133642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2E856217-E9CD-8D43-A92A-D8D82283FC3A}"/>
                </a:ext>
              </a:extLst>
            </p:cNvPr>
            <p:cNvSpPr/>
            <p:nvPr/>
          </p:nvSpPr>
          <p:spPr>
            <a:xfrm>
              <a:off x="8369213" y="3840139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Ellipse 33">
              <a:extLst>
                <a:ext uri="{FF2B5EF4-FFF2-40B4-BE49-F238E27FC236}">
                  <a16:creationId xmlns:a16="http://schemas.microsoft.com/office/drawing/2014/main" id="{0A300D19-BCBF-7646-955D-8CEA3E76BD8A}"/>
                </a:ext>
              </a:extLst>
            </p:cNvPr>
            <p:cNvSpPr/>
            <p:nvPr/>
          </p:nvSpPr>
          <p:spPr>
            <a:xfrm>
              <a:off x="8865070" y="3837865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Connecteur droit 34">
              <a:extLst>
                <a:ext uri="{FF2B5EF4-FFF2-40B4-BE49-F238E27FC236}">
                  <a16:creationId xmlns:a16="http://schemas.microsoft.com/office/drawing/2014/main" id="{9A859B3F-5FE6-4F4B-9E42-9645313FCEC2}"/>
                </a:ext>
              </a:extLst>
            </p:cNvPr>
            <p:cNvCxnSpPr>
              <a:stCxn id="7" idx="6"/>
              <a:endCxn id="8" idx="2"/>
            </p:cNvCxnSpPr>
            <p:nvPr/>
          </p:nvCxnSpPr>
          <p:spPr>
            <a:xfrm>
              <a:off x="6200948" y="2707055"/>
              <a:ext cx="310465" cy="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>
              <a:extLst>
                <a:ext uri="{FF2B5EF4-FFF2-40B4-BE49-F238E27FC236}">
                  <a16:creationId xmlns:a16="http://schemas.microsoft.com/office/drawing/2014/main" id="{B1210B0E-90A9-064A-A821-A18BF5750552}"/>
                </a:ext>
              </a:extLst>
            </p:cNvPr>
            <p:cNvCxnSpPr>
              <a:cxnSpLocks/>
              <a:stCxn id="14" idx="6"/>
              <a:endCxn id="15" idx="2"/>
            </p:cNvCxnSpPr>
            <p:nvPr/>
          </p:nvCxnSpPr>
          <p:spPr>
            <a:xfrm>
              <a:off x="6198939" y="3137108"/>
              <a:ext cx="310465" cy="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>
              <a:extLst>
                <a:ext uri="{FF2B5EF4-FFF2-40B4-BE49-F238E27FC236}">
                  <a16:creationId xmlns:a16="http://schemas.microsoft.com/office/drawing/2014/main" id="{75F79B9A-8B3B-2C48-98C4-4C17948A4B2C}"/>
                </a:ext>
              </a:extLst>
            </p:cNvPr>
            <p:cNvCxnSpPr>
              <a:cxnSpLocks/>
              <a:stCxn id="21" idx="6"/>
              <a:endCxn id="22" idx="2"/>
            </p:cNvCxnSpPr>
            <p:nvPr/>
          </p:nvCxnSpPr>
          <p:spPr>
            <a:xfrm>
              <a:off x="6196931" y="3541462"/>
              <a:ext cx="310465" cy="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>
              <a:extLst>
                <a:ext uri="{FF2B5EF4-FFF2-40B4-BE49-F238E27FC236}">
                  <a16:creationId xmlns:a16="http://schemas.microsoft.com/office/drawing/2014/main" id="{9CF749D8-4823-1748-AE61-04D8FEC25631}"/>
                </a:ext>
              </a:extLst>
            </p:cNvPr>
            <p:cNvCxnSpPr>
              <a:cxnSpLocks/>
              <a:stCxn id="28" idx="6"/>
              <a:endCxn id="29" idx="2"/>
            </p:cNvCxnSpPr>
            <p:nvPr/>
          </p:nvCxnSpPr>
          <p:spPr>
            <a:xfrm>
              <a:off x="6194921" y="3909835"/>
              <a:ext cx="310465" cy="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id="{14C60792-7E2E-6942-9C0F-1C312C09502C}"/>
                </a:ext>
              </a:extLst>
            </p:cNvPr>
            <p:cNvCxnSpPr>
              <a:cxnSpLocks/>
              <a:stCxn id="8" idx="6"/>
              <a:endCxn id="9" idx="2"/>
            </p:cNvCxnSpPr>
            <p:nvPr/>
          </p:nvCxnSpPr>
          <p:spPr>
            <a:xfrm flipV="1">
              <a:off x="6668030" y="2707202"/>
              <a:ext cx="311633" cy="2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>
              <a:extLst>
                <a:ext uri="{FF2B5EF4-FFF2-40B4-BE49-F238E27FC236}">
                  <a16:creationId xmlns:a16="http://schemas.microsoft.com/office/drawing/2014/main" id="{0A973847-6F36-DD43-A622-F6D37D180CD4}"/>
                </a:ext>
              </a:extLst>
            </p:cNvPr>
            <p:cNvCxnSpPr>
              <a:cxnSpLocks/>
              <a:stCxn id="9" idx="6"/>
              <a:endCxn id="10" idx="2"/>
            </p:cNvCxnSpPr>
            <p:nvPr/>
          </p:nvCxnSpPr>
          <p:spPr>
            <a:xfrm>
              <a:off x="7136280" y="2707202"/>
              <a:ext cx="28129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>
              <a:extLst>
                <a:ext uri="{FF2B5EF4-FFF2-40B4-BE49-F238E27FC236}">
                  <a16:creationId xmlns:a16="http://schemas.microsoft.com/office/drawing/2014/main" id="{2EB82D09-D23D-D047-8DAB-7867C2FA1914}"/>
                </a:ext>
              </a:extLst>
            </p:cNvPr>
            <p:cNvCxnSpPr>
              <a:cxnSpLocks/>
              <a:stCxn id="10" idx="6"/>
              <a:endCxn id="11" idx="2"/>
            </p:cNvCxnSpPr>
            <p:nvPr/>
          </p:nvCxnSpPr>
          <p:spPr>
            <a:xfrm flipV="1">
              <a:off x="7574195" y="2704602"/>
              <a:ext cx="314623" cy="25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>
              <a:extLst>
                <a:ext uri="{FF2B5EF4-FFF2-40B4-BE49-F238E27FC236}">
                  <a16:creationId xmlns:a16="http://schemas.microsoft.com/office/drawing/2014/main" id="{BF3D3323-A6A2-8543-88BB-CEC5255B9951}"/>
                </a:ext>
              </a:extLst>
            </p:cNvPr>
            <p:cNvCxnSpPr>
              <a:cxnSpLocks/>
              <a:stCxn id="11" idx="6"/>
              <a:endCxn id="12" idx="2"/>
            </p:cNvCxnSpPr>
            <p:nvPr/>
          </p:nvCxnSpPr>
          <p:spPr>
            <a:xfrm flipV="1">
              <a:off x="8045436" y="2704181"/>
              <a:ext cx="329803" cy="4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>
              <a:extLst>
                <a:ext uri="{FF2B5EF4-FFF2-40B4-BE49-F238E27FC236}">
                  <a16:creationId xmlns:a16="http://schemas.microsoft.com/office/drawing/2014/main" id="{32E0F7DB-AE4B-EE4B-AB9C-444E33C4718D}"/>
                </a:ext>
              </a:extLst>
            </p:cNvPr>
            <p:cNvCxnSpPr>
              <a:cxnSpLocks/>
              <a:stCxn id="12" idx="6"/>
              <a:endCxn id="13" idx="2"/>
            </p:cNvCxnSpPr>
            <p:nvPr/>
          </p:nvCxnSpPr>
          <p:spPr>
            <a:xfrm flipV="1">
              <a:off x="8531856" y="2701907"/>
              <a:ext cx="339241" cy="22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>
              <a:extLst>
                <a:ext uri="{FF2B5EF4-FFF2-40B4-BE49-F238E27FC236}">
                  <a16:creationId xmlns:a16="http://schemas.microsoft.com/office/drawing/2014/main" id="{02B795A7-1CE3-1E45-97F1-5BD8249C71C7}"/>
                </a:ext>
              </a:extLst>
            </p:cNvPr>
            <p:cNvCxnSpPr>
              <a:cxnSpLocks/>
              <a:stCxn id="19" idx="6"/>
              <a:endCxn id="20" idx="2"/>
            </p:cNvCxnSpPr>
            <p:nvPr/>
          </p:nvCxnSpPr>
          <p:spPr>
            <a:xfrm flipV="1">
              <a:off x="8529848" y="3131959"/>
              <a:ext cx="339241" cy="22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>
              <a:extLst>
                <a:ext uri="{FF2B5EF4-FFF2-40B4-BE49-F238E27FC236}">
                  <a16:creationId xmlns:a16="http://schemas.microsoft.com/office/drawing/2014/main" id="{35E177C2-557E-4449-8FAF-04E46D986A11}"/>
                </a:ext>
              </a:extLst>
            </p:cNvPr>
            <p:cNvCxnSpPr>
              <a:cxnSpLocks/>
              <a:stCxn id="26" idx="6"/>
              <a:endCxn id="27" idx="2"/>
            </p:cNvCxnSpPr>
            <p:nvPr/>
          </p:nvCxnSpPr>
          <p:spPr>
            <a:xfrm flipV="1">
              <a:off x="8527838" y="3536313"/>
              <a:ext cx="339241" cy="22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>
              <a:extLst>
                <a:ext uri="{FF2B5EF4-FFF2-40B4-BE49-F238E27FC236}">
                  <a16:creationId xmlns:a16="http://schemas.microsoft.com/office/drawing/2014/main" id="{77029FB3-B45F-B741-BA50-0E2BA2C8EF82}"/>
                </a:ext>
              </a:extLst>
            </p:cNvPr>
            <p:cNvCxnSpPr>
              <a:cxnSpLocks/>
              <a:stCxn id="33" idx="6"/>
              <a:endCxn id="34" idx="2"/>
            </p:cNvCxnSpPr>
            <p:nvPr/>
          </p:nvCxnSpPr>
          <p:spPr>
            <a:xfrm flipV="1">
              <a:off x="8525830" y="3904686"/>
              <a:ext cx="339241" cy="2274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>
              <a:extLst>
                <a:ext uri="{FF2B5EF4-FFF2-40B4-BE49-F238E27FC236}">
                  <a16:creationId xmlns:a16="http://schemas.microsoft.com/office/drawing/2014/main" id="{8C58D06E-FFB6-FC40-AC9B-568D6B66D093}"/>
                </a:ext>
              </a:extLst>
            </p:cNvPr>
            <p:cNvCxnSpPr>
              <a:cxnSpLocks/>
              <a:stCxn id="18" idx="6"/>
              <a:endCxn id="19" idx="2"/>
            </p:cNvCxnSpPr>
            <p:nvPr/>
          </p:nvCxnSpPr>
          <p:spPr>
            <a:xfrm flipV="1">
              <a:off x="8043429" y="3134233"/>
              <a:ext cx="329803" cy="4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>
              <a:extLst>
                <a:ext uri="{FF2B5EF4-FFF2-40B4-BE49-F238E27FC236}">
                  <a16:creationId xmlns:a16="http://schemas.microsoft.com/office/drawing/2014/main" id="{D7762D29-4BC4-2E46-B2A6-F24A28A31865}"/>
                </a:ext>
              </a:extLst>
            </p:cNvPr>
            <p:cNvCxnSpPr>
              <a:cxnSpLocks/>
              <a:stCxn id="25" idx="6"/>
              <a:endCxn id="26" idx="2"/>
            </p:cNvCxnSpPr>
            <p:nvPr/>
          </p:nvCxnSpPr>
          <p:spPr>
            <a:xfrm flipV="1">
              <a:off x="8041420" y="3538587"/>
              <a:ext cx="329803" cy="4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>
              <a:extLst>
                <a:ext uri="{FF2B5EF4-FFF2-40B4-BE49-F238E27FC236}">
                  <a16:creationId xmlns:a16="http://schemas.microsoft.com/office/drawing/2014/main" id="{C7188784-1592-3642-B161-E3B291BD227A}"/>
                </a:ext>
              </a:extLst>
            </p:cNvPr>
            <p:cNvCxnSpPr>
              <a:cxnSpLocks/>
              <a:stCxn id="32" idx="6"/>
              <a:endCxn id="33" idx="2"/>
            </p:cNvCxnSpPr>
            <p:nvPr/>
          </p:nvCxnSpPr>
          <p:spPr>
            <a:xfrm flipV="1">
              <a:off x="8039410" y="3906961"/>
              <a:ext cx="329803" cy="4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>
              <a:extLst>
                <a:ext uri="{FF2B5EF4-FFF2-40B4-BE49-F238E27FC236}">
                  <a16:creationId xmlns:a16="http://schemas.microsoft.com/office/drawing/2014/main" id="{C4CAEDF3-84C5-594E-BBB5-1BE3F91D28D0}"/>
                </a:ext>
              </a:extLst>
            </p:cNvPr>
            <p:cNvCxnSpPr>
              <a:cxnSpLocks/>
              <a:stCxn id="31" idx="6"/>
              <a:endCxn id="32" idx="2"/>
            </p:cNvCxnSpPr>
            <p:nvPr/>
          </p:nvCxnSpPr>
          <p:spPr>
            <a:xfrm flipV="1">
              <a:off x="7568169" y="3907382"/>
              <a:ext cx="314623" cy="25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50">
              <a:extLst>
                <a:ext uri="{FF2B5EF4-FFF2-40B4-BE49-F238E27FC236}">
                  <a16:creationId xmlns:a16="http://schemas.microsoft.com/office/drawing/2014/main" id="{48B8BA00-6E70-184A-9C9A-489F4D39E453}"/>
                </a:ext>
              </a:extLst>
            </p:cNvPr>
            <p:cNvCxnSpPr>
              <a:cxnSpLocks/>
              <a:stCxn id="30" idx="6"/>
              <a:endCxn id="31" idx="2"/>
            </p:cNvCxnSpPr>
            <p:nvPr/>
          </p:nvCxnSpPr>
          <p:spPr>
            <a:xfrm>
              <a:off x="7130253" y="3909981"/>
              <a:ext cx="28129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51">
              <a:extLst>
                <a:ext uri="{FF2B5EF4-FFF2-40B4-BE49-F238E27FC236}">
                  <a16:creationId xmlns:a16="http://schemas.microsoft.com/office/drawing/2014/main" id="{71B101E7-2904-7D41-854F-71358C9AA3BD}"/>
                </a:ext>
              </a:extLst>
            </p:cNvPr>
            <p:cNvCxnSpPr>
              <a:cxnSpLocks/>
              <a:stCxn id="29" idx="6"/>
              <a:endCxn id="30" idx="2"/>
            </p:cNvCxnSpPr>
            <p:nvPr/>
          </p:nvCxnSpPr>
          <p:spPr>
            <a:xfrm flipV="1">
              <a:off x="6662004" y="3909981"/>
              <a:ext cx="311633" cy="28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52">
              <a:extLst>
                <a:ext uri="{FF2B5EF4-FFF2-40B4-BE49-F238E27FC236}">
                  <a16:creationId xmlns:a16="http://schemas.microsoft.com/office/drawing/2014/main" id="{CD9A3C41-1FE4-A144-B4DE-C137B8144487}"/>
                </a:ext>
              </a:extLst>
            </p:cNvPr>
            <p:cNvCxnSpPr>
              <a:cxnSpLocks/>
              <a:stCxn id="22" idx="6"/>
              <a:endCxn id="23" idx="2"/>
            </p:cNvCxnSpPr>
            <p:nvPr/>
          </p:nvCxnSpPr>
          <p:spPr>
            <a:xfrm flipV="1">
              <a:off x="6664014" y="3541609"/>
              <a:ext cx="311633" cy="2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>
              <a:extLst>
                <a:ext uri="{FF2B5EF4-FFF2-40B4-BE49-F238E27FC236}">
                  <a16:creationId xmlns:a16="http://schemas.microsoft.com/office/drawing/2014/main" id="{33682324-C8DD-B64A-90FC-04CFB7EBE3D7}"/>
                </a:ext>
              </a:extLst>
            </p:cNvPr>
            <p:cNvCxnSpPr>
              <a:cxnSpLocks/>
              <a:stCxn id="23" idx="6"/>
              <a:endCxn id="24" idx="2"/>
            </p:cNvCxnSpPr>
            <p:nvPr/>
          </p:nvCxnSpPr>
          <p:spPr>
            <a:xfrm>
              <a:off x="7132263" y="3541609"/>
              <a:ext cx="28129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54">
              <a:extLst>
                <a:ext uri="{FF2B5EF4-FFF2-40B4-BE49-F238E27FC236}">
                  <a16:creationId xmlns:a16="http://schemas.microsoft.com/office/drawing/2014/main" id="{FF779CF5-BAD3-6C4D-8A4D-DA5388BE294C}"/>
                </a:ext>
              </a:extLst>
            </p:cNvPr>
            <p:cNvCxnSpPr>
              <a:cxnSpLocks/>
              <a:stCxn id="24" idx="6"/>
              <a:endCxn id="25" idx="2"/>
            </p:cNvCxnSpPr>
            <p:nvPr/>
          </p:nvCxnSpPr>
          <p:spPr>
            <a:xfrm flipV="1">
              <a:off x="7570180" y="3539009"/>
              <a:ext cx="314623" cy="25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55">
              <a:extLst>
                <a:ext uri="{FF2B5EF4-FFF2-40B4-BE49-F238E27FC236}">
                  <a16:creationId xmlns:a16="http://schemas.microsoft.com/office/drawing/2014/main" id="{2AB837A7-4A16-9B49-8DD3-7BB064F87CE0}"/>
                </a:ext>
              </a:extLst>
            </p:cNvPr>
            <p:cNvCxnSpPr>
              <a:cxnSpLocks/>
              <a:stCxn id="17" idx="6"/>
              <a:endCxn id="18" idx="2"/>
            </p:cNvCxnSpPr>
            <p:nvPr/>
          </p:nvCxnSpPr>
          <p:spPr>
            <a:xfrm flipV="1">
              <a:off x="7572187" y="3134656"/>
              <a:ext cx="314623" cy="25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>
              <a:extLst>
                <a:ext uri="{FF2B5EF4-FFF2-40B4-BE49-F238E27FC236}">
                  <a16:creationId xmlns:a16="http://schemas.microsoft.com/office/drawing/2014/main" id="{31C9F9F3-2D9C-CD42-9F5F-8B7EBBAC050A}"/>
                </a:ext>
              </a:extLst>
            </p:cNvPr>
            <p:cNvCxnSpPr>
              <a:cxnSpLocks/>
              <a:stCxn id="16" idx="6"/>
              <a:endCxn id="17" idx="2"/>
            </p:cNvCxnSpPr>
            <p:nvPr/>
          </p:nvCxnSpPr>
          <p:spPr>
            <a:xfrm>
              <a:off x="7134271" y="3137255"/>
              <a:ext cx="28129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57">
              <a:extLst>
                <a:ext uri="{FF2B5EF4-FFF2-40B4-BE49-F238E27FC236}">
                  <a16:creationId xmlns:a16="http://schemas.microsoft.com/office/drawing/2014/main" id="{72E4888F-0695-B446-A489-7A59B521A708}"/>
                </a:ext>
              </a:extLst>
            </p:cNvPr>
            <p:cNvCxnSpPr>
              <a:cxnSpLocks/>
              <a:stCxn id="15" idx="6"/>
              <a:endCxn id="16" idx="2"/>
            </p:cNvCxnSpPr>
            <p:nvPr/>
          </p:nvCxnSpPr>
          <p:spPr>
            <a:xfrm flipV="1">
              <a:off x="6666020" y="3137255"/>
              <a:ext cx="311633" cy="2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58">
              <a:extLst>
                <a:ext uri="{FF2B5EF4-FFF2-40B4-BE49-F238E27FC236}">
                  <a16:creationId xmlns:a16="http://schemas.microsoft.com/office/drawing/2014/main" id="{A282FA1D-DAF7-6147-945B-AFBA57082FBC}"/>
                </a:ext>
              </a:extLst>
            </p:cNvPr>
            <p:cNvCxnSpPr>
              <a:cxnSpLocks/>
              <a:stCxn id="7" idx="4"/>
              <a:endCxn id="14" idx="0"/>
            </p:cNvCxnSpPr>
            <p:nvPr/>
          </p:nvCxnSpPr>
          <p:spPr>
            <a:xfrm flipH="1">
              <a:off x="6120630" y="2773877"/>
              <a:ext cx="2008" cy="2964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59">
              <a:extLst>
                <a:ext uri="{FF2B5EF4-FFF2-40B4-BE49-F238E27FC236}">
                  <a16:creationId xmlns:a16="http://schemas.microsoft.com/office/drawing/2014/main" id="{67BD5444-6BD5-7B45-B4D2-7FA0B331DE52}"/>
                </a:ext>
              </a:extLst>
            </p:cNvPr>
            <p:cNvCxnSpPr>
              <a:cxnSpLocks/>
              <a:stCxn id="14" idx="4"/>
              <a:endCxn id="21" idx="0"/>
            </p:cNvCxnSpPr>
            <p:nvPr/>
          </p:nvCxnSpPr>
          <p:spPr>
            <a:xfrm flipH="1">
              <a:off x="6118624" y="3203929"/>
              <a:ext cx="2007" cy="2707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60">
              <a:extLst>
                <a:ext uri="{FF2B5EF4-FFF2-40B4-BE49-F238E27FC236}">
                  <a16:creationId xmlns:a16="http://schemas.microsoft.com/office/drawing/2014/main" id="{0D26D6AE-C75A-5A41-8AE3-CC0EF1F9ED5C}"/>
                </a:ext>
              </a:extLst>
            </p:cNvPr>
            <p:cNvCxnSpPr>
              <a:cxnSpLocks/>
              <a:stCxn id="21" idx="4"/>
              <a:endCxn id="28" idx="0"/>
            </p:cNvCxnSpPr>
            <p:nvPr/>
          </p:nvCxnSpPr>
          <p:spPr>
            <a:xfrm flipH="1">
              <a:off x="6116613" y="3608283"/>
              <a:ext cx="2009" cy="23473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61">
              <a:extLst>
                <a:ext uri="{FF2B5EF4-FFF2-40B4-BE49-F238E27FC236}">
                  <a16:creationId xmlns:a16="http://schemas.microsoft.com/office/drawing/2014/main" id="{32C88551-1AE8-9749-9806-52BFF546E7CE}"/>
                </a:ext>
              </a:extLst>
            </p:cNvPr>
            <p:cNvCxnSpPr>
              <a:cxnSpLocks/>
              <a:stCxn id="8" idx="4"/>
              <a:endCxn id="15" idx="0"/>
            </p:cNvCxnSpPr>
            <p:nvPr/>
          </p:nvCxnSpPr>
          <p:spPr>
            <a:xfrm flipH="1">
              <a:off x="6587713" y="2774310"/>
              <a:ext cx="2008" cy="2964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droit 62">
              <a:extLst>
                <a:ext uri="{FF2B5EF4-FFF2-40B4-BE49-F238E27FC236}">
                  <a16:creationId xmlns:a16="http://schemas.microsoft.com/office/drawing/2014/main" id="{E65AF448-AA13-2844-AAAB-00B7E40C714B}"/>
                </a:ext>
              </a:extLst>
            </p:cNvPr>
            <p:cNvCxnSpPr>
              <a:cxnSpLocks/>
              <a:stCxn id="15" idx="4"/>
              <a:endCxn id="22" idx="0"/>
            </p:cNvCxnSpPr>
            <p:nvPr/>
          </p:nvCxnSpPr>
          <p:spPr>
            <a:xfrm flipH="1">
              <a:off x="6585706" y="3204363"/>
              <a:ext cx="2007" cy="2707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eur droit 63">
              <a:extLst>
                <a:ext uri="{FF2B5EF4-FFF2-40B4-BE49-F238E27FC236}">
                  <a16:creationId xmlns:a16="http://schemas.microsoft.com/office/drawing/2014/main" id="{DAD97BDC-88C9-ED48-9030-45E3ACC202CF}"/>
                </a:ext>
              </a:extLst>
            </p:cNvPr>
            <p:cNvCxnSpPr>
              <a:cxnSpLocks/>
              <a:stCxn id="22" idx="4"/>
              <a:endCxn id="29" idx="0"/>
            </p:cNvCxnSpPr>
            <p:nvPr/>
          </p:nvCxnSpPr>
          <p:spPr>
            <a:xfrm flipH="1">
              <a:off x="6583695" y="3608717"/>
              <a:ext cx="2009" cy="23473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droit 64">
              <a:extLst>
                <a:ext uri="{FF2B5EF4-FFF2-40B4-BE49-F238E27FC236}">
                  <a16:creationId xmlns:a16="http://schemas.microsoft.com/office/drawing/2014/main" id="{CA47BC84-5C4F-584A-A5B3-D55BD2980698}"/>
                </a:ext>
              </a:extLst>
            </p:cNvPr>
            <p:cNvCxnSpPr>
              <a:cxnSpLocks/>
              <a:stCxn id="23" idx="4"/>
              <a:endCxn id="30" idx="0"/>
            </p:cNvCxnSpPr>
            <p:nvPr/>
          </p:nvCxnSpPr>
          <p:spPr>
            <a:xfrm flipH="1">
              <a:off x="7051945" y="3608430"/>
              <a:ext cx="2009" cy="23473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65">
              <a:extLst>
                <a:ext uri="{FF2B5EF4-FFF2-40B4-BE49-F238E27FC236}">
                  <a16:creationId xmlns:a16="http://schemas.microsoft.com/office/drawing/2014/main" id="{895AE543-5580-AF47-B1D8-38F98229546C}"/>
                </a:ext>
              </a:extLst>
            </p:cNvPr>
            <p:cNvCxnSpPr>
              <a:cxnSpLocks/>
              <a:stCxn id="16" idx="4"/>
              <a:endCxn id="23" idx="0"/>
            </p:cNvCxnSpPr>
            <p:nvPr/>
          </p:nvCxnSpPr>
          <p:spPr>
            <a:xfrm flipH="1">
              <a:off x="7053955" y="3204076"/>
              <a:ext cx="2007" cy="2707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66">
              <a:extLst>
                <a:ext uri="{FF2B5EF4-FFF2-40B4-BE49-F238E27FC236}">
                  <a16:creationId xmlns:a16="http://schemas.microsoft.com/office/drawing/2014/main" id="{E6B5434E-513C-C249-A6DE-5477557F5A66}"/>
                </a:ext>
              </a:extLst>
            </p:cNvPr>
            <p:cNvCxnSpPr>
              <a:cxnSpLocks/>
              <a:stCxn id="9" idx="4"/>
              <a:endCxn id="16" idx="0"/>
            </p:cNvCxnSpPr>
            <p:nvPr/>
          </p:nvCxnSpPr>
          <p:spPr>
            <a:xfrm flipH="1">
              <a:off x="7055964" y="2774023"/>
              <a:ext cx="2008" cy="2964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droit 67">
              <a:extLst>
                <a:ext uri="{FF2B5EF4-FFF2-40B4-BE49-F238E27FC236}">
                  <a16:creationId xmlns:a16="http://schemas.microsoft.com/office/drawing/2014/main" id="{E8190E52-81D7-0B4D-9C77-1041106B251F}"/>
                </a:ext>
              </a:extLst>
            </p:cNvPr>
            <p:cNvCxnSpPr>
              <a:cxnSpLocks/>
              <a:stCxn id="10" idx="4"/>
              <a:endCxn id="17" idx="0"/>
            </p:cNvCxnSpPr>
            <p:nvPr/>
          </p:nvCxnSpPr>
          <p:spPr>
            <a:xfrm flipH="1">
              <a:off x="7493878" y="2774023"/>
              <a:ext cx="2008" cy="2964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cteur droit 68">
              <a:extLst>
                <a:ext uri="{FF2B5EF4-FFF2-40B4-BE49-F238E27FC236}">
                  <a16:creationId xmlns:a16="http://schemas.microsoft.com/office/drawing/2014/main" id="{0266D6A9-EDF5-4C47-BA33-8EBE83936D7B}"/>
                </a:ext>
              </a:extLst>
            </p:cNvPr>
            <p:cNvCxnSpPr>
              <a:cxnSpLocks/>
              <a:stCxn id="17" idx="4"/>
              <a:endCxn id="24" idx="0"/>
            </p:cNvCxnSpPr>
            <p:nvPr/>
          </p:nvCxnSpPr>
          <p:spPr>
            <a:xfrm flipH="1">
              <a:off x="7491870" y="3204076"/>
              <a:ext cx="2007" cy="2707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69">
              <a:extLst>
                <a:ext uri="{FF2B5EF4-FFF2-40B4-BE49-F238E27FC236}">
                  <a16:creationId xmlns:a16="http://schemas.microsoft.com/office/drawing/2014/main" id="{3EF44990-369D-9C4D-A28C-897D61DA708A}"/>
                </a:ext>
              </a:extLst>
            </p:cNvPr>
            <p:cNvCxnSpPr>
              <a:cxnSpLocks/>
              <a:stCxn id="24" idx="4"/>
              <a:endCxn id="31" idx="0"/>
            </p:cNvCxnSpPr>
            <p:nvPr/>
          </p:nvCxnSpPr>
          <p:spPr>
            <a:xfrm flipH="1">
              <a:off x="7489862" y="3608430"/>
              <a:ext cx="2009" cy="23473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70">
              <a:extLst>
                <a:ext uri="{FF2B5EF4-FFF2-40B4-BE49-F238E27FC236}">
                  <a16:creationId xmlns:a16="http://schemas.microsoft.com/office/drawing/2014/main" id="{EFAC8DBA-BB80-4740-AF10-E688F64CF598}"/>
                </a:ext>
              </a:extLst>
            </p:cNvPr>
            <p:cNvCxnSpPr>
              <a:cxnSpLocks/>
              <a:stCxn id="25" idx="4"/>
              <a:endCxn id="32" idx="0"/>
            </p:cNvCxnSpPr>
            <p:nvPr/>
          </p:nvCxnSpPr>
          <p:spPr>
            <a:xfrm flipH="1">
              <a:off x="7961102" y="3605830"/>
              <a:ext cx="2009" cy="23473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71">
              <a:extLst>
                <a:ext uri="{FF2B5EF4-FFF2-40B4-BE49-F238E27FC236}">
                  <a16:creationId xmlns:a16="http://schemas.microsoft.com/office/drawing/2014/main" id="{38BF0190-156D-1E40-8585-C49428A5ECE6}"/>
                </a:ext>
              </a:extLst>
            </p:cNvPr>
            <p:cNvCxnSpPr>
              <a:cxnSpLocks/>
              <a:stCxn id="18" idx="4"/>
              <a:endCxn id="25" idx="0"/>
            </p:cNvCxnSpPr>
            <p:nvPr/>
          </p:nvCxnSpPr>
          <p:spPr>
            <a:xfrm flipH="1">
              <a:off x="7963111" y="3201476"/>
              <a:ext cx="2007" cy="2707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72">
              <a:extLst>
                <a:ext uri="{FF2B5EF4-FFF2-40B4-BE49-F238E27FC236}">
                  <a16:creationId xmlns:a16="http://schemas.microsoft.com/office/drawing/2014/main" id="{FC4A3AF2-D767-3C44-BFE8-32C4B51DA589}"/>
                </a:ext>
              </a:extLst>
            </p:cNvPr>
            <p:cNvCxnSpPr>
              <a:cxnSpLocks/>
              <a:stCxn id="11" idx="4"/>
              <a:endCxn id="18" idx="0"/>
            </p:cNvCxnSpPr>
            <p:nvPr/>
          </p:nvCxnSpPr>
          <p:spPr>
            <a:xfrm flipH="1">
              <a:off x="7965120" y="2771424"/>
              <a:ext cx="2008" cy="2964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eur droit 73">
              <a:extLst>
                <a:ext uri="{FF2B5EF4-FFF2-40B4-BE49-F238E27FC236}">
                  <a16:creationId xmlns:a16="http://schemas.microsoft.com/office/drawing/2014/main" id="{7142C6F9-1BEC-E146-ADF7-FB56832980DA}"/>
                </a:ext>
              </a:extLst>
            </p:cNvPr>
            <p:cNvCxnSpPr>
              <a:cxnSpLocks/>
              <a:stCxn id="12" idx="4"/>
              <a:endCxn id="19" idx="0"/>
            </p:cNvCxnSpPr>
            <p:nvPr/>
          </p:nvCxnSpPr>
          <p:spPr>
            <a:xfrm flipH="1">
              <a:off x="8451539" y="2771002"/>
              <a:ext cx="2008" cy="2964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eur droit 74">
              <a:extLst>
                <a:ext uri="{FF2B5EF4-FFF2-40B4-BE49-F238E27FC236}">
                  <a16:creationId xmlns:a16="http://schemas.microsoft.com/office/drawing/2014/main" id="{5EC52465-4D05-9344-8D95-1289539F26BF}"/>
                </a:ext>
              </a:extLst>
            </p:cNvPr>
            <p:cNvCxnSpPr>
              <a:cxnSpLocks/>
              <a:stCxn id="19" idx="4"/>
              <a:endCxn id="26" idx="0"/>
            </p:cNvCxnSpPr>
            <p:nvPr/>
          </p:nvCxnSpPr>
          <p:spPr>
            <a:xfrm flipH="1">
              <a:off x="8449531" y="3201055"/>
              <a:ext cx="2007" cy="2707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cteur droit 75">
              <a:extLst>
                <a:ext uri="{FF2B5EF4-FFF2-40B4-BE49-F238E27FC236}">
                  <a16:creationId xmlns:a16="http://schemas.microsoft.com/office/drawing/2014/main" id="{866EC940-2ED4-284B-97C1-A00927E32862}"/>
                </a:ext>
              </a:extLst>
            </p:cNvPr>
            <p:cNvCxnSpPr>
              <a:cxnSpLocks/>
              <a:stCxn id="26" idx="4"/>
              <a:endCxn id="33" idx="0"/>
            </p:cNvCxnSpPr>
            <p:nvPr/>
          </p:nvCxnSpPr>
          <p:spPr>
            <a:xfrm flipH="1">
              <a:off x="8447521" y="3605409"/>
              <a:ext cx="2009" cy="23473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droit 76">
              <a:extLst>
                <a:ext uri="{FF2B5EF4-FFF2-40B4-BE49-F238E27FC236}">
                  <a16:creationId xmlns:a16="http://schemas.microsoft.com/office/drawing/2014/main" id="{ED8EB2B1-EBFE-D84E-91FD-C16C693E9C38}"/>
                </a:ext>
              </a:extLst>
            </p:cNvPr>
            <p:cNvCxnSpPr>
              <a:cxnSpLocks/>
              <a:stCxn id="27" idx="4"/>
              <a:endCxn id="34" idx="0"/>
            </p:cNvCxnSpPr>
            <p:nvPr/>
          </p:nvCxnSpPr>
          <p:spPr>
            <a:xfrm flipH="1">
              <a:off x="8943378" y="3603134"/>
              <a:ext cx="2009" cy="23473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eur droit 77">
              <a:extLst>
                <a:ext uri="{FF2B5EF4-FFF2-40B4-BE49-F238E27FC236}">
                  <a16:creationId xmlns:a16="http://schemas.microsoft.com/office/drawing/2014/main" id="{FCD3C7F9-E3DB-EE46-8803-040C0087E7AD}"/>
                </a:ext>
              </a:extLst>
            </p:cNvPr>
            <p:cNvCxnSpPr>
              <a:cxnSpLocks/>
              <a:stCxn id="20" idx="4"/>
              <a:endCxn id="27" idx="0"/>
            </p:cNvCxnSpPr>
            <p:nvPr/>
          </p:nvCxnSpPr>
          <p:spPr>
            <a:xfrm flipH="1">
              <a:off x="8945389" y="3198780"/>
              <a:ext cx="2007" cy="2707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eur droit 78">
              <a:extLst>
                <a:ext uri="{FF2B5EF4-FFF2-40B4-BE49-F238E27FC236}">
                  <a16:creationId xmlns:a16="http://schemas.microsoft.com/office/drawing/2014/main" id="{02D8F5EE-FB25-A840-85FE-1F6CE3A8A8F6}"/>
                </a:ext>
              </a:extLst>
            </p:cNvPr>
            <p:cNvCxnSpPr>
              <a:cxnSpLocks/>
              <a:stCxn id="13" idx="4"/>
              <a:endCxn id="20" idx="0"/>
            </p:cNvCxnSpPr>
            <p:nvPr/>
          </p:nvCxnSpPr>
          <p:spPr>
            <a:xfrm flipH="1">
              <a:off x="8947396" y="2768727"/>
              <a:ext cx="2008" cy="2964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Ellipse 79">
              <a:extLst>
                <a:ext uri="{FF2B5EF4-FFF2-40B4-BE49-F238E27FC236}">
                  <a16:creationId xmlns:a16="http://schemas.microsoft.com/office/drawing/2014/main" id="{6F65741C-9032-894C-AFB5-10F2532DD855}"/>
                </a:ext>
              </a:extLst>
            </p:cNvPr>
            <p:cNvSpPr/>
            <p:nvPr/>
          </p:nvSpPr>
          <p:spPr>
            <a:xfrm>
              <a:off x="6038304" y="2227631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Ellipse 80">
              <a:extLst>
                <a:ext uri="{FF2B5EF4-FFF2-40B4-BE49-F238E27FC236}">
                  <a16:creationId xmlns:a16="http://schemas.microsoft.com/office/drawing/2014/main" id="{36D3DE7F-9396-AE46-84F5-9767E1DF3E43}"/>
                </a:ext>
              </a:extLst>
            </p:cNvPr>
            <p:cNvSpPr/>
            <p:nvPr/>
          </p:nvSpPr>
          <p:spPr>
            <a:xfrm>
              <a:off x="6505386" y="2228064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Ellipse 81">
              <a:extLst>
                <a:ext uri="{FF2B5EF4-FFF2-40B4-BE49-F238E27FC236}">
                  <a16:creationId xmlns:a16="http://schemas.microsoft.com/office/drawing/2014/main" id="{E7F63FC1-489B-864F-82B0-A68CC7CEFE7E}"/>
                </a:ext>
              </a:extLst>
            </p:cNvPr>
            <p:cNvSpPr/>
            <p:nvPr/>
          </p:nvSpPr>
          <p:spPr>
            <a:xfrm>
              <a:off x="6973637" y="2227777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Ellipse 82">
              <a:extLst>
                <a:ext uri="{FF2B5EF4-FFF2-40B4-BE49-F238E27FC236}">
                  <a16:creationId xmlns:a16="http://schemas.microsoft.com/office/drawing/2014/main" id="{20D3B482-4B7D-1E49-8D6C-9CB1903BF934}"/>
                </a:ext>
              </a:extLst>
            </p:cNvPr>
            <p:cNvSpPr/>
            <p:nvPr/>
          </p:nvSpPr>
          <p:spPr>
            <a:xfrm>
              <a:off x="7411552" y="2227777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84" name="Ellipse 83">
              <a:extLst>
                <a:ext uri="{FF2B5EF4-FFF2-40B4-BE49-F238E27FC236}">
                  <a16:creationId xmlns:a16="http://schemas.microsoft.com/office/drawing/2014/main" id="{44DC1037-D863-8F4F-8C9F-AA6A2CF0C63F}"/>
                </a:ext>
              </a:extLst>
            </p:cNvPr>
            <p:cNvSpPr/>
            <p:nvPr/>
          </p:nvSpPr>
          <p:spPr>
            <a:xfrm>
              <a:off x="7882793" y="2225178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Ellipse 84">
              <a:extLst>
                <a:ext uri="{FF2B5EF4-FFF2-40B4-BE49-F238E27FC236}">
                  <a16:creationId xmlns:a16="http://schemas.microsoft.com/office/drawing/2014/main" id="{B5F07358-32D1-E848-8A2E-CB198E033DD1}"/>
                </a:ext>
              </a:extLst>
            </p:cNvPr>
            <p:cNvSpPr/>
            <p:nvPr/>
          </p:nvSpPr>
          <p:spPr>
            <a:xfrm>
              <a:off x="8369212" y="2224756"/>
              <a:ext cx="156617" cy="13364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Ellipse 85">
              <a:extLst>
                <a:ext uri="{FF2B5EF4-FFF2-40B4-BE49-F238E27FC236}">
                  <a16:creationId xmlns:a16="http://schemas.microsoft.com/office/drawing/2014/main" id="{3949137D-800F-374B-8235-E3381F5ADA24}"/>
                </a:ext>
              </a:extLst>
            </p:cNvPr>
            <p:cNvSpPr/>
            <p:nvPr/>
          </p:nvSpPr>
          <p:spPr>
            <a:xfrm>
              <a:off x="8865070" y="2222482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7" name="Connecteur droit 86">
              <a:extLst>
                <a:ext uri="{FF2B5EF4-FFF2-40B4-BE49-F238E27FC236}">
                  <a16:creationId xmlns:a16="http://schemas.microsoft.com/office/drawing/2014/main" id="{8427C676-32FE-7443-9646-5C3880EE491D}"/>
                </a:ext>
              </a:extLst>
            </p:cNvPr>
            <p:cNvCxnSpPr>
              <a:stCxn id="80" idx="6"/>
              <a:endCxn id="81" idx="2"/>
            </p:cNvCxnSpPr>
            <p:nvPr/>
          </p:nvCxnSpPr>
          <p:spPr>
            <a:xfrm>
              <a:off x="6194921" y="2294452"/>
              <a:ext cx="310465" cy="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cteur droit 87">
              <a:extLst>
                <a:ext uri="{FF2B5EF4-FFF2-40B4-BE49-F238E27FC236}">
                  <a16:creationId xmlns:a16="http://schemas.microsoft.com/office/drawing/2014/main" id="{F519D9B7-09D5-334F-82C4-F7ED63AE9B80}"/>
                </a:ext>
              </a:extLst>
            </p:cNvPr>
            <p:cNvCxnSpPr>
              <a:cxnSpLocks/>
              <a:stCxn id="81" idx="6"/>
              <a:endCxn id="82" idx="2"/>
            </p:cNvCxnSpPr>
            <p:nvPr/>
          </p:nvCxnSpPr>
          <p:spPr>
            <a:xfrm flipV="1">
              <a:off x="6662003" y="2294598"/>
              <a:ext cx="311633" cy="2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cteur droit 88">
              <a:extLst>
                <a:ext uri="{FF2B5EF4-FFF2-40B4-BE49-F238E27FC236}">
                  <a16:creationId xmlns:a16="http://schemas.microsoft.com/office/drawing/2014/main" id="{F1F80930-2215-9E40-9791-99BAB3722289}"/>
                </a:ext>
              </a:extLst>
            </p:cNvPr>
            <p:cNvCxnSpPr>
              <a:cxnSpLocks/>
              <a:stCxn id="82" idx="6"/>
              <a:endCxn id="83" idx="2"/>
            </p:cNvCxnSpPr>
            <p:nvPr/>
          </p:nvCxnSpPr>
          <p:spPr>
            <a:xfrm>
              <a:off x="7130253" y="2294598"/>
              <a:ext cx="28129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cteur droit 89">
              <a:extLst>
                <a:ext uri="{FF2B5EF4-FFF2-40B4-BE49-F238E27FC236}">
                  <a16:creationId xmlns:a16="http://schemas.microsoft.com/office/drawing/2014/main" id="{6D6B8E3F-8DF1-9042-B38E-FD476A218133}"/>
                </a:ext>
              </a:extLst>
            </p:cNvPr>
            <p:cNvCxnSpPr>
              <a:cxnSpLocks/>
              <a:stCxn id="83" idx="6"/>
              <a:endCxn id="84" idx="2"/>
            </p:cNvCxnSpPr>
            <p:nvPr/>
          </p:nvCxnSpPr>
          <p:spPr>
            <a:xfrm flipV="1">
              <a:off x="7568168" y="2292000"/>
              <a:ext cx="314623" cy="25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necteur droit 90">
              <a:extLst>
                <a:ext uri="{FF2B5EF4-FFF2-40B4-BE49-F238E27FC236}">
                  <a16:creationId xmlns:a16="http://schemas.microsoft.com/office/drawing/2014/main" id="{38620481-571D-E144-9627-9C0C2AFA167A}"/>
                </a:ext>
              </a:extLst>
            </p:cNvPr>
            <p:cNvCxnSpPr>
              <a:cxnSpLocks/>
              <a:stCxn id="84" idx="6"/>
              <a:endCxn id="85" idx="2"/>
            </p:cNvCxnSpPr>
            <p:nvPr/>
          </p:nvCxnSpPr>
          <p:spPr>
            <a:xfrm flipV="1">
              <a:off x="8039410" y="2291578"/>
              <a:ext cx="329803" cy="4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cteur droit 91">
              <a:extLst>
                <a:ext uri="{FF2B5EF4-FFF2-40B4-BE49-F238E27FC236}">
                  <a16:creationId xmlns:a16="http://schemas.microsoft.com/office/drawing/2014/main" id="{832F6391-387E-4D41-9877-0788D73397CE}"/>
                </a:ext>
              </a:extLst>
            </p:cNvPr>
            <p:cNvCxnSpPr>
              <a:cxnSpLocks/>
              <a:stCxn id="85" idx="6"/>
              <a:endCxn id="86" idx="2"/>
            </p:cNvCxnSpPr>
            <p:nvPr/>
          </p:nvCxnSpPr>
          <p:spPr>
            <a:xfrm flipV="1">
              <a:off x="8525830" y="2289302"/>
              <a:ext cx="339241" cy="22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cteur droit 92">
              <a:extLst>
                <a:ext uri="{FF2B5EF4-FFF2-40B4-BE49-F238E27FC236}">
                  <a16:creationId xmlns:a16="http://schemas.microsoft.com/office/drawing/2014/main" id="{B7D752CA-9CC7-0441-AABD-1E3FF9918992}"/>
                </a:ext>
              </a:extLst>
            </p:cNvPr>
            <p:cNvCxnSpPr>
              <a:cxnSpLocks/>
              <a:endCxn id="13" idx="0"/>
            </p:cNvCxnSpPr>
            <p:nvPr/>
          </p:nvCxnSpPr>
          <p:spPr>
            <a:xfrm>
              <a:off x="8945387" y="2348176"/>
              <a:ext cx="4018" cy="28691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necteur droit 93">
              <a:extLst>
                <a:ext uri="{FF2B5EF4-FFF2-40B4-BE49-F238E27FC236}">
                  <a16:creationId xmlns:a16="http://schemas.microsoft.com/office/drawing/2014/main" id="{104A4F73-5BFA-B44F-810A-2A980DA334F1}"/>
                </a:ext>
              </a:extLst>
            </p:cNvPr>
            <p:cNvCxnSpPr>
              <a:cxnSpLocks/>
              <a:stCxn id="85" idx="4"/>
              <a:endCxn id="12" idx="0"/>
            </p:cNvCxnSpPr>
            <p:nvPr/>
          </p:nvCxnSpPr>
          <p:spPr>
            <a:xfrm>
              <a:off x="8447520" y="2358398"/>
              <a:ext cx="6027" cy="2789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cteur droit 94">
              <a:extLst>
                <a:ext uri="{FF2B5EF4-FFF2-40B4-BE49-F238E27FC236}">
                  <a16:creationId xmlns:a16="http://schemas.microsoft.com/office/drawing/2014/main" id="{3F946976-C108-9147-BF6D-8798BC5B58B4}"/>
                </a:ext>
              </a:extLst>
            </p:cNvPr>
            <p:cNvCxnSpPr>
              <a:cxnSpLocks/>
              <a:stCxn id="84" idx="4"/>
              <a:endCxn id="11" idx="0"/>
            </p:cNvCxnSpPr>
            <p:nvPr/>
          </p:nvCxnSpPr>
          <p:spPr>
            <a:xfrm>
              <a:off x="7961102" y="2358820"/>
              <a:ext cx="6027" cy="2789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cteur droit 95">
              <a:extLst>
                <a:ext uri="{FF2B5EF4-FFF2-40B4-BE49-F238E27FC236}">
                  <a16:creationId xmlns:a16="http://schemas.microsoft.com/office/drawing/2014/main" id="{E5D4ED98-F357-F244-8AF5-43B184C1F576}"/>
                </a:ext>
              </a:extLst>
            </p:cNvPr>
            <p:cNvCxnSpPr>
              <a:cxnSpLocks/>
              <a:stCxn id="83" idx="4"/>
              <a:endCxn id="10" idx="0"/>
            </p:cNvCxnSpPr>
            <p:nvPr/>
          </p:nvCxnSpPr>
          <p:spPr>
            <a:xfrm>
              <a:off x="7489862" y="2361419"/>
              <a:ext cx="6027" cy="2789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cteur droit 96">
              <a:extLst>
                <a:ext uri="{FF2B5EF4-FFF2-40B4-BE49-F238E27FC236}">
                  <a16:creationId xmlns:a16="http://schemas.microsoft.com/office/drawing/2014/main" id="{4970E42E-2839-7248-9F7B-1A007DD80647}"/>
                </a:ext>
              </a:extLst>
            </p:cNvPr>
            <p:cNvCxnSpPr>
              <a:cxnSpLocks/>
              <a:stCxn id="82" idx="4"/>
              <a:endCxn id="9" idx="0"/>
            </p:cNvCxnSpPr>
            <p:nvPr/>
          </p:nvCxnSpPr>
          <p:spPr>
            <a:xfrm>
              <a:off x="7051945" y="2361419"/>
              <a:ext cx="6027" cy="2789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cteur droit 97">
              <a:extLst>
                <a:ext uri="{FF2B5EF4-FFF2-40B4-BE49-F238E27FC236}">
                  <a16:creationId xmlns:a16="http://schemas.microsoft.com/office/drawing/2014/main" id="{29CD55C9-CA91-F046-9622-B557131B93DC}"/>
                </a:ext>
              </a:extLst>
            </p:cNvPr>
            <p:cNvCxnSpPr>
              <a:cxnSpLocks/>
              <a:stCxn id="81" idx="4"/>
              <a:endCxn id="8" idx="0"/>
            </p:cNvCxnSpPr>
            <p:nvPr/>
          </p:nvCxnSpPr>
          <p:spPr>
            <a:xfrm>
              <a:off x="6583695" y="2361706"/>
              <a:ext cx="6027" cy="2789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cteur droit 98">
              <a:extLst>
                <a:ext uri="{FF2B5EF4-FFF2-40B4-BE49-F238E27FC236}">
                  <a16:creationId xmlns:a16="http://schemas.microsoft.com/office/drawing/2014/main" id="{5A709D66-40FB-3448-B143-DD90530D683A}"/>
                </a:ext>
              </a:extLst>
            </p:cNvPr>
            <p:cNvCxnSpPr>
              <a:cxnSpLocks/>
              <a:stCxn id="80" idx="4"/>
              <a:endCxn id="7" idx="0"/>
            </p:cNvCxnSpPr>
            <p:nvPr/>
          </p:nvCxnSpPr>
          <p:spPr>
            <a:xfrm>
              <a:off x="6116612" y="2361273"/>
              <a:ext cx="6027" cy="2789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Ellipse 99">
              <a:extLst>
                <a:ext uri="{FF2B5EF4-FFF2-40B4-BE49-F238E27FC236}">
                  <a16:creationId xmlns:a16="http://schemas.microsoft.com/office/drawing/2014/main" id="{39CE07E3-DFD9-854B-93A0-E7F89A9151D7}"/>
                </a:ext>
              </a:extLst>
            </p:cNvPr>
            <p:cNvSpPr/>
            <p:nvPr/>
          </p:nvSpPr>
          <p:spPr>
            <a:xfrm>
              <a:off x="6042321" y="1816350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Ellipse 100">
              <a:extLst>
                <a:ext uri="{FF2B5EF4-FFF2-40B4-BE49-F238E27FC236}">
                  <a16:creationId xmlns:a16="http://schemas.microsoft.com/office/drawing/2014/main" id="{365068B1-0DE7-5049-A769-2A293DE862D4}"/>
                </a:ext>
              </a:extLst>
            </p:cNvPr>
            <p:cNvSpPr/>
            <p:nvPr/>
          </p:nvSpPr>
          <p:spPr>
            <a:xfrm>
              <a:off x="6509406" y="1816784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Ellipse 101">
              <a:extLst>
                <a:ext uri="{FF2B5EF4-FFF2-40B4-BE49-F238E27FC236}">
                  <a16:creationId xmlns:a16="http://schemas.microsoft.com/office/drawing/2014/main" id="{19C07E19-E646-0445-B092-F297AE5E6285}"/>
                </a:ext>
              </a:extLst>
            </p:cNvPr>
            <p:cNvSpPr/>
            <p:nvPr/>
          </p:nvSpPr>
          <p:spPr>
            <a:xfrm>
              <a:off x="6977654" y="1816497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Ellipse 102">
              <a:extLst>
                <a:ext uri="{FF2B5EF4-FFF2-40B4-BE49-F238E27FC236}">
                  <a16:creationId xmlns:a16="http://schemas.microsoft.com/office/drawing/2014/main" id="{E6212A4C-6E62-F842-A4C4-1644D4B63FB5}"/>
                </a:ext>
              </a:extLst>
            </p:cNvPr>
            <p:cNvSpPr/>
            <p:nvPr/>
          </p:nvSpPr>
          <p:spPr>
            <a:xfrm>
              <a:off x="7415571" y="1816497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104" name="Ellipse 103">
              <a:extLst>
                <a:ext uri="{FF2B5EF4-FFF2-40B4-BE49-F238E27FC236}">
                  <a16:creationId xmlns:a16="http://schemas.microsoft.com/office/drawing/2014/main" id="{6E3BBE1F-741C-784A-AD28-B8499FE91526}"/>
                </a:ext>
              </a:extLst>
            </p:cNvPr>
            <p:cNvSpPr/>
            <p:nvPr/>
          </p:nvSpPr>
          <p:spPr>
            <a:xfrm>
              <a:off x="7886811" y="1813897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Ellipse 104">
              <a:extLst>
                <a:ext uri="{FF2B5EF4-FFF2-40B4-BE49-F238E27FC236}">
                  <a16:creationId xmlns:a16="http://schemas.microsoft.com/office/drawing/2014/main" id="{12DE2C70-2342-2E48-A721-915BBA09B409}"/>
                </a:ext>
              </a:extLst>
            </p:cNvPr>
            <p:cNvSpPr/>
            <p:nvPr/>
          </p:nvSpPr>
          <p:spPr>
            <a:xfrm>
              <a:off x="8373230" y="1813475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Ellipse 105">
              <a:extLst>
                <a:ext uri="{FF2B5EF4-FFF2-40B4-BE49-F238E27FC236}">
                  <a16:creationId xmlns:a16="http://schemas.microsoft.com/office/drawing/2014/main" id="{BA8A3EAF-EABE-3940-A572-F99C5FF627D8}"/>
                </a:ext>
              </a:extLst>
            </p:cNvPr>
            <p:cNvSpPr/>
            <p:nvPr/>
          </p:nvSpPr>
          <p:spPr>
            <a:xfrm>
              <a:off x="8869087" y="1811200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7" name="Connecteur droit 106">
              <a:extLst>
                <a:ext uri="{FF2B5EF4-FFF2-40B4-BE49-F238E27FC236}">
                  <a16:creationId xmlns:a16="http://schemas.microsoft.com/office/drawing/2014/main" id="{DC41CC03-61D8-654F-A1EC-D4954F03C9C1}"/>
                </a:ext>
              </a:extLst>
            </p:cNvPr>
            <p:cNvCxnSpPr>
              <a:stCxn id="100" idx="6"/>
              <a:endCxn id="101" idx="2"/>
            </p:cNvCxnSpPr>
            <p:nvPr/>
          </p:nvCxnSpPr>
          <p:spPr>
            <a:xfrm>
              <a:off x="6198939" y="1883171"/>
              <a:ext cx="310465" cy="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necteur droit 107">
              <a:extLst>
                <a:ext uri="{FF2B5EF4-FFF2-40B4-BE49-F238E27FC236}">
                  <a16:creationId xmlns:a16="http://schemas.microsoft.com/office/drawing/2014/main" id="{E9043E8C-C7AB-324C-BFAB-ABF426CF4CDA}"/>
                </a:ext>
              </a:extLst>
            </p:cNvPr>
            <p:cNvCxnSpPr>
              <a:cxnSpLocks/>
              <a:stCxn id="101" idx="6"/>
              <a:endCxn id="102" idx="2"/>
            </p:cNvCxnSpPr>
            <p:nvPr/>
          </p:nvCxnSpPr>
          <p:spPr>
            <a:xfrm flipV="1">
              <a:off x="6666020" y="1883317"/>
              <a:ext cx="311633" cy="2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necteur droit 108">
              <a:extLst>
                <a:ext uri="{FF2B5EF4-FFF2-40B4-BE49-F238E27FC236}">
                  <a16:creationId xmlns:a16="http://schemas.microsoft.com/office/drawing/2014/main" id="{05B90979-8113-D849-B963-2E9F8AD10EA2}"/>
                </a:ext>
              </a:extLst>
            </p:cNvPr>
            <p:cNvCxnSpPr>
              <a:cxnSpLocks/>
              <a:stCxn id="102" idx="6"/>
              <a:endCxn id="103" idx="2"/>
            </p:cNvCxnSpPr>
            <p:nvPr/>
          </p:nvCxnSpPr>
          <p:spPr>
            <a:xfrm>
              <a:off x="7134271" y="1883317"/>
              <a:ext cx="28129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necteur droit 109">
              <a:extLst>
                <a:ext uri="{FF2B5EF4-FFF2-40B4-BE49-F238E27FC236}">
                  <a16:creationId xmlns:a16="http://schemas.microsoft.com/office/drawing/2014/main" id="{3660586F-5A02-2145-B852-CF5364FBD418}"/>
                </a:ext>
              </a:extLst>
            </p:cNvPr>
            <p:cNvCxnSpPr>
              <a:cxnSpLocks/>
              <a:stCxn id="103" idx="6"/>
              <a:endCxn id="104" idx="2"/>
            </p:cNvCxnSpPr>
            <p:nvPr/>
          </p:nvCxnSpPr>
          <p:spPr>
            <a:xfrm flipV="1">
              <a:off x="7572187" y="1880718"/>
              <a:ext cx="314623" cy="25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cteur droit 110">
              <a:extLst>
                <a:ext uri="{FF2B5EF4-FFF2-40B4-BE49-F238E27FC236}">
                  <a16:creationId xmlns:a16="http://schemas.microsoft.com/office/drawing/2014/main" id="{9C818B57-BF86-DF42-A18F-7AFF94F0DA3B}"/>
                </a:ext>
              </a:extLst>
            </p:cNvPr>
            <p:cNvCxnSpPr>
              <a:cxnSpLocks/>
              <a:stCxn id="104" idx="6"/>
              <a:endCxn id="105" idx="2"/>
            </p:cNvCxnSpPr>
            <p:nvPr/>
          </p:nvCxnSpPr>
          <p:spPr>
            <a:xfrm flipV="1">
              <a:off x="8043429" y="1880296"/>
              <a:ext cx="329803" cy="4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necteur droit 111">
              <a:extLst>
                <a:ext uri="{FF2B5EF4-FFF2-40B4-BE49-F238E27FC236}">
                  <a16:creationId xmlns:a16="http://schemas.microsoft.com/office/drawing/2014/main" id="{1C5B109C-4AF0-D346-9055-B86E4568AB15}"/>
                </a:ext>
              </a:extLst>
            </p:cNvPr>
            <p:cNvCxnSpPr>
              <a:cxnSpLocks/>
              <a:stCxn id="106" idx="6"/>
              <a:endCxn id="129" idx="2"/>
            </p:cNvCxnSpPr>
            <p:nvPr/>
          </p:nvCxnSpPr>
          <p:spPr>
            <a:xfrm>
              <a:off x="9025705" y="1878022"/>
              <a:ext cx="352951" cy="22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necteur droit 112">
              <a:extLst>
                <a:ext uri="{FF2B5EF4-FFF2-40B4-BE49-F238E27FC236}">
                  <a16:creationId xmlns:a16="http://schemas.microsoft.com/office/drawing/2014/main" id="{BE1694AD-634E-EF49-9F0F-6E92430EC658}"/>
                </a:ext>
              </a:extLst>
            </p:cNvPr>
            <p:cNvCxnSpPr>
              <a:cxnSpLocks/>
              <a:stCxn id="106" idx="4"/>
              <a:endCxn id="86" idx="0"/>
            </p:cNvCxnSpPr>
            <p:nvPr/>
          </p:nvCxnSpPr>
          <p:spPr>
            <a:xfrm flipH="1">
              <a:off x="8943378" y="1944842"/>
              <a:ext cx="4019" cy="2776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necteur droit 113">
              <a:extLst>
                <a:ext uri="{FF2B5EF4-FFF2-40B4-BE49-F238E27FC236}">
                  <a16:creationId xmlns:a16="http://schemas.microsoft.com/office/drawing/2014/main" id="{33B86E25-5923-7440-8E3F-265BD512BB81}"/>
                </a:ext>
              </a:extLst>
            </p:cNvPr>
            <p:cNvCxnSpPr>
              <a:cxnSpLocks/>
              <a:stCxn id="105" idx="4"/>
              <a:endCxn id="85" idx="0"/>
            </p:cNvCxnSpPr>
            <p:nvPr/>
          </p:nvCxnSpPr>
          <p:spPr>
            <a:xfrm flipH="1">
              <a:off x="8447520" y="1947117"/>
              <a:ext cx="4019" cy="2776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necteur droit 114">
              <a:extLst>
                <a:ext uri="{FF2B5EF4-FFF2-40B4-BE49-F238E27FC236}">
                  <a16:creationId xmlns:a16="http://schemas.microsoft.com/office/drawing/2014/main" id="{4CACF573-318C-6749-9D57-B725F0191622}"/>
                </a:ext>
              </a:extLst>
            </p:cNvPr>
            <p:cNvCxnSpPr>
              <a:cxnSpLocks/>
              <a:stCxn id="104" idx="4"/>
              <a:endCxn id="84" idx="0"/>
            </p:cNvCxnSpPr>
            <p:nvPr/>
          </p:nvCxnSpPr>
          <p:spPr>
            <a:xfrm flipH="1">
              <a:off x="7961102" y="1947538"/>
              <a:ext cx="4019" cy="2776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necteur droit 115">
              <a:extLst>
                <a:ext uri="{FF2B5EF4-FFF2-40B4-BE49-F238E27FC236}">
                  <a16:creationId xmlns:a16="http://schemas.microsoft.com/office/drawing/2014/main" id="{4B1D3062-78DB-AF48-B5A0-50935006146D}"/>
                </a:ext>
              </a:extLst>
            </p:cNvPr>
            <p:cNvCxnSpPr>
              <a:cxnSpLocks/>
              <a:stCxn id="103" idx="4"/>
              <a:endCxn id="83" idx="0"/>
            </p:cNvCxnSpPr>
            <p:nvPr/>
          </p:nvCxnSpPr>
          <p:spPr>
            <a:xfrm flipH="1">
              <a:off x="7489862" y="1950138"/>
              <a:ext cx="4019" cy="2776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necteur droit 116">
              <a:extLst>
                <a:ext uri="{FF2B5EF4-FFF2-40B4-BE49-F238E27FC236}">
                  <a16:creationId xmlns:a16="http://schemas.microsoft.com/office/drawing/2014/main" id="{27890038-F0F8-E745-A9E7-F87F2B5E1E73}"/>
                </a:ext>
              </a:extLst>
            </p:cNvPr>
            <p:cNvCxnSpPr>
              <a:cxnSpLocks/>
              <a:stCxn id="102" idx="4"/>
              <a:endCxn id="82" idx="0"/>
            </p:cNvCxnSpPr>
            <p:nvPr/>
          </p:nvCxnSpPr>
          <p:spPr>
            <a:xfrm flipH="1">
              <a:off x="7051945" y="1950138"/>
              <a:ext cx="4019" cy="2776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necteur droit 117">
              <a:extLst>
                <a:ext uri="{FF2B5EF4-FFF2-40B4-BE49-F238E27FC236}">
                  <a16:creationId xmlns:a16="http://schemas.microsoft.com/office/drawing/2014/main" id="{E000D4BF-E85F-954D-9C2A-84B4CF0C56D4}"/>
                </a:ext>
              </a:extLst>
            </p:cNvPr>
            <p:cNvCxnSpPr>
              <a:cxnSpLocks/>
              <a:stCxn id="101" idx="4"/>
              <a:endCxn id="81" idx="0"/>
            </p:cNvCxnSpPr>
            <p:nvPr/>
          </p:nvCxnSpPr>
          <p:spPr>
            <a:xfrm flipH="1">
              <a:off x="6583695" y="1950425"/>
              <a:ext cx="4019" cy="2776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necteur droit 118">
              <a:extLst>
                <a:ext uri="{FF2B5EF4-FFF2-40B4-BE49-F238E27FC236}">
                  <a16:creationId xmlns:a16="http://schemas.microsoft.com/office/drawing/2014/main" id="{BC9C5334-12D4-294F-A69E-D4F1DF7F89D2}"/>
                </a:ext>
              </a:extLst>
            </p:cNvPr>
            <p:cNvCxnSpPr>
              <a:cxnSpLocks/>
              <a:stCxn id="100" idx="4"/>
              <a:endCxn id="80" idx="0"/>
            </p:cNvCxnSpPr>
            <p:nvPr/>
          </p:nvCxnSpPr>
          <p:spPr>
            <a:xfrm flipH="1">
              <a:off x="6116612" y="1949991"/>
              <a:ext cx="4019" cy="2776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Ellipse 119">
              <a:extLst>
                <a:ext uri="{FF2B5EF4-FFF2-40B4-BE49-F238E27FC236}">
                  <a16:creationId xmlns:a16="http://schemas.microsoft.com/office/drawing/2014/main" id="{DB84F5A4-5779-BB47-A0C4-E745BFB49268}"/>
                </a:ext>
              </a:extLst>
            </p:cNvPr>
            <p:cNvSpPr/>
            <p:nvPr/>
          </p:nvSpPr>
          <p:spPr>
            <a:xfrm>
              <a:off x="9380665" y="2637360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Ellipse 120">
              <a:extLst>
                <a:ext uri="{FF2B5EF4-FFF2-40B4-BE49-F238E27FC236}">
                  <a16:creationId xmlns:a16="http://schemas.microsoft.com/office/drawing/2014/main" id="{2D9F15C3-FDDF-EC48-9B5F-A9E9E871EC14}"/>
                </a:ext>
              </a:extLst>
            </p:cNvPr>
            <p:cNvSpPr/>
            <p:nvPr/>
          </p:nvSpPr>
          <p:spPr>
            <a:xfrm>
              <a:off x="9378655" y="3067412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Ellipse 121">
              <a:extLst>
                <a:ext uri="{FF2B5EF4-FFF2-40B4-BE49-F238E27FC236}">
                  <a16:creationId xmlns:a16="http://schemas.microsoft.com/office/drawing/2014/main" id="{AD39C4A4-3F6E-704B-B1C6-D76FAD4BDF50}"/>
                </a:ext>
              </a:extLst>
            </p:cNvPr>
            <p:cNvSpPr/>
            <p:nvPr/>
          </p:nvSpPr>
          <p:spPr>
            <a:xfrm>
              <a:off x="9376648" y="3471767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Ellipse 122">
              <a:extLst>
                <a:ext uri="{FF2B5EF4-FFF2-40B4-BE49-F238E27FC236}">
                  <a16:creationId xmlns:a16="http://schemas.microsoft.com/office/drawing/2014/main" id="{C7E0C175-F855-B04C-8FEC-AFF40BD16A19}"/>
                </a:ext>
              </a:extLst>
            </p:cNvPr>
            <p:cNvSpPr/>
            <p:nvPr/>
          </p:nvSpPr>
          <p:spPr>
            <a:xfrm>
              <a:off x="9374638" y="3840139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4" name="Connecteur droit 123">
              <a:extLst>
                <a:ext uri="{FF2B5EF4-FFF2-40B4-BE49-F238E27FC236}">
                  <a16:creationId xmlns:a16="http://schemas.microsoft.com/office/drawing/2014/main" id="{36E6F86C-1558-0F42-87B4-2AB5A889C0AD}"/>
                </a:ext>
              </a:extLst>
            </p:cNvPr>
            <p:cNvCxnSpPr>
              <a:cxnSpLocks/>
              <a:stCxn id="122" idx="4"/>
              <a:endCxn id="123" idx="0"/>
            </p:cNvCxnSpPr>
            <p:nvPr/>
          </p:nvCxnSpPr>
          <p:spPr>
            <a:xfrm flipH="1">
              <a:off x="9452946" y="3605409"/>
              <a:ext cx="2009" cy="23473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necteur droit 124">
              <a:extLst>
                <a:ext uri="{FF2B5EF4-FFF2-40B4-BE49-F238E27FC236}">
                  <a16:creationId xmlns:a16="http://schemas.microsoft.com/office/drawing/2014/main" id="{C702AF3D-41C6-2E4C-969B-49BDCB525568}"/>
                </a:ext>
              </a:extLst>
            </p:cNvPr>
            <p:cNvCxnSpPr>
              <a:cxnSpLocks/>
              <a:stCxn id="121" idx="4"/>
              <a:endCxn id="122" idx="0"/>
            </p:cNvCxnSpPr>
            <p:nvPr/>
          </p:nvCxnSpPr>
          <p:spPr>
            <a:xfrm flipH="1">
              <a:off x="9454957" y="3201055"/>
              <a:ext cx="2007" cy="2707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necteur droit 125">
              <a:extLst>
                <a:ext uri="{FF2B5EF4-FFF2-40B4-BE49-F238E27FC236}">
                  <a16:creationId xmlns:a16="http://schemas.microsoft.com/office/drawing/2014/main" id="{356AA755-0E60-2D49-ABC1-C238ED553DDD}"/>
                </a:ext>
              </a:extLst>
            </p:cNvPr>
            <p:cNvCxnSpPr>
              <a:cxnSpLocks/>
              <a:stCxn id="120" idx="4"/>
              <a:endCxn id="121" idx="0"/>
            </p:cNvCxnSpPr>
            <p:nvPr/>
          </p:nvCxnSpPr>
          <p:spPr>
            <a:xfrm flipH="1">
              <a:off x="9456965" y="2771002"/>
              <a:ext cx="2008" cy="2964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Ellipse 126">
              <a:extLst>
                <a:ext uri="{FF2B5EF4-FFF2-40B4-BE49-F238E27FC236}">
                  <a16:creationId xmlns:a16="http://schemas.microsoft.com/office/drawing/2014/main" id="{7AB4B5A9-50D6-294E-902C-E70CE9509D04}"/>
                </a:ext>
              </a:extLst>
            </p:cNvPr>
            <p:cNvSpPr/>
            <p:nvPr/>
          </p:nvSpPr>
          <p:spPr>
            <a:xfrm>
              <a:off x="9374637" y="2224756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8" name="Connecteur droit 127">
              <a:extLst>
                <a:ext uri="{FF2B5EF4-FFF2-40B4-BE49-F238E27FC236}">
                  <a16:creationId xmlns:a16="http://schemas.microsoft.com/office/drawing/2014/main" id="{3B01C79F-4B98-DB4C-B8CE-097357D780D0}"/>
                </a:ext>
              </a:extLst>
            </p:cNvPr>
            <p:cNvCxnSpPr>
              <a:cxnSpLocks/>
              <a:endCxn id="120" idx="0"/>
            </p:cNvCxnSpPr>
            <p:nvPr/>
          </p:nvCxnSpPr>
          <p:spPr>
            <a:xfrm>
              <a:off x="9454955" y="2350450"/>
              <a:ext cx="4018" cy="28691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Ellipse 128">
              <a:extLst>
                <a:ext uri="{FF2B5EF4-FFF2-40B4-BE49-F238E27FC236}">
                  <a16:creationId xmlns:a16="http://schemas.microsoft.com/office/drawing/2014/main" id="{0B805D84-F906-A443-83C6-AC81CA6E73D5}"/>
                </a:ext>
              </a:extLst>
            </p:cNvPr>
            <p:cNvSpPr/>
            <p:nvPr/>
          </p:nvSpPr>
          <p:spPr>
            <a:xfrm>
              <a:off x="9378655" y="1813475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0" name="Connecteur droit 129">
              <a:extLst>
                <a:ext uri="{FF2B5EF4-FFF2-40B4-BE49-F238E27FC236}">
                  <a16:creationId xmlns:a16="http://schemas.microsoft.com/office/drawing/2014/main" id="{EBBFCEE8-72FE-ED41-AAA8-9840CF60FD4F}"/>
                </a:ext>
              </a:extLst>
            </p:cNvPr>
            <p:cNvCxnSpPr>
              <a:cxnSpLocks/>
              <a:stCxn id="129" idx="4"/>
              <a:endCxn id="127" idx="0"/>
            </p:cNvCxnSpPr>
            <p:nvPr/>
          </p:nvCxnSpPr>
          <p:spPr>
            <a:xfrm flipH="1">
              <a:off x="9452946" y="1947117"/>
              <a:ext cx="4019" cy="2776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Connecteur droit 130">
              <a:extLst>
                <a:ext uri="{FF2B5EF4-FFF2-40B4-BE49-F238E27FC236}">
                  <a16:creationId xmlns:a16="http://schemas.microsoft.com/office/drawing/2014/main" id="{93C350F5-BCEE-A044-800D-C54B3DBFC151}"/>
                </a:ext>
              </a:extLst>
            </p:cNvPr>
            <p:cNvCxnSpPr>
              <a:cxnSpLocks/>
              <a:stCxn id="105" idx="6"/>
              <a:endCxn id="106" idx="2"/>
            </p:cNvCxnSpPr>
            <p:nvPr/>
          </p:nvCxnSpPr>
          <p:spPr>
            <a:xfrm flipV="1">
              <a:off x="8529848" y="1878022"/>
              <a:ext cx="339241" cy="22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Connecteur droit 131">
              <a:extLst>
                <a:ext uri="{FF2B5EF4-FFF2-40B4-BE49-F238E27FC236}">
                  <a16:creationId xmlns:a16="http://schemas.microsoft.com/office/drawing/2014/main" id="{E76AB52B-6AD8-2544-BC8E-F86A765783AA}"/>
                </a:ext>
              </a:extLst>
            </p:cNvPr>
            <p:cNvCxnSpPr>
              <a:cxnSpLocks/>
              <a:stCxn id="86" idx="6"/>
              <a:endCxn id="127" idx="2"/>
            </p:cNvCxnSpPr>
            <p:nvPr/>
          </p:nvCxnSpPr>
          <p:spPr>
            <a:xfrm>
              <a:off x="9021686" y="2289302"/>
              <a:ext cx="352951" cy="22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Connecteur droit 132">
              <a:extLst>
                <a:ext uri="{FF2B5EF4-FFF2-40B4-BE49-F238E27FC236}">
                  <a16:creationId xmlns:a16="http://schemas.microsoft.com/office/drawing/2014/main" id="{55F3D0FF-53D6-E847-9E86-6B82C06ED7FF}"/>
                </a:ext>
              </a:extLst>
            </p:cNvPr>
            <p:cNvCxnSpPr>
              <a:cxnSpLocks/>
              <a:stCxn id="13" idx="6"/>
              <a:endCxn id="120" idx="2"/>
            </p:cNvCxnSpPr>
            <p:nvPr/>
          </p:nvCxnSpPr>
          <p:spPr>
            <a:xfrm>
              <a:off x="9027713" y="2701907"/>
              <a:ext cx="352951" cy="22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Connecteur droit 133">
              <a:extLst>
                <a:ext uri="{FF2B5EF4-FFF2-40B4-BE49-F238E27FC236}">
                  <a16:creationId xmlns:a16="http://schemas.microsoft.com/office/drawing/2014/main" id="{6E7A4DC4-65DF-944B-889F-020423E8E21E}"/>
                </a:ext>
              </a:extLst>
            </p:cNvPr>
            <p:cNvCxnSpPr>
              <a:cxnSpLocks/>
              <a:stCxn id="20" idx="6"/>
              <a:endCxn id="121" idx="2"/>
            </p:cNvCxnSpPr>
            <p:nvPr/>
          </p:nvCxnSpPr>
          <p:spPr>
            <a:xfrm>
              <a:off x="9025705" y="3131958"/>
              <a:ext cx="352951" cy="22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Connecteur droit 134">
              <a:extLst>
                <a:ext uri="{FF2B5EF4-FFF2-40B4-BE49-F238E27FC236}">
                  <a16:creationId xmlns:a16="http://schemas.microsoft.com/office/drawing/2014/main" id="{56940206-D8EA-7C43-9D5E-14CBC9975B8D}"/>
                </a:ext>
              </a:extLst>
            </p:cNvPr>
            <p:cNvCxnSpPr>
              <a:cxnSpLocks/>
              <a:stCxn id="27" idx="6"/>
              <a:endCxn id="122" idx="2"/>
            </p:cNvCxnSpPr>
            <p:nvPr/>
          </p:nvCxnSpPr>
          <p:spPr>
            <a:xfrm>
              <a:off x="9023697" y="3536313"/>
              <a:ext cx="352951" cy="22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Connecteur droit 135">
              <a:extLst>
                <a:ext uri="{FF2B5EF4-FFF2-40B4-BE49-F238E27FC236}">
                  <a16:creationId xmlns:a16="http://schemas.microsoft.com/office/drawing/2014/main" id="{240FD578-AF81-1542-A20C-A34B20090248}"/>
                </a:ext>
              </a:extLst>
            </p:cNvPr>
            <p:cNvCxnSpPr>
              <a:cxnSpLocks/>
              <a:stCxn id="34" idx="6"/>
              <a:endCxn id="123" idx="2"/>
            </p:cNvCxnSpPr>
            <p:nvPr/>
          </p:nvCxnSpPr>
          <p:spPr>
            <a:xfrm>
              <a:off x="9021688" y="3904686"/>
              <a:ext cx="352951" cy="2274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Ellipse 136">
              <a:extLst>
                <a:ext uri="{FF2B5EF4-FFF2-40B4-BE49-F238E27FC236}">
                  <a16:creationId xmlns:a16="http://schemas.microsoft.com/office/drawing/2014/main" id="{9BE4ED74-D3CC-5B4B-9327-528961DD60E9}"/>
                </a:ext>
              </a:extLst>
            </p:cNvPr>
            <p:cNvSpPr/>
            <p:nvPr/>
          </p:nvSpPr>
          <p:spPr>
            <a:xfrm>
              <a:off x="6033280" y="4216444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Ellipse 137">
              <a:extLst>
                <a:ext uri="{FF2B5EF4-FFF2-40B4-BE49-F238E27FC236}">
                  <a16:creationId xmlns:a16="http://schemas.microsoft.com/office/drawing/2014/main" id="{7D1F5B99-8840-AB4C-923D-C40E8196FE44}"/>
                </a:ext>
              </a:extLst>
            </p:cNvPr>
            <p:cNvSpPr/>
            <p:nvPr/>
          </p:nvSpPr>
          <p:spPr>
            <a:xfrm>
              <a:off x="6500362" y="4216879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Ellipse 138">
              <a:extLst>
                <a:ext uri="{FF2B5EF4-FFF2-40B4-BE49-F238E27FC236}">
                  <a16:creationId xmlns:a16="http://schemas.microsoft.com/office/drawing/2014/main" id="{0786DF24-59CE-394F-B00A-CD2F4FAB6C6C}"/>
                </a:ext>
              </a:extLst>
            </p:cNvPr>
            <p:cNvSpPr/>
            <p:nvPr/>
          </p:nvSpPr>
          <p:spPr>
            <a:xfrm>
              <a:off x="6968613" y="4216591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Ellipse 139">
              <a:extLst>
                <a:ext uri="{FF2B5EF4-FFF2-40B4-BE49-F238E27FC236}">
                  <a16:creationId xmlns:a16="http://schemas.microsoft.com/office/drawing/2014/main" id="{1312DFC3-1D65-3347-8C94-DBA6ACCF3BD6}"/>
                </a:ext>
              </a:extLst>
            </p:cNvPr>
            <p:cNvSpPr/>
            <p:nvPr/>
          </p:nvSpPr>
          <p:spPr>
            <a:xfrm>
              <a:off x="7406528" y="4216591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Ellipse 140">
              <a:extLst>
                <a:ext uri="{FF2B5EF4-FFF2-40B4-BE49-F238E27FC236}">
                  <a16:creationId xmlns:a16="http://schemas.microsoft.com/office/drawing/2014/main" id="{18C9C9CD-9217-6041-BF9B-D6C5D6F98B30}"/>
                </a:ext>
              </a:extLst>
            </p:cNvPr>
            <p:cNvSpPr/>
            <p:nvPr/>
          </p:nvSpPr>
          <p:spPr>
            <a:xfrm>
              <a:off x="7877769" y="4213992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Ellipse 141">
              <a:extLst>
                <a:ext uri="{FF2B5EF4-FFF2-40B4-BE49-F238E27FC236}">
                  <a16:creationId xmlns:a16="http://schemas.microsoft.com/office/drawing/2014/main" id="{02AFE60A-A82D-8F4C-B820-762EF844930B}"/>
                </a:ext>
              </a:extLst>
            </p:cNvPr>
            <p:cNvSpPr/>
            <p:nvPr/>
          </p:nvSpPr>
          <p:spPr>
            <a:xfrm>
              <a:off x="8364189" y="4213570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Ellipse 142">
              <a:extLst>
                <a:ext uri="{FF2B5EF4-FFF2-40B4-BE49-F238E27FC236}">
                  <a16:creationId xmlns:a16="http://schemas.microsoft.com/office/drawing/2014/main" id="{E901B93A-DA64-B94A-8B15-263324F6D6BD}"/>
                </a:ext>
              </a:extLst>
            </p:cNvPr>
            <p:cNvSpPr/>
            <p:nvPr/>
          </p:nvSpPr>
          <p:spPr>
            <a:xfrm>
              <a:off x="8860045" y="4211296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4" name="Connecteur droit 143">
              <a:extLst>
                <a:ext uri="{FF2B5EF4-FFF2-40B4-BE49-F238E27FC236}">
                  <a16:creationId xmlns:a16="http://schemas.microsoft.com/office/drawing/2014/main" id="{E227030F-1255-934A-B26F-AD8EEC244BB0}"/>
                </a:ext>
              </a:extLst>
            </p:cNvPr>
            <p:cNvCxnSpPr>
              <a:cxnSpLocks/>
              <a:stCxn id="137" idx="6"/>
              <a:endCxn id="138" idx="2"/>
            </p:cNvCxnSpPr>
            <p:nvPr/>
          </p:nvCxnSpPr>
          <p:spPr>
            <a:xfrm>
              <a:off x="6189896" y="4283266"/>
              <a:ext cx="310465" cy="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Connecteur droit 144">
              <a:extLst>
                <a:ext uri="{FF2B5EF4-FFF2-40B4-BE49-F238E27FC236}">
                  <a16:creationId xmlns:a16="http://schemas.microsoft.com/office/drawing/2014/main" id="{48A6163C-996C-5749-A26D-90D13C65C6C1}"/>
                </a:ext>
              </a:extLst>
            </p:cNvPr>
            <p:cNvCxnSpPr>
              <a:cxnSpLocks/>
              <a:stCxn id="142" idx="6"/>
              <a:endCxn id="143" idx="2"/>
            </p:cNvCxnSpPr>
            <p:nvPr/>
          </p:nvCxnSpPr>
          <p:spPr>
            <a:xfrm flipV="1">
              <a:off x="8520805" y="4278116"/>
              <a:ext cx="339241" cy="22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Connecteur droit 145">
              <a:extLst>
                <a:ext uri="{FF2B5EF4-FFF2-40B4-BE49-F238E27FC236}">
                  <a16:creationId xmlns:a16="http://schemas.microsoft.com/office/drawing/2014/main" id="{EA1EF747-9E6A-5744-A14A-CB109FC6AE66}"/>
                </a:ext>
              </a:extLst>
            </p:cNvPr>
            <p:cNvCxnSpPr>
              <a:cxnSpLocks/>
              <a:stCxn id="141" idx="6"/>
              <a:endCxn id="142" idx="2"/>
            </p:cNvCxnSpPr>
            <p:nvPr/>
          </p:nvCxnSpPr>
          <p:spPr>
            <a:xfrm flipV="1">
              <a:off x="8034386" y="4280391"/>
              <a:ext cx="329803" cy="4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Connecteur droit 146">
              <a:extLst>
                <a:ext uri="{FF2B5EF4-FFF2-40B4-BE49-F238E27FC236}">
                  <a16:creationId xmlns:a16="http://schemas.microsoft.com/office/drawing/2014/main" id="{C794C46D-FC3C-FB49-9402-E909E65611E2}"/>
                </a:ext>
              </a:extLst>
            </p:cNvPr>
            <p:cNvCxnSpPr>
              <a:cxnSpLocks/>
              <a:stCxn id="140" idx="6"/>
              <a:endCxn id="141" idx="2"/>
            </p:cNvCxnSpPr>
            <p:nvPr/>
          </p:nvCxnSpPr>
          <p:spPr>
            <a:xfrm flipV="1">
              <a:off x="7563145" y="4280813"/>
              <a:ext cx="314623" cy="25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Connecteur droit 147">
              <a:extLst>
                <a:ext uri="{FF2B5EF4-FFF2-40B4-BE49-F238E27FC236}">
                  <a16:creationId xmlns:a16="http://schemas.microsoft.com/office/drawing/2014/main" id="{B31A48D4-F8CD-3D40-BF73-73E83E1AB0DB}"/>
                </a:ext>
              </a:extLst>
            </p:cNvPr>
            <p:cNvCxnSpPr>
              <a:cxnSpLocks/>
              <a:stCxn id="139" idx="6"/>
              <a:endCxn id="140" idx="2"/>
            </p:cNvCxnSpPr>
            <p:nvPr/>
          </p:nvCxnSpPr>
          <p:spPr>
            <a:xfrm>
              <a:off x="7125229" y="4283412"/>
              <a:ext cx="28129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Connecteur droit 148">
              <a:extLst>
                <a:ext uri="{FF2B5EF4-FFF2-40B4-BE49-F238E27FC236}">
                  <a16:creationId xmlns:a16="http://schemas.microsoft.com/office/drawing/2014/main" id="{44E78224-01E7-0A4F-8D47-0790F543D8D2}"/>
                </a:ext>
              </a:extLst>
            </p:cNvPr>
            <p:cNvCxnSpPr>
              <a:cxnSpLocks/>
              <a:stCxn id="138" idx="6"/>
              <a:endCxn id="139" idx="2"/>
            </p:cNvCxnSpPr>
            <p:nvPr/>
          </p:nvCxnSpPr>
          <p:spPr>
            <a:xfrm flipV="1">
              <a:off x="6656979" y="4283412"/>
              <a:ext cx="311633" cy="287"/>
            </a:xfrm>
            <a:prstGeom prst="line">
              <a:avLst/>
            </a:prstGeom>
            <a:ln w="28575">
              <a:solidFill>
                <a:schemeClr val="tx1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Ellipse 149">
              <a:extLst>
                <a:ext uri="{FF2B5EF4-FFF2-40B4-BE49-F238E27FC236}">
                  <a16:creationId xmlns:a16="http://schemas.microsoft.com/office/drawing/2014/main" id="{7D9C7BC1-5139-5647-B1C2-A28637F187C1}"/>
                </a:ext>
              </a:extLst>
            </p:cNvPr>
            <p:cNvSpPr/>
            <p:nvPr/>
          </p:nvSpPr>
          <p:spPr>
            <a:xfrm>
              <a:off x="9369614" y="4213570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1" name="Connecteur droit 150">
              <a:extLst>
                <a:ext uri="{FF2B5EF4-FFF2-40B4-BE49-F238E27FC236}">
                  <a16:creationId xmlns:a16="http://schemas.microsoft.com/office/drawing/2014/main" id="{AA26C17B-8965-0E49-B00F-E87736A90484}"/>
                </a:ext>
              </a:extLst>
            </p:cNvPr>
            <p:cNvCxnSpPr>
              <a:cxnSpLocks/>
              <a:stCxn id="143" idx="6"/>
              <a:endCxn id="150" idx="2"/>
            </p:cNvCxnSpPr>
            <p:nvPr/>
          </p:nvCxnSpPr>
          <p:spPr>
            <a:xfrm>
              <a:off x="9016663" y="4278116"/>
              <a:ext cx="352951" cy="22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Ellipse 151">
              <a:extLst>
                <a:ext uri="{FF2B5EF4-FFF2-40B4-BE49-F238E27FC236}">
                  <a16:creationId xmlns:a16="http://schemas.microsoft.com/office/drawing/2014/main" id="{E3C03052-3CF7-0A4D-88E5-7EDEB691E35B}"/>
                </a:ext>
              </a:extLst>
            </p:cNvPr>
            <p:cNvSpPr/>
            <p:nvPr/>
          </p:nvSpPr>
          <p:spPr>
            <a:xfrm>
              <a:off x="6033279" y="4603235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Ellipse 152">
              <a:extLst>
                <a:ext uri="{FF2B5EF4-FFF2-40B4-BE49-F238E27FC236}">
                  <a16:creationId xmlns:a16="http://schemas.microsoft.com/office/drawing/2014/main" id="{A58D234B-7805-9144-8D9E-B022048B9823}"/>
                </a:ext>
              </a:extLst>
            </p:cNvPr>
            <p:cNvSpPr/>
            <p:nvPr/>
          </p:nvSpPr>
          <p:spPr>
            <a:xfrm>
              <a:off x="6500361" y="4603669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Ellipse 153">
              <a:extLst>
                <a:ext uri="{FF2B5EF4-FFF2-40B4-BE49-F238E27FC236}">
                  <a16:creationId xmlns:a16="http://schemas.microsoft.com/office/drawing/2014/main" id="{74DBB314-0137-A34A-97CC-14AD8EC0A941}"/>
                </a:ext>
              </a:extLst>
            </p:cNvPr>
            <p:cNvSpPr/>
            <p:nvPr/>
          </p:nvSpPr>
          <p:spPr>
            <a:xfrm>
              <a:off x="6968612" y="4603382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Ellipse 154">
              <a:extLst>
                <a:ext uri="{FF2B5EF4-FFF2-40B4-BE49-F238E27FC236}">
                  <a16:creationId xmlns:a16="http://schemas.microsoft.com/office/drawing/2014/main" id="{84CD4FF5-229E-674C-A44B-EFD4194F0F07}"/>
                </a:ext>
              </a:extLst>
            </p:cNvPr>
            <p:cNvSpPr/>
            <p:nvPr/>
          </p:nvSpPr>
          <p:spPr>
            <a:xfrm>
              <a:off x="7406527" y="4603382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Ellipse 155">
              <a:extLst>
                <a:ext uri="{FF2B5EF4-FFF2-40B4-BE49-F238E27FC236}">
                  <a16:creationId xmlns:a16="http://schemas.microsoft.com/office/drawing/2014/main" id="{9CAA59FC-D73C-8640-B196-7F52E497BE77}"/>
                </a:ext>
              </a:extLst>
            </p:cNvPr>
            <p:cNvSpPr/>
            <p:nvPr/>
          </p:nvSpPr>
          <p:spPr>
            <a:xfrm>
              <a:off x="7877768" y="4600783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Ellipse 156">
              <a:extLst>
                <a:ext uri="{FF2B5EF4-FFF2-40B4-BE49-F238E27FC236}">
                  <a16:creationId xmlns:a16="http://schemas.microsoft.com/office/drawing/2014/main" id="{06CC2CBA-A85F-9B40-85BE-AEA5F9EA2F46}"/>
                </a:ext>
              </a:extLst>
            </p:cNvPr>
            <p:cNvSpPr/>
            <p:nvPr/>
          </p:nvSpPr>
          <p:spPr>
            <a:xfrm>
              <a:off x="8364188" y="4600361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Ellipse 157">
              <a:extLst>
                <a:ext uri="{FF2B5EF4-FFF2-40B4-BE49-F238E27FC236}">
                  <a16:creationId xmlns:a16="http://schemas.microsoft.com/office/drawing/2014/main" id="{DD3B5EFE-68CC-E845-8993-6EA8372ABDA9}"/>
                </a:ext>
              </a:extLst>
            </p:cNvPr>
            <p:cNvSpPr/>
            <p:nvPr/>
          </p:nvSpPr>
          <p:spPr>
            <a:xfrm>
              <a:off x="8860044" y="4598087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9" name="Connecteur droit 158">
              <a:extLst>
                <a:ext uri="{FF2B5EF4-FFF2-40B4-BE49-F238E27FC236}">
                  <a16:creationId xmlns:a16="http://schemas.microsoft.com/office/drawing/2014/main" id="{F290C1DC-D455-764A-BCB4-B546B9D9EECE}"/>
                </a:ext>
              </a:extLst>
            </p:cNvPr>
            <p:cNvCxnSpPr>
              <a:cxnSpLocks/>
              <a:stCxn id="152" idx="6"/>
              <a:endCxn id="153" idx="2"/>
            </p:cNvCxnSpPr>
            <p:nvPr/>
          </p:nvCxnSpPr>
          <p:spPr>
            <a:xfrm>
              <a:off x="6189896" y="4670056"/>
              <a:ext cx="310465" cy="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Connecteur droit 159">
              <a:extLst>
                <a:ext uri="{FF2B5EF4-FFF2-40B4-BE49-F238E27FC236}">
                  <a16:creationId xmlns:a16="http://schemas.microsoft.com/office/drawing/2014/main" id="{1F6426FF-3AB3-7F47-BA6F-404BBA6E8384}"/>
                </a:ext>
              </a:extLst>
            </p:cNvPr>
            <p:cNvCxnSpPr>
              <a:cxnSpLocks/>
              <a:stCxn id="157" idx="6"/>
              <a:endCxn id="158" idx="2"/>
            </p:cNvCxnSpPr>
            <p:nvPr/>
          </p:nvCxnSpPr>
          <p:spPr>
            <a:xfrm flipV="1">
              <a:off x="8520804" y="4664907"/>
              <a:ext cx="339241" cy="22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Connecteur droit 160">
              <a:extLst>
                <a:ext uri="{FF2B5EF4-FFF2-40B4-BE49-F238E27FC236}">
                  <a16:creationId xmlns:a16="http://schemas.microsoft.com/office/drawing/2014/main" id="{F1801450-8033-1249-BBAA-894CB10940C9}"/>
                </a:ext>
              </a:extLst>
            </p:cNvPr>
            <p:cNvCxnSpPr>
              <a:cxnSpLocks/>
              <a:stCxn id="156" idx="6"/>
              <a:endCxn id="157" idx="2"/>
            </p:cNvCxnSpPr>
            <p:nvPr/>
          </p:nvCxnSpPr>
          <p:spPr>
            <a:xfrm flipV="1">
              <a:off x="8034385" y="4667182"/>
              <a:ext cx="329803" cy="4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Connecteur droit 161">
              <a:extLst>
                <a:ext uri="{FF2B5EF4-FFF2-40B4-BE49-F238E27FC236}">
                  <a16:creationId xmlns:a16="http://schemas.microsoft.com/office/drawing/2014/main" id="{2C3DF445-ABCB-6748-A34B-D854FC00F3A1}"/>
                </a:ext>
              </a:extLst>
            </p:cNvPr>
            <p:cNvCxnSpPr>
              <a:cxnSpLocks/>
              <a:stCxn id="155" idx="6"/>
              <a:endCxn id="156" idx="2"/>
            </p:cNvCxnSpPr>
            <p:nvPr/>
          </p:nvCxnSpPr>
          <p:spPr>
            <a:xfrm flipV="1">
              <a:off x="7563145" y="4667603"/>
              <a:ext cx="314623" cy="25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Connecteur droit 162">
              <a:extLst>
                <a:ext uri="{FF2B5EF4-FFF2-40B4-BE49-F238E27FC236}">
                  <a16:creationId xmlns:a16="http://schemas.microsoft.com/office/drawing/2014/main" id="{E49E595A-C074-834F-AF12-06578C9858BF}"/>
                </a:ext>
              </a:extLst>
            </p:cNvPr>
            <p:cNvCxnSpPr>
              <a:cxnSpLocks/>
              <a:stCxn id="154" idx="6"/>
              <a:endCxn id="155" idx="2"/>
            </p:cNvCxnSpPr>
            <p:nvPr/>
          </p:nvCxnSpPr>
          <p:spPr>
            <a:xfrm>
              <a:off x="7125228" y="4670203"/>
              <a:ext cx="28129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Connecteur droit 163">
              <a:extLst>
                <a:ext uri="{FF2B5EF4-FFF2-40B4-BE49-F238E27FC236}">
                  <a16:creationId xmlns:a16="http://schemas.microsoft.com/office/drawing/2014/main" id="{39F9EEC5-7607-BF43-9A98-0FF200611D54}"/>
                </a:ext>
              </a:extLst>
            </p:cNvPr>
            <p:cNvCxnSpPr>
              <a:cxnSpLocks/>
              <a:stCxn id="153" idx="6"/>
              <a:endCxn id="154" idx="2"/>
            </p:cNvCxnSpPr>
            <p:nvPr/>
          </p:nvCxnSpPr>
          <p:spPr>
            <a:xfrm flipV="1">
              <a:off x="6656979" y="4670203"/>
              <a:ext cx="311633" cy="2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Ellipse 164">
              <a:extLst>
                <a:ext uri="{FF2B5EF4-FFF2-40B4-BE49-F238E27FC236}">
                  <a16:creationId xmlns:a16="http://schemas.microsoft.com/office/drawing/2014/main" id="{06AE3890-D4B3-C84B-BE17-7876A1BFFD6A}"/>
                </a:ext>
              </a:extLst>
            </p:cNvPr>
            <p:cNvSpPr/>
            <p:nvPr/>
          </p:nvSpPr>
          <p:spPr>
            <a:xfrm>
              <a:off x="9369613" y="4600361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6" name="Connecteur droit 165">
              <a:extLst>
                <a:ext uri="{FF2B5EF4-FFF2-40B4-BE49-F238E27FC236}">
                  <a16:creationId xmlns:a16="http://schemas.microsoft.com/office/drawing/2014/main" id="{41C904EC-38C0-194E-97FC-10C0FFD0515E}"/>
                </a:ext>
              </a:extLst>
            </p:cNvPr>
            <p:cNvCxnSpPr>
              <a:cxnSpLocks/>
              <a:stCxn id="158" idx="6"/>
              <a:endCxn id="165" idx="2"/>
            </p:cNvCxnSpPr>
            <p:nvPr/>
          </p:nvCxnSpPr>
          <p:spPr>
            <a:xfrm>
              <a:off x="9016662" y="4664907"/>
              <a:ext cx="352951" cy="22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Connecteur droit 166">
              <a:extLst>
                <a:ext uri="{FF2B5EF4-FFF2-40B4-BE49-F238E27FC236}">
                  <a16:creationId xmlns:a16="http://schemas.microsoft.com/office/drawing/2014/main" id="{84D2677D-897C-0146-8597-58A2B63F26FF}"/>
                </a:ext>
              </a:extLst>
            </p:cNvPr>
            <p:cNvCxnSpPr>
              <a:cxnSpLocks/>
              <a:stCxn id="28" idx="4"/>
              <a:endCxn id="137" idx="0"/>
            </p:cNvCxnSpPr>
            <p:nvPr/>
          </p:nvCxnSpPr>
          <p:spPr>
            <a:xfrm flipH="1">
              <a:off x="6111589" y="3976655"/>
              <a:ext cx="5024" cy="23978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Connecteur droit 167">
              <a:extLst>
                <a:ext uri="{FF2B5EF4-FFF2-40B4-BE49-F238E27FC236}">
                  <a16:creationId xmlns:a16="http://schemas.microsoft.com/office/drawing/2014/main" id="{9DCB05E7-4AC4-DD43-9BEC-813BD54799C9}"/>
                </a:ext>
              </a:extLst>
            </p:cNvPr>
            <p:cNvCxnSpPr>
              <a:cxnSpLocks/>
              <a:stCxn id="29" idx="4"/>
              <a:endCxn id="138" idx="0"/>
            </p:cNvCxnSpPr>
            <p:nvPr/>
          </p:nvCxnSpPr>
          <p:spPr>
            <a:xfrm flipH="1">
              <a:off x="6578671" y="3977089"/>
              <a:ext cx="5024" cy="239789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Connecteur droit 168">
              <a:extLst>
                <a:ext uri="{FF2B5EF4-FFF2-40B4-BE49-F238E27FC236}">
                  <a16:creationId xmlns:a16="http://schemas.microsoft.com/office/drawing/2014/main" id="{3FABF023-8551-F64A-903C-47D78E944FA6}"/>
                </a:ext>
              </a:extLst>
            </p:cNvPr>
            <p:cNvCxnSpPr>
              <a:cxnSpLocks/>
              <a:stCxn id="30" idx="4"/>
              <a:endCxn id="139" idx="0"/>
            </p:cNvCxnSpPr>
            <p:nvPr/>
          </p:nvCxnSpPr>
          <p:spPr>
            <a:xfrm flipH="1">
              <a:off x="7046923" y="3976801"/>
              <a:ext cx="5024" cy="23978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Connecteur droit 169">
              <a:extLst>
                <a:ext uri="{FF2B5EF4-FFF2-40B4-BE49-F238E27FC236}">
                  <a16:creationId xmlns:a16="http://schemas.microsoft.com/office/drawing/2014/main" id="{D647DB77-F606-C546-BA9F-2B0B83A15D23}"/>
                </a:ext>
              </a:extLst>
            </p:cNvPr>
            <p:cNvCxnSpPr>
              <a:cxnSpLocks/>
              <a:stCxn id="31" idx="4"/>
              <a:endCxn id="140" idx="0"/>
            </p:cNvCxnSpPr>
            <p:nvPr/>
          </p:nvCxnSpPr>
          <p:spPr>
            <a:xfrm flipH="1">
              <a:off x="7484837" y="3976801"/>
              <a:ext cx="5024" cy="23978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Connecteur droit 170">
              <a:extLst>
                <a:ext uri="{FF2B5EF4-FFF2-40B4-BE49-F238E27FC236}">
                  <a16:creationId xmlns:a16="http://schemas.microsoft.com/office/drawing/2014/main" id="{3C989594-D025-6C44-8E8C-F24A8BFF5F60}"/>
                </a:ext>
              </a:extLst>
            </p:cNvPr>
            <p:cNvCxnSpPr>
              <a:cxnSpLocks/>
              <a:stCxn id="32" idx="4"/>
              <a:endCxn id="141" idx="0"/>
            </p:cNvCxnSpPr>
            <p:nvPr/>
          </p:nvCxnSpPr>
          <p:spPr>
            <a:xfrm flipH="1">
              <a:off x="7956078" y="3974203"/>
              <a:ext cx="5024" cy="23978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Connecteur droit 171">
              <a:extLst>
                <a:ext uri="{FF2B5EF4-FFF2-40B4-BE49-F238E27FC236}">
                  <a16:creationId xmlns:a16="http://schemas.microsoft.com/office/drawing/2014/main" id="{7ED1DB03-4023-E448-8075-66B279F0C39B}"/>
                </a:ext>
              </a:extLst>
            </p:cNvPr>
            <p:cNvCxnSpPr>
              <a:cxnSpLocks/>
              <a:stCxn id="33" idx="4"/>
              <a:endCxn id="142" idx="0"/>
            </p:cNvCxnSpPr>
            <p:nvPr/>
          </p:nvCxnSpPr>
          <p:spPr>
            <a:xfrm flipH="1">
              <a:off x="8442498" y="3973781"/>
              <a:ext cx="5024" cy="23978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Connecteur droit 172">
              <a:extLst>
                <a:ext uri="{FF2B5EF4-FFF2-40B4-BE49-F238E27FC236}">
                  <a16:creationId xmlns:a16="http://schemas.microsoft.com/office/drawing/2014/main" id="{5FA5DB36-21E8-944E-9E7D-E031538B8509}"/>
                </a:ext>
              </a:extLst>
            </p:cNvPr>
            <p:cNvCxnSpPr>
              <a:cxnSpLocks/>
              <a:stCxn id="34" idx="4"/>
              <a:endCxn id="143" idx="0"/>
            </p:cNvCxnSpPr>
            <p:nvPr/>
          </p:nvCxnSpPr>
          <p:spPr>
            <a:xfrm flipH="1">
              <a:off x="8938355" y="3971507"/>
              <a:ext cx="5024" cy="23978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Connecteur droit 173">
              <a:extLst>
                <a:ext uri="{FF2B5EF4-FFF2-40B4-BE49-F238E27FC236}">
                  <a16:creationId xmlns:a16="http://schemas.microsoft.com/office/drawing/2014/main" id="{BA0ED6C7-EEF6-2D4D-BAB1-E230681CBE11}"/>
                </a:ext>
              </a:extLst>
            </p:cNvPr>
            <p:cNvCxnSpPr>
              <a:cxnSpLocks/>
              <a:stCxn id="123" idx="4"/>
              <a:endCxn id="150" idx="0"/>
            </p:cNvCxnSpPr>
            <p:nvPr/>
          </p:nvCxnSpPr>
          <p:spPr>
            <a:xfrm flipH="1">
              <a:off x="9447924" y="3973781"/>
              <a:ext cx="5024" cy="23978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Connecteur droit 174">
              <a:extLst>
                <a:ext uri="{FF2B5EF4-FFF2-40B4-BE49-F238E27FC236}">
                  <a16:creationId xmlns:a16="http://schemas.microsoft.com/office/drawing/2014/main" id="{3D632158-2A30-8D46-883E-E7C39758AE5B}"/>
                </a:ext>
              </a:extLst>
            </p:cNvPr>
            <p:cNvCxnSpPr>
              <a:cxnSpLocks/>
              <a:stCxn id="150" idx="4"/>
              <a:endCxn id="165" idx="0"/>
            </p:cNvCxnSpPr>
            <p:nvPr/>
          </p:nvCxnSpPr>
          <p:spPr>
            <a:xfrm flipH="1">
              <a:off x="9447923" y="4347212"/>
              <a:ext cx="1" cy="2531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Connecteur droit 175">
              <a:extLst>
                <a:ext uri="{FF2B5EF4-FFF2-40B4-BE49-F238E27FC236}">
                  <a16:creationId xmlns:a16="http://schemas.microsoft.com/office/drawing/2014/main" id="{24F2F79F-4882-F541-9FE4-273BC6343A9D}"/>
                </a:ext>
              </a:extLst>
            </p:cNvPr>
            <p:cNvCxnSpPr>
              <a:cxnSpLocks/>
              <a:stCxn id="143" idx="4"/>
              <a:endCxn id="158" idx="0"/>
            </p:cNvCxnSpPr>
            <p:nvPr/>
          </p:nvCxnSpPr>
          <p:spPr>
            <a:xfrm flipH="1">
              <a:off x="8938354" y="4344937"/>
              <a:ext cx="1" cy="2531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Connecteur droit 176">
              <a:extLst>
                <a:ext uri="{FF2B5EF4-FFF2-40B4-BE49-F238E27FC236}">
                  <a16:creationId xmlns:a16="http://schemas.microsoft.com/office/drawing/2014/main" id="{E73D4EB6-18D6-C842-AAAF-B3987C685E99}"/>
                </a:ext>
              </a:extLst>
            </p:cNvPr>
            <p:cNvCxnSpPr>
              <a:cxnSpLocks/>
              <a:stCxn id="142" idx="4"/>
              <a:endCxn id="157" idx="0"/>
            </p:cNvCxnSpPr>
            <p:nvPr/>
          </p:nvCxnSpPr>
          <p:spPr>
            <a:xfrm flipH="1">
              <a:off x="8442497" y="4347212"/>
              <a:ext cx="1" cy="2531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Connecteur droit 177">
              <a:extLst>
                <a:ext uri="{FF2B5EF4-FFF2-40B4-BE49-F238E27FC236}">
                  <a16:creationId xmlns:a16="http://schemas.microsoft.com/office/drawing/2014/main" id="{0D9A4836-A53B-5C4F-B805-6D534E86B56A}"/>
                </a:ext>
              </a:extLst>
            </p:cNvPr>
            <p:cNvCxnSpPr>
              <a:cxnSpLocks/>
              <a:stCxn id="141" idx="4"/>
              <a:endCxn id="156" idx="0"/>
            </p:cNvCxnSpPr>
            <p:nvPr/>
          </p:nvCxnSpPr>
          <p:spPr>
            <a:xfrm flipH="1">
              <a:off x="7956077" y="4347634"/>
              <a:ext cx="1" cy="2531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Connecteur droit 178">
              <a:extLst>
                <a:ext uri="{FF2B5EF4-FFF2-40B4-BE49-F238E27FC236}">
                  <a16:creationId xmlns:a16="http://schemas.microsoft.com/office/drawing/2014/main" id="{E1874B71-83CE-BB49-A68C-52A44843CF7C}"/>
                </a:ext>
              </a:extLst>
            </p:cNvPr>
            <p:cNvCxnSpPr>
              <a:cxnSpLocks/>
              <a:stCxn id="140" idx="4"/>
              <a:endCxn id="155" idx="0"/>
            </p:cNvCxnSpPr>
            <p:nvPr/>
          </p:nvCxnSpPr>
          <p:spPr>
            <a:xfrm flipH="1">
              <a:off x="7484836" y="4350233"/>
              <a:ext cx="1" cy="2531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Connecteur droit 179">
              <a:extLst>
                <a:ext uri="{FF2B5EF4-FFF2-40B4-BE49-F238E27FC236}">
                  <a16:creationId xmlns:a16="http://schemas.microsoft.com/office/drawing/2014/main" id="{FA091FE6-973B-534E-8BD2-69086827662B}"/>
                </a:ext>
              </a:extLst>
            </p:cNvPr>
            <p:cNvCxnSpPr>
              <a:cxnSpLocks/>
              <a:stCxn id="139" idx="4"/>
              <a:endCxn id="154" idx="0"/>
            </p:cNvCxnSpPr>
            <p:nvPr/>
          </p:nvCxnSpPr>
          <p:spPr>
            <a:xfrm flipH="1">
              <a:off x="7046922" y="4350233"/>
              <a:ext cx="1" cy="2531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Connecteur droit 180">
              <a:extLst>
                <a:ext uri="{FF2B5EF4-FFF2-40B4-BE49-F238E27FC236}">
                  <a16:creationId xmlns:a16="http://schemas.microsoft.com/office/drawing/2014/main" id="{3CF5D563-2D7F-C645-B8AF-BCD4AB0F5538}"/>
                </a:ext>
              </a:extLst>
            </p:cNvPr>
            <p:cNvCxnSpPr>
              <a:cxnSpLocks/>
              <a:stCxn id="138" idx="4"/>
              <a:endCxn id="153" idx="0"/>
            </p:cNvCxnSpPr>
            <p:nvPr/>
          </p:nvCxnSpPr>
          <p:spPr>
            <a:xfrm flipH="1">
              <a:off x="6578670" y="4350520"/>
              <a:ext cx="1" cy="2531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Connecteur droit 181">
              <a:extLst>
                <a:ext uri="{FF2B5EF4-FFF2-40B4-BE49-F238E27FC236}">
                  <a16:creationId xmlns:a16="http://schemas.microsoft.com/office/drawing/2014/main" id="{C2C7964C-CE1D-184B-9585-C3EB54367365}"/>
                </a:ext>
              </a:extLst>
            </p:cNvPr>
            <p:cNvCxnSpPr>
              <a:cxnSpLocks/>
              <a:stCxn id="137" idx="4"/>
              <a:endCxn id="152" idx="0"/>
            </p:cNvCxnSpPr>
            <p:nvPr/>
          </p:nvCxnSpPr>
          <p:spPr>
            <a:xfrm flipH="1">
              <a:off x="6111588" y="4350086"/>
              <a:ext cx="1" cy="2531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Ellipse 182">
              <a:extLst>
                <a:ext uri="{FF2B5EF4-FFF2-40B4-BE49-F238E27FC236}">
                  <a16:creationId xmlns:a16="http://schemas.microsoft.com/office/drawing/2014/main" id="{AAE14DE8-C3EA-0743-83DC-3E5584660F73}"/>
                </a:ext>
              </a:extLst>
            </p:cNvPr>
            <p:cNvSpPr/>
            <p:nvPr/>
          </p:nvSpPr>
          <p:spPr>
            <a:xfrm>
              <a:off x="9884412" y="2635710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Ellipse 183">
              <a:extLst>
                <a:ext uri="{FF2B5EF4-FFF2-40B4-BE49-F238E27FC236}">
                  <a16:creationId xmlns:a16="http://schemas.microsoft.com/office/drawing/2014/main" id="{3E8F892C-D9D7-DF4E-A249-F282A2DA1CBE}"/>
                </a:ext>
              </a:extLst>
            </p:cNvPr>
            <p:cNvSpPr/>
            <p:nvPr/>
          </p:nvSpPr>
          <p:spPr>
            <a:xfrm>
              <a:off x="9882403" y="3065762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Ellipse 184">
              <a:extLst>
                <a:ext uri="{FF2B5EF4-FFF2-40B4-BE49-F238E27FC236}">
                  <a16:creationId xmlns:a16="http://schemas.microsoft.com/office/drawing/2014/main" id="{1C9080FD-CDBF-D741-91F6-52F30768212C}"/>
                </a:ext>
              </a:extLst>
            </p:cNvPr>
            <p:cNvSpPr/>
            <p:nvPr/>
          </p:nvSpPr>
          <p:spPr>
            <a:xfrm>
              <a:off x="9880396" y="3470117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Ellipse 185">
              <a:extLst>
                <a:ext uri="{FF2B5EF4-FFF2-40B4-BE49-F238E27FC236}">
                  <a16:creationId xmlns:a16="http://schemas.microsoft.com/office/drawing/2014/main" id="{7EF332A6-FA29-2A49-BA00-20A6A73E1B76}"/>
                </a:ext>
              </a:extLst>
            </p:cNvPr>
            <p:cNvSpPr/>
            <p:nvPr/>
          </p:nvSpPr>
          <p:spPr>
            <a:xfrm>
              <a:off x="9878386" y="3838489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7" name="Connecteur droit 186">
              <a:extLst>
                <a:ext uri="{FF2B5EF4-FFF2-40B4-BE49-F238E27FC236}">
                  <a16:creationId xmlns:a16="http://schemas.microsoft.com/office/drawing/2014/main" id="{FD83D2D0-0517-A448-B3C7-A052501E3BDD}"/>
                </a:ext>
              </a:extLst>
            </p:cNvPr>
            <p:cNvCxnSpPr>
              <a:cxnSpLocks/>
              <a:stCxn id="185" idx="4"/>
              <a:endCxn id="186" idx="0"/>
            </p:cNvCxnSpPr>
            <p:nvPr/>
          </p:nvCxnSpPr>
          <p:spPr>
            <a:xfrm flipH="1">
              <a:off x="9956695" y="3603758"/>
              <a:ext cx="2009" cy="234731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Connecteur droit 187">
              <a:extLst>
                <a:ext uri="{FF2B5EF4-FFF2-40B4-BE49-F238E27FC236}">
                  <a16:creationId xmlns:a16="http://schemas.microsoft.com/office/drawing/2014/main" id="{80B160AF-5155-5546-9927-479F27964795}"/>
                </a:ext>
              </a:extLst>
            </p:cNvPr>
            <p:cNvCxnSpPr>
              <a:cxnSpLocks/>
              <a:stCxn id="184" idx="4"/>
              <a:endCxn id="185" idx="0"/>
            </p:cNvCxnSpPr>
            <p:nvPr/>
          </p:nvCxnSpPr>
          <p:spPr>
            <a:xfrm flipH="1">
              <a:off x="9958705" y="3199405"/>
              <a:ext cx="2007" cy="2707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Connecteur droit 188">
              <a:extLst>
                <a:ext uri="{FF2B5EF4-FFF2-40B4-BE49-F238E27FC236}">
                  <a16:creationId xmlns:a16="http://schemas.microsoft.com/office/drawing/2014/main" id="{413B5781-06CB-8644-9639-7B102D2B6051}"/>
                </a:ext>
              </a:extLst>
            </p:cNvPr>
            <p:cNvCxnSpPr>
              <a:cxnSpLocks/>
              <a:stCxn id="183" idx="4"/>
              <a:endCxn id="184" idx="0"/>
            </p:cNvCxnSpPr>
            <p:nvPr/>
          </p:nvCxnSpPr>
          <p:spPr>
            <a:xfrm flipH="1">
              <a:off x="9960712" y="2769352"/>
              <a:ext cx="2008" cy="2964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Ellipse 189">
              <a:extLst>
                <a:ext uri="{FF2B5EF4-FFF2-40B4-BE49-F238E27FC236}">
                  <a16:creationId xmlns:a16="http://schemas.microsoft.com/office/drawing/2014/main" id="{6FEE7E7A-6546-8F4C-BB2A-A4E3FC0E11C6}"/>
                </a:ext>
              </a:extLst>
            </p:cNvPr>
            <p:cNvSpPr/>
            <p:nvPr/>
          </p:nvSpPr>
          <p:spPr>
            <a:xfrm>
              <a:off x="9878385" y="2223106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1" name="Connecteur droit 190">
              <a:extLst>
                <a:ext uri="{FF2B5EF4-FFF2-40B4-BE49-F238E27FC236}">
                  <a16:creationId xmlns:a16="http://schemas.microsoft.com/office/drawing/2014/main" id="{14FDBF7E-8FBF-BE43-9B09-F3397BA69870}"/>
                </a:ext>
              </a:extLst>
            </p:cNvPr>
            <p:cNvCxnSpPr>
              <a:cxnSpLocks/>
              <a:endCxn id="183" idx="0"/>
            </p:cNvCxnSpPr>
            <p:nvPr/>
          </p:nvCxnSpPr>
          <p:spPr>
            <a:xfrm>
              <a:off x="9958703" y="2348800"/>
              <a:ext cx="4018" cy="28691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2" name="Ellipse 191">
              <a:extLst>
                <a:ext uri="{FF2B5EF4-FFF2-40B4-BE49-F238E27FC236}">
                  <a16:creationId xmlns:a16="http://schemas.microsoft.com/office/drawing/2014/main" id="{13377867-77C8-5444-BAEF-8ECC8411287D}"/>
                </a:ext>
              </a:extLst>
            </p:cNvPr>
            <p:cNvSpPr/>
            <p:nvPr/>
          </p:nvSpPr>
          <p:spPr>
            <a:xfrm>
              <a:off x="9882403" y="1811825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3" name="Connecteur droit 192">
              <a:extLst>
                <a:ext uri="{FF2B5EF4-FFF2-40B4-BE49-F238E27FC236}">
                  <a16:creationId xmlns:a16="http://schemas.microsoft.com/office/drawing/2014/main" id="{494B35C3-93E9-9649-B4A6-7FD556EF5701}"/>
                </a:ext>
              </a:extLst>
            </p:cNvPr>
            <p:cNvCxnSpPr>
              <a:cxnSpLocks/>
              <a:stCxn id="192" idx="4"/>
              <a:endCxn id="190" idx="0"/>
            </p:cNvCxnSpPr>
            <p:nvPr/>
          </p:nvCxnSpPr>
          <p:spPr>
            <a:xfrm flipH="1">
              <a:off x="9956695" y="1945467"/>
              <a:ext cx="4019" cy="2776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Ellipse 193">
              <a:extLst>
                <a:ext uri="{FF2B5EF4-FFF2-40B4-BE49-F238E27FC236}">
                  <a16:creationId xmlns:a16="http://schemas.microsoft.com/office/drawing/2014/main" id="{60A15C38-9C93-864F-B4F9-D61EC33A7283}"/>
                </a:ext>
              </a:extLst>
            </p:cNvPr>
            <p:cNvSpPr/>
            <p:nvPr/>
          </p:nvSpPr>
          <p:spPr>
            <a:xfrm>
              <a:off x="9873362" y="4211921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Ellipse 194">
              <a:extLst>
                <a:ext uri="{FF2B5EF4-FFF2-40B4-BE49-F238E27FC236}">
                  <a16:creationId xmlns:a16="http://schemas.microsoft.com/office/drawing/2014/main" id="{4393F388-8446-E84D-B592-29B90B984A54}"/>
                </a:ext>
              </a:extLst>
            </p:cNvPr>
            <p:cNvSpPr/>
            <p:nvPr/>
          </p:nvSpPr>
          <p:spPr>
            <a:xfrm>
              <a:off x="9873361" y="4598711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6" name="Connecteur droit 195">
              <a:extLst>
                <a:ext uri="{FF2B5EF4-FFF2-40B4-BE49-F238E27FC236}">
                  <a16:creationId xmlns:a16="http://schemas.microsoft.com/office/drawing/2014/main" id="{F6A55E41-C5BA-8A48-AC97-64393D5DDD66}"/>
                </a:ext>
              </a:extLst>
            </p:cNvPr>
            <p:cNvCxnSpPr>
              <a:cxnSpLocks/>
              <a:stCxn id="186" idx="4"/>
              <a:endCxn id="194" idx="0"/>
            </p:cNvCxnSpPr>
            <p:nvPr/>
          </p:nvCxnSpPr>
          <p:spPr>
            <a:xfrm flipH="1">
              <a:off x="9951671" y="3972131"/>
              <a:ext cx="5024" cy="23978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Connecteur droit 196">
              <a:extLst>
                <a:ext uri="{FF2B5EF4-FFF2-40B4-BE49-F238E27FC236}">
                  <a16:creationId xmlns:a16="http://schemas.microsoft.com/office/drawing/2014/main" id="{0B80EACF-B528-1746-B791-79D6B1EFF1C9}"/>
                </a:ext>
              </a:extLst>
            </p:cNvPr>
            <p:cNvCxnSpPr>
              <a:cxnSpLocks/>
              <a:stCxn id="194" idx="4"/>
              <a:endCxn id="195" idx="0"/>
            </p:cNvCxnSpPr>
            <p:nvPr/>
          </p:nvCxnSpPr>
          <p:spPr>
            <a:xfrm flipH="1">
              <a:off x="9951670" y="4345562"/>
              <a:ext cx="1" cy="2531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Connecteur droit 197">
              <a:extLst>
                <a:ext uri="{FF2B5EF4-FFF2-40B4-BE49-F238E27FC236}">
                  <a16:creationId xmlns:a16="http://schemas.microsoft.com/office/drawing/2014/main" id="{4AAF3C6B-0347-3F45-BC8A-C15A314BF914}"/>
                </a:ext>
              </a:extLst>
            </p:cNvPr>
            <p:cNvCxnSpPr>
              <a:cxnSpLocks/>
              <a:stCxn id="129" idx="6"/>
              <a:endCxn id="192" idx="2"/>
            </p:cNvCxnSpPr>
            <p:nvPr/>
          </p:nvCxnSpPr>
          <p:spPr>
            <a:xfrm flipV="1">
              <a:off x="9535273" y="1878646"/>
              <a:ext cx="347130" cy="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9" name="Ellipse 198">
              <a:extLst>
                <a:ext uri="{FF2B5EF4-FFF2-40B4-BE49-F238E27FC236}">
                  <a16:creationId xmlns:a16="http://schemas.microsoft.com/office/drawing/2014/main" id="{6F736EF4-1889-1A46-8EBC-090626B210EE}"/>
                </a:ext>
              </a:extLst>
            </p:cNvPr>
            <p:cNvSpPr/>
            <p:nvPr/>
          </p:nvSpPr>
          <p:spPr>
            <a:xfrm>
              <a:off x="10388238" y="2631357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Ellipse 199">
              <a:extLst>
                <a:ext uri="{FF2B5EF4-FFF2-40B4-BE49-F238E27FC236}">
                  <a16:creationId xmlns:a16="http://schemas.microsoft.com/office/drawing/2014/main" id="{CECCE253-545A-2D4B-A02B-FF44F904D0D0}"/>
                </a:ext>
              </a:extLst>
            </p:cNvPr>
            <p:cNvSpPr/>
            <p:nvPr/>
          </p:nvSpPr>
          <p:spPr>
            <a:xfrm>
              <a:off x="10386229" y="3061410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Ellipse 200">
              <a:extLst>
                <a:ext uri="{FF2B5EF4-FFF2-40B4-BE49-F238E27FC236}">
                  <a16:creationId xmlns:a16="http://schemas.microsoft.com/office/drawing/2014/main" id="{AEABD06F-68B5-C842-B5AD-26B4DB9B1D45}"/>
                </a:ext>
              </a:extLst>
            </p:cNvPr>
            <p:cNvSpPr/>
            <p:nvPr/>
          </p:nvSpPr>
          <p:spPr>
            <a:xfrm>
              <a:off x="10384221" y="3465764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Ellipse 201">
              <a:extLst>
                <a:ext uri="{FF2B5EF4-FFF2-40B4-BE49-F238E27FC236}">
                  <a16:creationId xmlns:a16="http://schemas.microsoft.com/office/drawing/2014/main" id="{FAD8397E-5DB4-EB44-8F09-E27240551E39}"/>
                </a:ext>
              </a:extLst>
            </p:cNvPr>
            <p:cNvSpPr/>
            <p:nvPr/>
          </p:nvSpPr>
          <p:spPr>
            <a:xfrm>
              <a:off x="10382212" y="3834137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3" name="Connecteur droit 202">
              <a:extLst>
                <a:ext uri="{FF2B5EF4-FFF2-40B4-BE49-F238E27FC236}">
                  <a16:creationId xmlns:a16="http://schemas.microsoft.com/office/drawing/2014/main" id="{B9750A0A-711A-7F4A-8C5C-4CC3AA90CA6A}"/>
                </a:ext>
              </a:extLst>
            </p:cNvPr>
            <p:cNvCxnSpPr>
              <a:cxnSpLocks/>
              <a:stCxn id="201" idx="4"/>
              <a:endCxn id="202" idx="0"/>
            </p:cNvCxnSpPr>
            <p:nvPr/>
          </p:nvCxnSpPr>
          <p:spPr>
            <a:xfrm flipH="1">
              <a:off x="10460520" y="3599406"/>
              <a:ext cx="2009" cy="23473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Connecteur droit 203">
              <a:extLst>
                <a:ext uri="{FF2B5EF4-FFF2-40B4-BE49-F238E27FC236}">
                  <a16:creationId xmlns:a16="http://schemas.microsoft.com/office/drawing/2014/main" id="{A17B3776-4B14-1A41-9D0F-EE42F58BD516}"/>
                </a:ext>
              </a:extLst>
            </p:cNvPr>
            <p:cNvCxnSpPr>
              <a:cxnSpLocks/>
              <a:stCxn id="200" idx="4"/>
              <a:endCxn id="201" idx="0"/>
            </p:cNvCxnSpPr>
            <p:nvPr/>
          </p:nvCxnSpPr>
          <p:spPr>
            <a:xfrm flipH="1">
              <a:off x="10462530" y="3195052"/>
              <a:ext cx="2007" cy="2707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Connecteur droit 204">
              <a:extLst>
                <a:ext uri="{FF2B5EF4-FFF2-40B4-BE49-F238E27FC236}">
                  <a16:creationId xmlns:a16="http://schemas.microsoft.com/office/drawing/2014/main" id="{E3E6490E-3670-5B4E-B701-C210437A9392}"/>
                </a:ext>
              </a:extLst>
            </p:cNvPr>
            <p:cNvCxnSpPr>
              <a:cxnSpLocks/>
              <a:stCxn id="199" idx="4"/>
              <a:endCxn id="200" idx="0"/>
            </p:cNvCxnSpPr>
            <p:nvPr/>
          </p:nvCxnSpPr>
          <p:spPr>
            <a:xfrm flipH="1">
              <a:off x="10464537" y="2765000"/>
              <a:ext cx="2008" cy="2964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" name="Ellipse 205">
              <a:extLst>
                <a:ext uri="{FF2B5EF4-FFF2-40B4-BE49-F238E27FC236}">
                  <a16:creationId xmlns:a16="http://schemas.microsoft.com/office/drawing/2014/main" id="{B9AE8AA8-858C-9D4E-B709-3C1E5BCD5E0E}"/>
                </a:ext>
              </a:extLst>
            </p:cNvPr>
            <p:cNvSpPr/>
            <p:nvPr/>
          </p:nvSpPr>
          <p:spPr>
            <a:xfrm>
              <a:off x="10382210" y="2218754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7" name="Connecteur droit 206">
              <a:extLst>
                <a:ext uri="{FF2B5EF4-FFF2-40B4-BE49-F238E27FC236}">
                  <a16:creationId xmlns:a16="http://schemas.microsoft.com/office/drawing/2014/main" id="{F8EBB3F9-2AEF-0E46-8723-5EDA873520BF}"/>
                </a:ext>
              </a:extLst>
            </p:cNvPr>
            <p:cNvCxnSpPr>
              <a:cxnSpLocks/>
              <a:endCxn id="199" idx="0"/>
            </p:cNvCxnSpPr>
            <p:nvPr/>
          </p:nvCxnSpPr>
          <p:spPr>
            <a:xfrm>
              <a:off x="10462528" y="2344447"/>
              <a:ext cx="4018" cy="28691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8" name="Ellipse 207">
              <a:extLst>
                <a:ext uri="{FF2B5EF4-FFF2-40B4-BE49-F238E27FC236}">
                  <a16:creationId xmlns:a16="http://schemas.microsoft.com/office/drawing/2014/main" id="{41DD9D7F-53FE-8C4E-9CF2-B2339C161C04}"/>
                </a:ext>
              </a:extLst>
            </p:cNvPr>
            <p:cNvSpPr/>
            <p:nvPr/>
          </p:nvSpPr>
          <p:spPr>
            <a:xfrm>
              <a:off x="10386229" y="1807472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9" name="Connecteur droit 208">
              <a:extLst>
                <a:ext uri="{FF2B5EF4-FFF2-40B4-BE49-F238E27FC236}">
                  <a16:creationId xmlns:a16="http://schemas.microsoft.com/office/drawing/2014/main" id="{FF23AFA0-6ED0-9940-83AE-E38B8DCD5DB3}"/>
                </a:ext>
              </a:extLst>
            </p:cNvPr>
            <p:cNvCxnSpPr>
              <a:cxnSpLocks/>
              <a:stCxn id="208" idx="4"/>
              <a:endCxn id="206" idx="0"/>
            </p:cNvCxnSpPr>
            <p:nvPr/>
          </p:nvCxnSpPr>
          <p:spPr>
            <a:xfrm flipH="1">
              <a:off x="10460520" y="1941114"/>
              <a:ext cx="4019" cy="2776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0" name="Ellipse 209">
              <a:extLst>
                <a:ext uri="{FF2B5EF4-FFF2-40B4-BE49-F238E27FC236}">
                  <a16:creationId xmlns:a16="http://schemas.microsoft.com/office/drawing/2014/main" id="{00A6331D-8E0D-CC41-AF01-2D5121867776}"/>
                </a:ext>
              </a:extLst>
            </p:cNvPr>
            <p:cNvSpPr/>
            <p:nvPr/>
          </p:nvSpPr>
          <p:spPr>
            <a:xfrm>
              <a:off x="10377187" y="4207568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Ellipse 210">
              <a:extLst>
                <a:ext uri="{FF2B5EF4-FFF2-40B4-BE49-F238E27FC236}">
                  <a16:creationId xmlns:a16="http://schemas.microsoft.com/office/drawing/2014/main" id="{162D818B-FD7D-624E-81E8-31A4967AFFCC}"/>
                </a:ext>
              </a:extLst>
            </p:cNvPr>
            <p:cNvSpPr/>
            <p:nvPr/>
          </p:nvSpPr>
          <p:spPr>
            <a:xfrm>
              <a:off x="10377186" y="4594358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2" name="Connecteur droit 211">
              <a:extLst>
                <a:ext uri="{FF2B5EF4-FFF2-40B4-BE49-F238E27FC236}">
                  <a16:creationId xmlns:a16="http://schemas.microsoft.com/office/drawing/2014/main" id="{A62FF083-E5CE-724B-ADD7-0275218BEF16}"/>
                </a:ext>
              </a:extLst>
            </p:cNvPr>
            <p:cNvCxnSpPr>
              <a:cxnSpLocks/>
              <a:stCxn id="202" idx="4"/>
              <a:endCxn id="210" idx="0"/>
            </p:cNvCxnSpPr>
            <p:nvPr/>
          </p:nvCxnSpPr>
          <p:spPr>
            <a:xfrm flipH="1">
              <a:off x="10455497" y="3967778"/>
              <a:ext cx="5024" cy="23978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Connecteur droit 212">
              <a:extLst>
                <a:ext uri="{FF2B5EF4-FFF2-40B4-BE49-F238E27FC236}">
                  <a16:creationId xmlns:a16="http://schemas.microsoft.com/office/drawing/2014/main" id="{E68DC35D-CCF0-3D40-8CB5-65BEC7FC5A5D}"/>
                </a:ext>
              </a:extLst>
            </p:cNvPr>
            <p:cNvCxnSpPr>
              <a:cxnSpLocks/>
              <a:stCxn id="210" idx="4"/>
              <a:endCxn id="211" idx="0"/>
            </p:cNvCxnSpPr>
            <p:nvPr/>
          </p:nvCxnSpPr>
          <p:spPr>
            <a:xfrm flipH="1">
              <a:off x="10455495" y="4341209"/>
              <a:ext cx="1" cy="2531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Connecteur droit 213">
              <a:extLst>
                <a:ext uri="{FF2B5EF4-FFF2-40B4-BE49-F238E27FC236}">
                  <a16:creationId xmlns:a16="http://schemas.microsoft.com/office/drawing/2014/main" id="{BD9526DB-4455-764B-A49F-C5739A61745B}"/>
                </a:ext>
              </a:extLst>
            </p:cNvPr>
            <p:cNvCxnSpPr>
              <a:cxnSpLocks/>
              <a:stCxn id="192" idx="6"/>
              <a:endCxn id="208" idx="2"/>
            </p:cNvCxnSpPr>
            <p:nvPr/>
          </p:nvCxnSpPr>
          <p:spPr>
            <a:xfrm flipV="1">
              <a:off x="10039022" y="1874294"/>
              <a:ext cx="347207" cy="43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Connecteur droit 214">
              <a:extLst>
                <a:ext uri="{FF2B5EF4-FFF2-40B4-BE49-F238E27FC236}">
                  <a16:creationId xmlns:a16="http://schemas.microsoft.com/office/drawing/2014/main" id="{A11EED9A-94C7-7D48-8345-A6AFB0D95313}"/>
                </a:ext>
              </a:extLst>
            </p:cNvPr>
            <p:cNvCxnSpPr>
              <a:cxnSpLocks/>
              <a:stCxn id="127" idx="6"/>
              <a:endCxn id="190" idx="2"/>
            </p:cNvCxnSpPr>
            <p:nvPr/>
          </p:nvCxnSpPr>
          <p:spPr>
            <a:xfrm flipV="1">
              <a:off x="9531255" y="2289928"/>
              <a:ext cx="347130" cy="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Connecteur droit 215">
              <a:extLst>
                <a:ext uri="{FF2B5EF4-FFF2-40B4-BE49-F238E27FC236}">
                  <a16:creationId xmlns:a16="http://schemas.microsoft.com/office/drawing/2014/main" id="{240B9FCF-9F36-3E44-8319-A626CC0D41DE}"/>
                </a:ext>
              </a:extLst>
            </p:cNvPr>
            <p:cNvCxnSpPr>
              <a:cxnSpLocks/>
              <a:stCxn id="190" idx="6"/>
              <a:endCxn id="206" idx="2"/>
            </p:cNvCxnSpPr>
            <p:nvPr/>
          </p:nvCxnSpPr>
          <p:spPr>
            <a:xfrm flipV="1">
              <a:off x="10035002" y="2285575"/>
              <a:ext cx="347207" cy="43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Connecteur droit 216">
              <a:extLst>
                <a:ext uri="{FF2B5EF4-FFF2-40B4-BE49-F238E27FC236}">
                  <a16:creationId xmlns:a16="http://schemas.microsoft.com/office/drawing/2014/main" id="{46ABDA07-610A-BC44-BF57-E4ED141E7B68}"/>
                </a:ext>
              </a:extLst>
            </p:cNvPr>
            <p:cNvCxnSpPr>
              <a:cxnSpLocks/>
              <a:stCxn id="183" idx="6"/>
              <a:endCxn id="199" idx="2"/>
            </p:cNvCxnSpPr>
            <p:nvPr/>
          </p:nvCxnSpPr>
          <p:spPr>
            <a:xfrm flipV="1">
              <a:off x="10041030" y="2698178"/>
              <a:ext cx="347207" cy="43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Connecteur droit 217">
              <a:extLst>
                <a:ext uri="{FF2B5EF4-FFF2-40B4-BE49-F238E27FC236}">
                  <a16:creationId xmlns:a16="http://schemas.microsoft.com/office/drawing/2014/main" id="{E5C83F1A-F6ED-4044-B704-042B9330778B}"/>
                </a:ext>
              </a:extLst>
            </p:cNvPr>
            <p:cNvCxnSpPr>
              <a:cxnSpLocks/>
              <a:stCxn id="120" idx="6"/>
              <a:endCxn id="183" idx="2"/>
            </p:cNvCxnSpPr>
            <p:nvPr/>
          </p:nvCxnSpPr>
          <p:spPr>
            <a:xfrm flipV="1">
              <a:off x="9537283" y="2702531"/>
              <a:ext cx="347130" cy="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Connecteur droit 218">
              <a:extLst>
                <a:ext uri="{FF2B5EF4-FFF2-40B4-BE49-F238E27FC236}">
                  <a16:creationId xmlns:a16="http://schemas.microsoft.com/office/drawing/2014/main" id="{CF2EE812-CB8C-0646-9C5D-06F247A82D53}"/>
                </a:ext>
              </a:extLst>
            </p:cNvPr>
            <p:cNvCxnSpPr>
              <a:cxnSpLocks/>
              <a:stCxn id="121" idx="6"/>
              <a:endCxn id="184" idx="2"/>
            </p:cNvCxnSpPr>
            <p:nvPr/>
          </p:nvCxnSpPr>
          <p:spPr>
            <a:xfrm flipV="1">
              <a:off x="9535273" y="3132584"/>
              <a:ext cx="347130" cy="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Connecteur droit 219">
              <a:extLst>
                <a:ext uri="{FF2B5EF4-FFF2-40B4-BE49-F238E27FC236}">
                  <a16:creationId xmlns:a16="http://schemas.microsoft.com/office/drawing/2014/main" id="{CAB065BC-1DF9-E64A-93A3-C401B82DE2C6}"/>
                </a:ext>
              </a:extLst>
            </p:cNvPr>
            <p:cNvCxnSpPr>
              <a:cxnSpLocks/>
              <a:stCxn id="184" idx="6"/>
              <a:endCxn id="200" idx="2"/>
            </p:cNvCxnSpPr>
            <p:nvPr/>
          </p:nvCxnSpPr>
          <p:spPr>
            <a:xfrm flipV="1">
              <a:off x="10039022" y="3128231"/>
              <a:ext cx="347207" cy="43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Connecteur droit 220">
              <a:extLst>
                <a:ext uri="{FF2B5EF4-FFF2-40B4-BE49-F238E27FC236}">
                  <a16:creationId xmlns:a16="http://schemas.microsoft.com/office/drawing/2014/main" id="{DB9B10AB-E7CC-C746-80EC-F75D406D1CB2}"/>
                </a:ext>
              </a:extLst>
            </p:cNvPr>
            <p:cNvCxnSpPr>
              <a:cxnSpLocks/>
              <a:stCxn id="185" idx="6"/>
              <a:endCxn id="201" idx="2"/>
            </p:cNvCxnSpPr>
            <p:nvPr/>
          </p:nvCxnSpPr>
          <p:spPr>
            <a:xfrm flipV="1">
              <a:off x="10037013" y="3532586"/>
              <a:ext cx="347207" cy="43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Connecteur droit 221">
              <a:extLst>
                <a:ext uri="{FF2B5EF4-FFF2-40B4-BE49-F238E27FC236}">
                  <a16:creationId xmlns:a16="http://schemas.microsoft.com/office/drawing/2014/main" id="{BC1AFD6F-1A4B-6F4D-BDF4-41D421E6817E}"/>
                </a:ext>
              </a:extLst>
            </p:cNvPr>
            <p:cNvCxnSpPr>
              <a:cxnSpLocks/>
              <a:stCxn id="122" idx="6"/>
              <a:endCxn id="185" idx="2"/>
            </p:cNvCxnSpPr>
            <p:nvPr/>
          </p:nvCxnSpPr>
          <p:spPr>
            <a:xfrm flipV="1">
              <a:off x="9533265" y="3536938"/>
              <a:ext cx="347130" cy="1650"/>
            </a:xfrm>
            <a:prstGeom prst="line">
              <a:avLst/>
            </a:prstGeom>
            <a:ln w="28575">
              <a:solidFill>
                <a:schemeClr val="tx1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Connecteur droit 222">
              <a:extLst>
                <a:ext uri="{FF2B5EF4-FFF2-40B4-BE49-F238E27FC236}">
                  <a16:creationId xmlns:a16="http://schemas.microsoft.com/office/drawing/2014/main" id="{7950A66A-A2C2-704E-972F-40550E4935B0}"/>
                </a:ext>
              </a:extLst>
            </p:cNvPr>
            <p:cNvCxnSpPr>
              <a:cxnSpLocks/>
              <a:stCxn id="186" idx="6"/>
              <a:endCxn id="202" idx="2"/>
            </p:cNvCxnSpPr>
            <p:nvPr/>
          </p:nvCxnSpPr>
          <p:spPr>
            <a:xfrm flipV="1">
              <a:off x="10035003" y="3900958"/>
              <a:ext cx="347207" cy="43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Connecteur droit 223">
              <a:extLst>
                <a:ext uri="{FF2B5EF4-FFF2-40B4-BE49-F238E27FC236}">
                  <a16:creationId xmlns:a16="http://schemas.microsoft.com/office/drawing/2014/main" id="{8304D379-0C93-C343-A2E9-FB9486A40F18}"/>
                </a:ext>
              </a:extLst>
            </p:cNvPr>
            <p:cNvCxnSpPr>
              <a:cxnSpLocks/>
              <a:stCxn id="123" idx="6"/>
              <a:endCxn id="186" idx="2"/>
            </p:cNvCxnSpPr>
            <p:nvPr/>
          </p:nvCxnSpPr>
          <p:spPr>
            <a:xfrm flipV="1">
              <a:off x="9531256" y="3905311"/>
              <a:ext cx="347130" cy="165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Connecteur droit 224">
              <a:extLst>
                <a:ext uri="{FF2B5EF4-FFF2-40B4-BE49-F238E27FC236}">
                  <a16:creationId xmlns:a16="http://schemas.microsoft.com/office/drawing/2014/main" id="{1925DA4E-4167-6945-8711-EBED76879E89}"/>
                </a:ext>
              </a:extLst>
            </p:cNvPr>
            <p:cNvCxnSpPr>
              <a:cxnSpLocks/>
              <a:stCxn id="150" idx="6"/>
              <a:endCxn id="194" idx="2"/>
            </p:cNvCxnSpPr>
            <p:nvPr/>
          </p:nvCxnSpPr>
          <p:spPr>
            <a:xfrm flipV="1">
              <a:off x="9526231" y="4278741"/>
              <a:ext cx="347130" cy="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Connecteur droit 225">
              <a:extLst>
                <a:ext uri="{FF2B5EF4-FFF2-40B4-BE49-F238E27FC236}">
                  <a16:creationId xmlns:a16="http://schemas.microsoft.com/office/drawing/2014/main" id="{EDB6223C-1EAD-7541-A7CD-2FA0135DF689}"/>
                </a:ext>
              </a:extLst>
            </p:cNvPr>
            <p:cNvCxnSpPr>
              <a:cxnSpLocks/>
              <a:stCxn id="194" idx="6"/>
              <a:endCxn id="210" idx="2"/>
            </p:cNvCxnSpPr>
            <p:nvPr/>
          </p:nvCxnSpPr>
          <p:spPr>
            <a:xfrm flipV="1">
              <a:off x="10029980" y="4274389"/>
              <a:ext cx="347207" cy="43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Connecteur droit 226">
              <a:extLst>
                <a:ext uri="{FF2B5EF4-FFF2-40B4-BE49-F238E27FC236}">
                  <a16:creationId xmlns:a16="http://schemas.microsoft.com/office/drawing/2014/main" id="{82F28BA2-70FA-CA47-BE2C-7AE50B5B5540}"/>
                </a:ext>
              </a:extLst>
            </p:cNvPr>
            <p:cNvCxnSpPr>
              <a:cxnSpLocks/>
              <a:stCxn id="195" idx="6"/>
              <a:endCxn id="211" idx="2"/>
            </p:cNvCxnSpPr>
            <p:nvPr/>
          </p:nvCxnSpPr>
          <p:spPr>
            <a:xfrm flipV="1">
              <a:off x="10029979" y="4661180"/>
              <a:ext cx="347207" cy="43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Connecteur droit 227">
              <a:extLst>
                <a:ext uri="{FF2B5EF4-FFF2-40B4-BE49-F238E27FC236}">
                  <a16:creationId xmlns:a16="http://schemas.microsoft.com/office/drawing/2014/main" id="{83EA7E45-04DF-7C40-A655-3AAE37B5202A}"/>
                </a:ext>
              </a:extLst>
            </p:cNvPr>
            <p:cNvCxnSpPr>
              <a:cxnSpLocks/>
              <a:stCxn id="165" idx="6"/>
              <a:endCxn id="195" idx="2"/>
            </p:cNvCxnSpPr>
            <p:nvPr/>
          </p:nvCxnSpPr>
          <p:spPr>
            <a:xfrm flipV="1">
              <a:off x="9526230" y="4665532"/>
              <a:ext cx="347130" cy="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9" name="Ellipse 228">
              <a:extLst>
                <a:ext uri="{FF2B5EF4-FFF2-40B4-BE49-F238E27FC236}">
                  <a16:creationId xmlns:a16="http://schemas.microsoft.com/office/drawing/2014/main" id="{090431E1-C319-8049-9C7A-ED41E7F57725}"/>
                </a:ext>
              </a:extLst>
            </p:cNvPr>
            <p:cNvSpPr/>
            <p:nvPr/>
          </p:nvSpPr>
          <p:spPr>
            <a:xfrm>
              <a:off x="6029913" y="4994889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Ellipse 229">
              <a:extLst>
                <a:ext uri="{FF2B5EF4-FFF2-40B4-BE49-F238E27FC236}">
                  <a16:creationId xmlns:a16="http://schemas.microsoft.com/office/drawing/2014/main" id="{D6E93B84-AAAA-A444-89E2-5F54511D7E95}"/>
                </a:ext>
              </a:extLst>
            </p:cNvPr>
            <p:cNvSpPr/>
            <p:nvPr/>
          </p:nvSpPr>
          <p:spPr>
            <a:xfrm>
              <a:off x="6496996" y="4995323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Ellipse 230">
              <a:extLst>
                <a:ext uri="{FF2B5EF4-FFF2-40B4-BE49-F238E27FC236}">
                  <a16:creationId xmlns:a16="http://schemas.microsoft.com/office/drawing/2014/main" id="{6ABD681B-B592-F642-805E-59901B9DC333}"/>
                </a:ext>
              </a:extLst>
            </p:cNvPr>
            <p:cNvSpPr/>
            <p:nvPr/>
          </p:nvSpPr>
          <p:spPr>
            <a:xfrm>
              <a:off x="6965247" y="4995036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Ellipse 231">
              <a:extLst>
                <a:ext uri="{FF2B5EF4-FFF2-40B4-BE49-F238E27FC236}">
                  <a16:creationId xmlns:a16="http://schemas.microsoft.com/office/drawing/2014/main" id="{DE36830D-9347-7A44-ABBD-BE908C8D3854}"/>
                </a:ext>
              </a:extLst>
            </p:cNvPr>
            <p:cNvSpPr/>
            <p:nvPr/>
          </p:nvSpPr>
          <p:spPr>
            <a:xfrm>
              <a:off x="7403162" y="4995036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Ellipse 232">
              <a:extLst>
                <a:ext uri="{FF2B5EF4-FFF2-40B4-BE49-F238E27FC236}">
                  <a16:creationId xmlns:a16="http://schemas.microsoft.com/office/drawing/2014/main" id="{8769CA39-C432-9C4C-9AB5-9CA2E455CBA2}"/>
                </a:ext>
              </a:extLst>
            </p:cNvPr>
            <p:cNvSpPr/>
            <p:nvPr/>
          </p:nvSpPr>
          <p:spPr>
            <a:xfrm>
              <a:off x="7874402" y="4992436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Ellipse 233">
              <a:extLst>
                <a:ext uri="{FF2B5EF4-FFF2-40B4-BE49-F238E27FC236}">
                  <a16:creationId xmlns:a16="http://schemas.microsoft.com/office/drawing/2014/main" id="{00CA8DFB-6F90-BF46-9FF0-D36CBBFD1FE8}"/>
                </a:ext>
              </a:extLst>
            </p:cNvPr>
            <p:cNvSpPr/>
            <p:nvPr/>
          </p:nvSpPr>
          <p:spPr>
            <a:xfrm>
              <a:off x="8360823" y="4992014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Ellipse 234">
              <a:extLst>
                <a:ext uri="{FF2B5EF4-FFF2-40B4-BE49-F238E27FC236}">
                  <a16:creationId xmlns:a16="http://schemas.microsoft.com/office/drawing/2014/main" id="{A6C1FDEE-FFEC-DF4F-950E-53E7667AD920}"/>
                </a:ext>
              </a:extLst>
            </p:cNvPr>
            <p:cNvSpPr/>
            <p:nvPr/>
          </p:nvSpPr>
          <p:spPr>
            <a:xfrm>
              <a:off x="8856679" y="4989741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6" name="Connecteur droit 235">
              <a:extLst>
                <a:ext uri="{FF2B5EF4-FFF2-40B4-BE49-F238E27FC236}">
                  <a16:creationId xmlns:a16="http://schemas.microsoft.com/office/drawing/2014/main" id="{F2EE04AC-B3B0-D048-BE10-E20D1A07B0A9}"/>
                </a:ext>
              </a:extLst>
            </p:cNvPr>
            <p:cNvCxnSpPr>
              <a:cxnSpLocks/>
              <a:stCxn id="229" idx="6"/>
              <a:endCxn id="230" idx="2"/>
            </p:cNvCxnSpPr>
            <p:nvPr/>
          </p:nvCxnSpPr>
          <p:spPr>
            <a:xfrm>
              <a:off x="6186531" y="5061710"/>
              <a:ext cx="310465" cy="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Connecteur droit 236">
              <a:extLst>
                <a:ext uri="{FF2B5EF4-FFF2-40B4-BE49-F238E27FC236}">
                  <a16:creationId xmlns:a16="http://schemas.microsoft.com/office/drawing/2014/main" id="{236D9545-8B95-1E42-A99F-4D5957E4855D}"/>
                </a:ext>
              </a:extLst>
            </p:cNvPr>
            <p:cNvCxnSpPr>
              <a:cxnSpLocks/>
              <a:stCxn id="234" idx="6"/>
              <a:endCxn id="235" idx="2"/>
            </p:cNvCxnSpPr>
            <p:nvPr/>
          </p:nvCxnSpPr>
          <p:spPr>
            <a:xfrm flipV="1">
              <a:off x="8517439" y="5056561"/>
              <a:ext cx="339241" cy="22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Connecteur droit 237">
              <a:extLst>
                <a:ext uri="{FF2B5EF4-FFF2-40B4-BE49-F238E27FC236}">
                  <a16:creationId xmlns:a16="http://schemas.microsoft.com/office/drawing/2014/main" id="{45948DC3-51AD-B74F-8C8F-0F3F5474586D}"/>
                </a:ext>
              </a:extLst>
            </p:cNvPr>
            <p:cNvCxnSpPr>
              <a:cxnSpLocks/>
              <a:stCxn id="233" idx="6"/>
              <a:endCxn id="234" idx="2"/>
            </p:cNvCxnSpPr>
            <p:nvPr/>
          </p:nvCxnSpPr>
          <p:spPr>
            <a:xfrm flipV="1">
              <a:off x="8031020" y="5058836"/>
              <a:ext cx="329803" cy="4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Connecteur droit 238">
              <a:extLst>
                <a:ext uri="{FF2B5EF4-FFF2-40B4-BE49-F238E27FC236}">
                  <a16:creationId xmlns:a16="http://schemas.microsoft.com/office/drawing/2014/main" id="{E97FF1EA-7F8F-FC4C-B401-85F84EBACC43}"/>
                </a:ext>
              </a:extLst>
            </p:cNvPr>
            <p:cNvCxnSpPr>
              <a:cxnSpLocks/>
              <a:stCxn id="232" idx="6"/>
              <a:endCxn id="233" idx="2"/>
            </p:cNvCxnSpPr>
            <p:nvPr/>
          </p:nvCxnSpPr>
          <p:spPr>
            <a:xfrm flipV="1">
              <a:off x="7559780" y="5059257"/>
              <a:ext cx="314623" cy="25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Connecteur droit 239">
              <a:extLst>
                <a:ext uri="{FF2B5EF4-FFF2-40B4-BE49-F238E27FC236}">
                  <a16:creationId xmlns:a16="http://schemas.microsoft.com/office/drawing/2014/main" id="{FEEAFB18-2AB5-AD4F-AEB4-978F69460F3C}"/>
                </a:ext>
              </a:extLst>
            </p:cNvPr>
            <p:cNvCxnSpPr>
              <a:cxnSpLocks/>
              <a:stCxn id="231" idx="6"/>
              <a:endCxn id="232" idx="2"/>
            </p:cNvCxnSpPr>
            <p:nvPr/>
          </p:nvCxnSpPr>
          <p:spPr>
            <a:xfrm>
              <a:off x="7121864" y="5061856"/>
              <a:ext cx="281299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Connecteur droit 240">
              <a:extLst>
                <a:ext uri="{FF2B5EF4-FFF2-40B4-BE49-F238E27FC236}">
                  <a16:creationId xmlns:a16="http://schemas.microsoft.com/office/drawing/2014/main" id="{B65EA51D-5169-BD41-830C-317BE26207D8}"/>
                </a:ext>
              </a:extLst>
            </p:cNvPr>
            <p:cNvCxnSpPr>
              <a:cxnSpLocks/>
              <a:stCxn id="230" idx="6"/>
              <a:endCxn id="231" idx="2"/>
            </p:cNvCxnSpPr>
            <p:nvPr/>
          </p:nvCxnSpPr>
          <p:spPr>
            <a:xfrm flipV="1">
              <a:off x="6653614" y="5061856"/>
              <a:ext cx="311633" cy="287"/>
            </a:xfrm>
            <a:prstGeom prst="line">
              <a:avLst/>
            </a:prstGeom>
            <a:ln w="28575">
              <a:solidFill>
                <a:schemeClr val="tx1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2" name="Ellipse 241">
              <a:extLst>
                <a:ext uri="{FF2B5EF4-FFF2-40B4-BE49-F238E27FC236}">
                  <a16:creationId xmlns:a16="http://schemas.microsoft.com/office/drawing/2014/main" id="{9019739E-C288-3840-8C2F-EE957CBE5B68}"/>
                </a:ext>
              </a:extLst>
            </p:cNvPr>
            <p:cNvSpPr/>
            <p:nvPr/>
          </p:nvSpPr>
          <p:spPr>
            <a:xfrm>
              <a:off x="9366248" y="4992014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3" name="Connecteur droit 242">
              <a:extLst>
                <a:ext uri="{FF2B5EF4-FFF2-40B4-BE49-F238E27FC236}">
                  <a16:creationId xmlns:a16="http://schemas.microsoft.com/office/drawing/2014/main" id="{F4C9AFBD-55E2-E442-A826-BAB77D2B324F}"/>
                </a:ext>
              </a:extLst>
            </p:cNvPr>
            <p:cNvCxnSpPr>
              <a:cxnSpLocks/>
              <a:stCxn id="235" idx="6"/>
              <a:endCxn id="242" idx="2"/>
            </p:cNvCxnSpPr>
            <p:nvPr/>
          </p:nvCxnSpPr>
          <p:spPr>
            <a:xfrm>
              <a:off x="9013298" y="5056561"/>
              <a:ext cx="352951" cy="22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4" name="Ellipse 243">
              <a:extLst>
                <a:ext uri="{FF2B5EF4-FFF2-40B4-BE49-F238E27FC236}">
                  <a16:creationId xmlns:a16="http://schemas.microsoft.com/office/drawing/2014/main" id="{21B281F2-EC5D-264B-B958-AF8BCF0AE1A0}"/>
                </a:ext>
              </a:extLst>
            </p:cNvPr>
            <p:cNvSpPr/>
            <p:nvPr/>
          </p:nvSpPr>
          <p:spPr>
            <a:xfrm>
              <a:off x="9869997" y="4990365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Ellipse 244">
              <a:extLst>
                <a:ext uri="{FF2B5EF4-FFF2-40B4-BE49-F238E27FC236}">
                  <a16:creationId xmlns:a16="http://schemas.microsoft.com/office/drawing/2014/main" id="{095D16F3-A5EB-F34A-A235-6940603AD95F}"/>
                </a:ext>
              </a:extLst>
            </p:cNvPr>
            <p:cNvSpPr/>
            <p:nvPr/>
          </p:nvSpPr>
          <p:spPr>
            <a:xfrm>
              <a:off x="10373821" y="4986011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6" name="Connecteur droit 245">
              <a:extLst>
                <a:ext uri="{FF2B5EF4-FFF2-40B4-BE49-F238E27FC236}">
                  <a16:creationId xmlns:a16="http://schemas.microsoft.com/office/drawing/2014/main" id="{601F6CCB-69E6-844A-8BC6-D0833577464C}"/>
                </a:ext>
              </a:extLst>
            </p:cNvPr>
            <p:cNvCxnSpPr>
              <a:cxnSpLocks/>
              <a:stCxn id="244" idx="6"/>
              <a:endCxn id="245" idx="2"/>
            </p:cNvCxnSpPr>
            <p:nvPr/>
          </p:nvCxnSpPr>
          <p:spPr>
            <a:xfrm flipV="1">
              <a:off x="10026614" y="5052834"/>
              <a:ext cx="347207" cy="43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Connecteur droit 246">
              <a:extLst>
                <a:ext uri="{FF2B5EF4-FFF2-40B4-BE49-F238E27FC236}">
                  <a16:creationId xmlns:a16="http://schemas.microsoft.com/office/drawing/2014/main" id="{F1CB06C8-F50E-044B-A3DA-627FFFA34E59}"/>
                </a:ext>
              </a:extLst>
            </p:cNvPr>
            <p:cNvCxnSpPr>
              <a:cxnSpLocks/>
              <a:stCxn id="242" idx="6"/>
              <a:endCxn id="244" idx="2"/>
            </p:cNvCxnSpPr>
            <p:nvPr/>
          </p:nvCxnSpPr>
          <p:spPr>
            <a:xfrm flipV="1">
              <a:off x="9522865" y="5057186"/>
              <a:ext cx="347130" cy="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Connecteur droit 247">
              <a:extLst>
                <a:ext uri="{FF2B5EF4-FFF2-40B4-BE49-F238E27FC236}">
                  <a16:creationId xmlns:a16="http://schemas.microsoft.com/office/drawing/2014/main" id="{EE7A14C1-58DD-5843-90C5-0C228E9BE1A9}"/>
                </a:ext>
              </a:extLst>
            </p:cNvPr>
            <p:cNvCxnSpPr>
              <a:cxnSpLocks/>
              <a:stCxn id="152" idx="4"/>
              <a:endCxn id="229" idx="0"/>
            </p:cNvCxnSpPr>
            <p:nvPr/>
          </p:nvCxnSpPr>
          <p:spPr>
            <a:xfrm flipH="1">
              <a:off x="6108223" y="4736877"/>
              <a:ext cx="3365" cy="258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9" name="Ellipse 248">
              <a:extLst>
                <a:ext uri="{FF2B5EF4-FFF2-40B4-BE49-F238E27FC236}">
                  <a16:creationId xmlns:a16="http://schemas.microsoft.com/office/drawing/2014/main" id="{9A83BD53-6B9F-F445-A245-57197D756C2C}"/>
                </a:ext>
              </a:extLst>
            </p:cNvPr>
            <p:cNvSpPr/>
            <p:nvPr/>
          </p:nvSpPr>
          <p:spPr>
            <a:xfrm>
              <a:off x="6033932" y="5360102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Ellipse 249">
              <a:extLst>
                <a:ext uri="{FF2B5EF4-FFF2-40B4-BE49-F238E27FC236}">
                  <a16:creationId xmlns:a16="http://schemas.microsoft.com/office/drawing/2014/main" id="{7DFE5D96-DE8A-FA4E-AFEA-D4495E78A5B2}"/>
                </a:ext>
              </a:extLst>
            </p:cNvPr>
            <p:cNvSpPr/>
            <p:nvPr/>
          </p:nvSpPr>
          <p:spPr>
            <a:xfrm>
              <a:off x="6501015" y="5360535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Ellipse 250">
              <a:extLst>
                <a:ext uri="{FF2B5EF4-FFF2-40B4-BE49-F238E27FC236}">
                  <a16:creationId xmlns:a16="http://schemas.microsoft.com/office/drawing/2014/main" id="{37F674B6-1275-1C49-A0EF-5B86A00FA8CC}"/>
                </a:ext>
              </a:extLst>
            </p:cNvPr>
            <p:cNvSpPr/>
            <p:nvPr/>
          </p:nvSpPr>
          <p:spPr>
            <a:xfrm>
              <a:off x="6969266" y="5360249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Ellipse 251">
              <a:extLst>
                <a:ext uri="{FF2B5EF4-FFF2-40B4-BE49-F238E27FC236}">
                  <a16:creationId xmlns:a16="http://schemas.microsoft.com/office/drawing/2014/main" id="{2C567005-698A-B54A-91BB-1170D475751A}"/>
                </a:ext>
              </a:extLst>
            </p:cNvPr>
            <p:cNvSpPr/>
            <p:nvPr/>
          </p:nvSpPr>
          <p:spPr>
            <a:xfrm>
              <a:off x="7407181" y="5360249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Ellipse 252">
              <a:extLst>
                <a:ext uri="{FF2B5EF4-FFF2-40B4-BE49-F238E27FC236}">
                  <a16:creationId xmlns:a16="http://schemas.microsoft.com/office/drawing/2014/main" id="{C9557441-DC28-CD4F-BC24-B0D09B663C52}"/>
                </a:ext>
              </a:extLst>
            </p:cNvPr>
            <p:cNvSpPr/>
            <p:nvPr/>
          </p:nvSpPr>
          <p:spPr>
            <a:xfrm>
              <a:off x="7878421" y="5357649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Ellipse 253">
              <a:extLst>
                <a:ext uri="{FF2B5EF4-FFF2-40B4-BE49-F238E27FC236}">
                  <a16:creationId xmlns:a16="http://schemas.microsoft.com/office/drawing/2014/main" id="{71461532-1E06-7D48-912D-2498B183D63E}"/>
                </a:ext>
              </a:extLst>
            </p:cNvPr>
            <p:cNvSpPr/>
            <p:nvPr/>
          </p:nvSpPr>
          <p:spPr>
            <a:xfrm>
              <a:off x="8364842" y="5357227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Ellipse 254">
              <a:extLst>
                <a:ext uri="{FF2B5EF4-FFF2-40B4-BE49-F238E27FC236}">
                  <a16:creationId xmlns:a16="http://schemas.microsoft.com/office/drawing/2014/main" id="{6215F4FC-A714-BF4E-8D3C-CA5A7F3DDC49}"/>
                </a:ext>
              </a:extLst>
            </p:cNvPr>
            <p:cNvSpPr/>
            <p:nvPr/>
          </p:nvSpPr>
          <p:spPr>
            <a:xfrm>
              <a:off x="8860698" y="5354953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6" name="Connecteur droit 255">
              <a:extLst>
                <a:ext uri="{FF2B5EF4-FFF2-40B4-BE49-F238E27FC236}">
                  <a16:creationId xmlns:a16="http://schemas.microsoft.com/office/drawing/2014/main" id="{925B7197-B5F2-A746-9E0B-8060069825A7}"/>
                </a:ext>
              </a:extLst>
            </p:cNvPr>
            <p:cNvCxnSpPr>
              <a:cxnSpLocks/>
              <a:stCxn id="249" idx="6"/>
              <a:endCxn id="250" idx="2"/>
            </p:cNvCxnSpPr>
            <p:nvPr/>
          </p:nvCxnSpPr>
          <p:spPr>
            <a:xfrm>
              <a:off x="6190549" y="5426923"/>
              <a:ext cx="310465" cy="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Connecteur droit 256">
              <a:extLst>
                <a:ext uri="{FF2B5EF4-FFF2-40B4-BE49-F238E27FC236}">
                  <a16:creationId xmlns:a16="http://schemas.microsoft.com/office/drawing/2014/main" id="{661F0FBE-2C2D-634F-B8C8-493466584083}"/>
                </a:ext>
              </a:extLst>
            </p:cNvPr>
            <p:cNvCxnSpPr>
              <a:cxnSpLocks/>
              <a:stCxn id="254" idx="6"/>
              <a:endCxn id="255" idx="2"/>
            </p:cNvCxnSpPr>
            <p:nvPr/>
          </p:nvCxnSpPr>
          <p:spPr>
            <a:xfrm flipV="1">
              <a:off x="8521458" y="5421774"/>
              <a:ext cx="339241" cy="22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Connecteur droit 257">
              <a:extLst>
                <a:ext uri="{FF2B5EF4-FFF2-40B4-BE49-F238E27FC236}">
                  <a16:creationId xmlns:a16="http://schemas.microsoft.com/office/drawing/2014/main" id="{1FCEBFFC-0D74-5B49-A4BF-C3994048E5D9}"/>
                </a:ext>
              </a:extLst>
            </p:cNvPr>
            <p:cNvCxnSpPr>
              <a:cxnSpLocks/>
              <a:stCxn id="253" idx="6"/>
              <a:endCxn id="254" idx="2"/>
            </p:cNvCxnSpPr>
            <p:nvPr/>
          </p:nvCxnSpPr>
          <p:spPr>
            <a:xfrm flipV="1">
              <a:off x="8035039" y="5424049"/>
              <a:ext cx="329803" cy="4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Connecteur droit 258">
              <a:extLst>
                <a:ext uri="{FF2B5EF4-FFF2-40B4-BE49-F238E27FC236}">
                  <a16:creationId xmlns:a16="http://schemas.microsoft.com/office/drawing/2014/main" id="{ACD1ED09-EC4F-A64A-BE78-2CE7CB319942}"/>
                </a:ext>
              </a:extLst>
            </p:cNvPr>
            <p:cNvCxnSpPr>
              <a:cxnSpLocks/>
              <a:stCxn id="252" idx="6"/>
              <a:endCxn id="253" idx="2"/>
            </p:cNvCxnSpPr>
            <p:nvPr/>
          </p:nvCxnSpPr>
          <p:spPr>
            <a:xfrm flipV="1">
              <a:off x="7563799" y="5424470"/>
              <a:ext cx="314623" cy="25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Connecteur droit 259">
              <a:extLst>
                <a:ext uri="{FF2B5EF4-FFF2-40B4-BE49-F238E27FC236}">
                  <a16:creationId xmlns:a16="http://schemas.microsoft.com/office/drawing/2014/main" id="{130C8511-5F40-2146-883B-A5FB93B9DB12}"/>
                </a:ext>
              </a:extLst>
            </p:cNvPr>
            <p:cNvCxnSpPr>
              <a:cxnSpLocks/>
              <a:stCxn id="251" idx="6"/>
              <a:endCxn id="252" idx="2"/>
            </p:cNvCxnSpPr>
            <p:nvPr/>
          </p:nvCxnSpPr>
          <p:spPr>
            <a:xfrm>
              <a:off x="7125882" y="5427069"/>
              <a:ext cx="28129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Connecteur droit 260">
              <a:extLst>
                <a:ext uri="{FF2B5EF4-FFF2-40B4-BE49-F238E27FC236}">
                  <a16:creationId xmlns:a16="http://schemas.microsoft.com/office/drawing/2014/main" id="{0C8C6B1B-A94D-6844-BBC9-925BD29D830B}"/>
                </a:ext>
              </a:extLst>
            </p:cNvPr>
            <p:cNvCxnSpPr>
              <a:cxnSpLocks/>
              <a:stCxn id="250" idx="6"/>
              <a:endCxn id="251" idx="2"/>
            </p:cNvCxnSpPr>
            <p:nvPr/>
          </p:nvCxnSpPr>
          <p:spPr>
            <a:xfrm flipV="1">
              <a:off x="6657633" y="5427069"/>
              <a:ext cx="311633" cy="28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2" name="Ellipse 261">
              <a:extLst>
                <a:ext uri="{FF2B5EF4-FFF2-40B4-BE49-F238E27FC236}">
                  <a16:creationId xmlns:a16="http://schemas.microsoft.com/office/drawing/2014/main" id="{4D021988-1650-4443-ABE8-A7AA467C7863}"/>
                </a:ext>
              </a:extLst>
            </p:cNvPr>
            <p:cNvSpPr/>
            <p:nvPr/>
          </p:nvSpPr>
          <p:spPr>
            <a:xfrm>
              <a:off x="9370267" y="5357227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3" name="Connecteur droit 262">
              <a:extLst>
                <a:ext uri="{FF2B5EF4-FFF2-40B4-BE49-F238E27FC236}">
                  <a16:creationId xmlns:a16="http://schemas.microsoft.com/office/drawing/2014/main" id="{6C62CBE3-7CFC-DE40-A8AF-7DC294B23056}"/>
                </a:ext>
              </a:extLst>
            </p:cNvPr>
            <p:cNvCxnSpPr>
              <a:cxnSpLocks/>
              <a:stCxn id="255" idx="6"/>
              <a:endCxn id="262" idx="2"/>
            </p:cNvCxnSpPr>
            <p:nvPr/>
          </p:nvCxnSpPr>
          <p:spPr>
            <a:xfrm>
              <a:off x="9017316" y="5421774"/>
              <a:ext cx="352951" cy="2274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4" name="Ellipse 263">
              <a:extLst>
                <a:ext uri="{FF2B5EF4-FFF2-40B4-BE49-F238E27FC236}">
                  <a16:creationId xmlns:a16="http://schemas.microsoft.com/office/drawing/2014/main" id="{BAA83336-3340-C846-BC4B-928A516A5B25}"/>
                </a:ext>
              </a:extLst>
            </p:cNvPr>
            <p:cNvSpPr/>
            <p:nvPr/>
          </p:nvSpPr>
          <p:spPr>
            <a:xfrm>
              <a:off x="9874015" y="5355577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Ellipse 264">
              <a:extLst>
                <a:ext uri="{FF2B5EF4-FFF2-40B4-BE49-F238E27FC236}">
                  <a16:creationId xmlns:a16="http://schemas.microsoft.com/office/drawing/2014/main" id="{F944B187-C571-F743-8EEE-FCA3B8373AE4}"/>
                </a:ext>
              </a:extLst>
            </p:cNvPr>
            <p:cNvSpPr/>
            <p:nvPr/>
          </p:nvSpPr>
          <p:spPr>
            <a:xfrm>
              <a:off x="10377840" y="5351224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6" name="Connecteur droit 265">
              <a:extLst>
                <a:ext uri="{FF2B5EF4-FFF2-40B4-BE49-F238E27FC236}">
                  <a16:creationId xmlns:a16="http://schemas.microsoft.com/office/drawing/2014/main" id="{482284DC-C9E5-C049-9AC8-BD01F4D97F81}"/>
                </a:ext>
              </a:extLst>
            </p:cNvPr>
            <p:cNvCxnSpPr>
              <a:cxnSpLocks/>
              <a:stCxn id="264" idx="6"/>
              <a:endCxn id="265" idx="2"/>
            </p:cNvCxnSpPr>
            <p:nvPr/>
          </p:nvCxnSpPr>
          <p:spPr>
            <a:xfrm flipV="1">
              <a:off x="10030632" y="5418046"/>
              <a:ext cx="347207" cy="43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Connecteur droit 266">
              <a:extLst>
                <a:ext uri="{FF2B5EF4-FFF2-40B4-BE49-F238E27FC236}">
                  <a16:creationId xmlns:a16="http://schemas.microsoft.com/office/drawing/2014/main" id="{82CA5368-1507-B744-9965-2EF47B7147C8}"/>
                </a:ext>
              </a:extLst>
            </p:cNvPr>
            <p:cNvCxnSpPr>
              <a:cxnSpLocks/>
              <a:stCxn id="262" idx="6"/>
              <a:endCxn id="264" idx="2"/>
            </p:cNvCxnSpPr>
            <p:nvPr/>
          </p:nvCxnSpPr>
          <p:spPr>
            <a:xfrm flipV="1">
              <a:off x="9526884" y="5422399"/>
              <a:ext cx="347130" cy="165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Connecteur droit 267">
              <a:extLst>
                <a:ext uri="{FF2B5EF4-FFF2-40B4-BE49-F238E27FC236}">
                  <a16:creationId xmlns:a16="http://schemas.microsoft.com/office/drawing/2014/main" id="{926DE2B7-C2A3-EB4B-907B-1ABE5EEDE0FE}"/>
                </a:ext>
              </a:extLst>
            </p:cNvPr>
            <p:cNvCxnSpPr>
              <a:cxnSpLocks/>
              <a:stCxn id="229" idx="4"/>
              <a:endCxn id="249" idx="0"/>
            </p:cNvCxnSpPr>
            <p:nvPr/>
          </p:nvCxnSpPr>
          <p:spPr>
            <a:xfrm>
              <a:off x="6108223" y="5128531"/>
              <a:ext cx="4019" cy="23157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Connecteur droit 268">
              <a:extLst>
                <a:ext uri="{FF2B5EF4-FFF2-40B4-BE49-F238E27FC236}">
                  <a16:creationId xmlns:a16="http://schemas.microsoft.com/office/drawing/2014/main" id="{5B448D17-B4C4-FC40-A1A6-BCE91D8BA41F}"/>
                </a:ext>
              </a:extLst>
            </p:cNvPr>
            <p:cNvCxnSpPr>
              <a:cxnSpLocks/>
              <a:stCxn id="153" idx="4"/>
              <a:endCxn id="230" idx="0"/>
            </p:cNvCxnSpPr>
            <p:nvPr/>
          </p:nvCxnSpPr>
          <p:spPr>
            <a:xfrm flipH="1">
              <a:off x="6575305" y="4737310"/>
              <a:ext cx="3365" cy="258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Connecteur droit 269">
              <a:extLst>
                <a:ext uri="{FF2B5EF4-FFF2-40B4-BE49-F238E27FC236}">
                  <a16:creationId xmlns:a16="http://schemas.microsoft.com/office/drawing/2014/main" id="{66286B0B-85F0-EC4C-891B-49F2E0ECBD7F}"/>
                </a:ext>
              </a:extLst>
            </p:cNvPr>
            <p:cNvCxnSpPr>
              <a:cxnSpLocks/>
              <a:stCxn id="154" idx="4"/>
              <a:endCxn id="231" idx="0"/>
            </p:cNvCxnSpPr>
            <p:nvPr/>
          </p:nvCxnSpPr>
          <p:spPr>
            <a:xfrm flipH="1">
              <a:off x="7043556" y="4737023"/>
              <a:ext cx="3365" cy="258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Connecteur droit 270">
              <a:extLst>
                <a:ext uri="{FF2B5EF4-FFF2-40B4-BE49-F238E27FC236}">
                  <a16:creationId xmlns:a16="http://schemas.microsoft.com/office/drawing/2014/main" id="{D7A56192-1CDA-5346-902B-BC70E8441FA8}"/>
                </a:ext>
              </a:extLst>
            </p:cNvPr>
            <p:cNvCxnSpPr>
              <a:cxnSpLocks/>
              <a:stCxn id="155" idx="4"/>
              <a:endCxn id="232" idx="0"/>
            </p:cNvCxnSpPr>
            <p:nvPr/>
          </p:nvCxnSpPr>
          <p:spPr>
            <a:xfrm flipH="1">
              <a:off x="7481471" y="4737023"/>
              <a:ext cx="3365" cy="258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Connecteur droit 271">
              <a:extLst>
                <a:ext uri="{FF2B5EF4-FFF2-40B4-BE49-F238E27FC236}">
                  <a16:creationId xmlns:a16="http://schemas.microsoft.com/office/drawing/2014/main" id="{9E3D8D39-2218-CA43-8135-46CC1933B5D7}"/>
                </a:ext>
              </a:extLst>
            </p:cNvPr>
            <p:cNvCxnSpPr>
              <a:cxnSpLocks/>
              <a:stCxn id="156" idx="4"/>
              <a:endCxn id="233" idx="0"/>
            </p:cNvCxnSpPr>
            <p:nvPr/>
          </p:nvCxnSpPr>
          <p:spPr>
            <a:xfrm flipH="1">
              <a:off x="7952711" y="4734425"/>
              <a:ext cx="3365" cy="258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Connecteur droit 272">
              <a:extLst>
                <a:ext uri="{FF2B5EF4-FFF2-40B4-BE49-F238E27FC236}">
                  <a16:creationId xmlns:a16="http://schemas.microsoft.com/office/drawing/2014/main" id="{4CB885F3-F71A-E647-8734-DB5ECA05D3EC}"/>
                </a:ext>
              </a:extLst>
            </p:cNvPr>
            <p:cNvCxnSpPr>
              <a:cxnSpLocks/>
              <a:stCxn id="157" idx="4"/>
              <a:endCxn id="234" idx="0"/>
            </p:cNvCxnSpPr>
            <p:nvPr/>
          </p:nvCxnSpPr>
          <p:spPr>
            <a:xfrm flipH="1">
              <a:off x="8439132" y="4734002"/>
              <a:ext cx="3365" cy="258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Connecteur droit 273">
              <a:extLst>
                <a:ext uri="{FF2B5EF4-FFF2-40B4-BE49-F238E27FC236}">
                  <a16:creationId xmlns:a16="http://schemas.microsoft.com/office/drawing/2014/main" id="{8BC92847-8E2D-E040-A725-84799B3FEE17}"/>
                </a:ext>
              </a:extLst>
            </p:cNvPr>
            <p:cNvCxnSpPr>
              <a:cxnSpLocks/>
              <a:stCxn id="158" idx="4"/>
              <a:endCxn id="235" idx="0"/>
            </p:cNvCxnSpPr>
            <p:nvPr/>
          </p:nvCxnSpPr>
          <p:spPr>
            <a:xfrm flipH="1">
              <a:off x="8934988" y="4731729"/>
              <a:ext cx="3365" cy="258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Connecteur droit 274">
              <a:extLst>
                <a:ext uri="{FF2B5EF4-FFF2-40B4-BE49-F238E27FC236}">
                  <a16:creationId xmlns:a16="http://schemas.microsoft.com/office/drawing/2014/main" id="{FDC5D48E-36D3-324D-9BB5-1ECA81DC44A1}"/>
                </a:ext>
              </a:extLst>
            </p:cNvPr>
            <p:cNvCxnSpPr>
              <a:cxnSpLocks/>
              <a:stCxn id="165" idx="4"/>
              <a:endCxn id="242" idx="0"/>
            </p:cNvCxnSpPr>
            <p:nvPr/>
          </p:nvCxnSpPr>
          <p:spPr>
            <a:xfrm flipH="1">
              <a:off x="9444557" y="4734002"/>
              <a:ext cx="3365" cy="258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Connecteur droit 275">
              <a:extLst>
                <a:ext uri="{FF2B5EF4-FFF2-40B4-BE49-F238E27FC236}">
                  <a16:creationId xmlns:a16="http://schemas.microsoft.com/office/drawing/2014/main" id="{B20DB947-A144-E040-A9DA-04BE5131806B}"/>
                </a:ext>
              </a:extLst>
            </p:cNvPr>
            <p:cNvCxnSpPr>
              <a:cxnSpLocks/>
              <a:stCxn id="195" idx="4"/>
              <a:endCxn id="244" idx="0"/>
            </p:cNvCxnSpPr>
            <p:nvPr/>
          </p:nvCxnSpPr>
          <p:spPr>
            <a:xfrm flipH="1">
              <a:off x="9948305" y="4732352"/>
              <a:ext cx="3365" cy="258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Connecteur droit 276">
              <a:extLst>
                <a:ext uri="{FF2B5EF4-FFF2-40B4-BE49-F238E27FC236}">
                  <a16:creationId xmlns:a16="http://schemas.microsoft.com/office/drawing/2014/main" id="{1BCD5C0D-67BC-F242-9BD6-3E09164C8FAD}"/>
                </a:ext>
              </a:extLst>
            </p:cNvPr>
            <p:cNvCxnSpPr>
              <a:cxnSpLocks/>
              <a:stCxn id="211" idx="4"/>
              <a:endCxn id="245" idx="0"/>
            </p:cNvCxnSpPr>
            <p:nvPr/>
          </p:nvCxnSpPr>
          <p:spPr>
            <a:xfrm flipH="1">
              <a:off x="10452130" y="4728000"/>
              <a:ext cx="3365" cy="258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Connecteur droit 277">
              <a:extLst>
                <a:ext uri="{FF2B5EF4-FFF2-40B4-BE49-F238E27FC236}">
                  <a16:creationId xmlns:a16="http://schemas.microsoft.com/office/drawing/2014/main" id="{209E015C-0187-1649-8773-D3DB8099A656}"/>
                </a:ext>
              </a:extLst>
            </p:cNvPr>
            <p:cNvCxnSpPr>
              <a:cxnSpLocks/>
              <a:stCxn id="230" idx="4"/>
              <a:endCxn id="250" idx="0"/>
            </p:cNvCxnSpPr>
            <p:nvPr/>
          </p:nvCxnSpPr>
          <p:spPr>
            <a:xfrm>
              <a:off x="6575305" y="5128965"/>
              <a:ext cx="4019" cy="231571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Connecteur droit 278">
              <a:extLst>
                <a:ext uri="{FF2B5EF4-FFF2-40B4-BE49-F238E27FC236}">
                  <a16:creationId xmlns:a16="http://schemas.microsoft.com/office/drawing/2014/main" id="{006503C0-4333-7247-8799-CBE1EAC78ADF}"/>
                </a:ext>
              </a:extLst>
            </p:cNvPr>
            <p:cNvCxnSpPr>
              <a:cxnSpLocks/>
              <a:stCxn id="231" idx="4"/>
              <a:endCxn id="251" idx="0"/>
            </p:cNvCxnSpPr>
            <p:nvPr/>
          </p:nvCxnSpPr>
          <p:spPr>
            <a:xfrm>
              <a:off x="7043556" y="5128678"/>
              <a:ext cx="4019" cy="23157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Connecteur droit 279">
              <a:extLst>
                <a:ext uri="{FF2B5EF4-FFF2-40B4-BE49-F238E27FC236}">
                  <a16:creationId xmlns:a16="http://schemas.microsoft.com/office/drawing/2014/main" id="{20CE30E5-FF86-234B-A3B8-F022340D406A}"/>
                </a:ext>
              </a:extLst>
            </p:cNvPr>
            <p:cNvCxnSpPr>
              <a:cxnSpLocks/>
              <a:stCxn id="232" idx="4"/>
              <a:endCxn id="252" idx="0"/>
            </p:cNvCxnSpPr>
            <p:nvPr/>
          </p:nvCxnSpPr>
          <p:spPr>
            <a:xfrm>
              <a:off x="7481471" y="5128678"/>
              <a:ext cx="4019" cy="23157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Connecteur droit 280">
              <a:extLst>
                <a:ext uri="{FF2B5EF4-FFF2-40B4-BE49-F238E27FC236}">
                  <a16:creationId xmlns:a16="http://schemas.microsoft.com/office/drawing/2014/main" id="{3D762F70-9878-AF4C-9042-61B03D3B36C7}"/>
                </a:ext>
              </a:extLst>
            </p:cNvPr>
            <p:cNvCxnSpPr>
              <a:cxnSpLocks/>
              <a:stCxn id="233" idx="4"/>
              <a:endCxn id="253" idx="0"/>
            </p:cNvCxnSpPr>
            <p:nvPr/>
          </p:nvCxnSpPr>
          <p:spPr>
            <a:xfrm>
              <a:off x="7952711" y="5126078"/>
              <a:ext cx="4019" cy="23157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Connecteur droit 281">
              <a:extLst>
                <a:ext uri="{FF2B5EF4-FFF2-40B4-BE49-F238E27FC236}">
                  <a16:creationId xmlns:a16="http://schemas.microsoft.com/office/drawing/2014/main" id="{4BD9E0AC-E8BF-AA48-82B2-0D758F6F948B}"/>
                </a:ext>
              </a:extLst>
            </p:cNvPr>
            <p:cNvCxnSpPr>
              <a:cxnSpLocks/>
              <a:stCxn id="234" idx="4"/>
              <a:endCxn id="254" idx="0"/>
            </p:cNvCxnSpPr>
            <p:nvPr/>
          </p:nvCxnSpPr>
          <p:spPr>
            <a:xfrm>
              <a:off x="8439132" y="5125656"/>
              <a:ext cx="4019" cy="23157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Connecteur droit 282">
              <a:extLst>
                <a:ext uri="{FF2B5EF4-FFF2-40B4-BE49-F238E27FC236}">
                  <a16:creationId xmlns:a16="http://schemas.microsoft.com/office/drawing/2014/main" id="{05C74B89-D40C-EB44-A097-033AEED5FF1F}"/>
                </a:ext>
              </a:extLst>
            </p:cNvPr>
            <p:cNvCxnSpPr>
              <a:cxnSpLocks/>
              <a:stCxn id="235" idx="4"/>
              <a:endCxn id="255" idx="0"/>
            </p:cNvCxnSpPr>
            <p:nvPr/>
          </p:nvCxnSpPr>
          <p:spPr>
            <a:xfrm>
              <a:off x="8934988" y="5123382"/>
              <a:ext cx="4019" cy="23157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Connecteur droit 283">
              <a:extLst>
                <a:ext uri="{FF2B5EF4-FFF2-40B4-BE49-F238E27FC236}">
                  <a16:creationId xmlns:a16="http://schemas.microsoft.com/office/drawing/2014/main" id="{824684D4-A4B9-BC41-8EDC-231386413B13}"/>
                </a:ext>
              </a:extLst>
            </p:cNvPr>
            <p:cNvCxnSpPr>
              <a:cxnSpLocks/>
              <a:stCxn id="242" idx="4"/>
              <a:endCxn id="262" idx="0"/>
            </p:cNvCxnSpPr>
            <p:nvPr/>
          </p:nvCxnSpPr>
          <p:spPr>
            <a:xfrm>
              <a:off x="9444557" y="5125656"/>
              <a:ext cx="4019" cy="23157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Connecteur droit 284">
              <a:extLst>
                <a:ext uri="{FF2B5EF4-FFF2-40B4-BE49-F238E27FC236}">
                  <a16:creationId xmlns:a16="http://schemas.microsoft.com/office/drawing/2014/main" id="{BE3B4CD1-E75F-1945-9D2F-27FD8132CEF0}"/>
                </a:ext>
              </a:extLst>
            </p:cNvPr>
            <p:cNvCxnSpPr>
              <a:cxnSpLocks/>
              <a:stCxn id="244" idx="4"/>
              <a:endCxn id="264" idx="0"/>
            </p:cNvCxnSpPr>
            <p:nvPr/>
          </p:nvCxnSpPr>
          <p:spPr>
            <a:xfrm>
              <a:off x="9948305" y="5124006"/>
              <a:ext cx="4019" cy="231571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Connecteur droit 285">
              <a:extLst>
                <a:ext uri="{FF2B5EF4-FFF2-40B4-BE49-F238E27FC236}">
                  <a16:creationId xmlns:a16="http://schemas.microsoft.com/office/drawing/2014/main" id="{82FDC6CB-BBDF-EA4D-BDE4-1E98C8DA8502}"/>
                </a:ext>
              </a:extLst>
            </p:cNvPr>
            <p:cNvCxnSpPr>
              <a:cxnSpLocks/>
              <a:stCxn id="245" idx="4"/>
              <a:endCxn id="265" idx="0"/>
            </p:cNvCxnSpPr>
            <p:nvPr/>
          </p:nvCxnSpPr>
          <p:spPr>
            <a:xfrm>
              <a:off x="10452130" y="5119653"/>
              <a:ext cx="4019" cy="23157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7" name="Ellipse 286">
              <a:extLst>
                <a:ext uri="{FF2B5EF4-FFF2-40B4-BE49-F238E27FC236}">
                  <a16:creationId xmlns:a16="http://schemas.microsoft.com/office/drawing/2014/main" id="{0DFA5440-2FD2-D44F-A826-E5E60C69E012}"/>
                </a:ext>
              </a:extLst>
            </p:cNvPr>
            <p:cNvSpPr/>
            <p:nvPr/>
          </p:nvSpPr>
          <p:spPr>
            <a:xfrm>
              <a:off x="6033932" y="5726066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Ellipse 287">
              <a:extLst>
                <a:ext uri="{FF2B5EF4-FFF2-40B4-BE49-F238E27FC236}">
                  <a16:creationId xmlns:a16="http://schemas.microsoft.com/office/drawing/2014/main" id="{025F8713-9986-4B47-B4D3-0619DC153A4D}"/>
                </a:ext>
              </a:extLst>
            </p:cNvPr>
            <p:cNvSpPr/>
            <p:nvPr/>
          </p:nvSpPr>
          <p:spPr>
            <a:xfrm>
              <a:off x="6501015" y="5726499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Ellipse 288">
              <a:extLst>
                <a:ext uri="{FF2B5EF4-FFF2-40B4-BE49-F238E27FC236}">
                  <a16:creationId xmlns:a16="http://schemas.microsoft.com/office/drawing/2014/main" id="{7CEDAD87-057F-CD4C-AD69-C133F7B755AB}"/>
                </a:ext>
              </a:extLst>
            </p:cNvPr>
            <p:cNvSpPr/>
            <p:nvPr/>
          </p:nvSpPr>
          <p:spPr>
            <a:xfrm>
              <a:off x="6969266" y="5726212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Ellipse 289">
              <a:extLst>
                <a:ext uri="{FF2B5EF4-FFF2-40B4-BE49-F238E27FC236}">
                  <a16:creationId xmlns:a16="http://schemas.microsoft.com/office/drawing/2014/main" id="{DEE723B2-CE65-854D-BA46-1ED4D6F9DC66}"/>
                </a:ext>
              </a:extLst>
            </p:cNvPr>
            <p:cNvSpPr/>
            <p:nvPr/>
          </p:nvSpPr>
          <p:spPr>
            <a:xfrm>
              <a:off x="7407181" y="5726212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Ellipse 290">
              <a:extLst>
                <a:ext uri="{FF2B5EF4-FFF2-40B4-BE49-F238E27FC236}">
                  <a16:creationId xmlns:a16="http://schemas.microsoft.com/office/drawing/2014/main" id="{71C873F8-B357-2744-A360-DB19201DA19B}"/>
                </a:ext>
              </a:extLst>
            </p:cNvPr>
            <p:cNvSpPr/>
            <p:nvPr/>
          </p:nvSpPr>
          <p:spPr>
            <a:xfrm>
              <a:off x="7878421" y="5723613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Ellipse 291">
              <a:extLst>
                <a:ext uri="{FF2B5EF4-FFF2-40B4-BE49-F238E27FC236}">
                  <a16:creationId xmlns:a16="http://schemas.microsoft.com/office/drawing/2014/main" id="{AB01396F-33CC-BD43-BF40-6CD8E0B5E8A2}"/>
                </a:ext>
              </a:extLst>
            </p:cNvPr>
            <p:cNvSpPr/>
            <p:nvPr/>
          </p:nvSpPr>
          <p:spPr>
            <a:xfrm>
              <a:off x="8364842" y="5723191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Ellipse 292">
              <a:extLst>
                <a:ext uri="{FF2B5EF4-FFF2-40B4-BE49-F238E27FC236}">
                  <a16:creationId xmlns:a16="http://schemas.microsoft.com/office/drawing/2014/main" id="{7DFEC18F-0E85-AE4E-B69F-16ED6C9C3266}"/>
                </a:ext>
              </a:extLst>
            </p:cNvPr>
            <p:cNvSpPr/>
            <p:nvPr/>
          </p:nvSpPr>
          <p:spPr>
            <a:xfrm>
              <a:off x="8860698" y="5720917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4" name="Connecteur droit 293">
              <a:extLst>
                <a:ext uri="{FF2B5EF4-FFF2-40B4-BE49-F238E27FC236}">
                  <a16:creationId xmlns:a16="http://schemas.microsoft.com/office/drawing/2014/main" id="{ADEA0D4F-7CB0-7047-91EA-3713F5FB922B}"/>
                </a:ext>
              </a:extLst>
            </p:cNvPr>
            <p:cNvCxnSpPr>
              <a:cxnSpLocks/>
              <a:stCxn id="287" idx="6"/>
              <a:endCxn id="288" idx="2"/>
            </p:cNvCxnSpPr>
            <p:nvPr/>
          </p:nvCxnSpPr>
          <p:spPr>
            <a:xfrm>
              <a:off x="6190549" y="5792887"/>
              <a:ext cx="310465" cy="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Connecteur droit 294">
              <a:extLst>
                <a:ext uri="{FF2B5EF4-FFF2-40B4-BE49-F238E27FC236}">
                  <a16:creationId xmlns:a16="http://schemas.microsoft.com/office/drawing/2014/main" id="{242D76D4-3B50-7647-8BBA-4FDBC2734FA4}"/>
                </a:ext>
              </a:extLst>
            </p:cNvPr>
            <p:cNvCxnSpPr>
              <a:cxnSpLocks/>
              <a:stCxn id="292" idx="6"/>
              <a:endCxn id="293" idx="2"/>
            </p:cNvCxnSpPr>
            <p:nvPr/>
          </p:nvCxnSpPr>
          <p:spPr>
            <a:xfrm flipV="1">
              <a:off x="8521458" y="5787738"/>
              <a:ext cx="339241" cy="22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Connecteur droit 295">
              <a:extLst>
                <a:ext uri="{FF2B5EF4-FFF2-40B4-BE49-F238E27FC236}">
                  <a16:creationId xmlns:a16="http://schemas.microsoft.com/office/drawing/2014/main" id="{4423C80C-D89F-1C4C-80BD-77729F530952}"/>
                </a:ext>
              </a:extLst>
            </p:cNvPr>
            <p:cNvCxnSpPr>
              <a:cxnSpLocks/>
              <a:stCxn id="291" idx="6"/>
              <a:endCxn id="292" idx="2"/>
            </p:cNvCxnSpPr>
            <p:nvPr/>
          </p:nvCxnSpPr>
          <p:spPr>
            <a:xfrm flipV="1">
              <a:off x="8035039" y="5790013"/>
              <a:ext cx="329803" cy="4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Connecteur droit 296">
              <a:extLst>
                <a:ext uri="{FF2B5EF4-FFF2-40B4-BE49-F238E27FC236}">
                  <a16:creationId xmlns:a16="http://schemas.microsoft.com/office/drawing/2014/main" id="{D52ABEA4-5F7D-EA41-8D6F-2509E3017C2B}"/>
                </a:ext>
              </a:extLst>
            </p:cNvPr>
            <p:cNvCxnSpPr>
              <a:cxnSpLocks/>
              <a:stCxn id="290" idx="6"/>
              <a:endCxn id="291" idx="2"/>
            </p:cNvCxnSpPr>
            <p:nvPr/>
          </p:nvCxnSpPr>
          <p:spPr>
            <a:xfrm flipV="1">
              <a:off x="7563799" y="5790434"/>
              <a:ext cx="314623" cy="25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Connecteur droit 297">
              <a:extLst>
                <a:ext uri="{FF2B5EF4-FFF2-40B4-BE49-F238E27FC236}">
                  <a16:creationId xmlns:a16="http://schemas.microsoft.com/office/drawing/2014/main" id="{F473A9F6-8D77-F04D-8A40-E5950F6064C6}"/>
                </a:ext>
              </a:extLst>
            </p:cNvPr>
            <p:cNvCxnSpPr>
              <a:cxnSpLocks/>
              <a:stCxn id="289" idx="6"/>
              <a:endCxn id="290" idx="2"/>
            </p:cNvCxnSpPr>
            <p:nvPr/>
          </p:nvCxnSpPr>
          <p:spPr>
            <a:xfrm>
              <a:off x="7125882" y="5793033"/>
              <a:ext cx="28129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Connecteur droit 298">
              <a:extLst>
                <a:ext uri="{FF2B5EF4-FFF2-40B4-BE49-F238E27FC236}">
                  <a16:creationId xmlns:a16="http://schemas.microsoft.com/office/drawing/2014/main" id="{880988E3-C7AF-5F44-BEDC-E12D90B2738B}"/>
                </a:ext>
              </a:extLst>
            </p:cNvPr>
            <p:cNvCxnSpPr>
              <a:cxnSpLocks/>
              <a:stCxn id="288" idx="6"/>
              <a:endCxn id="289" idx="2"/>
            </p:cNvCxnSpPr>
            <p:nvPr/>
          </p:nvCxnSpPr>
          <p:spPr>
            <a:xfrm flipV="1">
              <a:off x="6657633" y="5793033"/>
              <a:ext cx="311633" cy="2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0" name="Ellipse 299">
              <a:extLst>
                <a:ext uri="{FF2B5EF4-FFF2-40B4-BE49-F238E27FC236}">
                  <a16:creationId xmlns:a16="http://schemas.microsoft.com/office/drawing/2014/main" id="{2B759BEF-A8F4-8646-8574-73EA69A513AF}"/>
                </a:ext>
              </a:extLst>
            </p:cNvPr>
            <p:cNvSpPr/>
            <p:nvPr/>
          </p:nvSpPr>
          <p:spPr>
            <a:xfrm>
              <a:off x="9370267" y="5723191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1" name="Connecteur droit 300">
              <a:extLst>
                <a:ext uri="{FF2B5EF4-FFF2-40B4-BE49-F238E27FC236}">
                  <a16:creationId xmlns:a16="http://schemas.microsoft.com/office/drawing/2014/main" id="{A59CDCFF-431F-0B40-B9D6-96179DA8B638}"/>
                </a:ext>
              </a:extLst>
            </p:cNvPr>
            <p:cNvCxnSpPr>
              <a:cxnSpLocks/>
              <a:stCxn id="293" idx="6"/>
              <a:endCxn id="300" idx="2"/>
            </p:cNvCxnSpPr>
            <p:nvPr/>
          </p:nvCxnSpPr>
          <p:spPr>
            <a:xfrm>
              <a:off x="9017316" y="5787738"/>
              <a:ext cx="352951" cy="22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2" name="Ellipse 301">
              <a:extLst>
                <a:ext uri="{FF2B5EF4-FFF2-40B4-BE49-F238E27FC236}">
                  <a16:creationId xmlns:a16="http://schemas.microsoft.com/office/drawing/2014/main" id="{F7C2C40E-41B6-214B-8546-8DB301A4B5E0}"/>
                </a:ext>
              </a:extLst>
            </p:cNvPr>
            <p:cNvSpPr/>
            <p:nvPr/>
          </p:nvSpPr>
          <p:spPr>
            <a:xfrm>
              <a:off x="9874015" y="5721541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Ellipse 302">
              <a:extLst>
                <a:ext uri="{FF2B5EF4-FFF2-40B4-BE49-F238E27FC236}">
                  <a16:creationId xmlns:a16="http://schemas.microsoft.com/office/drawing/2014/main" id="{F9A16ECE-8C30-2548-B8F4-3B744F6F827F}"/>
                </a:ext>
              </a:extLst>
            </p:cNvPr>
            <p:cNvSpPr/>
            <p:nvPr/>
          </p:nvSpPr>
          <p:spPr>
            <a:xfrm>
              <a:off x="10377840" y="5717188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4" name="Connecteur droit 303">
              <a:extLst>
                <a:ext uri="{FF2B5EF4-FFF2-40B4-BE49-F238E27FC236}">
                  <a16:creationId xmlns:a16="http://schemas.microsoft.com/office/drawing/2014/main" id="{A89ADB8A-DD94-2642-86E0-4F2F364AFA88}"/>
                </a:ext>
              </a:extLst>
            </p:cNvPr>
            <p:cNvCxnSpPr>
              <a:cxnSpLocks/>
              <a:stCxn id="302" idx="6"/>
              <a:endCxn id="303" idx="2"/>
            </p:cNvCxnSpPr>
            <p:nvPr/>
          </p:nvCxnSpPr>
          <p:spPr>
            <a:xfrm flipV="1">
              <a:off x="10030632" y="5784010"/>
              <a:ext cx="347207" cy="43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Connecteur droit 304">
              <a:extLst>
                <a:ext uri="{FF2B5EF4-FFF2-40B4-BE49-F238E27FC236}">
                  <a16:creationId xmlns:a16="http://schemas.microsoft.com/office/drawing/2014/main" id="{3861B2E8-ED93-C643-9A27-AE03082AA682}"/>
                </a:ext>
              </a:extLst>
            </p:cNvPr>
            <p:cNvCxnSpPr>
              <a:cxnSpLocks/>
              <a:stCxn id="300" idx="6"/>
              <a:endCxn id="302" idx="2"/>
            </p:cNvCxnSpPr>
            <p:nvPr/>
          </p:nvCxnSpPr>
          <p:spPr>
            <a:xfrm flipV="1">
              <a:off x="9526884" y="5788363"/>
              <a:ext cx="347130" cy="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Connecteur droit 305">
              <a:extLst>
                <a:ext uri="{FF2B5EF4-FFF2-40B4-BE49-F238E27FC236}">
                  <a16:creationId xmlns:a16="http://schemas.microsoft.com/office/drawing/2014/main" id="{B16AAD28-44FC-9349-AC4C-7188D953066A}"/>
                </a:ext>
              </a:extLst>
            </p:cNvPr>
            <p:cNvCxnSpPr>
              <a:cxnSpLocks/>
              <a:stCxn id="249" idx="4"/>
              <a:endCxn id="287" idx="0"/>
            </p:cNvCxnSpPr>
            <p:nvPr/>
          </p:nvCxnSpPr>
          <p:spPr>
            <a:xfrm>
              <a:off x="6112242" y="5493744"/>
              <a:ext cx="0" cy="2323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Connecteur droit 306">
              <a:extLst>
                <a:ext uri="{FF2B5EF4-FFF2-40B4-BE49-F238E27FC236}">
                  <a16:creationId xmlns:a16="http://schemas.microsoft.com/office/drawing/2014/main" id="{2C8C2B3E-F9D6-2242-84B2-3A33CFA445E9}"/>
                </a:ext>
              </a:extLst>
            </p:cNvPr>
            <p:cNvCxnSpPr>
              <a:cxnSpLocks/>
              <a:stCxn id="250" idx="4"/>
              <a:endCxn id="288" idx="0"/>
            </p:cNvCxnSpPr>
            <p:nvPr/>
          </p:nvCxnSpPr>
          <p:spPr>
            <a:xfrm>
              <a:off x="6579324" y="5494177"/>
              <a:ext cx="0" cy="2323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Connecteur droit 307">
              <a:extLst>
                <a:ext uri="{FF2B5EF4-FFF2-40B4-BE49-F238E27FC236}">
                  <a16:creationId xmlns:a16="http://schemas.microsoft.com/office/drawing/2014/main" id="{1A71FBF4-8DB7-E548-A8B6-9D3728C8C35D}"/>
                </a:ext>
              </a:extLst>
            </p:cNvPr>
            <p:cNvCxnSpPr>
              <a:cxnSpLocks/>
              <a:stCxn id="251" idx="4"/>
              <a:endCxn id="289" idx="0"/>
            </p:cNvCxnSpPr>
            <p:nvPr/>
          </p:nvCxnSpPr>
          <p:spPr>
            <a:xfrm>
              <a:off x="7047575" y="5493891"/>
              <a:ext cx="0" cy="2323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Connecteur droit 308">
              <a:extLst>
                <a:ext uri="{FF2B5EF4-FFF2-40B4-BE49-F238E27FC236}">
                  <a16:creationId xmlns:a16="http://schemas.microsoft.com/office/drawing/2014/main" id="{067C5C25-8BD7-FE4E-AAF3-B2906074D8FE}"/>
                </a:ext>
              </a:extLst>
            </p:cNvPr>
            <p:cNvCxnSpPr>
              <a:cxnSpLocks/>
              <a:stCxn id="252" idx="4"/>
              <a:endCxn id="290" idx="0"/>
            </p:cNvCxnSpPr>
            <p:nvPr/>
          </p:nvCxnSpPr>
          <p:spPr>
            <a:xfrm>
              <a:off x="7485490" y="5493891"/>
              <a:ext cx="0" cy="2323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Connecteur droit 309">
              <a:extLst>
                <a:ext uri="{FF2B5EF4-FFF2-40B4-BE49-F238E27FC236}">
                  <a16:creationId xmlns:a16="http://schemas.microsoft.com/office/drawing/2014/main" id="{E0016046-3778-2843-A118-DDD89807F574}"/>
                </a:ext>
              </a:extLst>
            </p:cNvPr>
            <p:cNvCxnSpPr>
              <a:cxnSpLocks/>
              <a:stCxn id="253" idx="4"/>
              <a:endCxn id="291" idx="0"/>
            </p:cNvCxnSpPr>
            <p:nvPr/>
          </p:nvCxnSpPr>
          <p:spPr>
            <a:xfrm>
              <a:off x="7956730" y="5491291"/>
              <a:ext cx="0" cy="2323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Connecteur droit 310">
              <a:extLst>
                <a:ext uri="{FF2B5EF4-FFF2-40B4-BE49-F238E27FC236}">
                  <a16:creationId xmlns:a16="http://schemas.microsoft.com/office/drawing/2014/main" id="{7DB97D88-FB05-7647-A005-7331A47E4229}"/>
                </a:ext>
              </a:extLst>
            </p:cNvPr>
            <p:cNvCxnSpPr>
              <a:cxnSpLocks/>
              <a:stCxn id="254" idx="4"/>
              <a:endCxn id="292" idx="0"/>
            </p:cNvCxnSpPr>
            <p:nvPr/>
          </p:nvCxnSpPr>
          <p:spPr>
            <a:xfrm>
              <a:off x="8443151" y="5490869"/>
              <a:ext cx="0" cy="2323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Connecteur droit 311">
              <a:extLst>
                <a:ext uri="{FF2B5EF4-FFF2-40B4-BE49-F238E27FC236}">
                  <a16:creationId xmlns:a16="http://schemas.microsoft.com/office/drawing/2014/main" id="{19D358C5-F34A-2B45-BECC-BF67C4D8FD95}"/>
                </a:ext>
              </a:extLst>
            </p:cNvPr>
            <p:cNvCxnSpPr>
              <a:cxnSpLocks/>
              <a:stCxn id="255" idx="4"/>
              <a:endCxn id="293" idx="0"/>
            </p:cNvCxnSpPr>
            <p:nvPr/>
          </p:nvCxnSpPr>
          <p:spPr>
            <a:xfrm>
              <a:off x="8939008" y="5488595"/>
              <a:ext cx="0" cy="2323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Connecteur droit 312">
              <a:extLst>
                <a:ext uri="{FF2B5EF4-FFF2-40B4-BE49-F238E27FC236}">
                  <a16:creationId xmlns:a16="http://schemas.microsoft.com/office/drawing/2014/main" id="{1A2464AA-5EC3-9443-A7B8-F1E0A026624B}"/>
                </a:ext>
              </a:extLst>
            </p:cNvPr>
            <p:cNvCxnSpPr>
              <a:cxnSpLocks/>
              <a:stCxn id="262" idx="4"/>
              <a:endCxn id="300" idx="0"/>
            </p:cNvCxnSpPr>
            <p:nvPr/>
          </p:nvCxnSpPr>
          <p:spPr>
            <a:xfrm>
              <a:off x="9448576" y="5490869"/>
              <a:ext cx="0" cy="2323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Connecteur droit 313">
              <a:extLst>
                <a:ext uri="{FF2B5EF4-FFF2-40B4-BE49-F238E27FC236}">
                  <a16:creationId xmlns:a16="http://schemas.microsoft.com/office/drawing/2014/main" id="{6EBE188C-81C6-144E-8143-C5AFC64A53B2}"/>
                </a:ext>
              </a:extLst>
            </p:cNvPr>
            <p:cNvCxnSpPr>
              <a:cxnSpLocks/>
              <a:stCxn id="264" idx="4"/>
              <a:endCxn id="302" idx="0"/>
            </p:cNvCxnSpPr>
            <p:nvPr/>
          </p:nvCxnSpPr>
          <p:spPr>
            <a:xfrm>
              <a:off x="9952324" y="5489219"/>
              <a:ext cx="0" cy="2323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Connecteur droit 314">
              <a:extLst>
                <a:ext uri="{FF2B5EF4-FFF2-40B4-BE49-F238E27FC236}">
                  <a16:creationId xmlns:a16="http://schemas.microsoft.com/office/drawing/2014/main" id="{9BBBFFDB-164B-D649-81B2-7091BC046EBC}"/>
                </a:ext>
              </a:extLst>
            </p:cNvPr>
            <p:cNvCxnSpPr>
              <a:cxnSpLocks/>
              <a:stCxn id="265" idx="4"/>
              <a:endCxn id="303" idx="0"/>
            </p:cNvCxnSpPr>
            <p:nvPr/>
          </p:nvCxnSpPr>
          <p:spPr>
            <a:xfrm>
              <a:off x="10456149" y="5484866"/>
              <a:ext cx="0" cy="2323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2730084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BE55A1-8D45-E34C-9480-060573DAA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Optimality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FCE953F-2156-4742-B8F0-9E91C0484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98570" cy="4351338"/>
          </a:xfrm>
        </p:spPr>
        <p:txBody>
          <a:bodyPr/>
          <a:lstStyle/>
          <a:p>
            <a:r>
              <a:rPr lang="fr-FR" dirty="0"/>
              <a:t>2 robots </a:t>
            </a:r>
          </a:p>
          <a:p>
            <a:r>
              <a:rPr lang="fr-FR" dirty="0"/>
              <a:t>1 </a:t>
            </a:r>
            <a:r>
              <a:rPr lang="fr-FR" dirty="0" err="1"/>
              <a:t>color</a:t>
            </a:r>
            <a:endParaRPr lang="fr-FR" dirty="0"/>
          </a:p>
          <a:p>
            <a:r>
              <a:rPr lang="fr-FR" dirty="0" err="1"/>
              <a:t>Visibility</a:t>
            </a:r>
            <a:r>
              <a:rPr lang="fr-FR" dirty="0"/>
              <a:t> range: </a:t>
            </a:r>
            <a:r>
              <a:rPr lang="fr-FR" dirty="0" err="1"/>
              <a:t>finite</a:t>
            </a:r>
            <a:endParaRPr lang="fr-FR" dirty="0"/>
          </a:p>
          <a:p>
            <a:endParaRPr lang="fr-FR" dirty="0"/>
          </a:p>
          <a:p>
            <a:pPr marL="0" indent="0" algn="ctr">
              <a:buNone/>
            </a:pPr>
            <a:r>
              <a:rPr lang="fr-FR" dirty="0">
                <a:solidFill>
                  <a:srgbClr val="FF0000"/>
                </a:solidFill>
              </a:rPr>
              <a:t>Impossible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C7053A3-5C8A-9542-BE06-09B193B4D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GRASTA'2022, Porquerolles</a:t>
            </a:r>
          </a:p>
        </p:txBody>
      </p:sp>
      <p:grpSp>
        <p:nvGrpSpPr>
          <p:cNvPr id="318" name="Groupe 317">
            <a:extLst>
              <a:ext uri="{FF2B5EF4-FFF2-40B4-BE49-F238E27FC236}">
                <a16:creationId xmlns:a16="http://schemas.microsoft.com/office/drawing/2014/main" id="{2D7455F4-AAE1-2845-829F-C221AAFF812D}"/>
              </a:ext>
            </a:extLst>
          </p:cNvPr>
          <p:cNvGrpSpPr/>
          <p:nvPr/>
        </p:nvGrpSpPr>
        <p:grpSpPr>
          <a:xfrm>
            <a:off x="4812634" y="252910"/>
            <a:ext cx="6015787" cy="6236867"/>
            <a:chOff x="4812634" y="252910"/>
            <a:chExt cx="6015787" cy="6236867"/>
          </a:xfrm>
        </p:grpSpPr>
        <p:sp>
          <p:nvSpPr>
            <p:cNvPr id="319" name="Ellipse 318">
              <a:extLst>
                <a:ext uri="{FF2B5EF4-FFF2-40B4-BE49-F238E27FC236}">
                  <a16:creationId xmlns:a16="http://schemas.microsoft.com/office/drawing/2014/main" id="{AE162656-FDEA-6D42-8F1D-97770431BB4D}"/>
                </a:ext>
              </a:extLst>
            </p:cNvPr>
            <p:cNvSpPr/>
            <p:nvPr/>
          </p:nvSpPr>
          <p:spPr>
            <a:xfrm>
              <a:off x="5188255" y="176049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Ellipse 319">
              <a:extLst>
                <a:ext uri="{FF2B5EF4-FFF2-40B4-BE49-F238E27FC236}">
                  <a16:creationId xmlns:a16="http://schemas.microsoft.com/office/drawing/2014/main" id="{D76030C5-EA4B-4B40-9EA1-6B0D9814F448}"/>
                </a:ext>
              </a:extLst>
            </p:cNvPr>
            <p:cNvSpPr/>
            <p:nvPr/>
          </p:nvSpPr>
          <p:spPr>
            <a:xfrm>
              <a:off x="5735048" y="1761072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Ellipse 320">
              <a:extLst>
                <a:ext uri="{FF2B5EF4-FFF2-40B4-BE49-F238E27FC236}">
                  <a16:creationId xmlns:a16="http://schemas.microsoft.com/office/drawing/2014/main" id="{B4F107CE-9653-F44F-9C8C-1D32A60F29D2}"/>
                </a:ext>
              </a:extLst>
            </p:cNvPr>
            <p:cNvSpPr/>
            <p:nvPr/>
          </p:nvSpPr>
          <p:spPr>
            <a:xfrm>
              <a:off x="6283207" y="176068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Ellipse 323">
              <a:extLst>
                <a:ext uri="{FF2B5EF4-FFF2-40B4-BE49-F238E27FC236}">
                  <a16:creationId xmlns:a16="http://schemas.microsoft.com/office/drawing/2014/main" id="{16C4E991-C092-C441-A409-4E2F2B656C40}"/>
                </a:ext>
              </a:extLst>
            </p:cNvPr>
            <p:cNvSpPr/>
            <p:nvPr/>
          </p:nvSpPr>
          <p:spPr>
            <a:xfrm>
              <a:off x="6795855" y="176068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325" name="Ellipse 324">
              <a:extLst>
                <a:ext uri="{FF2B5EF4-FFF2-40B4-BE49-F238E27FC236}">
                  <a16:creationId xmlns:a16="http://schemas.microsoft.com/office/drawing/2014/main" id="{17130710-829D-024D-8F36-50F18C0F397A}"/>
                </a:ext>
              </a:extLst>
            </p:cNvPr>
            <p:cNvSpPr/>
            <p:nvPr/>
          </p:nvSpPr>
          <p:spPr>
            <a:xfrm>
              <a:off x="7347516" y="1757212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Ellipse 325">
              <a:extLst>
                <a:ext uri="{FF2B5EF4-FFF2-40B4-BE49-F238E27FC236}">
                  <a16:creationId xmlns:a16="http://schemas.microsoft.com/office/drawing/2014/main" id="{66887AD5-C759-3E48-AFD0-89A5FC17A605}"/>
                </a:ext>
              </a:extLst>
            </p:cNvPr>
            <p:cNvSpPr/>
            <p:nvPr/>
          </p:nvSpPr>
          <p:spPr>
            <a:xfrm>
              <a:off x="7916945" y="1756648"/>
              <a:ext cx="183345" cy="178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Ellipse 326">
              <a:extLst>
                <a:ext uri="{FF2B5EF4-FFF2-40B4-BE49-F238E27FC236}">
                  <a16:creationId xmlns:a16="http://schemas.microsoft.com/office/drawing/2014/main" id="{B11A05FB-0C52-7844-8DAE-454BBE16178A}"/>
                </a:ext>
              </a:extLst>
            </p:cNvPr>
            <p:cNvSpPr/>
            <p:nvPr/>
          </p:nvSpPr>
          <p:spPr>
            <a:xfrm>
              <a:off x="8497423" y="175360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Ellipse 327">
              <a:extLst>
                <a:ext uri="{FF2B5EF4-FFF2-40B4-BE49-F238E27FC236}">
                  <a16:creationId xmlns:a16="http://schemas.microsoft.com/office/drawing/2014/main" id="{924CF7FA-A73A-814F-8133-3CCDA6931221}"/>
                </a:ext>
              </a:extLst>
            </p:cNvPr>
            <p:cNvSpPr/>
            <p:nvPr/>
          </p:nvSpPr>
          <p:spPr>
            <a:xfrm>
              <a:off x="5185902" y="2335555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Ellipse 328">
              <a:extLst>
                <a:ext uri="{FF2B5EF4-FFF2-40B4-BE49-F238E27FC236}">
                  <a16:creationId xmlns:a16="http://schemas.microsoft.com/office/drawing/2014/main" id="{1D29657F-2A43-F246-9416-CAAFF8577E54}"/>
                </a:ext>
              </a:extLst>
            </p:cNvPr>
            <p:cNvSpPr/>
            <p:nvPr/>
          </p:nvSpPr>
          <p:spPr>
            <a:xfrm>
              <a:off x="5732697" y="233613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Ellipse 329">
              <a:extLst>
                <a:ext uri="{FF2B5EF4-FFF2-40B4-BE49-F238E27FC236}">
                  <a16:creationId xmlns:a16="http://schemas.microsoft.com/office/drawing/2014/main" id="{F5E49FC0-7802-CD4C-B53B-03EFE993BA5E}"/>
                </a:ext>
              </a:extLst>
            </p:cNvPr>
            <p:cNvSpPr/>
            <p:nvPr/>
          </p:nvSpPr>
          <p:spPr>
            <a:xfrm>
              <a:off x="6280854" y="233575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Ellipse 330">
              <a:extLst>
                <a:ext uri="{FF2B5EF4-FFF2-40B4-BE49-F238E27FC236}">
                  <a16:creationId xmlns:a16="http://schemas.microsoft.com/office/drawing/2014/main" id="{23F4DFB9-E018-5044-AD8E-8E40AB92E54F}"/>
                </a:ext>
              </a:extLst>
            </p:cNvPr>
            <p:cNvSpPr/>
            <p:nvPr/>
          </p:nvSpPr>
          <p:spPr>
            <a:xfrm>
              <a:off x="6793504" y="2335751"/>
              <a:ext cx="183345" cy="178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332" name="Ellipse 331">
              <a:extLst>
                <a:ext uri="{FF2B5EF4-FFF2-40B4-BE49-F238E27FC236}">
                  <a16:creationId xmlns:a16="http://schemas.microsoft.com/office/drawing/2014/main" id="{89F62E57-9541-5F45-89F0-141670FEEF8F}"/>
                </a:ext>
              </a:extLst>
            </p:cNvPr>
            <p:cNvSpPr/>
            <p:nvPr/>
          </p:nvSpPr>
          <p:spPr>
            <a:xfrm>
              <a:off x="7345164" y="233227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Ellipse 332">
              <a:extLst>
                <a:ext uri="{FF2B5EF4-FFF2-40B4-BE49-F238E27FC236}">
                  <a16:creationId xmlns:a16="http://schemas.microsoft.com/office/drawing/2014/main" id="{51F3247E-9D23-DD4F-9FCE-6870221D9E36}"/>
                </a:ext>
              </a:extLst>
            </p:cNvPr>
            <p:cNvSpPr/>
            <p:nvPr/>
          </p:nvSpPr>
          <p:spPr>
            <a:xfrm>
              <a:off x="7914593" y="233171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92D050"/>
                </a:solidFill>
                <a:highlight>
                  <a:srgbClr val="00FF00"/>
                </a:highlight>
              </a:endParaRPr>
            </a:p>
          </p:txBody>
        </p:sp>
        <p:sp>
          <p:nvSpPr>
            <p:cNvPr id="334" name="Ellipse 333">
              <a:extLst>
                <a:ext uri="{FF2B5EF4-FFF2-40B4-BE49-F238E27FC236}">
                  <a16:creationId xmlns:a16="http://schemas.microsoft.com/office/drawing/2014/main" id="{68DC697B-7270-8C47-A7B8-FDB721C76B5E}"/>
                </a:ext>
              </a:extLst>
            </p:cNvPr>
            <p:cNvSpPr/>
            <p:nvPr/>
          </p:nvSpPr>
          <p:spPr>
            <a:xfrm>
              <a:off x="8495070" y="232866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Ellipse 334">
              <a:extLst>
                <a:ext uri="{FF2B5EF4-FFF2-40B4-BE49-F238E27FC236}">
                  <a16:creationId xmlns:a16="http://schemas.microsoft.com/office/drawing/2014/main" id="{C7190F86-3175-924A-A33B-BFF23651D73D}"/>
                </a:ext>
              </a:extLst>
            </p:cNvPr>
            <p:cNvSpPr/>
            <p:nvPr/>
          </p:nvSpPr>
          <p:spPr>
            <a:xfrm>
              <a:off x="5183552" y="287625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Ellipse 335">
              <a:extLst>
                <a:ext uri="{FF2B5EF4-FFF2-40B4-BE49-F238E27FC236}">
                  <a16:creationId xmlns:a16="http://schemas.microsoft.com/office/drawing/2014/main" id="{50D3D662-5679-8144-8FA4-D6AB007AEDB6}"/>
                </a:ext>
              </a:extLst>
            </p:cNvPr>
            <p:cNvSpPr/>
            <p:nvPr/>
          </p:nvSpPr>
          <p:spPr>
            <a:xfrm>
              <a:off x="5730345" y="287683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337" name="Ellipse 336">
              <a:extLst>
                <a:ext uri="{FF2B5EF4-FFF2-40B4-BE49-F238E27FC236}">
                  <a16:creationId xmlns:a16="http://schemas.microsoft.com/office/drawing/2014/main" id="{3F41D85C-5A3A-4746-B361-24FF84C0BB10}"/>
                </a:ext>
              </a:extLst>
            </p:cNvPr>
            <p:cNvSpPr/>
            <p:nvPr/>
          </p:nvSpPr>
          <p:spPr>
            <a:xfrm>
              <a:off x="6278505" y="287644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Ellipse 337">
              <a:extLst>
                <a:ext uri="{FF2B5EF4-FFF2-40B4-BE49-F238E27FC236}">
                  <a16:creationId xmlns:a16="http://schemas.microsoft.com/office/drawing/2014/main" id="{70A45961-690F-7740-A8BA-23350880EC3B}"/>
                </a:ext>
              </a:extLst>
            </p:cNvPr>
            <p:cNvSpPr/>
            <p:nvPr/>
          </p:nvSpPr>
          <p:spPr>
            <a:xfrm>
              <a:off x="6791152" y="287644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Ellipse 338">
              <a:extLst>
                <a:ext uri="{FF2B5EF4-FFF2-40B4-BE49-F238E27FC236}">
                  <a16:creationId xmlns:a16="http://schemas.microsoft.com/office/drawing/2014/main" id="{9E29013B-8583-494E-AC85-F022CEF69389}"/>
                </a:ext>
              </a:extLst>
            </p:cNvPr>
            <p:cNvSpPr/>
            <p:nvPr/>
          </p:nvSpPr>
          <p:spPr>
            <a:xfrm>
              <a:off x="7342812" y="287297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340" name="Ellipse 339">
              <a:extLst>
                <a:ext uri="{FF2B5EF4-FFF2-40B4-BE49-F238E27FC236}">
                  <a16:creationId xmlns:a16="http://schemas.microsoft.com/office/drawing/2014/main" id="{BB1B753E-1CAA-A748-B5B2-5C79AD32F2FE}"/>
                </a:ext>
              </a:extLst>
            </p:cNvPr>
            <p:cNvSpPr/>
            <p:nvPr/>
          </p:nvSpPr>
          <p:spPr>
            <a:xfrm>
              <a:off x="7912243" y="287241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Ellipse 340">
              <a:extLst>
                <a:ext uri="{FF2B5EF4-FFF2-40B4-BE49-F238E27FC236}">
                  <a16:creationId xmlns:a16="http://schemas.microsoft.com/office/drawing/2014/main" id="{2E678988-0618-5548-922A-FF2D76AEFF96}"/>
                </a:ext>
              </a:extLst>
            </p:cNvPr>
            <p:cNvSpPr/>
            <p:nvPr/>
          </p:nvSpPr>
          <p:spPr>
            <a:xfrm>
              <a:off x="8492720" y="286936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Ellipse 341">
              <a:extLst>
                <a:ext uri="{FF2B5EF4-FFF2-40B4-BE49-F238E27FC236}">
                  <a16:creationId xmlns:a16="http://schemas.microsoft.com/office/drawing/2014/main" id="{886CA14D-71EF-ED43-B91A-1CA970770D6A}"/>
                </a:ext>
              </a:extLst>
            </p:cNvPr>
            <p:cNvSpPr/>
            <p:nvPr/>
          </p:nvSpPr>
          <p:spPr>
            <a:xfrm>
              <a:off x="5181200" y="336883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Ellipse 342">
              <a:extLst>
                <a:ext uri="{FF2B5EF4-FFF2-40B4-BE49-F238E27FC236}">
                  <a16:creationId xmlns:a16="http://schemas.microsoft.com/office/drawing/2014/main" id="{972499B9-BDC9-FC4A-95E1-38EB870F7BB0}"/>
                </a:ext>
              </a:extLst>
            </p:cNvPr>
            <p:cNvSpPr/>
            <p:nvPr/>
          </p:nvSpPr>
          <p:spPr>
            <a:xfrm>
              <a:off x="5727992" y="336941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Ellipse 343">
              <a:extLst>
                <a:ext uri="{FF2B5EF4-FFF2-40B4-BE49-F238E27FC236}">
                  <a16:creationId xmlns:a16="http://schemas.microsoft.com/office/drawing/2014/main" id="{BE871C30-8B26-0948-80C7-8A353B4D6244}"/>
                </a:ext>
              </a:extLst>
            </p:cNvPr>
            <p:cNvSpPr/>
            <p:nvPr/>
          </p:nvSpPr>
          <p:spPr>
            <a:xfrm>
              <a:off x="6276153" y="3369035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Ellipse 344">
              <a:extLst>
                <a:ext uri="{FF2B5EF4-FFF2-40B4-BE49-F238E27FC236}">
                  <a16:creationId xmlns:a16="http://schemas.microsoft.com/office/drawing/2014/main" id="{E167C5F5-179D-9F4B-AFCA-CDB8A4218CE0}"/>
                </a:ext>
              </a:extLst>
            </p:cNvPr>
            <p:cNvSpPr/>
            <p:nvPr/>
          </p:nvSpPr>
          <p:spPr>
            <a:xfrm>
              <a:off x="6788799" y="3369035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Ellipse 345">
              <a:extLst>
                <a:ext uri="{FF2B5EF4-FFF2-40B4-BE49-F238E27FC236}">
                  <a16:creationId xmlns:a16="http://schemas.microsoft.com/office/drawing/2014/main" id="{FBEB335E-724D-114B-8B2E-75DD13FDCB4C}"/>
                </a:ext>
              </a:extLst>
            </p:cNvPr>
            <p:cNvSpPr/>
            <p:nvPr/>
          </p:nvSpPr>
          <p:spPr>
            <a:xfrm>
              <a:off x="7340460" y="336556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Ellipse 346">
              <a:extLst>
                <a:ext uri="{FF2B5EF4-FFF2-40B4-BE49-F238E27FC236}">
                  <a16:creationId xmlns:a16="http://schemas.microsoft.com/office/drawing/2014/main" id="{1560FBD3-C5A5-BC4B-B9F3-2B80612962A9}"/>
                </a:ext>
              </a:extLst>
            </p:cNvPr>
            <p:cNvSpPr/>
            <p:nvPr/>
          </p:nvSpPr>
          <p:spPr>
            <a:xfrm>
              <a:off x="7909890" y="3364995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Ellipse 347">
              <a:extLst>
                <a:ext uri="{FF2B5EF4-FFF2-40B4-BE49-F238E27FC236}">
                  <a16:creationId xmlns:a16="http://schemas.microsoft.com/office/drawing/2014/main" id="{9096CF46-2726-AF46-9CEA-9767DE664E6D}"/>
                </a:ext>
              </a:extLst>
            </p:cNvPr>
            <p:cNvSpPr/>
            <p:nvPr/>
          </p:nvSpPr>
          <p:spPr>
            <a:xfrm>
              <a:off x="8490368" y="336195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9" name="Connecteur droit 348">
              <a:extLst>
                <a:ext uri="{FF2B5EF4-FFF2-40B4-BE49-F238E27FC236}">
                  <a16:creationId xmlns:a16="http://schemas.microsoft.com/office/drawing/2014/main" id="{8FB84963-6577-364F-ADD0-F854F3247073}"/>
                </a:ext>
              </a:extLst>
            </p:cNvPr>
            <p:cNvCxnSpPr>
              <a:stCxn id="319" idx="6"/>
              <a:endCxn id="320" idx="2"/>
            </p:cNvCxnSpPr>
            <p:nvPr/>
          </p:nvCxnSpPr>
          <p:spPr>
            <a:xfrm>
              <a:off x="5371600" y="1849844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Connecteur droit 349">
              <a:extLst>
                <a:ext uri="{FF2B5EF4-FFF2-40B4-BE49-F238E27FC236}">
                  <a16:creationId xmlns:a16="http://schemas.microsoft.com/office/drawing/2014/main" id="{831F117A-5385-E141-A3BE-1722497DD504}"/>
                </a:ext>
              </a:extLst>
            </p:cNvPr>
            <p:cNvCxnSpPr>
              <a:cxnSpLocks/>
              <a:stCxn id="328" idx="6"/>
              <a:endCxn id="329" idx="2"/>
            </p:cNvCxnSpPr>
            <p:nvPr/>
          </p:nvCxnSpPr>
          <p:spPr>
            <a:xfrm>
              <a:off x="5369248" y="2424907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Connecteur droit 350">
              <a:extLst>
                <a:ext uri="{FF2B5EF4-FFF2-40B4-BE49-F238E27FC236}">
                  <a16:creationId xmlns:a16="http://schemas.microsoft.com/office/drawing/2014/main" id="{94807D75-B9B4-2A4C-A419-B7A67E6FBC90}"/>
                </a:ext>
              </a:extLst>
            </p:cNvPr>
            <p:cNvCxnSpPr>
              <a:cxnSpLocks/>
              <a:stCxn id="335" idx="6"/>
              <a:endCxn id="336" idx="2"/>
            </p:cNvCxnSpPr>
            <p:nvPr/>
          </p:nvCxnSpPr>
          <p:spPr>
            <a:xfrm>
              <a:off x="5366897" y="2965606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Connecteur droit 351">
              <a:extLst>
                <a:ext uri="{FF2B5EF4-FFF2-40B4-BE49-F238E27FC236}">
                  <a16:creationId xmlns:a16="http://schemas.microsoft.com/office/drawing/2014/main" id="{CF138104-BEE5-F441-B9A4-EB902BC5CB69}"/>
                </a:ext>
              </a:extLst>
            </p:cNvPr>
            <p:cNvCxnSpPr>
              <a:cxnSpLocks/>
              <a:stCxn id="342" idx="6"/>
              <a:endCxn id="343" idx="2"/>
            </p:cNvCxnSpPr>
            <p:nvPr/>
          </p:nvCxnSpPr>
          <p:spPr>
            <a:xfrm>
              <a:off x="5364544" y="3458192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Connecteur droit 352">
              <a:extLst>
                <a:ext uri="{FF2B5EF4-FFF2-40B4-BE49-F238E27FC236}">
                  <a16:creationId xmlns:a16="http://schemas.microsoft.com/office/drawing/2014/main" id="{2775F38B-40E6-1943-BE62-EE1CD8A647CB}"/>
                </a:ext>
              </a:extLst>
            </p:cNvPr>
            <p:cNvCxnSpPr>
              <a:cxnSpLocks/>
              <a:stCxn id="320" idx="6"/>
              <a:endCxn id="321" idx="2"/>
            </p:cNvCxnSpPr>
            <p:nvPr/>
          </p:nvCxnSpPr>
          <p:spPr>
            <a:xfrm flipV="1">
              <a:off x="5918391" y="1850040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Connecteur droit 353">
              <a:extLst>
                <a:ext uri="{FF2B5EF4-FFF2-40B4-BE49-F238E27FC236}">
                  <a16:creationId xmlns:a16="http://schemas.microsoft.com/office/drawing/2014/main" id="{47B17A07-B915-9542-8CDD-FF2FCB142F64}"/>
                </a:ext>
              </a:extLst>
            </p:cNvPr>
            <p:cNvCxnSpPr>
              <a:cxnSpLocks/>
              <a:stCxn id="321" idx="6"/>
              <a:endCxn id="324" idx="2"/>
            </p:cNvCxnSpPr>
            <p:nvPr/>
          </p:nvCxnSpPr>
          <p:spPr>
            <a:xfrm>
              <a:off x="6466551" y="1850040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Connecteur droit 354">
              <a:extLst>
                <a:ext uri="{FF2B5EF4-FFF2-40B4-BE49-F238E27FC236}">
                  <a16:creationId xmlns:a16="http://schemas.microsoft.com/office/drawing/2014/main" id="{EA65D1FB-29EE-CE40-9662-9B8013E463AF}"/>
                </a:ext>
              </a:extLst>
            </p:cNvPr>
            <p:cNvCxnSpPr>
              <a:cxnSpLocks/>
              <a:stCxn id="324" idx="6"/>
              <a:endCxn id="325" idx="2"/>
            </p:cNvCxnSpPr>
            <p:nvPr/>
          </p:nvCxnSpPr>
          <p:spPr>
            <a:xfrm flipV="1">
              <a:off x="6979198" y="1846564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Connecteur droit 355">
              <a:extLst>
                <a:ext uri="{FF2B5EF4-FFF2-40B4-BE49-F238E27FC236}">
                  <a16:creationId xmlns:a16="http://schemas.microsoft.com/office/drawing/2014/main" id="{8D5F11B3-2F75-ED4A-ACA9-0CA6D2B3DD40}"/>
                </a:ext>
              </a:extLst>
            </p:cNvPr>
            <p:cNvCxnSpPr>
              <a:cxnSpLocks/>
              <a:stCxn id="325" idx="6"/>
              <a:endCxn id="326" idx="2"/>
            </p:cNvCxnSpPr>
            <p:nvPr/>
          </p:nvCxnSpPr>
          <p:spPr>
            <a:xfrm flipV="1">
              <a:off x="7530859" y="1846000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Connecteur droit 356">
              <a:extLst>
                <a:ext uri="{FF2B5EF4-FFF2-40B4-BE49-F238E27FC236}">
                  <a16:creationId xmlns:a16="http://schemas.microsoft.com/office/drawing/2014/main" id="{447858D9-5545-434C-8D18-67B985F5A4D5}"/>
                </a:ext>
              </a:extLst>
            </p:cNvPr>
            <p:cNvCxnSpPr>
              <a:cxnSpLocks/>
              <a:stCxn id="326" idx="6"/>
              <a:endCxn id="327" idx="2"/>
            </p:cNvCxnSpPr>
            <p:nvPr/>
          </p:nvCxnSpPr>
          <p:spPr>
            <a:xfrm flipV="1">
              <a:off x="8100289" y="1842960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Connecteur droit 357">
              <a:extLst>
                <a:ext uri="{FF2B5EF4-FFF2-40B4-BE49-F238E27FC236}">
                  <a16:creationId xmlns:a16="http://schemas.microsoft.com/office/drawing/2014/main" id="{1641FE5B-25F2-A54D-A732-76AC4CCDF931}"/>
                </a:ext>
              </a:extLst>
            </p:cNvPr>
            <p:cNvCxnSpPr>
              <a:cxnSpLocks/>
              <a:stCxn id="333" idx="6"/>
              <a:endCxn id="334" idx="2"/>
            </p:cNvCxnSpPr>
            <p:nvPr/>
          </p:nvCxnSpPr>
          <p:spPr>
            <a:xfrm flipV="1">
              <a:off x="8097938" y="2418022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Connecteur droit 358">
              <a:extLst>
                <a:ext uri="{FF2B5EF4-FFF2-40B4-BE49-F238E27FC236}">
                  <a16:creationId xmlns:a16="http://schemas.microsoft.com/office/drawing/2014/main" id="{31D587A8-14E6-3548-915A-DE81A3332964}"/>
                </a:ext>
              </a:extLst>
            </p:cNvPr>
            <p:cNvCxnSpPr>
              <a:cxnSpLocks/>
              <a:stCxn id="340" idx="6"/>
              <a:endCxn id="341" idx="2"/>
            </p:cNvCxnSpPr>
            <p:nvPr/>
          </p:nvCxnSpPr>
          <p:spPr>
            <a:xfrm flipV="1">
              <a:off x="8095585" y="2958721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Connecteur droit 359">
              <a:extLst>
                <a:ext uri="{FF2B5EF4-FFF2-40B4-BE49-F238E27FC236}">
                  <a16:creationId xmlns:a16="http://schemas.microsoft.com/office/drawing/2014/main" id="{6C6534AF-FC1B-454B-974C-6AF11EFAC9F0}"/>
                </a:ext>
              </a:extLst>
            </p:cNvPr>
            <p:cNvCxnSpPr>
              <a:cxnSpLocks/>
              <a:stCxn id="347" idx="6"/>
              <a:endCxn id="348" idx="2"/>
            </p:cNvCxnSpPr>
            <p:nvPr/>
          </p:nvCxnSpPr>
          <p:spPr>
            <a:xfrm flipV="1">
              <a:off x="8093234" y="3451306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Connecteur droit 360">
              <a:extLst>
                <a:ext uri="{FF2B5EF4-FFF2-40B4-BE49-F238E27FC236}">
                  <a16:creationId xmlns:a16="http://schemas.microsoft.com/office/drawing/2014/main" id="{D31546C5-7696-0842-8AB4-3E20C5EF449A}"/>
                </a:ext>
              </a:extLst>
            </p:cNvPr>
            <p:cNvCxnSpPr>
              <a:cxnSpLocks/>
              <a:stCxn id="332" idx="6"/>
              <a:endCxn id="333" idx="2"/>
            </p:cNvCxnSpPr>
            <p:nvPr/>
          </p:nvCxnSpPr>
          <p:spPr>
            <a:xfrm flipV="1">
              <a:off x="7528509" y="2421063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Connecteur droit 361">
              <a:extLst>
                <a:ext uri="{FF2B5EF4-FFF2-40B4-BE49-F238E27FC236}">
                  <a16:creationId xmlns:a16="http://schemas.microsoft.com/office/drawing/2014/main" id="{9F90249A-B3A7-B44A-BA11-3933FCAC8191}"/>
                </a:ext>
              </a:extLst>
            </p:cNvPr>
            <p:cNvCxnSpPr>
              <a:cxnSpLocks/>
              <a:stCxn id="339" idx="6"/>
              <a:endCxn id="340" idx="2"/>
            </p:cNvCxnSpPr>
            <p:nvPr/>
          </p:nvCxnSpPr>
          <p:spPr>
            <a:xfrm flipV="1">
              <a:off x="7526157" y="2961762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Connecteur droit 362">
              <a:extLst>
                <a:ext uri="{FF2B5EF4-FFF2-40B4-BE49-F238E27FC236}">
                  <a16:creationId xmlns:a16="http://schemas.microsoft.com/office/drawing/2014/main" id="{0CD03DFC-E10B-274E-A33F-B12E53559E82}"/>
                </a:ext>
              </a:extLst>
            </p:cNvPr>
            <p:cNvCxnSpPr>
              <a:cxnSpLocks/>
              <a:stCxn id="346" idx="6"/>
              <a:endCxn id="347" idx="2"/>
            </p:cNvCxnSpPr>
            <p:nvPr/>
          </p:nvCxnSpPr>
          <p:spPr>
            <a:xfrm flipV="1">
              <a:off x="7523805" y="3454348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Connecteur droit 363">
              <a:extLst>
                <a:ext uri="{FF2B5EF4-FFF2-40B4-BE49-F238E27FC236}">
                  <a16:creationId xmlns:a16="http://schemas.microsoft.com/office/drawing/2014/main" id="{3A403BF6-C2B1-8A44-A26A-5A4653CDD409}"/>
                </a:ext>
              </a:extLst>
            </p:cNvPr>
            <p:cNvCxnSpPr>
              <a:cxnSpLocks/>
              <a:stCxn id="345" idx="6"/>
              <a:endCxn id="346" idx="2"/>
            </p:cNvCxnSpPr>
            <p:nvPr/>
          </p:nvCxnSpPr>
          <p:spPr>
            <a:xfrm flipV="1">
              <a:off x="6972144" y="3454911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Connecteur droit 364">
              <a:extLst>
                <a:ext uri="{FF2B5EF4-FFF2-40B4-BE49-F238E27FC236}">
                  <a16:creationId xmlns:a16="http://schemas.microsoft.com/office/drawing/2014/main" id="{4A837A45-9EF5-6E4E-91C3-0E20DB314009}"/>
                </a:ext>
              </a:extLst>
            </p:cNvPr>
            <p:cNvCxnSpPr>
              <a:cxnSpLocks/>
              <a:stCxn id="344" idx="6"/>
              <a:endCxn id="345" idx="2"/>
            </p:cNvCxnSpPr>
            <p:nvPr/>
          </p:nvCxnSpPr>
          <p:spPr>
            <a:xfrm>
              <a:off x="6459495" y="3458387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Connecteur droit 365">
              <a:extLst>
                <a:ext uri="{FF2B5EF4-FFF2-40B4-BE49-F238E27FC236}">
                  <a16:creationId xmlns:a16="http://schemas.microsoft.com/office/drawing/2014/main" id="{39F08AAB-88F8-9E4E-8D78-76289094A572}"/>
                </a:ext>
              </a:extLst>
            </p:cNvPr>
            <p:cNvCxnSpPr>
              <a:cxnSpLocks/>
              <a:stCxn id="343" idx="6"/>
              <a:endCxn id="344" idx="2"/>
            </p:cNvCxnSpPr>
            <p:nvPr/>
          </p:nvCxnSpPr>
          <p:spPr>
            <a:xfrm flipV="1">
              <a:off x="5911337" y="3458387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Connecteur droit 366">
              <a:extLst>
                <a:ext uri="{FF2B5EF4-FFF2-40B4-BE49-F238E27FC236}">
                  <a16:creationId xmlns:a16="http://schemas.microsoft.com/office/drawing/2014/main" id="{5B5EAE8F-D551-C345-8C0B-0FB784468683}"/>
                </a:ext>
              </a:extLst>
            </p:cNvPr>
            <p:cNvCxnSpPr>
              <a:cxnSpLocks/>
              <a:stCxn id="336" idx="6"/>
              <a:endCxn id="337" idx="2"/>
            </p:cNvCxnSpPr>
            <p:nvPr/>
          </p:nvCxnSpPr>
          <p:spPr>
            <a:xfrm flipV="1">
              <a:off x="5913690" y="2965803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Connecteur droit 367">
              <a:extLst>
                <a:ext uri="{FF2B5EF4-FFF2-40B4-BE49-F238E27FC236}">
                  <a16:creationId xmlns:a16="http://schemas.microsoft.com/office/drawing/2014/main" id="{4F21F39A-5179-224C-9B26-4A84BC6F5A07}"/>
                </a:ext>
              </a:extLst>
            </p:cNvPr>
            <p:cNvCxnSpPr>
              <a:cxnSpLocks/>
              <a:stCxn id="337" idx="6"/>
              <a:endCxn id="338" idx="2"/>
            </p:cNvCxnSpPr>
            <p:nvPr/>
          </p:nvCxnSpPr>
          <p:spPr>
            <a:xfrm>
              <a:off x="6461848" y="2965803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Connecteur droit 368">
              <a:extLst>
                <a:ext uri="{FF2B5EF4-FFF2-40B4-BE49-F238E27FC236}">
                  <a16:creationId xmlns:a16="http://schemas.microsoft.com/office/drawing/2014/main" id="{C1CEB0DC-7E97-5745-96C5-42477EC0507D}"/>
                </a:ext>
              </a:extLst>
            </p:cNvPr>
            <p:cNvCxnSpPr>
              <a:cxnSpLocks/>
              <a:stCxn id="338" idx="6"/>
              <a:endCxn id="339" idx="2"/>
            </p:cNvCxnSpPr>
            <p:nvPr/>
          </p:nvCxnSpPr>
          <p:spPr>
            <a:xfrm flipV="1">
              <a:off x="6974498" y="2962326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Connecteur droit 369">
              <a:extLst>
                <a:ext uri="{FF2B5EF4-FFF2-40B4-BE49-F238E27FC236}">
                  <a16:creationId xmlns:a16="http://schemas.microsoft.com/office/drawing/2014/main" id="{296AA19C-58CC-1D44-A9FA-F68883D48AE8}"/>
                </a:ext>
              </a:extLst>
            </p:cNvPr>
            <p:cNvCxnSpPr>
              <a:cxnSpLocks/>
              <a:stCxn id="331" idx="6"/>
              <a:endCxn id="332" idx="2"/>
            </p:cNvCxnSpPr>
            <p:nvPr/>
          </p:nvCxnSpPr>
          <p:spPr>
            <a:xfrm flipV="1">
              <a:off x="6976848" y="2421628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Connecteur droit 370">
              <a:extLst>
                <a:ext uri="{FF2B5EF4-FFF2-40B4-BE49-F238E27FC236}">
                  <a16:creationId xmlns:a16="http://schemas.microsoft.com/office/drawing/2014/main" id="{F1C19A13-3500-7E44-9CBE-83719E358B73}"/>
                </a:ext>
              </a:extLst>
            </p:cNvPr>
            <p:cNvCxnSpPr>
              <a:cxnSpLocks/>
              <a:stCxn id="330" idx="6"/>
              <a:endCxn id="331" idx="2"/>
            </p:cNvCxnSpPr>
            <p:nvPr/>
          </p:nvCxnSpPr>
          <p:spPr>
            <a:xfrm>
              <a:off x="6464199" y="2425103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Connecteur droit 371">
              <a:extLst>
                <a:ext uri="{FF2B5EF4-FFF2-40B4-BE49-F238E27FC236}">
                  <a16:creationId xmlns:a16="http://schemas.microsoft.com/office/drawing/2014/main" id="{7E9803D8-4549-0745-924B-019AB182ABEB}"/>
                </a:ext>
              </a:extLst>
            </p:cNvPr>
            <p:cNvCxnSpPr>
              <a:cxnSpLocks/>
              <a:stCxn id="329" idx="6"/>
              <a:endCxn id="330" idx="2"/>
            </p:cNvCxnSpPr>
            <p:nvPr/>
          </p:nvCxnSpPr>
          <p:spPr>
            <a:xfrm flipV="1">
              <a:off x="5916039" y="2425103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Connecteur droit 372">
              <a:extLst>
                <a:ext uri="{FF2B5EF4-FFF2-40B4-BE49-F238E27FC236}">
                  <a16:creationId xmlns:a16="http://schemas.microsoft.com/office/drawing/2014/main" id="{B473BA90-3AF9-9142-945B-8A59C3C8AA59}"/>
                </a:ext>
              </a:extLst>
            </p:cNvPr>
            <p:cNvCxnSpPr>
              <a:cxnSpLocks/>
              <a:stCxn id="319" idx="4"/>
              <a:endCxn id="328" idx="0"/>
            </p:cNvCxnSpPr>
            <p:nvPr/>
          </p:nvCxnSpPr>
          <p:spPr>
            <a:xfrm flipH="1">
              <a:off x="5277575" y="1939197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Connecteur droit 373">
              <a:extLst>
                <a:ext uri="{FF2B5EF4-FFF2-40B4-BE49-F238E27FC236}">
                  <a16:creationId xmlns:a16="http://schemas.microsoft.com/office/drawing/2014/main" id="{50B23FBF-F0CC-D74E-AA98-DEADE9F80869}"/>
                </a:ext>
              </a:extLst>
            </p:cNvPr>
            <p:cNvCxnSpPr>
              <a:cxnSpLocks/>
              <a:stCxn id="328" idx="4"/>
              <a:endCxn id="335" idx="0"/>
            </p:cNvCxnSpPr>
            <p:nvPr/>
          </p:nvCxnSpPr>
          <p:spPr>
            <a:xfrm flipH="1">
              <a:off x="5275226" y="2514260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Connecteur droit 374">
              <a:extLst>
                <a:ext uri="{FF2B5EF4-FFF2-40B4-BE49-F238E27FC236}">
                  <a16:creationId xmlns:a16="http://schemas.microsoft.com/office/drawing/2014/main" id="{DB408B01-46F7-5441-89F5-94657C95566B}"/>
                </a:ext>
              </a:extLst>
            </p:cNvPr>
            <p:cNvCxnSpPr>
              <a:cxnSpLocks/>
              <a:stCxn id="335" idx="4"/>
              <a:endCxn id="342" idx="0"/>
            </p:cNvCxnSpPr>
            <p:nvPr/>
          </p:nvCxnSpPr>
          <p:spPr>
            <a:xfrm flipH="1">
              <a:off x="5272872" y="3054959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Connecteur droit 375">
              <a:extLst>
                <a:ext uri="{FF2B5EF4-FFF2-40B4-BE49-F238E27FC236}">
                  <a16:creationId xmlns:a16="http://schemas.microsoft.com/office/drawing/2014/main" id="{968A5990-845C-C549-B416-D7C5E8A87222}"/>
                </a:ext>
              </a:extLst>
            </p:cNvPr>
            <p:cNvCxnSpPr>
              <a:cxnSpLocks/>
              <a:stCxn id="320" idx="4"/>
              <a:endCxn id="329" idx="0"/>
            </p:cNvCxnSpPr>
            <p:nvPr/>
          </p:nvCxnSpPr>
          <p:spPr>
            <a:xfrm flipH="1">
              <a:off x="5824368" y="1939776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Connecteur droit 376">
              <a:extLst>
                <a:ext uri="{FF2B5EF4-FFF2-40B4-BE49-F238E27FC236}">
                  <a16:creationId xmlns:a16="http://schemas.microsoft.com/office/drawing/2014/main" id="{ECB8A323-88DC-CB40-91A7-5E6D9773CBFB}"/>
                </a:ext>
              </a:extLst>
            </p:cNvPr>
            <p:cNvCxnSpPr>
              <a:cxnSpLocks/>
              <a:stCxn id="329" idx="4"/>
              <a:endCxn id="336" idx="0"/>
            </p:cNvCxnSpPr>
            <p:nvPr/>
          </p:nvCxnSpPr>
          <p:spPr>
            <a:xfrm flipH="1">
              <a:off x="5822018" y="2514840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Connecteur droit 377">
              <a:extLst>
                <a:ext uri="{FF2B5EF4-FFF2-40B4-BE49-F238E27FC236}">
                  <a16:creationId xmlns:a16="http://schemas.microsoft.com/office/drawing/2014/main" id="{DC427B31-061F-004F-B34D-A3DF28020138}"/>
                </a:ext>
              </a:extLst>
            </p:cNvPr>
            <p:cNvCxnSpPr>
              <a:cxnSpLocks/>
              <a:stCxn id="336" idx="4"/>
              <a:endCxn id="343" idx="0"/>
            </p:cNvCxnSpPr>
            <p:nvPr/>
          </p:nvCxnSpPr>
          <p:spPr>
            <a:xfrm flipH="1">
              <a:off x="5819664" y="3055539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Connecteur droit 378">
              <a:extLst>
                <a:ext uri="{FF2B5EF4-FFF2-40B4-BE49-F238E27FC236}">
                  <a16:creationId xmlns:a16="http://schemas.microsoft.com/office/drawing/2014/main" id="{FE0139C7-378B-4946-ACC7-AA969F24B027}"/>
                </a:ext>
              </a:extLst>
            </p:cNvPr>
            <p:cNvCxnSpPr>
              <a:cxnSpLocks/>
              <a:stCxn id="337" idx="4"/>
              <a:endCxn id="344" idx="0"/>
            </p:cNvCxnSpPr>
            <p:nvPr/>
          </p:nvCxnSpPr>
          <p:spPr>
            <a:xfrm flipH="1">
              <a:off x="6367824" y="3055155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Connecteur droit 379">
              <a:extLst>
                <a:ext uri="{FF2B5EF4-FFF2-40B4-BE49-F238E27FC236}">
                  <a16:creationId xmlns:a16="http://schemas.microsoft.com/office/drawing/2014/main" id="{08B7C77E-BF0E-E44F-BB0C-A3D1C7D911D0}"/>
                </a:ext>
              </a:extLst>
            </p:cNvPr>
            <p:cNvCxnSpPr>
              <a:cxnSpLocks/>
              <a:stCxn id="330" idx="4"/>
              <a:endCxn id="337" idx="0"/>
            </p:cNvCxnSpPr>
            <p:nvPr/>
          </p:nvCxnSpPr>
          <p:spPr>
            <a:xfrm flipH="1">
              <a:off x="6370177" y="2514456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Connecteur droit 380">
              <a:extLst>
                <a:ext uri="{FF2B5EF4-FFF2-40B4-BE49-F238E27FC236}">
                  <a16:creationId xmlns:a16="http://schemas.microsoft.com/office/drawing/2014/main" id="{88FE2441-40CB-FB48-93D3-C1979AE627E7}"/>
                </a:ext>
              </a:extLst>
            </p:cNvPr>
            <p:cNvCxnSpPr>
              <a:cxnSpLocks/>
              <a:stCxn id="321" idx="4"/>
              <a:endCxn id="330" idx="0"/>
            </p:cNvCxnSpPr>
            <p:nvPr/>
          </p:nvCxnSpPr>
          <p:spPr>
            <a:xfrm flipH="1">
              <a:off x="6372528" y="1939392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Connecteur droit 381">
              <a:extLst>
                <a:ext uri="{FF2B5EF4-FFF2-40B4-BE49-F238E27FC236}">
                  <a16:creationId xmlns:a16="http://schemas.microsoft.com/office/drawing/2014/main" id="{A9391CE0-F43E-0E41-B947-46BB783B5CA7}"/>
                </a:ext>
              </a:extLst>
            </p:cNvPr>
            <p:cNvCxnSpPr>
              <a:cxnSpLocks/>
              <a:stCxn id="324" idx="4"/>
              <a:endCxn id="331" idx="0"/>
            </p:cNvCxnSpPr>
            <p:nvPr/>
          </p:nvCxnSpPr>
          <p:spPr>
            <a:xfrm flipH="1">
              <a:off x="6885175" y="1939392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Connecteur droit 382">
              <a:extLst>
                <a:ext uri="{FF2B5EF4-FFF2-40B4-BE49-F238E27FC236}">
                  <a16:creationId xmlns:a16="http://schemas.microsoft.com/office/drawing/2014/main" id="{AADDD742-6748-1D44-9B9C-51ED4BFF1B9C}"/>
                </a:ext>
              </a:extLst>
            </p:cNvPr>
            <p:cNvCxnSpPr>
              <a:cxnSpLocks/>
              <a:stCxn id="331" idx="4"/>
              <a:endCxn id="338" idx="0"/>
            </p:cNvCxnSpPr>
            <p:nvPr/>
          </p:nvCxnSpPr>
          <p:spPr>
            <a:xfrm flipH="1">
              <a:off x="6882824" y="2514456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Connecteur droit 383">
              <a:extLst>
                <a:ext uri="{FF2B5EF4-FFF2-40B4-BE49-F238E27FC236}">
                  <a16:creationId xmlns:a16="http://schemas.microsoft.com/office/drawing/2014/main" id="{6FFCBB33-4640-714E-AD2F-CB1D74B2D0CB}"/>
                </a:ext>
              </a:extLst>
            </p:cNvPr>
            <p:cNvCxnSpPr>
              <a:cxnSpLocks/>
              <a:stCxn id="338" idx="4"/>
              <a:endCxn id="345" idx="0"/>
            </p:cNvCxnSpPr>
            <p:nvPr/>
          </p:nvCxnSpPr>
          <p:spPr>
            <a:xfrm flipH="1">
              <a:off x="6880473" y="3055155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Connecteur droit 384">
              <a:extLst>
                <a:ext uri="{FF2B5EF4-FFF2-40B4-BE49-F238E27FC236}">
                  <a16:creationId xmlns:a16="http://schemas.microsoft.com/office/drawing/2014/main" id="{876142B8-A964-6B43-9070-B95CFECC1F46}"/>
                </a:ext>
              </a:extLst>
            </p:cNvPr>
            <p:cNvCxnSpPr>
              <a:cxnSpLocks/>
              <a:stCxn id="339" idx="4"/>
              <a:endCxn id="346" idx="0"/>
            </p:cNvCxnSpPr>
            <p:nvPr/>
          </p:nvCxnSpPr>
          <p:spPr>
            <a:xfrm flipH="1">
              <a:off x="7432133" y="3051679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Connecteur droit 385">
              <a:extLst>
                <a:ext uri="{FF2B5EF4-FFF2-40B4-BE49-F238E27FC236}">
                  <a16:creationId xmlns:a16="http://schemas.microsoft.com/office/drawing/2014/main" id="{74D0D56D-C255-AF49-808D-81CD25E5D154}"/>
                </a:ext>
              </a:extLst>
            </p:cNvPr>
            <p:cNvCxnSpPr>
              <a:cxnSpLocks/>
              <a:stCxn id="332" idx="4"/>
              <a:endCxn id="339" idx="0"/>
            </p:cNvCxnSpPr>
            <p:nvPr/>
          </p:nvCxnSpPr>
          <p:spPr>
            <a:xfrm flipH="1">
              <a:off x="7434485" y="2510979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Connecteur droit 386">
              <a:extLst>
                <a:ext uri="{FF2B5EF4-FFF2-40B4-BE49-F238E27FC236}">
                  <a16:creationId xmlns:a16="http://schemas.microsoft.com/office/drawing/2014/main" id="{06A72C05-40D8-0E4A-A638-1F32259AAEAE}"/>
                </a:ext>
              </a:extLst>
            </p:cNvPr>
            <p:cNvCxnSpPr>
              <a:cxnSpLocks/>
              <a:stCxn id="325" idx="4"/>
              <a:endCxn id="332" idx="0"/>
            </p:cNvCxnSpPr>
            <p:nvPr/>
          </p:nvCxnSpPr>
          <p:spPr>
            <a:xfrm flipH="1">
              <a:off x="7436836" y="1935917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Connecteur droit 387">
              <a:extLst>
                <a:ext uri="{FF2B5EF4-FFF2-40B4-BE49-F238E27FC236}">
                  <a16:creationId xmlns:a16="http://schemas.microsoft.com/office/drawing/2014/main" id="{9457D709-7000-AA4D-8A7E-8CCA472963CA}"/>
                </a:ext>
              </a:extLst>
            </p:cNvPr>
            <p:cNvCxnSpPr>
              <a:cxnSpLocks/>
              <a:stCxn id="326" idx="4"/>
              <a:endCxn id="333" idx="0"/>
            </p:cNvCxnSpPr>
            <p:nvPr/>
          </p:nvCxnSpPr>
          <p:spPr>
            <a:xfrm flipH="1">
              <a:off x="8006265" y="1935353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Connecteur droit 388">
              <a:extLst>
                <a:ext uri="{FF2B5EF4-FFF2-40B4-BE49-F238E27FC236}">
                  <a16:creationId xmlns:a16="http://schemas.microsoft.com/office/drawing/2014/main" id="{4C05A0BB-1315-5F4E-BD11-87D828C5EA78}"/>
                </a:ext>
              </a:extLst>
            </p:cNvPr>
            <p:cNvCxnSpPr>
              <a:cxnSpLocks/>
              <a:stCxn id="333" idx="4"/>
              <a:endCxn id="340" idx="0"/>
            </p:cNvCxnSpPr>
            <p:nvPr/>
          </p:nvCxnSpPr>
          <p:spPr>
            <a:xfrm flipH="1">
              <a:off x="8003915" y="2510416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Connecteur droit 389">
              <a:extLst>
                <a:ext uri="{FF2B5EF4-FFF2-40B4-BE49-F238E27FC236}">
                  <a16:creationId xmlns:a16="http://schemas.microsoft.com/office/drawing/2014/main" id="{45934D40-94E5-2C4D-AE77-11FC9D0E1784}"/>
                </a:ext>
              </a:extLst>
            </p:cNvPr>
            <p:cNvCxnSpPr>
              <a:cxnSpLocks/>
              <a:stCxn id="340" idx="4"/>
              <a:endCxn id="347" idx="0"/>
            </p:cNvCxnSpPr>
            <p:nvPr/>
          </p:nvCxnSpPr>
          <p:spPr>
            <a:xfrm flipH="1">
              <a:off x="8001562" y="3051115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Connecteur droit 390">
              <a:extLst>
                <a:ext uri="{FF2B5EF4-FFF2-40B4-BE49-F238E27FC236}">
                  <a16:creationId xmlns:a16="http://schemas.microsoft.com/office/drawing/2014/main" id="{D73F5AB7-C02B-E54D-BC8D-AE6AFCA803CF}"/>
                </a:ext>
              </a:extLst>
            </p:cNvPr>
            <p:cNvCxnSpPr>
              <a:cxnSpLocks/>
              <a:stCxn id="341" idx="4"/>
              <a:endCxn id="348" idx="0"/>
            </p:cNvCxnSpPr>
            <p:nvPr/>
          </p:nvCxnSpPr>
          <p:spPr>
            <a:xfrm flipH="1">
              <a:off x="8582039" y="3048073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Connecteur droit 391">
              <a:extLst>
                <a:ext uri="{FF2B5EF4-FFF2-40B4-BE49-F238E27FC236}">
                  <a16:creationId xmlns:a16="http://schemas.microsoft.com/office/drawing/2014/main" id="{93E13DFE-DDD1-654B-B29E-CA45D9E52736}"/>
                </a:ext>
              </a:extLst>
            </p:cNvPr>
            <p:cNvCxnSpPr>
              <a:cxnSpLocks/>
              <a:stCxn id="334" idx="4"/>
              <a:endCxn id="341" idx="0"/>
            </p:cNvCxnSpPr>
            <p:nvPr/>
          </p:nvCxnSpPr>
          <p:spPr>
            <a:xfrm flipH="1">
              <a:off x="8584393" y="2507375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Connecteur droit 392">
              <a:extLst>
                <a:ext uri="{FF2B5EF4-FFF2-40B4-BE49-F238E27FC236}">
                  <a16:creationId xmlns:a16="http://schemas.microsoft.com/office/drawing/2014/main" id="{6F67E8A4-849E-654D-BFB9-16ABA96466DD}"/>
                </a:ext>
              </a:extLst>
            </p:cNvPr>
            <p:cNvCxnSpPr>
              <a:cxnSpLocks/>
              <a:stCxn id="327" idx="4"/>
              <a:endCxn id="334" idx="0"/>
            </p:cNvCxnSpPr>
            <p:nvPr/>
          </p:nvCxnSpPr>
          <p:spPr>
            <a:xfrm flipH="1">
              <a:off x="8586743" y="1932311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Connecteur droit 393">
              <a:extLst>
                <a:ext uri="{FF2B5EF4-FFF2-40B4-BE49-F238E27FC236}">
                  <a16:creationId xmlns:a16="http://schemas.microsoft.com/office/drawing/2014/main" id="{726323C6-9712-184A-A43E-54BCAB0559B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72957" y="6078550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Connecteur droit 394">
              <a:extLst>
                <a:ext uri="{FF2B5EF4-FFF2-40B4-BE49-F238E27FC236}">
                  <a16:creationId xmlns:a16="http://schemas.microsoft.com/office/drawing/2014/main" id="{BDB52E37-3967-BB4D-93F1-19114DA90E4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85429" y="6083276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Connecteur droit 395">
              <a:extLst>
                <a:ext uri="{FF2B5EF4-FFF2-40B4-BE49-F238E27FC236}">
                  <a16:creationId xmlns:a16="http://schemas.microsoft.com/office/drawing/2014/main" id="{33D895F9-21AD-5146-B49F-9D4C0E03AD2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18945" y="6088916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Connecteur droit 396">
              <a:extLst>
                <a:ext uri="{FF2B5EF4-FFF2-40B4-BE49-F238E27FC236}">
                  <a16:creationId xmlns:a16="http://schemas.microsoft.com/office/drawing/2014/main" id="{40A9359B-450A-ED4E-A602-8DD98449D3C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66688" y="6092863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Connecteur droit 397">
              <a:extLst>
                <a:ext uri="{FF2B5EF4-FFF2-40B4-BE49-F238E27FC236}">
                  <a16:creationId xmlns:a16="http://schemas.microsoft.com/office/drawing/2014/main" id="{67E462C8-EE24-F243-8493-93DD2F3D7F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49435" y="6083276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Connecteur droit 398">
              <a:extLst>
                <a:ext uri="{FF2B5EF4-FFF2-40B4-BE49-F238E27FC236}">
                  <a16:creationId xmlns:a16="http://schemas.microsoft.com/office/drawing/2014/main" id="{37349F3C-5841-5A4A-9DB4-6AA890ED92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11134" y="6093418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Connecteur droit 399">
              <a:extLst>
                <a:ext uri="{FF2B5EF4-FFF2-40B4-BE49-F238E27FC236}">
                  <a16:creationId xmlns:a16="http://schemas.microsoft.com/office/drawing/2014/main" id="{F29E72DF-F0C9-6949-A98B-86C94572761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58777" y="6083276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Connecteur droit 400">
              <a:extLst>
                <a:ext uri="{FF2B5EF4-FFF2-40B4-BE49-F238E27FC236}">
                  <a16:creationId xmlns:a16="http://schemas.microsoft.com/office/drawing/2014/main" id="{85B22D48-4399-A645-AFCF-C46914F9A17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84799" y="257895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Connecteur droit 401">
              <a:extLst>
                <a:ext uri="{FF2B5EF4-FFF2-40B4-BE49-F238E27FC236}">
                  <a16:creationId xmlns:a16="http://schemas.microsoft.com/office/drawing/2014/main" id="{05F07C21-1FD7-5E46-8D84-5DD5B138D57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97268" y="262620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Connecteur droit 402">
              <a:extLst>
                <a:ext uri="{FF2B5EF4-FFF2-40B4-BE49-F238E27FC236}">
                  <a16:creationId xmlns:a16="http://schemas.microsoft.com/office/drawing/2014/main" id="{77C97FE6-D35A-3246-879F-681EF7005AD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30784" y="268262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Connecteur droit 403">
              <a:extLst>
                <a:ext uri="{FF2B5EF4-FFF2-40B4-BE49-F238E27FC236}">
                  <a16:creationId xmlns:a16="http://schemas.microsoft.com/office/drawing/2014/main" id="{9EDAD244-A06D-634D-B02B-1BEE4ADB83A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78528" y="272208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Connecteur droit 404">
              <a:extLst>
                <a:ext uri="{FF2B5EF4-FFF2-40B4-BE49-F238E27FC236}">
                  <a16:creationId xmlns:a16="http://schemas.microsoft.com/office/drawing/2014/main" id="{40EFC94B-2C24-E847-BB44-2CEBB0F1CC5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61274" y="262620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Connecteur droit 405">
              <a:extLst>
                <a:ext uri="{FF2B5EF4-FFF2-40B4-BE49-F238E27FC236}">
                  <a16:creationId xmlns:a16="http://schemas.microsoft.com/office/drawing/2014/main" id="{6D43A994-491A-D242-8BB2-E69715D0831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22974" y="272764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Connecteur droit 406">
              <a:extLst>
                <a:ext uri="{FF2B5EF4-FFF2-40B4-BE49-F238E27FC236}">
                  <a16:creationId xmlns:a16="http://schemas.microsoft.com/office/drawing/2014/main" id="{A0B0335D-AF20-4D41-B092-43526B77191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70616" y="262620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Connecteur droit 407">
              <a:extLst>
                <a:ext uri="{FF2B5EF4-FFF2-40B4-BE49-F238E27FC236}">
                  <a16:creationId xmlns:a16="http://schemas.microsoft.com/office/drawing/2014/main" id="{215E86B0-28BC-3642-A7BE-A176113E85E4}"/>
                </a:ext>
              </a:extLst>
            </p:cNvPr>
            <p:cNvCxnSpPr/>
            <p:nvPr/>
          </p:nvCxnSpPr>
          <p:spPr>
            <a:xfrm>
              <a:off x="4819690" y="1849264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Connecteur droit 408">
              <a:extLst>
                <a:ext uri="{FF2B5EF4-FFF2-40B4-BE49-F238E27FC236}">
                  <a16:creationId xmlns:a16="http://schemas.microsoft.com/office/drawing/2014/main" id="{0F0BC738-7D90-CF4B-B7D7-36B601612794}"/>
                </a:ext>
              </a:extLst>
            </p:cNvPr>
            <p:cNvCxnSpPr/>
            <p:nvPr/>
          </p:nvCxnSpPr>
          <p:spPr>
            <a:xfrm>
              <a:off x="4817588" y="2416976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Connecteur droit 409">
              <a:extLst>
                <a:ext uri="{FF2B5EF4-FFF2-40B4-BE49-F238E27FC236}">
                  <a16:creationId xmlns:a16="http://schemas.microsoft.com/office/drawing/2014/main" id="{113DCD87-540F-C249-8B97-DDDB7097F1C6}"/>
                </a:ext>
              </a:extLst>
            </p:cNvPr>
            <p:cNvCxnSpPr/>
            <p:nvPr/>
          </p:nvCxnSpPr>
          <p:spPr>
            <a:xfrm>
              <a:off x="4822455" y="2964238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Connecteur droit 410">
              <a:extLst>
                <a:ext uri="{FF2B5EF4-FFF2-40B4-BE49-F238E27FC236}">
                  <a16:creationId xmlns:a16="http://schemas.microsoft.com/office/drawing/2014/main" id="{B3CAB33A-DE47-FE4B-A17B-EFDBC77A5827}"/>
                </a:ext>
              </a:extLst>
            </p:cNvPr>
            <p:cNvCxnSpPr/>
            <p:nvPr/>
          </p:nvCxnSpPr>
          <p:spPr>
            <a:xfrm>
              <a:off x="4822455" y="3457611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Connecteur droit 411">
              <a:extLst>
                <a:ext uri="{FF2B5EF4-FFF2-40B4-BE49-F238E27FC236}">
                  <a16:creationId xmlns:a16="http://schemas.microsoft.com/office/drawing/2014/main" id="{DC432D35-B253-9142-A2C2-B3A752175D8F}"/>
                </a:ext>
              </a:extLst>
            </p:cNvPr>
            <p:cNvCxnSpPr/>
            <p:nvPr/>
          </p:nvCxnSpPr>
          <p:spPr>
            <a:xfrm>
              <a:off x="10462209" y="1836814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Connecteur droit 412">
              <a:extLst>
                <a:ext uri="{FF2B5EF4-FFF2-40B4-BE49-F238E27FC236}">
                  <a16:creationId xmlns:a16="http://schemas.microsoft.com/office/drawing/2014/main" id="{E771982B-6E3B-964E-B9A1-A0791FA4B643}"/>
                </a:ext>
              </a:extLst>
            </p:cNvPr>
            <p:cNvCxnSpPr/>
            <p:nvPr/>
          </p:nvCxnSpPr>
          <p:spPr>
            <a:xfrm>
              <a:off x="10460106" y="2404526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Connecteur droit 413">
              <a:extLst>
                <a:ext uri="{FF2B5EF4-FFF2-40B4-BE49-F238E27FC236}">
                  <a16:creationId xmlns:a16="http://schemas.microsoft.com/office/drawing/2014/main" id="{D43DF6A0-3833-D046-9D98-21593557920A}"/>
                </a:ext>
              </a:extLst>
            </p:cNvPr>
            <p:cNvCxnSpPr/>
            <p:nvPr/>
          </p:nvCxnSpPr>
          <p:spPr>
            <a:xfrm>
              <a:off x="10464973" y="2951787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Connecteur droit 414">
              <a:extLst>
                <a:ext uri="{FF2B5EF4-FFF2-40B4-BE49-F238E27FC236}">
                  <a16:creationId xmlns:a16="http://schemas.microsoft.com/office/drawing/2014/main" id="{51D65448-8D2F-7C47-8874-46F8D54A6CA6}"/>
                </a:ext>
              </a:extLst>
            </p:cNvPr>
            <p:cNvCxnSpPr/>
            <p:nvPr/>
          </p:nvCxnSpPr>
          <p:spPr>
            <a:xfrm>
              <a:off x="10464973" y="3445160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6" name="Ellipse 415">
              <a:extLst>
                <a:ext uri="{FF2B5EF4-FFF2-40B4-BE49-F238E27FC236}">
                  <a16:creationId xmlns:a16="http://schemas.microsoft.com/office/drawing/2014/main" id="{0560AD8D-69E8-5E4A-9C72-EBB521F17437}"/>
                </a:ext>
              </a:extLst>
            </p:cNvPr>
            <p:cNvSpPr/>
            <p:nvPr/>
          </p:nvSpPr>
          <p:spPr>
            <a:xfrm>
              <a:off x="5181199" y="1208762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Ellipse 416">
              <a:extLst>
                <a:ext uri="{FF2B5EF4-FFF2-40B4-BE49-F238E27FC236}">
                  <a16:creationId xmlns:a16="http://schemas.microsoft.com/office/drawing/2014/main" id="{75B52FF5-FD7D-5942-9F97-B5B8A5E6EF83}"/>
                </a:ext>
              </a:extLst>
            </p:cNvPr>
            <p:cNvSpPr/>
            <p:nvPr/>
          </p:nvSpPr>
          <p:spPr>
            <a:xfrm>
              <a:off x="5727992" y="120934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Ellipse 417">
              <a:extLst>
                <a:ext uri="{FF2B5EF4-FFF2-40B4-BE49-F238E27FC236}">
                  <a16:creationId xmlns:a16="http://schemas.microsoft.com/office/drawing/2014/main" id="{284C4CD8-6621-084F-9C29-39441DB812FC}"/>
                </a:ext>
              </a:extLst>
            </p:cNvPr>
            <p:cNvSpPr/>
            <p:nvPr/>
          </p:nvSpPr>
          <p:spPr>
            <a:xfrm>
              <a:off x="6276152" y="120895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Ellipse 418">
              <a:extLst>
                <a:ext uri="{FF2B5EF4-FFF2-40B4-BE49-F238E27FC236}">
                  <a16:creationId xmlns:a16="http://schemas.microsoft.com/office/drawing/2014/main" id="{8EB008F7-03C2-5C4D-80B0-723E4379AF92}"/>
                </a:ext>
              </a:extLst>
            </p:cNvPr>
            <p:cNvSpPr/>
            <p:nvPr/>
          </p:nvSpPr>
          <p:spPr>
            <a:xfrm>
              <a:off x="6788799" y="120895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420" name="Ellipse 419">
              <a:extLst>
                <a:ext uri="{FF2B5EF4-FFF2-40B4-BE49-F238E27FC236}">
                  <a16:creationId xmlns:a16="http://schemas.microsoft.com/office/drawing/2014/main" id="{103E1D0F-D894-7E4A-AEC6-05144E290A63}"/>
                </a:ext>
              </a:extLst>
            </p:cNvPr>
            <p:cNvSpPr/>
            <p:nvPr/>
          </p:nvSpPr>
          <p:spPr>
            <a:xfrm>
              <a:off x="7340460" y="1205482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Ellipse 420">
              <a:extLst>
                <a:ext uri="{FF2B5EF4-FFF2-40B4-BE49-F238E27FC236}">
                  <a16:creationId xmlns:a16="http://schemas.microsoft.com/office/drawing/2014/main" id="{B14B0D8B-1876-EB4F-81B7-66979375C3BF}"/>
                </a:ext>
              </a:extLst>
            </p:cNvPr>
            <p:cNvSpPr/>
            <p:nvPr/>
          </p:nvSpPr>
          <p:spPr>
            <a:xfrm>
              <a:off x="7909889" y="1204917"/>
              <a:ext cx="183345" cy="178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Ellipse 421">
              <a:extLst>
                <a:ext uri="{FF2B5EF4-FFF2-40B4-BE49-F238E27FC236}">
                  <a16:creationId xmlns:a16="http://schemas.microsoft.com/office/drawing/2014/main" id="{37BAE2E3-3BEF-E24E-ACEE-5F4FD149B67E}"/>
                </a:ext>
              </a:extLst>
            </p:cNvPr>
            <p:cNvSpPr/>
            <p:nvPr/>
          </p:nvSpPr>
          <p:spPr>
            <a:xfrm>
              <a:off x="8490367" y="120187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3" name="Connecteur droit 422">
              <a:extLst>
                <a:ext uri="{FF2B5EF4-FFF2-40B4-BE49-F238E27FC236}">
                  <a16:creationId xmlns:a16="http://schemas.microsoft.com/office/drawing/2014/main" id="{F8F52EA0-BDA3-2441-9121-2798558D8C38}"/>
                </a:ext>
              </a:extLst>
            </p:cNvPr>
            <p:cNvCxnSpPr>
              <a:stCxn id="416" idx="6"/>
              <a:endCxn id="417" idx="2"/>
            </p:cNvCxnSpPr>
            <p:nvPr/>
          </p:nvCxnSpPr>
          <p:spPr>
            <a:xfrm>
              <a:off x="5364544" y="1298114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Connecteur droit 423">
              <a:extLst>
                <a:ext uri="{FF2B5EF4-FFF2-40B4-BE49-F238E27FC236}">
                  <a16:creationId xmlns:a16="http://schemas.microsoft.com/office/drawing/2014/main" id="{D6868833-24CF-364E-96B9-6FA2B25EBFA7}"/>
                </a:ext>
              </a:extLst>
            </p:cNvPr>
            <p:cNvCxnSpPr>
              <a:cxnSpLocks/>
              <a:stCxn id="417" idx="6"/>
              <a:endCxn id="418" idx="2"/>
            </p:cNvCxnSpPr>
            <p:nvPr/>
          </p:nvCxnSpPr>
          <p:spPr>
            <a:xfrm flipV="1">
              <a:off x="5911336" y="1298310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Connecteur droit 424">
              <a:extLst>
                <a:ext uri="{FF2B5EF4-FFF2-40B4-BE49-F238E27FC236}">
                  <a16:creationId xmlns:a16="http://schemas.microsoft.com/office/drawing/2014/main" id="{8BC8066B-7753-DD4F-9BF1-5D7473496A28}"/>
                </a:ext>
              </a:extLst>
            </p:cNvPr>
            <p:cNvCxnSpPr>
              <a:cxnSpLocks/>
              <a:stCxn id="418" idx="6"/>
              <a:endCxn id="419" idx="2"/>
            </p:cNvCxnSpPr>
            <p:nvPr/>
          </p:nvCxnSpPr>
          <p:spPr>
            <a:xfrm>
              <a:off x="6459495" y="1298310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Connecteur droit 425">
              <a:extLst>
                <a:ext uri="{FF2B5EF4-FFF2-40B4-BE49-F238E27FC236}">
                  <a16:creationId xmlns:a16="http://schemas.microsoft.com/office/drawing/2014/main" id="{38862754-C674-B643-8048-E480FD8682AC}"/>
                </a:ext>
              </a:extLst>
            </p:cNvPr>
            <p:cNvCxnSpPr>
              <a:cxnSpLocks/>
              <a:stCxn id="419" idx="6"/>
              <a:endCxn id="420" idx="2"/>
            </p:cNvCxnSpPr>
            <p:nvPr/>
          </p:nvCxnSpPr>
          <p:spPr>
            <a:xfrm flipV="1">
              <a:off x="6972143" y="1294835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Connecteur droit 426">
              <a:extLst>
                <a:ext uri="{FF2B5EF4-FFF2-40B4-BE49-F238E27FC236}">
                  <a16:creationId xmlns:a16="http://schemas.microsoft.com/office/drawing/2014/main" id="{D0CD1BF9-1A36-244F-9941-796CB45A3EC7}"/>
                </a:ext>
              </a:extLst>
            </p:cNvPr>
            <p:cNvCxnSpPr>
              <a:cxnSpLocks/>
              <a:stCxn id="420" idx="6"/>
              <a:endCxn id="421" idx="2"/>
            </p:cNvCxnSpPr>
            <p:nvPr/>
          </p:nvCxnSpPr>
          <p:spPr>
            <a:xfrm flipV="1">
              <a:off x="7523804" y="1294271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Connecteur droit 427">
              <a:extLst>
                <a:ext uri="{FF2B5EF4-FFF2-40B4-BE49-F238E27FC236}">
                  <a16:creationId xmlns:a16="http://schemas.microsoft.com/office/drawing/2014/main" id="{DD416833-D695-114B-AF1F-680BB851E1C2}"/>
                </a:ext>
              </a:extLst>
            </p:cNvPr>
            <p:cNvCxnSpPr>
              <a:cxnSpLocks/>
              <a:stCxn id="421" idx="6"/>
              <a:endCxn id="422" idx="2"/>
            </p:cNvCxnSpPr>
            <p:nvPr/>
          </p:nvCxnSpPr>
          <p:spPr>
            <a:xfrm flipV="1">
              <a:off x="8093234" y="1291228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Connecteur droit 428">
              <a:extLst>
                <a:ext uri="{FF2B5EF4-FFF2-40B4-BE49-F238E27FC236}">
                  <a16:creationId xmlns:a16="http://schemas.microsoft.com/office/drawing/2014/main" id="{4CF542D9-17AB-CC4A-B346-90A8A8C05820}"/>
                </a:ext>
              </a:extLst>
            </p:cNvPr>
            <p:cNvCxnSpPr/>
            <p:nvPr/>
          </p:nvCxnSpPr>
          <p:spPr>
            <a:xfrm>
              <a:off x="4812634" y="1297534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Connecteur droit 429">
              <a:extLst>
                <a:ext uri="{FF2B5EF4-FFF2-40B4-BE49-F238E27FC236}">
                  <a16:creationId xmlns:a16="http://schemas.microsoft.com/office/drawing/2014/main" id="{4DE6AF80-5865-034B-B91B-B8CE5ABEAEA0}"/>
                </a:ext>
              </a:extLst>
            </p:cNvPr>
            <p:cNvCxnSpPr/>
            <p:nvPr/>
          </p:nvCxnSpPr>
          <p:spPr>
            <a:xfrm>
              <a:off x="10455153" y="1285084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Connecteur droit 430">
              <a:extLst>
                <a:ext uri="{FF2B5EF4-FFF2-40B4-BE49-F238E27FC236}">
                  <a16:creationId xmlns:a16="http://schemas.microsoft.com/office/drawing/2014/main" id="{C68CC5A1-13CE-EE45-B9C7-F77E56D8406B}"/>
                </a:ext>
              </a:extLst>
            </p:cNvPr>
            <p:cNvCxnSpPr>
              <a:cxnSpLocks/>
              <a:endCxn id="327" idx="0"/>
            </p:cNvCxnSpPr>
            <p:nvPr/>
          </p:nvCxnSpPr>
          <p:spPr>
            <a:xfrm>
              <a:off x="8584391" y="1369954"/>
              <a:ext cx="4704" cy="3836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Connecteur droit 431">
              <a:extLst>
                <a:ext uri="{FF2B5EF4-FFF2-40B4-BE49-F238E27FC236}">
                  <a16:creationId xmlns:a16="http://schemas.microsoft.com/office/drawing/2014/main" id="{8F4CE6B1-D23E-2449-A561-B5B4D310E05F}"/>
                </a:ext>
              </a:extLst>
            </p:cNvPr>
            <p:cNvCxnSpPr>
              <a:cxnSpLocks/>
              <a:stCxn id="421" idx="4"/>
              <a:endCxn id="326" idx="0"/>
            </p:cNvCxnSpPr>
            <p:nvPr/>
          </p:nvCxnSpPr>
          <p:spPr>
            <a:xfrm>
              <a:off x="8001560" y="1383622"/>
              <a:ext cx="7056" cy="373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3" name="Connecteur droit 432">
              <a:extLst>
                <a:ext uri="{FF2B5EF4-FFF2-40B4-BE49-F238E27FC236}">
                  <a16:creationId xmlns:a16="http://schemas.microsoft.com/office/drawing/2014/main" id="{5F1B754B-74AB-6445-AE45-3D3FDA7E8635}"/>
                </a:ext>
              </a:extLst>
            </p:cNvPr>
            <p:cNvCxnSpPr>
              <a:cxnSpLocks/>
              <a:stCxn id="420" idx="4"/>
              <a:endCxn id="325" idx="0"/>
            </p:cNvCxnSpPr>
            <p:nvPr/>
          </p:nvCxnSpPr>
          <p:spPr>
            <a:xfrm>
              <a:off x="7432133" y="1384186"/>
              <a:ext cx="7056" cy="373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4" name="Connecteur droit 433">
              <a:extLst>
                <a:ext uri="{FF2B5EF4-FFF2-40B4-BE49-F238E27FC236}">
                  <a16:creationId xmlns:a16="http://schemas.microsoft.com/office/drawing/2014/main" id="{B30891AA-894D-354A-9B59-E5A386A51CB8}"/>
                </a:ext>
              </a:extLst>
            </p:cNvPr>
            <p:cNvCxnSpPr>
              <a:cxnSpLocks/>
              <a:stCxn id="419" idx="4"/>
              <a:endCxn id="324" idx="0"/>
            </p:cNvCxnSpPr>
            <p:nvPr/>
          </p:nvCxnSpPr>
          <p:spPr>
            <a:xfrm>
              <a:off x="6880473" y="1387662"/>
              <a:ext cx="7056" cy="373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5" name="Connecteur droit 434">
              <a:extLst>
                <a:ext uri="{FF2B5EF4-FFF2-40B4-BE49-F238E27FC236}">
                  <a16:creationId xmlns:a16="http://schemas.microsoft.com/office/drawing/2014/main" id="{8FDDDE72-DAC7-8E41-8C12-0534432C38BB}"/>
                </a:ext>
              </a:extLst>
            </p:cNvPr>
            <p:cNvCxnSpPr>
              <a:cxnSpLocks/>
              <a:stCxn id="418" idx="4"/>
              <a:endCxn id="321" idx="0"/>
            </p:cNvCxnSpPr>
            <p:nvPr/>
          </p:nvCxnSpPr>
          <p:spPr>
            <a:xfrm>
              <a:off x="6367823" y="1387662"/>
              <a:ext cx="7056" cy="373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" name="Connecteur droit 435">
              <a:extLst>
                <a:ext uri="{FF2B5EF4-FFF2-40B4-BE49-F238E27FC236}">
                  <a16:creationId xmlns:a16="http://schemas.microsoft.com/office/drawing/2014/main" id="{35200FB8-1A76-E343-AE84-E49311E29543}"/>
                </a:ext>
              </a:extLst>
            </p:cNvPr>
            <p:cNvCxnSpPr>
              <a:cxnSpLocks/>
              <a:stCxn id="417" idx="4"/>
              <a:endCxn id="320" idx="0"/>
            </p:cNvCxnSpPr>
            <p:nvPr/>
          </p:nvCxnSpPr>
          <p:spPr>
            <a:xfrm>
              <a:off x="5819664" y="1388046"/>
              <a:ext cx="7056" cy="373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Connecteur droit 436">
              <a:extLst>
                <a:ext uri="{FF2B5EF4-FFF2-40B4-BE49-F238E27FC236}">
                  <a16:creationId xmlns:a16="http://schemas.microsoft.com/office/drawing/2014/main" id="{BEDE3E7A-43DF-FA46-832E-A2BA0209B808}"/>
                </a:ext>
              </a:extLst>
            </p:cNvPr>
            <p:cNvCxnSpPr>
              <a:cxnSpLocks/>
              <a:stCxn id="416" idx="4"/>
              <a:endCxn id="319" idx="0"/>
            </p:cNvCxnSpPr>
            <p:nvPr/>
          </p:nvCxnSpPr>
          <p:spPr>
            <a:xfrm>
              <a:off x="5272871" y="1387466"/>
              <a:ext cx="7056" cy="373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8" name="Ellipse 437">
              <a:extLst>
                <a:ext uri="{FF2B5EF4-FFF2-40B4-BE49-F238E27FC236}">
                  <a16:creationId xmlns:a16="http://schemas.microsoft.com/office/drawing/2014/main" id="{EE3A7BB2-4E4E-0B4E-A982-B5CF1EA116F9}"/>
                </a:ext>
              </a:extLst>
            </p:cNvPr>
            <p:cNvSpPr/>
            <p:nvPr/>
          </p:nvSpPr>
          <p:spPr>
            <a:xfrm>
              <a:off x="5185902" y="65880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Ellipse 438">
              <a:extLst>
                <a:ext uri="{FF2B5EF4-FFF2-40B4-BE49-F238E27FC236}">
                  <a16:creationId xmlns:a16="http://schemas.microsoft.com/office/drawing/2014/main" id="{2985CD48-DDBA-FB47-92A9-9368E2463CFD}"/>
                </a:ext>
              </a:extLst>
            </p:cNvPr>
            <p:cNvSpPr/>
            <p:nvPr/>
          </p:nvSpPr>
          <p:spPr>
            <a:xfrm>
              <a:off x="5732697" y="65938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Ellipse 439">
              <a:extLst>
                <a:ext uri="{FF2B5EF4-FFF2-40B4-BE49-F238E27FC236}">
                  <a16:creationId xmlns:a16="http://schemas.microsoft.com/office/drawing/2014/main" id="{B077E86D-2550-AD47-B5D9-B934117F6A1F}"/>
                </a:ext>
              </a:extLst>
            </p:cNvPr>
            <p:cNvSpPr/>
            <p:nvPr/>
          </p:nvSpPr>
          <p:spPr>
            <a:xfrm>
              <a:off x="6280854" y="65899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Ellipse 440">
              <a:extLst>
                <a:ext uri="{FF2B5EF4-FFF2-40B4-BE49-F238E27FC236}">
                  <a16:creationId xmlns:a16="http://schemas.microsoft.com/office/drawing/2014/main" id="{96AA521B-0BC3-9A40-97DE-7FB95CF1E81B}"/>
                </a:ext>
              </a:extLst>
            </p:cNvPr>
            <p:cNvSpPr/>
            <p:nvPr/>
          </p:nvSpPr>
          <p:spPr>
            <a:xfrm>
              <a:off x="6793504" y="65899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442" name="Ellipse 441">
              <a:extLst>
                <a:ext uri="{FF2B5EF4-FFF2-40B4-BE49-F238E27FC236}">
                  <a16:creationId xmlns:a16="http://schemas.microsoft.com/office/drawing/2014/main" id="{95830C7A-FB0C-DF4F-BF42-61F191BCA45D}"/>
                </a:ext>
              </a:extLst>
            </p:cNvPr>
            <p:cNvSpPr/>
            <p:nvPr/>
          </p:nvSpPr>
          <p:spPr>
            <a:xfrm>
              <a:off x="7345164" y="65552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Ellipse 442">
              <a:extLst>
                <a:ext uri="{FF2B5EF4-FFF2-40B4-BE49-F238E27FC236}">
                  <a16:creationId xmlns:a16="http://schemas.microsoft.com/office/drawing/2014/main" id="{A0A9ECBB-3557-3A46-877F-A4E3E555DB2F}"/>
                </a:ext>
              </a:extLst>
            </p:cNvPr>
            <p:cNvSpPr/>
            <p:nvPr/>
          </p:nvSpPr>
          <p:spPr>
            <a:xfrm>
              <a:off x="7914593" y="65495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Ellipse 443">
              <a:extLst>
                <a:ext uri="{FF2B5EF4-FFF2-40B4-BE49-F238E27FC236}">
                  <a16:creationId xmlns:a16="http://schemas.microsoft.com/office/drawing/2014/main" id="{F7656F53-406C-C942-969B-8F8F86CA810A}"/>
                </a:ext>
              </a:extLst>
            </p:cNvPr>
            <p:cNvSpPr/>
            <p:nvPr/>
          </p:nvSpPr>
          <p:spPr>
            <a:xfrm>
              <a:off x="8495070" y="65191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5" name="Connecteur droit 444">
              <a:extLst>
                <a:ext uri="{FF2B5EF4-FFF2-40B4-BE49-F238E27FC236}">
                  <a16:creationId xmlns:a16="http://schemas.microsoft.com/office/drawing/2014/main" id="{18FC0351-2054-BA45-94EA-F7DB024AAFF8}"/>
                </a:ext>
              </a:extLst>
            </p:cNvPr>
            <p:cNvCxnSpPr>
              <a:stCxn id="438" idx="6"/>
              <a:endCxn id="439" idx="2"/>
            </p:cNvCxnSpPr>
            <p:nvPr/>
          </p:nvCxnSpPr>
          <p:spPr>
            <a:xfrm>
              <a:off x="5369248" y="748152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Connecteur droit 445">
              <a:extLst>
                <a:ext uri="{FF2B5EF4-FFF2-40B4-BE49-F238E27FC236}">
                  <a16:creationId xmlns:a16="http://schemas.microsoft.com/office/drawing/2014/main" id="{BD6B1C68-64DA-3349-AB11-FE293581801C}"/>
                </a:ext>
              </a:extLst>
            </p:cNvPr>
            <p:cNvCxnSpPr>
              <a:cxnSpLocks/>
              <a:stCxn id="439" idx="6"/>
              <a:endCxn id="440" idx="2"/>
            </p:cNvCxnSpPr>
            <p:nvPr/>
          </p:nvCxnSpPr>
          <p:spPr>
            <a:xfrm flipV="1">
              <a:off x="5916039" y="748348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Connecteur droit 446">
              <a:extLst>
                <a:ext uri="{FF2B5EF4-FFF2-40B4-BE49-F238E27FC236}">
                  <a16:creationId xmlns:a16="http://schemas.microsoft.com/office/drawing/2014/main" id="{8F62C902-9695-AF4F-BAB6-CA07C9458A8C}"/>
                </a:ext>
              </a:extLst>
            </p:cNvPr>
            <p:cNvCxnSpPr>
              <a:cxnSpLocks/>
              <a:stCxn id="440" idx="6"/>
              <a:endCxn id="441" idx="2"/>
            </p:cNvCxnSpPr>
            <p:nvPr/>
          </p:nvCxnSpPr>
          <p:spPr>
            <a:xfrm>
              <a:off x="6464199" y="748348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8" name="Connecteur droit 447">
              <a:extLst>
                <a:ext uri="{FF2B5EF4-FFF2-40B4-BE49-F238E27FC236}">
                  <a16:creationId xmlns:a16="http://schemas.microsoft.com/office/drawing/2014/main" id="{7A13BEBC-B567-B346-836C-6E6DECF1FCA2}"/>
                </a:ext>
              </a:extLst>
            </p:cNvPr>
            <p:cNvCxnSpPr>
              <a:cxnSpLocks/>
              <a:stCxn id="441" idx="6"/>
              <a:endCxn id="442" idx="2"/>
            </p:cNvCxnSpPr>
            <p:nvPr/>
          </p:nvCxnSpPr>
          <p:spPr>
            <a:xfrm flipV="1">
              <a:off x="6976848" y="744872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" name="Connecteur droit 448">
              <a:extLst>
                <a:ext uri="{FF2B5EF4-FFF2-40B4-BE49-F238E27FC236}">
                  <a16:creationId xmlns:a16="http://schemas.microsoft.com/office/drawing/2014/main" id="{E22B9F58-AC91-4B46-8970-FB350E20D95D}"/>
                </a:ext>
              </a:extLst>
            </p:cNvPr>
            <p:cNvCxnSpPr>
              <a:cxnSpLocks/>
              <a:stCxn id="442" idx="6"/>
              <a:endCxn id="443" idx="2"/>
            </p:cNvCxnSpPr>
            <p:nvPr/>
          </p:nvCxnSpPr>
          <p:spPr>
            <a:xfrm flipV="1">
              <a:off x="7528509" y="744308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Connecteur droit 449">
              <a:extLst>
                <a:ext uri="{FF2B5EF4-FFF2-40B4-BE49-F238E27FC236}">
                  <a16:creationId xmlns:a16="http://schemas.microsoft.com/office/drawing/2014/main" id="{50B757FF-B64E-DD42-BF1F-A38D73545874}"/>
                </a:ext>
              </a:extLst>
            </p:cNvPr>
            <p:cNvCxnSpPr>
              <a:cxnSpLocks/>
              <a:stCxn id="444" idx="6"/>
              <a:endCxn id="471" idx="2"/>
            </p:cNvCxnSpPr>
            <p:nvPr/>
          </p:nvCxnSpPr>
          <p:spPr>
            <a:xfrm>
              <a:off x="8678416" y="741267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Connecteur droit 450">
              <a:extLst>
                <a:ext uri="{FF2B5EF4-FFF2-40B4-BE49-F238E27FC236}">
                  <a16:creationId xmlns:a16="http://schemas.microsoft.com/office/drawing/2014/main" id="{E1E4B1BE-7765-B245-B890-1F9AE4C928A3}"/>
                </a:ext>
              </a:extLst>
            </p:cNvPr>
            <p:cNvCxnSpPr>
              <a:cxnSpLocks/>
            </p:cNvCxnSpPr>
            <p:nvPr/>
          </p:nvCxnSpPr>
          <p:spPr>
            <a:xfrm>
              <a:off x="4817339" y="747572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2" name="Connecteur droit 451">
              <a:extLst>
                <a:ext uri="{FF2B5EF4-FFF2-40B4-BE49-F238E27FC236}">
                  <a16:creationId xmlns:a16="http://schemas.microsoft.com/office/drawing/2014/main" id="{2247CCC4-8176-CB48-B23F-C1D509AD30AC}"/>
                </a:ext>
              </a:extLst>
            </p:cNvPr>
            <p:cNvCxnSpPr>
              <a:cxnSpLocks/>
            </p:cNvCxnSpPr>
            <p:nvPr/>
          </p:nvCxnSpPr>
          <p:spPr>
            <a:xfrm>
              <a:off x="10459856" y="735122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3" name="Connecteur droit 452">
              <a:extLst>
                <a:ext uri="{FF2B5EF4-FFF2-40B4-BE49-F238E27FC236}">
                  <a16:creationId xmlns:a16="http://schemas.microsoft.com/office/drawing/2014/main" id="{C23E58F3-ED2F-1648-A286-B99472F69F2F}"/>
                </a:ext>
              </a:extLst>
            </p:cNvPr>
            <p:cNvCxnSpPr>
              <a:cxnSpLocks/>
              <a:stCxn id="444" idx="4"/>
              <a:endCxn id="422" idx="0"/>
            </p:cNvCxnSpPr>
            <p:nvPr/>
          </p:nvCxnSpPr>
          <p:spPr>
            <a:xfrm flipH="1">
              <a:off x="8582039" y="830619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4" name="Connecteur droit 453">
              <a:extLst>
                <a:ext uri="{FF2B5EF4-FFF2-40B4-BE49-F238E27FC236}">
                  <a16:creationId xmlns:a16="http://schemas.microsoft.com/office/drawing/2014/main" id="{608E39D4-BEDE-9940-A35C-6BB15599B369}"/>
                </a:ext>
              </a:extLst>
            </p:cNvPr>
            <p:cNvCxnSpPr>
              <a:cxnSpLocks/>
              <a:stCxn id="443" idx="4"/>
              <a:endCxn id="421" idx="0"/>
            </p:cNvCxnSpPr>
            <p:nvPr/>
          </p:nvCxnSpPr>
          <p:spPr>
            <a:xfrm flipH="1">
              <a:off x="8001560" y="833660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5" name="Connecteur droit 454">
              <a:extLst>
                <a:ext uri="{FF2B5EF4-FFF2-40B4-BE49-F238E27FC236}">
                  <a16:creationId xmlns:a16="http://schemas.microsoft.com/office/drawing/2014/main" id="{FF2C1F33-B81C-684C-A64D-6774B52754DD}"/>
                </a:ext>
              </a:extLst>
            </p:cNvPr>
            <p:cNvCxnSpPr>
              <a:cxnSpLocks/>
              <a:stCxn id="442" idx="4"/>
              <a:endCxn id="420" idx="0"/>
            </p:cNvCxnSpPr>
            <p:nvPr/>
          </p:nvCxnSpPr>
          <p:spPr>
            <a:xfrm flipH="1">
              <a:off x="7432133" y="834224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6" name="Connecteur droit 455">
              <a:extLst>
                <a:ext uri="{FF2B5EF4-FFF2-40B4-BE49-F238E27FC236}">
                  <a16:creationId xmlns:a16="http://schemas.microsoft.com/office/drawing/2014/main" id="{FA593214-4F12-9244-AE4C-2048FDE27617}"/>
                </a:ext>
              </a:extLst>
            </p:cNvPr>
            <p:cNvCxnSpPr>
              <a:cxnSpLocks/>
              <a:stCxn id="441" idx="4"/>
              <a:endCxn id="419" idx="0"/>
            </p:cNvCxnSpPr>
            <p:nvPr/>
          </p:nvCxnSpPr>
          <p:spPr>
            <a:xfrm flipH="1">
              <a:off x="6880473" y="837700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Connecteur droit 456">
              <a:extLst>
                <a:ext uri="{FF2B5EF4-FFF2-40B4-BE49-F238E27FC236}">
                  <a16:creationId xmlns:a16="http://schemas.microsoft.com/office/drawing/2014/main" id="{9E0BCCDA-D829-764A-8B22-2C9DD8F09DE8}"/>
                </a:ext>
              </a:extLst>
            </p:cNvPr>
            <p:cNvCxnSpPr>
              <a:cxnSpLocks/>
              <a:stCxn id="440" idx="4"/>
              <a:endCxn id="418" idx="0"/>
            </p:cNvCxnSpPr>
            <p:nvPr/>
          </p:nvCxnSpPr>
          <p:spPr>
            <a:xfrm flipH="1">
              <a:off x="6367823" y="837700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8" name="Connecteur droit 457">
              <a:extLst>
                <a:ext uri="{FF2B5EF4-FFF2-40B4-BE49-F238E27FC236}">
                  <a16:creationId xmlns:a16="http://schemas.microsoft.com/office/drawing/2014/main" id="{46BB8748-76E8-3A47-829D-0F6ED4BE8025}"/>
                </a:ext>
              </a:extLst>
            </p:cNvPr>
            <p:cNvCxnSpPr>
              <a:cxnSpLocks/>
              <a:stCxn id="439" idx="4"/>
              <a:endCxn id="417" idx="0"/>
            </p:cNvCxnSpPr>
            <p:nvPr/>
          </p:nvCxnSpPr>
          <p:spPr>
            <a:xfrm flipH="1">
              <a:off x="5819664" y="838084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9" name="Connecteur droit 458">
              <a:extLst>
                <a:ext uri="{FF2B5EF4-FFF2-40B4-BE49-F238E27FC236}">
                  <a16:creationId xmlns:a16="http://schemas.microsoft.com/office/drawing/2014/main" id="{29463791-8C09-9B48-817D-6FCFDAF29FFC}"/>
                </a:ext>
              </a:extLst>
            </p:cNvPr>
            <p:cNvCxnSpPr>
              <a:cxnSpLocks/>
              <a:stCxn id="438" idx="4"/>
              <a:endCxn id="416" idx="0"/>
            </p:cNvCxnSpPr>
            <p:nvPr/>
          </p:nvCxnSpPr>
          <p:spPr>
            <a:xfrm flipH="1">
              <a:off x="5272871" y="837503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0" name="Ellipse 459">
              <a:extLst>
                <a:ext uri="{FF2B5EF4-FFF2-40B4-BE49-F238E27FC236}">
                  <a16:creationId xmlns:a16="http://schemas.microsoft.com/office/drawing/2014/main" id="{6DA9D13A-CEBB-DC42-8D2A-B67736D45E1E}"/>
                </a:ext>
              </a:extLst>
            </p:cNvPr>
            <p:cNvSpPr/>
            <p:nvPr/>
          </p:nvSpPr>
          <p:spPr>
            <a:xfrm>
              <a:off x="9093951" y="175664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Ellipse 460">
              <a:extLst>
                <a:ext uri="{FF2B5EF4-FFF2-40B4-BE49-F238E27FC236}">
                  <a16:creationId xmlns:a16="http://schemas.microsoft.com/office/drawing/2014/main" id="{157DD24E-BC24-3B4E-A19A-52B00B261E55}"/>
                </a:ext>
              </a:extLst>
            </p:cNvPr>
            <p:cNvSpPr/>
            <p:nvPr/>
          </p:nvSpPr>
          <p:spPr>
            <a:xfrm>
              <a:off x="9091599" y="233171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Ellipse 461">
              <a:extLst>
                <a:ext uri="{FF2B5EF4-FFF2-40B4-BE49-F238E27FC236}">
                  <a16:creationId xmlns:a16="http://schemas.microsoft.com/office/drawing/2014/main" id="{746A633D-617B-7F49-A81A-293BC70765DF}"/>
                </a:ext>
              </a:extLst>
            </p:cNvPr>
            <p:cNvSpPr/>
            <p:nvPr/>
          </p:nvSpPr>
          <p:spPr>
            <a:xfrm>
              <a:off x="9089249" y="287241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Ellipse 462">
              <a:extLst>
                <a:ext uri="{FF2B5EF4-FFF2-40B4-BE49-F238E27FC236}">
                  <a16:creationId xmlns:a16="http://schemas.microsoft.com/office/drawing/2014/main" id="{D7EB1C48-130A-5047-BC03-38BA3AF9A405}"/>
                </a:ext>
              </a:extLst>
            </p:cNvPr>
            <p:cNvSpPr/>
            <p:nvPr/>
          </p:nvSpPr>
          <p:spPr>
            <a:xfrm>
              <a:off x="9086896" y="3364995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4" name="Connecteur droit 463">
              <a:extLst>
                <a:ext uri="{FF2B5EF4-FFF2-40B4-BE49-F238E27FC236}">
                  <a16:creationId xmlns:a16="http://schemas.microsoft.com/office/drawing/2014/main" id="{5835F14D-AE7E-0241-B147-468CB4548F54}"/>
                </a:ext>
              </a:extLst>
            </p:cNvPr>
            <p:cNvCxnSpPr>
              <a:cxnSpLocks/>
              <a:stCxn id="462" idx="4"/>
              <a:endCxn id="463" idx="0"/>
            </p:cNvCxnSpPr>
            <p:nvPr/>
          </p:nvCxnSpPr>
          <p:spPr>
            <a:xfrm flipH="1">
              <a:off x="9178568" y="3051115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5" name="Connecteur droit 464">
              <a:extLst>
                <a:ext uri="{FF2B5EF4-FFF2-40B4-BE49-F238E27FC236}">
                  <a16:creationId xmlns:a16="http://schemas.microsoft.com/office/drawing/2014/main" id="{21C68C90-DC2C-0C44-AD88-6AFDF0F2205C}"/>
                </a:ext>
              </a:extLst>
            </p:cNvPr>
            <p:cNvCxnSpPr>
              <a:cxnSpLocks/>
              <a:stCxn id="461" idx="4"/>
              <a:endCxn id="462" idx="0"/>
            </p:cNvCxnSpPr>
            <p:nvPr/>
          </p:nvCxnSpPr>
          <p:spPr>
            <a:xfrm flipH="1">
              <a:off x="9180922" y="2510416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6" name="Connecteur droit 465">
              <a:extLst>
                <a:ext uri="{FF2B5EF4-FFF2-40B4-BE49-F238E27FC236}">
                  <a16:creationId xmlns:a16="http://schemas.microsoft.com/office/drawing/2014/main" id="{D9853DF5-501D-A242-8844-D38E03A8BE6B}"/>
                </a:ext>
              </a:extLst>
            </p:cNvPr>
            <p:cNvCxnSpPr>
              <a:cxnSpLocks/>
              <a:stCxn id="460" idx="4"/>
              <a:endCxn id="461" idx="0"/>
            </p:cNvCxnSpPr>
            <p:nvPr/>
          </p:nvCxnSpPr>
          <p:spPr>
            <a:xfrm flipH="1">
              <a:off x="9183272" y="1935353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7" name="Connecteur droit 466">
              <a:extLst>
                <a:ext uri="{FF2B5EF4-FFF2-40B4-BE49-F238E27FC236}">
                  <a16:creationId xmlns:a16="http://schemas.microsoft.com/office/drawing/2014/main" id="{BC6C866F-BAE9-324D-8CF3-95FB108D075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69487" y="6081591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8" name="Connecteur droit 467">
              <a:extLst>
                <a:ext uri="{FF2B5EF4-FFF2-40B4-BE49-F238E27FC236}">
                  <a16:creationId xmlns:a16="http://schemas.microsoft.com/office/drawing/2014/main" id="{A25718E4-8C70-724E-9B16-F938E9655F2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81328" y="260936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9" name="Ellipse 468">
              <a:extLst>
                <a:ext uri="{FF2B5EF4-FFF2-40B4-BE49-F238E27FC236}">
                  <a16:creationId xmlns:a16="http://schemas.microsoft.com/office/drawing/2014/main" id="{A2509A20-9F5F-5D49-AB93-EA3709ABD09C}"/>
                </a:ext>
              </a:extLst>
            </p:cNvPr>
            <p:cNvSpPr/>
            <p:nvPr/>
          </p:nvSpPr>
          <p:spPr>
            <a:xfrm>
              <a:off x="9086895" y="120491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0" name="Connecteur droit 469">
              <a:extLst>
                <a:ext uri="{FF2B5EF4-FFF2-40B4-BE49-F238E27FC236}">
                  <a16:creationId xmlns:a16="http://schemas.microsoft.com/office/drawing/2014/main" id="{6DDAB1A6-D6F9-5640-B779-53BC767D77A5}"/>
                </a:ext>
              </a:extLst>
            </p:cNvPr>
            <p:cNvCxnSpPr>
              <a:cxnSpLocks/>
              <a:endCxn id="460" idx="0"/>
            </p:cNvCxnSpPr>
            <p:nvPr/>
          </p:nvCxnSpPr>
          <p:spPr>
            <a:xfrm>
              <a:off x="9180920" y="1372994"/>
              <a:ext cx="4704" cy="3836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1" name="Ellipse 470">
              <a:extLst>
                <a:ext uri="{FF2B5EF4-FFF2-40B4-BE49-F238E27FC236}">
                  <a16:creationId xmlns:a16="http://schemas.microsoft.com/office/drawing/2014/main" id="{06B536A4-6008-C341-AEAB-DEE1C54F9426}"/>
                </a:ext>
              </a:extLst>
            </p:cNvPr>
            <p:cNvSpPr/>
            <p:nvPr/>
          </p:nvSpPr>
          <p:spPr>
            <a:xfrm>
              <a:off x="9091599" y="65495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2" name="Connecteur droit 471">
              <a:extLst>
                <a:ext uri="{FF2B5EF4-FFF2-40B4-BE49-F238E27FC236}">
                  <a16:creationId xmlns:a16="http://schemas.microsoft.com/office/drawing/2014/main" id="{25CA3295-BF7F-EF4C-BC62-8B2BD98B7353}"/>
                </a:ext>
              </a:extLst>
            </p:cNvPr>
            <p:cNvCxnSpPr>
              <a:cxnSpLocks/>
              <a:stCxn id="471" idx="4"/>
              <a:endCxn id="469" idx="0"/>
            </p:cNvCxnSpPr>
            <p:nvPr/>
          </p:nvCxnSpPr>
          <p:spPr>
            <a:xfrm flipH="1">
              <a:off x="9178568" y="833660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3" name="Connecteur droit 472">
              <a:extLst>
                <a:ext uri="{FF2B5EF4-FFF2-40B4-BE49-F238E27FC236}">
                  <a16:creationId xmlns:a16="http://schemas.microsoft.com/office/drawing/2014/main" id="{CAAA82D5-82F5-7243-AE11-D99AAD93F129}"/>
                </a:ext>
              </a:extLst>
            </p:cNvPr>
            <p:cNvCxnSpPr>
              <a:cxnSpLocks/>
              <a:stCxn id="443" idx="6"/>
              <a:endCxn id="444" idx="2"/>
            </p:cNvCxnSpPr>
            <p:nvPr/>
          </p:nvCxnSpPr>
          <p:spPr>
            <a:xfrm flipV="1">
              <a:off x="8097938" y="741267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Connecteur droit 473">
              <a:extLst>
                <a:ext uri="{FF2B5EF4-FFF2-40B4-BE49-F238E27FC236}">
                  <a16:creationId xmlns:a16="http://schemas.microsoft.com/office/drawing/2014/main" id="{F1FC31A9-32E9-1B44-B145-FF3D22782F34}"/>
                </a:ext>
              </a:extLst>
            </p:cNvPr>
            <p:cNvCxnSpPr>
              <a:cxnSpLocks/>
              <a:stCxn id="422" idx="6"/>
              <a:endCxn id="469" idx="2"/>
            </p:cNvCxnSpPr>
            <p:nvPr/>
          </p:nvCxnSpPr>
          <p:spPr>
            <a:xfrm>
              <a:off x="8673711" y="1291228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Connecteur droit 474">
              <a:extLst>
                <a:ext uri="{FF2B5EF4-FFF2-40B4-BE49-F238E27FC236}">
                  <a16:creationId xmlns:a16="http://schemas.microsoft.com/office/drawing/2014/main" id="{7EB64B56-B45F-AE41-A5D9-6F460099CD71}"/>
                </a:ext>
              </a:extLst>
            </p:cNvPr>
            <p:cNvCxnSpPr>
              <a:cxnSpLocks/>
              <a:stCxn id="327" idx="6"/>
              <a:endCxn id="460" idx="2"/>
            </p:cNvCxnSpPr>
            <p:nvPr/>
          </p:nvCxnSpPr>
          <p:spPr>
            <a:xfrm>
              <a:off x="8680766" y="1842960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6" name="Connecteur droit 475">
              <a:extLst>
                <a:ext uri="{FF2B5EF4-FFF2-40B4-BE49-F238E27FC236}">
                  <a16:creationId xmlns:a16="http://schemas.microsoft.com/office/drawing/2014/main" id="{A29BBAB6-59CB-C44F-A6DD-441D47EF89EF}"/>
                </a:ext>
              </a:extLst>
            </p:cNvPr>
            <p:cNvCxnSpPr>
              <a:cxnSpLocks/>
              <a:stCxn id="334" idx="6"/>
              <a:endCxn id="461" idx="2"/>
            </p:cNvCxnSpPr>
            <p:nvPr/>
          </p:nvCxnSpPr>
          <p:spPr>
            <a:xfrm>
              <a:off x="8678416" y="2418021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7" name="Connecteur droit 476">
              <a:extLst>
                <a:ext uri="{FF2B5EF4-FFF2-40B4-BE49-F238E27FC236}">
                  <a16:creationId xmlns:a16="http://schemas.microsoft.com/office/drawing/2014/main" id="{32913839-4B36-A24F-A340-D926A8F17B16}"/>
                </a:ext>
              </a:extLst>
            </p:cNvPr>
            <p:cNvCxnSpPr>
              <a:cxnSpLocks/>
              <a:stCxn id="341" idx="6"/>
              <a:endCxn id="462" idx="2"/>
            </p:cNvCxnSpPr>
            <p:nvPr/>
          </p:nvCxnSpPr>
          <p:spPr>
            <a:xfrm>
              <a:off x="8676065" y="2958721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8" name="Connecteur droit 477">
              <a:extLst>
                <a:ext uri="{FF2B5EF4-FFF2-40B4-BE49-F238E27FC236}">
                  <a16:creationId xmlns:a16="http://schemas.microsoft.com/office/drawing/2014/main" id="{0E0CD290-18F7-5C4F-ADD0-AF8D0C08AE9D}"/>
                </a:ext>
              </a:extLst>
            </p:cNvPr>
            <p:cNvCxnSpPr>
              <a:cxnSpLocks/>
              <a:stCxn id="348" idx="6"/>
              <a:endCxn id="463" idx="2"/>
            </p:cNvCxnSpPr>
            <p:nvPr/>
          </p:nvCxnSpPr>
          <p:spPr>
            <a:xfrm>
              <a:off x="8673713" y="3451306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9" name="Ellipse 478">
              <a:extLst>
                <a:ext uri="{FF2B5EF4-FFF2-40B4-BE49-F238E27FC236}">
                  <a16:creationId xmlns:a16="http://schemas.microsoft.com/office/drawing/2014/main" id="{9D42268C-86C2-BA43-8224-D04B6AC07035}"/>
                </a:ext>
              </a:extLst>
            </p:cNvPr>
            <p:cNvSpPr/>
            <p:nvPr/>
          </p:nvSpPr>
          <p:spPr>
            <a:xfrm>
              <a:off x="5175318" y="386818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Ellipse 479">
              <a:extLst>
                <a:ext uri="{FF2B5EF4-FFF2-40B4-BE49-F238E27FC236}">
                  <a16:creationId xmlns:a16="http://schemas.microsoft.com/office/drawing/2014/main" id="{AF01C4B0-74AE-D64E-9848-8160461DE66B}"/>
                </a:ext>
              </a:extLst>
            </p:cNvPr>
            <p:cNvSpPr/>
            <p:nvPr/>
          </p:nvSpPr>
          <p:spPr>
            <a:xfrm>
              <a:off x="5722110" y="386876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Ellipse 480">
              <a:extLst>
                <a:ext uri="{FF2B5EF4-FFF2-40B4-BE49-F238E27FC236}">
                  <a16:creationId xmlns:a16="http://schemas.microsoft.com/office/drawing/2014/main" id="{5A056E0D-0CD5-AC45-AAD9-50371C764858}"/>
                </a:ext>
              </a:extLst>
            </p:cNvPr>
            <p:cNvSpPr/>
            <p:nvPr/>
          </p:nvSpPr>
          <p:spPr>
            <a:xfrm>
              <a:off x="6270270" y="386838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Ellipse 481">
              <a:extLst>
                <a:ext uri="{FF2B5EF4-FFF2-40B4-BE49-F238E27FC236}">
                  <a16:creationId xmlns:a16="http://schemas.microsoft.com/office/drawing/2014/main" id="{93C80BFB-D66D-A04F-B682-F56D7AD8D2DE}"/>
                </a:ext>
              </a:extLst>
            </p:cNvPr>
            <p:cNvSpPr/>
            <p:nvPr/>
          </p:nvSpPr>
          <p:spPr>
            <a:xfrm>
              <a:off x="6782918" y="386838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Ellipse 482">
              <a:extLst>
                <a:ext uri="{FF2B5EF4-FFF2-40B4-BE49-F238E27FC236}">
                  <a16:creationId xmlns:a16="http://schemas.microsoft.com/office/drawing/2014/main" id="{34D14741-FB89-4A45-9188-6BF045CC83F4}"/>
                </a:ext>
              </a:extLst>
            </p:cNvPr>
            <p:cNvSpPr/>
            <p:nvPr/>
          </p:nvSpPr>
          <p:spPr>
            <a:xfrm>
              <a:off x="7334579" y="386490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Ellipse 483">
              <a:extLst>
                <a:ext uri="{FF2B5EF4-FFF2-40B4-BE49-F238E27FC236}">
                  <a16:creationId xmlns:a16="http://schemas.microsoft.com/office/drawing/2014/main" id="{0B1FB0DF-A2AD-7E4C-8E5F-B0AEC889E73D}"/>
                </a:ext>
              </a:extLst>
            </p:cNvPr>
            <p:cNvSpPr/>
            <p:nvPr/>
          </p:nvSpPr>
          <p:spPr>
            <a:xfrm>
              <a:off x="7904009" y="386434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Ellipse 484">
              <a:extLst>
                <a:ext uri="{FF2B5EF4-FFF2-40B4-BE49-F238E27FC236}">
                  <a16:creationId xmlns:a16="http://schemas.microsoft.com/office/drawing/2014/main" id="{8320C142-3D43-9643-A290-6D7A2D11489E}"/>
                </a:ext>
              </a:extLst>
            </p:cNvPr>
            <p:cNvSpPr/>
            <p:nvPr/>
          </p:nvSpPr>
          <p:spPr>
            <a:xfrm>
              <a:off x="8484485" y="3861303"/>
              <a:ext cx="183345" cy="178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6" name="Connecteur droit 485">
              <a:extLst>
                <a:ext uri="{FF2B5EF4-FFF2-40B4-BE49-F238E27FC236}">
                  <a16:creationId xmlns:a16="http://schemas.microsoft.com/office/drawing/2014/main" id="{0C99CAEE-F918-944B-95A3-984119754C9B}"/>
                </a:ext>
              </a:extLst>
            </p:cNvPr>
            <p:cNvCxnSpPr>
              <a:cxnSpLocks/>
              <a:stCxn id="479" idx="6"/>
              <a:endCxn id="480" idx="2"/>
            </p:cNvCxnSpPr>
            <p:nvPr/>
          </p:nvCxnSpPr>
          <p:spPr>
            <a:xfrm>
              <a:off x="5358662" y="3957540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7" name="Connecteur droit 486">
              <a:extLst>
                <a:ext uri="{FF2B5EF4-FFF2-40B4-BE49-F238E27FC236}">
                  <a16:creationId xmlns:a16="http://schemas.microsoft.com/office/drawing/2014/main" id="{26B6B275-24C0-A748-84FE-7A1D6DE5F83B}"/>
                </a:ext>
              </a:extLst>
            </p:cNvPr>
            <p:cNvCxnSpPr>
              <a:cxnSpLocks/>
              <a:stCxn id="484" idx="6"/>
              <a:endCxn id="485" idx="2"/>
            </p:cNvCxnSpPr>
            <p:nvPr/>
          </p:nvCxnSpPr>
          <p:spPr>
            <a:xfrm flipV="1">
              <a:off x="8087352" y="3950654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8" name="Connecteur droit 487">
              <a:extLst>
                <a:ext uri="{FF2B5EF4-FFF2-40B4-BE49-F238E27FC236}">
                  <a16:creationId xmlns:a16="http://schemas.microsoft.com/office/drawing/2014/main" id="{C073FDBD-DE1F-5A4D-8D87-0321B811E354}"/>
                </a:ext>
              </a:extLst>
            </p:cNvPr>
            <p:cNvCxnSpPr>
              <a:cxnSpLocks/>
              <a:stCxn id="483" idx="6"/>
              <a:endCxn id="484" idx="2"/>
            </p:cNvCxnSpPr>
            <p:nvPr/>
          </p:nvCxnSpPr>
          <p:spPr>
            <a:xfrm flipV="1">
              <a:off x="7517923" y="3953696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9" name="Connecteur droit 488">
              <a:extLst>
                <a:ext uri="{FF2B5EF4-FFF2-40B4-BE49-F238E27FC236}">
                  <a16:creationId xmlns:a16="http://schemas.microsoft.com/office/drawing/2014/main" id="{87B6A721-C0E7-E84E-A2D6-FDA9005A0A2F}"/>
                </a:ext>
              </a:extLst>
            </p:cNvPr>
            <p:cNvCxnSpPr>
              <a:cxnSpLocks/>
              <a:stCxn id="482" idx="6"/>
              <a:endCxn id="483" idx="2"/>
            </p:cNvCxnSpPr>
            <p:nvPr/>
          </p:nvCxnSpPr>
          <p:spPr>
            <a:xfrm flipV="1">
              <a:off x="6966263" y="3954260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0" name="Connecteur droit 489">
              <a:extLst>
                <a:ext uri="{FF2B5EF4-FFF2-40B4-BE49-F238E27FC236}">
                  <a16:creationId xmlns:a16="http://schemas.microsoft.com/office/drawing/2014/main" id="{BDFCDAA1-7D21-BE4F-AFE5-95C1E634E208}"/>
                </a:ext>
              </a:extLst>
            </p:cNvPr>
            <p:cNvCxnSpPr>
              <a:cxnSpLocks/>
              <a:stCxn id="481" idx="6"/>
              <a:endCxn id="482" idx="2"/>
            </p:cNvCxnSpPr>
            <p:nvPr/>
          </p:nvCxnSpPr>
          <p:spPr>
            <a:xfrm>
              <a:off x="6453614" y="3957735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1" name="Connecteur droit 490">
              <a:extLst>
                <a:ext uri="{FF2B5EF4-FFF2-40B4-BE49-F238E27FC236}">
                  <a16:creationId xmlns:a16="http://schemas.microsoft.com/office/drawing/2014/main" id="{9B78D997-B8BF-3E4F-9ED7-DFA5C4284506}"/>
                </a:ext>
              </a:extLst>
            </p:cNvPr>
            <p:cNvCxnSpPr>
              <a:cxnSpLocks/>
              <a:stCxn id="480" idx="6"/>
              <a:endCxn id="481" idx="2"/>
            </p:cNvCxnSpPr>
            <p:nvPr/>
          </p:nvCxnSpPr>
          <p:spPr>
            <a:xfrm flipV="1">
              <a:off x="5905455" y="3957735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2" name="Connecteur droit 491">
              <a:extLst>
                <a:ext uri="{FF2B5EF4-FFF2-40B4-BE49-F238E27FC236}">
                  <a16:creationId xmlns:a16="http://schemas.microsoft.com/office/drawing/2014/main" id="{08E67378-4C5D-3A43-95A1-0E8FA2681F69}"/>
                </a:ext>
              </a:extLst>
            </p:cNvPr>
            <p:cNvCxnSpPr>
              <a:cxnSpLocks/>
            </p:cNvCxnSpPr>
            <p:nvPr/>
          </p:nvCxnSpPr>
          <p:spPr>
            <a:xfrm>
              <a:off x="4816574" y="3956960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3" name="Connecteur droit 492">
              <a:extLst>
                <a:ext uri="{FF2B5EF4-FFF2-40B4-BE49-F238E27FC236}">
                  <a16:creationId xmlns:a16="http://schemas.microsoft.com/office/drawing/2014/main" id="{793F2F6A-AC9D-6E48-91C6-ED792AF6A454}"/>
                </a:ext>
              </a:extLst>
            </p:cNvPr>
            <p:cNvCxnSpPr>
              <a:cxnSpLocks/>
            </p:cNvCxnSpPr>
            <p:nvPr/>
          </p:nvCxnSpPr>
          <p:spPr>
            <a:xfrm>
              <a:off x="10459091" y="3944508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4" name="Ellipse 493">
              <a:extLst>
                <a:ext uri="{FF2B5EF4-FFF2-40B4-BE49-F238E27FC236}">
                  <a16:creationId xmlns:a16="http://schemas.microsoft.com/office/drawing/2014/main" id="{E5F8C71A-0ED7-6146-949C-6678A87FAF47}"/>
                </a:ext>
              </a:extLst>
            </p:cNvPr>
            <p:cNvSpPr/>
            <p:nvPr/>
          </p:nvSpPr>
          <p:spPr>
            <a:xfrm>
              <a:off x="9081014" y="386434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5" name="Connecteur droit 494">
              <a:extLst>
                <a:ext uri="{FF2B5EF4-FFF2-40B4-BE49-F238E27FC236}">
                  <a16:creationId xmlns:a16="http://schemas.microsoft.com/office/drawing/2014/main" id="{4F1C61AB-360E-2441-9F0A-B04FE269ECA0}"/>
                </a:ext>
              </a:extLst>
            </p:cNvPr>
            <p:cNvCxnSpPr>
              <a:cxnSpLocks/>
              <a:stCxn id="485" idx="6"/>
              <a:endCxn id="494" idx="2"/>
            </p:cNvCxnSpPr>
            <p:nvPr/>
          </p:nvCxnSpPr>
          <p:spPr>
            <a:xfrm>
              <a:off x="8667831" y="3950654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6" name="Ellipse 495">
              <a:extLst>
                <a:ext uri="{FF2B5EF4-FFF2-40B4-BE49-F238E27FC236}">
                  <a16:creationId xmlns:a16="http://schemas.microsoft.com/office/drawing/2014/main" id="{64F2F8D3-58C5-C745-B45E-6443935E1C50}"/>
                </a:ext>
              </a:extLst>
            </p:cNvPr>
            <p:cNvSpPr/>
            <p:nvPr/>
          </p:nvSpPr>
          <p:spPr>
            <a:xfrm>
              <a:off x="5175317" y="438540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Ellipse 496">
              <a:extLst>
                <a:ext uri="{FF2B5EF4-FFF2-40B4-BE49-F238E27FC236}">
                  <a16:creationId xmlns:a16="http://schemas.microsoft.com/office/drawing/2014/main" id="{B14B2862-BF58-314D-AF94-7265980C6F9B}"/>
                </a:ext>
              </a:extLst>
            </p:cNvPr>
            <p:cNvSpPr/>
            <p:nvPr/>
          </p:nvSpPr>
          <p:spPr>
            <a:xfrm>
              <a:off x="5722109" y="438598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Ellipse 497">
              <a:extLst>
                <a:ext uri="{FF2B5EF4-FFF2-40B4-BE49-F238E27FC236}">
                  <a16:creationId xmlns:a16="http://schemas.microsoft.com/office/drawing/2014/main" id="{2C4A8BEF-E621-F344-9C21-F512A12FE928}"/>
                </a:ext>
              </a:extLst>
            </p:cNvPr>
            <p:cNvSpPr/>
            <p:nvPr/>
          </p:nvSpPr>
          <p:spPr>
            <a:xfrm>
              <a:off x="6270269" y="438559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Ellipse 498">
              <a:extLst>
                <a:ext uri="{FF2B5EF4-FFF2-40B4-BE49-F238E27FC236}">
                  <a16:creationId xmlns:a16="http://schemas.microsoft.com/office/drawing/2014/main" id="{B5330EB8-88A1-BA4D-94A5-FC0D035E7C52}"/>
                </a:ext>
              </a:extLst>
            </p:cNvPr>
            <p:cNvSpPr/>
            <p:nvPr/>
          </p:nvSpPr>
          <p:spPr>
            <a:xfrm>
              <a:off x="6782917" y="438559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Ellipse 499">
              <a:extLst>
                <a:ext uri="{FF2B5EF4-FFF2-40B4-BE49-F238E27FC236}">
                  <a16:creationId xmlns:a16="http://schemas.microsoft.com/office/drawing/2014/main" id="{61D7F57A-A495-2A46-8372-989C74EF73F5}"/>
                </a:ext>
              </a:extLst>
            </p:cNvPr>
            <p:cNvSpPr/>
            <p:nvPr/>
          </p:nvSpPr>
          <p:spPr>
            <a:xfrm>
              <a:off x="7334577" y="438212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Ellipse 500">
              <a:extLst>
                <a:ext uri="{FF2B5EF4-FFF2-40B4-BE49-F238E27FC236}">
                  <a16:creationId xmlns:a16="http://schemas.microsoft.com/office/drawing/2014/main" id="{C0E425E0-8493-7444-BF7E-F6D8C78DF9FB}"/>
                </a:ext>
              </a:extLst>
            </p:cNvPr>
            <p:cNvSpPr/>
            <p:nvPr/>
          </p:nvSpPr>
          <p:spPr>
            <a:xfrm>
              <a:off x="7904008" y="438155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Ellipse 501">
              <a:extLst>
                <a:ext uri="{FF2B5EF4-FFF2-40B4-BE49-F238E27FC236}">
                  <a16:creationId xmlns:a16="http://schemas.microsoft.com/office/drawing/2014/main" id="{0D1B2E39-E7D0-1944-A105-2D327777FD97}"/>
                </a:ext>
              </a:extLst>
            </p:cNvPr>
            <p:cNvSpPr/>
            <p:nvPr/>
          </p:nvSpPr>
          <p:spPr>
            <a:xfrm>
              <a:off x="8484484" y="437851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3" name="Connecteur droit 502">
              <a:extLst>
                <a:ext uri="{FF2B5EF4-FFF2-40B4-BE49-F238E27FC236}">
                  <a16:creationId xmlns:a16="http://schemas.microsoft.com/office/drawing/2014/main" id="{AC327A28-FA3A-5C4F-B003-CD1BEBBF978B}"/>
                </a:ext>
              </a:extLst>
            </p:cNvPr>
            <p:cNvCxnSpPr>
              <a:cxnSpLocks/>
              <a:stCxn id="496" idx="6"/>
              <a:endCxn id="497" idx="2"/>
            </p:cNvCxnSpPr>
            <p:nvPr/>
          </p:nvCxnSpPr>
          <p:spPr>
            <a:xfrm>
              <a:off x="5358661" y="4474753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4" name="Connecteur droit 503">
              <a:extLst>
                <a:ext uri="{FF2B5EF4-FFF2-40B4-BE49-F238E27FC236}">
                  <a16:creationId xmlns:a16="http://schemas.microsoft.com/office/drawing/2014/main" id="{37DCA69B-4202-F840-AA7A-C8F33D273AA3}"/>
                </a:ext>
              </a:extLst>
            </p:cNvPr>
            <p:cNvCxnSpPr>
              <a:cxnSpLocks/>
              <a:stCxn id="501" idx="6"/>
              <a:endCxn id="502" idx="2"/>
            </p:cNvCxnSpPr>
            <p:nvPr/>
          </p:nvCxnSpPr>
          <p:spPr>
            <a:xfrm flipV="1">
              <a:off x="8087351" y="4467868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5" name="Connecteur droit 504">
              <a:extLst>
                <a:ext uri="{FF2B5EF4-FFF2-40B4-BE49-F238E27FC236}">
                  <a16:creationId xmlns:a16="http://schemas.microsoft.com/office/drawing/2014/main" id="{4D57B22B-B4C6-2344-9874-D98802AD771A}"/>
                </a:ext>
              </a:extLst>
            </p:cNvPr>
            <p:cNvCxnSpPr>
              <a:cxnSpLocks/>
              <a:stCxn id="500" idx="6"/>
              <a:endCxn id="501" idx="2"/>
            </p:cNvCxnSpPr>
            <p:nvPr/>
          </p:nvCxnSpPr>
          <p:spPr>
            <a:xfrm flipV="1">
              <a:off x="7517922" y="4470910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6" name="Connecteur droit 505">
              <a:extLst>
                <a:ext uri="{FF2B5EF4-FFF2-40B4-BE49-F238E27FC236}">
                  <a16:creationId xmlns:a16="http://schemas.microsoft.com/office/drawing/2014/main" id="{17DA1BE1-C605-8D4C-9E7D-B84216E4C7BC}"/>
                </a:ext>
              </a:extLst>
            </p:cNvPr>
            <p:cNvCxnSpPr>
              <a:cxnSpLocks/>
              <a:stCxn id="499" idx="6"/>
              <a:endCxn id="500" idx="2"/>
            </p:cNvCxnSpPr>
            <p:nvPr/>
          </p:nvCxnSpPr>
          <p:spPr>
            <a:xfrm flipV="1">
              <a:off x="6966262" y="4471473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7" name="Connecteur droit 506">
              <a:extLst>
                <a:ext uri="{FF2B5EF4-FFF2-40B4-BE49-F238E27FC236}">
                  <a16:creationId xmlns:a16="http://schemas.microsoft.com/office/drawing/2014/main" id="{02856AD4-6369-064F-9169-1AC31AFD062B}"/>
                </a:ext>
              </a:extLst>
            </p:cNvPr>
            <p:cNvCxnSpPr>
              <a:cxnSpLocks/>
              <a:stCxn id="498" idx="6"/>
              <a:endCxn id="499" idx="2"/>
            </p:cNvCxnSpPr>
            <p:nvPr/>
          </p:nvCxnSpPr>
          <p:spPr>
            <a:xfrm>
              <a:off x="6453613" y="4474949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8" name="Connecteur droit 507">
              <a:extLst>
                <a:ext uri="{FF2B5EF4-FFF2-40B4-BE49-F238E27FC236}">
                  <a16:creationId xmlns:a16="http://schemas.microsoft.com/office/drawing/2014/main" id="{75BB9885-934E-E14F-A099-7713D1677A13}"/>
                </a:ext>
              </a:extLst>
            </p:cNvPr>
            <p:cNvCxnSpPr>
              <a:cxnSpLocks/>
              <a:stCxn id="497" idx="6"/>
              <a:endCxn id="498" idx="2"/>
            </p:cNvCxnSpPr>
            <p:nvPr/>
          </p:nvCxnSpPr>
          <p:spPr>
            <a:xfrm flipV="1">
              <a:off x="5905454" y="4474949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9" name="Connecteur droit 508">
              <a:extLst>
                <a:ext uri="{FF2B5EF4-FFF2-40B4-BE49-F238E27FC236}">
                  <a16:creationId xmlns:a16="http://schemas.microsoft.com/office/drawing/2014/main" id="{8F649DB1-4C2E-8B4C-AE02-6BC042298EE1}"/>
                </a:ext>
              </a:extLst>
            </p:cNvPr>
            <p:cNvCxnSpPr/>
            <p:nvPr/>
          </p:nvCxnSpPr>
          <p:spPr>
            <a:xfrm>
              <a:off x="4816573" y="4474173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0" name="Connecteur droit 509">
              <a:extLst>
                <a:ext uri="{FF2B5EF4-FFF2-40B4-BE49-F238E27FC236}">
                  <a16:creationId xmlns:a16="http://schemas.microsoft.com/office/drawing/2014/main" id="{015D612E-78EA-1845-BA31-9FC3E9B96947}"/>
                </a:ext>
              </a:extLst>
            </p:cNvPr>
            <p:cNvCxnSpPr/>
            <p:nvPr/>
          </p:nvCxnSpPr>
          <p:spPr>
            <a:xfrm>
              <a:off x="10459090" y="4461722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1" name="Ellipse 510">
              <a:extLst>
                <a:ext uri="{FF2B5EF4-FFF2-40B4-BE49-F238E27FC236}">
                  <a16:creationId xmlns:a16="http://schemas.microsoft.com/office/drawing/2014/main" id="{39FDA18D-BB72-F949-8BC5-8DE4674CED9B}"/>
                </a:ext>
              </a:extLst>
            </p:cNvPr>
            <p:cNvSpPr/>
            <p:nvPr/>
          </p:nvSpPr>
          <p:spPr>
            <a:xfrm>
              <a:off x="9081013" y="438155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2" name="Connecteur droit 511">
              <a:extLst>
                <a:ext uri="{FF2B5EF4-FFF2-40B4-BE49-F238E27FC236}">
                  <a16:creationId xmlns:a16="http://schemas.microsoft.com/office/drawing/2014/main" id="{A457955E-9A85-D540-8025-AF13F6228DB5}"/>
                </a:ext>
              </a:extLst>
            </p:cNvPr>
            <p:cNvCxnSpPr>
              <a:cxnSpLocks/>
              <a:stCxn id="502" idx="6"/>
              <a:endCxn id="511" idx="2"/>
            </p:cNvCxnSpPr>
            <p:nvPr/>
          </p:nvCxnSpPr>
          <p:spPr>
            <a:xfrm>
              <a:off x="8667830" y="4467868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3" name="Connecteur droit 512">
              <a:extLst>
                <a:ext uri="{FF2B5EF4-FFF2-40B4-BE49-F238E27FC236}">
                  <a16:creationId xmlns:a16="http://schemas.microsoft.com/office/drawing/2014/main" id="{CA00984F-F197-D448-8D7E-25F36E83294D}"/>
                </a:ext>
              </a:extLst>
            </p:cNvPr>
            <p:cNvCxnSpPr>
              <a:cxnSpLocks/>
              <a:stCxn id="342" idx="4"/>
              <a:endCxn id="479" idx="0"/>
            </p:cNvCxnSpPr>
            <p:nvPr/>
          </p:nvCxnSpPr>
          <p:spPr>
            <a:xfrm flipH="1">
              <a:off x="5266991" y="3547543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4" name="Connecteur droit 513">
              <a:extLst>
                <a:ext uri="{FF2B5EF4-FFF2-40B4-BE49-F238E27FC236}">
                  <a16:creationId xmlns:a16="http://schemas.microsoft.com/office/drawing/2014/main" id="{E489EAC5-F80F-414C-B7A2-55138B868F80}"/>
                </a:ext>
              </a:extLst>
            </p:cNvPr>
            <p:cNvCxnSpPr>
              <a:cxnSpLocks/>
              <a:stCxn id="343" idx="4"/>
              <a:endCxn id="480" idx="0"/>
            </p:cNvCxnSpPr>
            <p:nvPr/>
          </p:nvCxnSpPr>
          <p:spPr>
            <a:xfrm flipH="1">
              <a:off x="5813783" y="3548123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5" name="Connecteur droit 514">
              <a:extLst>
                <a:ext uri="{FF2B5EF4-FFF2-40B4-BE49-F238E27FC236}">
                  <a16:creationId xmlns:a16="http://schemas.microsoft.com/office/drawing/2014/main" id="{7DA5E0EB-B36F-2C47-AA2D-B6B180657EE1}"/>
                </a:ext>
              </a:extLst>
            </p:cNvPr>
            <p:cNvCxnSpPr>
              <a:cxnSpLocks/>
              <a:stCxn id="344" idx="4"/>
              <a:endCxn id="481" idx="0"/>
            </p:cNvCxnSpPr>
            <p:nvPr/>
          </p:nvCxnSpPr>
          <p:spPr>
            <a:xfrm flipH="1">
              <a:off x="6361944" y="3547738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6" name="Connecteur droit 515">
              <a:extLst>
                <a:ext uri="{FF2B5EF4-FFF2-40B4-BE49-F238E27FC236}">
                  <a16:creationId xmlns:a16="http://schemas.microsoft.com/office/drawing/2014/main" id="{72FBCD7B-3338-4340-A349-9E1841AFF173}"/>
                </a:ext>
              </a:extLst>
            </p:cNvPr>
            <p:cNvCxnSpPr>
              <a:cxnSpLocks/>
              <a:stCxn id="345" idx="4"/>
              <a:endCxn id="482" idx="0"/>
            </p:cNvCxnSpPr>
            <p:nvPr/>
          </p:nvCxnSpPr>
          <p:spPr>
            <a:xfrm flipH="1">
              <a:off x="6874591" y="3547738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7" name="Connecteur droit 516">
              <a:extLst>
                <a:ext uri="{FF2B5EF4-FFF2-40B4-BE49-F238E27FC236}">
                  <a16:creationId xmlns:a16="http://schemas.microsoft.com/office/drawing/2014/main" id="{FD2B4B89-4321-E94F-A670-BA17B3044E52}"/>
                </a:ext>
              </a:extLst>
            </p:cNvPr>
            <p:cNvCxnSpPr>
              <a:cxnSpLocks/>
              <a:stCxn id="346" idx="4"/>
              <a:endCxn id="483" idx="0"/>
            </p:cNvCxnSpPr>
            <p:nvPr/>
          </p:nvCxnSpPr>
          <p:spPr>
            <a:xfrm flipH="1">
              <a:off x="7426251" y="3544264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8" name="Connecteur droit 517">
              <a:extLst>
                <a:ext uri="{FF2B5EF4-FFF2-40B4-BE49-F238E27FC236}">
                  <a16:creationId xmlns:a16="http://schemas.microsoft.com/office/drawing/2014/main" id="{E1928C87-CE9F-B74D-A7FD-A9F74E729BC8}"/>
                </a:ext>
              </a:extLst>
            </p:cNvPr>
            <p:cNvCxnSpPr>
              <a:cxnSpLocks/>
              <a:stCxn id="347" idx="4"/>
              <a:endCxn id="484" idx="0"/>
            </p:cNvCxnSpPr>
            <p:nvPr/>
          </p:nvCxnSpPr>
          <p:spPr>
            <a:xfrm flipH="1">
              <a:off x="7995681" y="3543699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9" name="Connecteur droit 518">
              <a:extLst>
                <a:ext uri="{FF2B5EF4-FFF2-40B4-BE49-F238E27FC236}">
                  <a16:creationId xmlns:a16="http://schemas.microsoft.com/office/drawing/2014/main" id="{0109A917-703C-D24F-BBC4-AE3FCE2AC7A8}"/>
                </a:ext>
              </a:extLst>
            </p:cNvPr>
            <p:cNvCxnSpPr>
              <a:cxnSpLocks/>
              <a:stCxn id="348" idx="4"/>
              <a:endCxn id="485" idx="0"/>
            </p:cNvCxnSpPr>
            <p:nvPr/>
          </p:nvCxnSpPr>
          <p:spPr>
            <a:xfrm flipH="1">
              <a:off x="8576159" y="3540659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0" name="Connecteur droit 519">
              <a:extLst>
                <a:ext uri="{FF2B5EF4-FFF2-40B4-BE49-F238E27FC236}">
                  <a16:creationId xmlns:a16="http://schemas.microsoft.com/office/drawing/2014/main" id="{F5F623CA-6FBC-9046-A744-C693D9ED9DCE}"/>
                </a:ext>
              </a:extLst>
            </p:cNvPr>
            <p:cNvCxnSpPr>
              <a:cxnSpLocks/>
              <a:stCxn id="463" idx="4"/>
              <a:endCxn id="494" idx="0"/>
            </p:cNvCxnSpPr>
            <p:nvPr/>
          </p:nvCxnSpPr>
          <p:spPr>
            <a:xfrm flipH="1">
              <a:off x="9172688" y="3543699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1" name="Connecteur droit 520">
              <a:extLst>
                <a:ext uri="{FF2B5EF4-FFF2-40B4-BE49-F238E27FC236}">
                  <a16:creationId xmlns:a16="http://schemas.microsoft.com/office/drawing/2014/main" id="{8D540CE7-604F-4B4C-A1A7-3D081B3F8207}"/>
                </a:ext>
              </a:extLst>
            </p:cNvPr>
            <p:cNvCxnSpPr>
              <a:cxnSpLocks/>
              <a:stCxn id="494" idx="4"/>
              <a:endCxn id="511" idx="0"/>
            </p:cNvCxnSpPr>
            <p:nvPr/>
          </p:nvCxnSpPr>
          <p:spPr>
            <a:xfrm flipH="1">
              <a:off x="9172687" y="4043048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2" name="Connecteur droit 521">
              <a:extLst>
                <a:ext uri="{FF2B5EF4-FFF2-40B4-BE49-F238E27FC236}">
                  <a16:creationId xmlns:a16="http://schemas.microsoft.com/office/drawing/2014/main" id="{3E37687E-C538-344E-8A44-6CC1489C0CE1}"/>
                </a:ext>
              </a:extLst>
            </p:cNvPr>
            <p:cNvCxnSpPr>
              <a:cxnSpLocks/>
              <a:stCxn id="485" idx="4"/>
              <a:endCxn id="502" idx="0"/>
            </p:cNvCxnSpPr>
            <p:nvPr/>
          </p:nvCxnSpPr>
          <p:spPr>
            <a:xfrm flipH="1">
              <a:off x="8576158" y="4040007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3" name="Connecteur droit 522">
              <a:extLst>
                <a:ext uri="{FF2B5EF4-FFF2-40B4-BE49-F238E27FC236}">
                  <a16:creationId xmlns:a16="http://schemas.microsoft.com/office/drawing/2014/main" id="{F358119C-F957-5543-9675-5021A86177EE}"/>
                </a:ext>
              </a:extLst>
            </p:cNvPr>
            <p:cNvCxnSpPr>
              <a:cxnSpLocks/>
              <a:stCxn id="484" idx="4"/>
              <a:endCxn id="501" idx="0"/>
            </p:cNvCxnSpPr>
            <p:nvPr/>
          </p:nvCxnSpPr>
          <p:spPr>
            <a:xfrm flipH="1">
              <a:off x="7995680" y="4043048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4" name="Connecteur droit 523">
              <a:extLst>
                <a:ext uri="{FF2B5EF4-FFF2-40B4-BE49-F238E27FC236}">
                  <a16:creationId xmlns:a16="http://schemas.microsoft.com/office/drawing/2014/main" id="{C46FC46F-A859-DC4B-AC95-DF462D451868}"/>
                </a:ext>
              </a:extLst>
            </p:cNvPr>
            <p:cNvCxnSpPr>
              <a:cxnSpLocks/>
              <a:stCxn id="483" idx="4"/>
              <a:endCxn id="500" idx="0"/>
            </p:cNvCxnSpPr>
            <p:nvPr/>
          </p:nvCxnSpPr>
          <p:spPr>
            <a:xfrm flipH="1">
              <a:off x="7426250" y="4043613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5" name="Connecteur droit 524">
              <a:extLst>
                <a:ext uri="{FF2B5EF4-FFF2-40B4-BE49-F238E27FC236}">
                  <a16:creationId xmlns:a16="http://schemas.microsoft.com/office/drawing/2014/main" id="{BD7617A4-E76C-0D4C-BEA8-105CC98930F0}"/>
                </a:ext>
              </a:extLst>
            </p:cNvPr>
            <p:cNvCxnSpPr>
              <a:cxnSpLocks/>
              <a:stCxn id="482" idx="4"/>
              <a:endCxn id="499" idx="0"/>
            </p:cNvCxnSpPr>
            <p:nvPr/>
          </p:nvCxnSpPr>
          <p:spPr>
            <a:xfrm flipH="1">
              <a:off x="6874590" y="4047088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6" name="Connecteur droit 525">
              <a:extLst>
                <a:ext uri="{FF2B5EF4-FFF2-40B4-BE49-F238E27FC236}">
                  <a16:creationId xmlns:a16="http://schemas.microsoft.com/office/drawing/2014/main" id="{BD77699D-5A07-7847-80FA-4D4C92A3595E}"/>
                </a:ext>
              </a:extLst>
            </p:cNvPr>
            <p:cNvCxnSpPr>
              <a:cxnSpLocks/>
              <a:stCxn id="481" idx="4"/>
              <a:endCxn id="498" idx="0"/>
            </p:cNvCxnSpPr>
            <p:nvPr/>
          </p:nvCxnSpPr>
          <p:spPr>
            <a:xfrm flipH="1">
              <a:off x="6361943" y="4047088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7" name="Connecteur droit 526">
              <a:extLst>
                <a:ext uri="{FF2B5EF4-FFF2-40B4-BE49-F238E27FC236}">
                  <a16:creationId xmlns:a16="http://schemas.microsoft.com/office/drawing/2014/main" id="{8B7E34E4-AB94-E743-BBF2-610E61DA7564}"/>
                </a:ext>
              </a:extLst>
            </p:cNvPr>
            <p:cNvCxnSpPr>
              <a:cxnSpLocks/>
              <a:stCxn id="480" idx="4"/>
              <a:endCxn id="497" idx="0"/>
            </p:cNvCxnSpPr>
            <p:nvPr/>
          </p:nvCxnSpPr>
          <p:spPr>
            <a:xfrm flipH="1">
              <a:off x="5813782" y="4047472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Connecteur droit 527">
              <a:extLst>
                <a:ext uri="{FF2B5EF4-FFF2-40B4-BE49-F238E27FC236}">
                  <a16:creationId xmlns:a16="http://schemas.microsoft.com/office/drawing/2014/main" id="{77AD0B02-E0AD-A249-972E-B1E1B454F2C9}"/>
                </a:ext>
              </a:extLst>
            </p:cNvPr>
            <p:cNvCxnSpPr>
              <a:cxnSpLocks/>
              <a:stCxn id="479" idx="4"/>
              <a:endCxn id="496" idx="0"/>
            </p:cNvCxnSpPr>
            <p:nvPr/>
          </p:nvCxnSpPr>
          <p:spPr>
            <a:xfrm flipH="1">
              <a:off x="5266990" y="4046892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9" name="Ellipse 528">
              <a:extLst>
                <a:ext uri="{FF2B5EF4-FFF2-40B4-BE49-F238E27FC236}">
                  <a16:creationId xmlns:a16="http://schemas.microsoft.com/office/drawing/2014/main" id="{36AD6301-7BDC-E245-8042-C0C7A5940D47}"/>
                </a:ext>
              </a:extLst>
            </p:cNvPr>
            <p:cNvSpPr/>
            <p:nvPr/>
          </p:nvSpPr>
          <p:spPr>
            <a:xfrm>
              <a:off x="9683666" y="1754442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Ellipse 529">
              <a:extLst>
                <a:ext uri="{FF2B5EF4-FFF2-40B4-BE49-F238E27FC236}">
                  <a16:creationId xmlns:a16="http://schemas.microsoft.com/office/drawing/2014/main" id="{98E76B96-22E2-5B4F-A22E-9A65D7EA92B9}"/>
                </a:ext>
              </a:extLst>
            </p:cNvPr>
            <p:cNvSpPr/>
            <p:nvPr/>
          </p:nvSpPr>
          <p:spPr>
            <a:xfrm>
              <a:off x="9681314" y="232950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Ellipse 530">
              <a:extLst>
                <a:ext uri="{FF2B5EF4-FFF2-40B4-BE49-F238E27FC236}">
                  <a16:creationId xmlns:a16="http://schemas.microsoft.com/office/drawing/2014/main" id="{A8E0BCB9-BC6E-1B47-8A12-BF5A61442FF0}"/>
                </a:ext>
              </a:extLst>
            </p:cNvPr>
            <p:cNvSpPr/>
            <p:nvPr/>
          </p:nvSpPr>
          <p:spPr>
            <a:xfrm>
              <a:off x="9678964" y="287020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Ellipse 531">
              <a:extLst>
                <a:ext uri="{FF2B5EF4-FFF2-40B4-BE49-F238E27FC236}">
                  <a16:creationId xmlns:a16="http://schemas.microsoft.com/office/drawing/2014/main" id="{29D5004B-8AD0-9849-A827-717C06B75EDA}"/>
                </a:ext>
              </a:extLst>
            </p:cNvPr>
            <p:cNvSpPr/>
            <p:nvPr/>
          </p:nvSpPr>
          <p:spPr>
            <a:xfrm>
              <a:off x="9676611" y="336278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3" name="Connecteur droit 532">
              <a:extLst>
                <a:ext uri="{FF2B5EF4-FFF2-40B4-BE49-F238E27FC236}">
                  <a16:creationId xmlns:a16="http://schemas.microsoft.com/office/drawing/2014/main" id="{1F2A0505-F84D-6445-9BB6-034B7395F3C9}"/>
                </a:ext>
              </a:extLst>
            </p:cNvPr>
            <p:cNvCxnSpPr>
              <a:cxnSpLocks/>
              <a:stCxn id="531" idx="4"/>
              <a:endCxn id="532" idx="0"/>
            </p:cNvCxnSpPr>
            <p:nvPr/>
          </p:nvCxnSpPr>
          <p:spPr>
            <a:xfrm flipH="1">
              <a:off x="9768284" y="3048908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Connecteur droit 533">
              <a:extLst>
                <a:ext uri="{FF2B5EF4-FFF2-40B4-BE49-F238E27FC236}">
                  <a16:creationId xmlns:a16="http://schemas.microsoft.com/office/drawing/2014/main" id="{3F040014-A5D9-994D-B156-CA520A64DE19}"/>
                </a:ext>
              </a:extLst>
            </p:cNvPr>
            <p:cNvCxnSpPr>
              <a:cxnSpLocks/>
              <a:stCxn id="530" idx="4"/>
              <a:endCxn id="531" idx="0"/>
            </p:cNvCxnSpPr>
            <p:nvPr/>
          </p:nvCxnSpPr>
          <p:spPr>
            <a:xfrm flipH="1">
              <a:off x="9770637" y="2508210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Connecteur droit 534">
              <a:extLst>
                <a:ext uri="{FF2B5EF4-FFF2-40B4-BE49-F238E27FC236}">
                  <a16:creationId xmlns:a16="http://schemas.microsoft.com/office/drawing/2014/main" id="{F5EDBA93-B5D3-B342-AB4B-0B323C985AC3}"/>
                </a:ext>
              </a:extLst>
            </p:cNvPr>
            <p:cNvCxnSpPr>
              <a:cxnSpLocks/>
              <a:stCxn id="529" idx="4"/>
              <a:endCxn id="530" idx="0"/>
            </p:cNvCxnSpPr>
            <p:nvPr/>
          </p:nvCxnSpPr>
          <p:spPr>
            <a:xfrm flipH="1">
              <a:off x="9772986" y="1933147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Connecteur droit 535">
              <a:extLst>
                <a:ext uri="{FF2B5EF4-FFF2-40B4-BE49-F238E27FC236}">
                  <a16:creationId xmlns:a16="http://schemas.microsoft.com/office/drawing/2014/main" id="{BDF5DA2E-01F4-9A42-B8BE-1BF4F7134DA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59202" y="6079385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7" name="Connecteur droit 536">
              <a:extLst>
                <a:ext uri="{FF2B5EF4-FFF2-40B4-BE49-F238E27FC236}">
                  <a16:creationId xmlns:a16="http://schemas.microsoft.com/office/drawing/2014/main" id="{29B9A377-FCB5-EA4E-BAFD-8FE4D28F22F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71043" y="258730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8" name="Ellipse 537">
              <a:extLst>
                <a:ext uri="{FF2B5EF4-FFF2-40B4-BE49-F238E27FC236}">
                  <a16:creationId xmlns:a16="http://schemas.microsoft.com/office/drawing/2014/main" id="{9E32D17D-7439-FD44-AE85-9D0DB15E7C11}"/>
                </a:ext>
              </a:extLst>
            </p:cNvPr>
            <p:cNvSpPr/>
            <p:nvPr/>
          </p:nvSpPr>
          <p:spPr>
            <a:xfrm>
              <a:off x="9676610" y="120271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9" name="Connecteur droit 538">
              <a:extLst>
                <a:ext uri="{FF2B5EF4-FFF2-40B4-BE49-F238E27FC236}">
                  <a16:creationId xmlns:a16="http://schemas.microsoft.com/office/drawing/2014/main" id="{E9255DD3-0E31-F544-821C-9876A86D8AB3}"/>
                </a:ext>
              </a:extLst>
            </p:cNvPr>
            <p:cNvCxnSpPr>
              <a:cxnSpLocks/>
              <a:endCxn id="529" idx="0"/>
            </p:cNvCxnSpPr>
            <p:nvPr/>
          </p:nvCxnSpPr>
          <p:spPr>
            <a:xfrm>
              <a:off x="9770635" y="1370788"/>
              <a:ext cx="4704" cy="3836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0" name="Ellipse 539">
              <a:extLst>
                <a:ext uri="{FF2B5EF4-FFF2-40B4-BE49-F238E27FC236}">
                  <a16:creationId xmlns:a16="http://schemas.microsoft.com/office/drawing/2014/main" id="{00AD0F56-58FB-7840-B043-D42794D4D011}"/>
                </a:ext>
              </a:extLst>
            </p:cNvPr>
            <p:cNvSpPr/>
            <p:nvPr/>
          </p:nvSpPr>
          <p:spPr>
            <a:xfrm>
              <a:off x="9681314" y="65274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1" name="Connecteur droit 540">
              <a:extLst>
                <a:ext uri="{FF2B5EF4-FFF2-40B4-BE49-F238E27FC236}">
                  <a16:creationId xmlns:a16="http://schemas.microsoft.com/office/drawing/2014/main" id="{C0FD8EFE-D52A-6C40-9178-D86090AC2C6D}"/>
                </a:ext>
              </a:extLst>
            </p:cNvPr>
            <p:cNvCxnSpPr>
              <a:cxnSpLocks/>
              <a:stCxn id="540" idx="4"/>
              <a:endCxn id="538" idx="0"/>
            </p:cNvCxnSpPr>
            <p:nvPr/>
          </p:nvCxnSpPr>
          <p:spPr>
            <a:xfrm flipH="1">
              <a:off x="9768284" y="831454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2" name="Ellipse 541">
              <a:extLst>
                <a:ext uri="{FF2B5EF4-FFF2-40B4-BE49-F238E27FC236}">
                  <a16:creationId xmlns:a16="http://schemas.microsoft.com/office/drawing/2014/main" id="{BE50417B-4C27-1A49-85B7-4BD7F1B249E7}"/>
                </a:ext>
              </a:extLst>
            </p:cNvPr>
            <p:cNvSpPr/>
            <p:nvPr/>
          </p:nvSpPr>
          <p:spPr>
            <a:xfrm>
              <a:off x="9670730" y="386213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Ellipse 542">
              <a:extLst>
                <a:ext uri="{FF2B5EF4-FFF2-40B4-BE49-F238E27FC236}">
                  <a16:creationId xmlns:a16="http://schemas.microsoft.com/office/drawing/2014/main" id="{24F096B5-80EE-5D4A-85BD-08E1E63557AD}"/>
                </a:ext>
              </a:extLst>
            </p:cNvPr>
            <p:cNvSpPr/>
            <p:nvPr/>
          </p:nvSpPr>
          <p:spPr>
            <a:xfrm>
              <a:off x="9670729" y="437935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4" name="Connecteur droit 543">
              <a:extLst>
                <a:ext uri="{FF2B5EF4-FFF2-40B4-BE49-F238E27FC236}">
                  <a16:creationId xmlns:a16="http://schemas.microsoft.com/office/drawing/2014/main" id="{7BC84831-335B-E547-8607-E995371C3F53}"/>
                </a:ext>
              </a:extLst>
            </p:cNvPr>
            <p:cNvCxnSpPr>
              <a:cxnSpLocks/>
              <a:stCxn id="532" idx="4"/>
              <a:endCxn id="542" idx="0"/>
            </p:cNvCxnSpPr>
            <p:nvPr/>
          </p:nvCxnSpPr>
          <p:spPr>
            <a:xfrm flipH="1">
              <a:off x="9762402" y="3541493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5" name="Connecteur droit 544">
              <a:extLst>
                <a:ext uri="{FF2B5EF4-FFF2-40B4-BE49-F238E27FC236}">
                  <a16:creationId xmlns:a16="http://schemas.microsoft.com/office/drawing/2014/main" id="{0C6D1A47-7728-3743-B99B-2F3C94EE93D6}"/>
                </a:ext>
              </a:extLst>
            </p:cNvPr>
            <p:cNvCxnSpPr>
              <a:cxnSpLocks/>
              <a:stCxn id="542" idx="4"/>
              <a:endCxn id="543" idx="0"/>
            </p:cNvCxnSpPr>
            <p:nvPr/>
          </p:nvCxnSpPr>
          <p:spPr>
            <a:xfrm flipH="1">
              <a:off x="9762401" y="4040842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6" name="Connecteur droit 545">
              <a:extLst>
                <a:ext uri="{FF2B5EF4-FFF2-40B4-BE49-F238E27FC236}">
                  <a16:creationId xmlns:a16="http://schemas.microsoft.com/office/drawing/2014/main" id="{3620C72C-308F-534B-86B0-BC41D61D33A1}"/>
                </a:ext>
              </a:extLst>
            </p:cNvPr>
            <p:cNvCxnSpPr>
              <a:cxnSpLocks/>
              <a:stCxn id="471" idx="6"/>
              <a:endCxn id="540" idx="2"/>
            </p:cNvCxnSpPr>
            <p:nvPr/>
          </p:nvCxnSpPr>
          <p:spPr>
            <a:xfrm flipV="1">
              <a:off x="9274944" y="742102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7" name="Ellipse 546">
              <a:extLst>
                <a:ext uri="{FF2B5EF4-FFF2-40B4-BE49-F238E27FC236}">
                  <a16:creationId xmlns:a16="http://schemas.microsoft.com/office/drawing/2014/main" id="{E81E8A4C-6AA0-1845-B04C-7D9F33660F82}"/>
                </a:ext>
              </a:extLst>
            </p:cNvPr>
            <p:cNvSpPr/>
            <p:nvPr/>
          </p:nvSpPr>
          <p:spPr>
            <a:xfrm>
              <a:off x="10273472" y="174862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Ellipse 547">
              <a:extLst>
                <a:ext uri="{FF2B5EF4-FFF2-40B4-BE49-F238E27FC236}">
                  <a16:creationId xmlns:a16="http://schemas.microsoft.com/office/drawing/2014/main" id="{30D019A3-FDB6-5345-8314-47730C3CB068}"/>
                </a:ext>
              </a:extLst>
            </p:cNvPr>
            <p:cNvSpPr/>
            <p:nvPr/>
          </p:nvSpPr>
          <p:spPr>
            <a:xfrm>
              <a:off x="10271120" y="232368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Ellipse 548">
              <a:extLst>
                <a:ext uri="{FF2B5EF4-FFF2-40B4-BE49-F238E27FC236}">
                  <a16:creationId xmlns:a16="http://schemas.microsoft.com/office/drawing/2014/main" id="{8E50DE33-957D-594B-BE14-6CC940DF8F1E}"/>
                </a:ext>
              </a:extLst>
            </p:cNvPr>
            <p:cNvSpPr/>
            <p:nvPr/>
          </p:nvSpPr>
          <p:spPr>
            <a:xfrm>
              <a:off x="10268769" y="286438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Ellipse 549">
              <a:extLst>
                <a:ext uri="{FF2B5EF4-FFF2-40B4-BE49-F238E27FC236}">
                  <a16:creationId xmlns:a16="http://schemas.microsoft.com/office/drawing/2014/main" id="{4E47FC43-EFE6-A54A-9D48-191CDF0D5A35}"/>
                </a:ext>
              </a:extLst>
            </p:cNvPr>
            <p:cNvSpPr/>
            <p:nvPr/>
          </p:nvSpPr>
          <p:spPr>
            <a:xfrm>
              <a:off x="10266417" y="335696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1" name="Connecteur droit 550">
              <a:extLst>
                <a:ext uri="{FF2B5EF4-FFF2-40B4-BE49-F238E27FC236}">
                  <a16:creationId xmlns:a16="http://schemas.microsoft.com/office/drawing/2014/main" id="{13012B9C-435D-D847-965B-889B8E1FF01F}"/>
                </a:ext>
              </a:extLst>
            </p:cNvPr>
            <p:cNvCxnSpPr>
              <a:cxnSpLocks/>
              <a:stCxn id="549" idx="4"/>
              <a:endCxn id="550" idx="0"/>
            </p:cNvCxnSpPr>
            <p:nvPr/>
          </p:nvCxnSpPr>
          <p:spPr>
            <a:xfrm flipH="1">
              <a:off x="10358089" y="3043088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2" name="Connecteur droit 551">
              <a:extLst>
                <a:ext uri="{FF2B5EF4-FFF2-40B4-BE49-F238E27FC236}">
                  <a16:creationId xmlns:a16="http://schemas.microsoft.com/office/drawing/2014/main" id="{38D8AB05-C237-CE47-85B9-04D4B62A6FE1}"/>
                </a:ext>
              </a:extLst>
            </p:cNvPr>
            <p:cNvCxnSpPr>
              <a:cxnSpLocks/>
              <a:stCxn id="548" idx="4"/>
              <a:endCxn id="549" idx="0"/>
            </p:cNvCxnSpPr>
            <p:nvPr/>
          </p:nvCxnSpPr>
          <p:spPr>
            <a:xfrm flipH="1">
              <a:off x="10360442" y="2502389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3" name="Connecteur droit 552">
              <a:extLst>
                <a:ext uri="{FF2B5EF4-FFF2-40B4-BE49-F238E27FC236}">
                  <a16:creationId xmlns:a16="http://schemas.microsoft.com/office/drawing/2014/main" id="{7576E637-D29A-B146-ACC5-6B847D983C74}"/>
                </a:ext>
              </a:extLst>
            </p:cNvPr>
            <p:cNvCxnSpPr>
              <a:cxnSpLocks/>
              <a:stCxn id="547" idx="4"/>
              <a:endCxn id="548" idx="0"/>
            </p:cNvCxnSpPr>
            <p:nvPr/>
          </p:nvCxnSpPr>
          <p:spPr>
            <a:xfrm flipH="1">
              <a:off x="10362792" y="1927327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4" name="Connecteur droit 553">
              <a:extLst>
                <a:ext uri="{FF2B5EF4-FFF2-40B4-BE49-F238E27FC236}">
                  <a16:creationId xmlns:a16="http://schemas.microsoft.com/office/drawing/2014/main" id="{5F163AF6-FF06-4D49-8FF5-6BB8F8F3C71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349007" y="6073565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5" name="Connecteur droit 554">
              <a:extLst>
                <a:ext uri="{FF2B5EF4-FFF2-40B4-BE49-F238E27FC236}">
                  <a16:creationId xmlns:a16="http://schemas.microsoft.com/office/drawing/2014/main" id="{E37A93B8-273D-184A-8EE4-B69CC93BD4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360848" y="252910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6" name="Ellipse 555">
              <a:extLst>
                <a:ext uri="{FF2B5EF4-FFF2-40B4-BE49-F238E27FC236}">
                  <a16:creationId xmlns:a16="http://schemas.microsoft.com/office/drawing/2014/main" id="{F9175A8C-AFAC-7041-90D3-954967FE5E4B}"/>
                </a:ext>
              </a:extLst>
            </p:cNvPr>
            <p:cNvSpPr/>
            <p:nvPr/>
          </p:nvSpPr>
          <p:spPr>
            <a:xfrm>
              <a:off x="10266415" y="119689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7" name="Connecteur droit 556">
              <a:extLst>
                <a:ext uri="{FF2B5EF4-FFF2-40B4-BE49-F238E27FC236}">
                  <a16:creationId xmlns:a16="http://schemas.microsoft.com/office/drawing/2014/main" id="{D2491574-D729-7044-AD64-4F683335F75A}"/>
                </a:ext>
              </a:extLst>
            </p:cNvPr>
            <p:cNvCxnSpPr>
              <a:cxnSpLocks/>
              <a:endCxn id="547" idx="0"/>
            </p:cNvCxnSpPr>
            <p:nvPr/>
          </p:nvCxnSpPr>
          <p:spPr>
            <a:xfrm>
              <a:off x="10360440" y="1364967"/>
              <a:ext cx="4704" cy="3836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8" name="Ellipse 557">
              <a:extLst>
                <a:ext uri="{FF2B5EF4-FFF2-40B4-BE49-F238E27FC236}">
                  <a16:creationId xmlns:a16="http://schemas.microsoft.com/office/drawing/2014/main" id="{0635A5FB-AF97-FA4E-82A5-A61A9C3FB75B}"/>
                </a:ext>
              </a:extLst>
            </p:cNvPr>
            <p:cNvSpPr/>
            <p:nvPr/>
          </p:nvSpPr>
          <p:spPr>
            <a:xfrm>
              <a:off x="10271120" y="64692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9" name="Connecteur droit 558">
              <a:extLst>
                <a:ext uri="{FF2B5EF4-FFF2-40B4-BE49-F238E27FC236}">
                  <a16:creationId xmlns:a16="http://schemas.microsoft.com/office/drawing/2014/main" id="{3DE24A67-E1A2-BB48-95F2-FA973C431D13}"/>
                </a:ext>
              </a:extLst>
            </p:cNvPr>
            <p:cNvCxnSpPr>
              <a:cxnSpLocks/>
              <a:stCxn id="558" idx="4"/>
              <a:endCxn id="556" idx="0"/>
            </p:cNvCxnSpPr>
            <p:nvPr/>
          </p:nvCxnSpPr>
          <p:spPr>
            <a:xfrm flipH="1">
              <a:off x="10358089" y="825634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0" name="Ellipse 559">
              <a:extLst>
                <a:ext uri="{FF2B5EF4-FFF2-40B4-BE49-F238E27FC236}">
                  <a16:creationId xmlns:a16="http://schemas.microsoft.com/office/drawing/2014/main" id="{A4C45253-5FA5-CA4F-A8C1-E2A20A9925F5}"/>
                </a:ext>
              </a:extLst>
            </p:cNvPr>
            <p:cNvSpPr/>
            <p:nvPr/>
          </p:nvSpPr>
          <p:spPr>
            <a:xfrm>
              <a:off x="10260535" y="385631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Ellipse 560">
              <a:extLst>
                <a:ext uri="{FF2B5EF4-FFF2-40B4-BE49-F238E27FC236}">
                  <a16:creationId xmlns:a16="http://schemas.microsoft.com/office/drawing/2014/main" id="{E3EDAA96-666B-184C-9905-C85F6CD3634B}"/>
                </a:ext>
              </a:extLst>
            </p:cNvPr>
            <p:cNvSpPr/>
            <p:nvPr/>
          </p:nvSpPr>
          <p:spPr>
            <a:xfrm>
              <a:off x="10260534" y="437353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2" name="Connecteur droit 561">
              <a:extLst>
                <a:ext uri="{FF2B5EF4-FFF2-40B4-BE49-F238E27FC236}">
                  <a16:creationId xmlns:a16="http://schemas.microsoft.com/office/drawing/2014/main" id="{676E090F-4AE4-404A-8B3D-27D5D2D38F0E}"/>
                </a:ext>
              </a:extLst>
            </p:cNvPr>
            <p:cNvCxnSpPr>
              <a:cxnSpLocks/>
              <a:stCxn id="550" idx="4"/>
              <a:endCxn id="560" idx="0"/>
            </p:cNvCxnSpPr>
            <p:nvPr/>
          </p:nvCxnSpPr>
          <p:spPr>
            <a:xfrm flipH="1">
              <a:off x="10352209" y="3535673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3" name="Connecteur droit 562">
              <a:extLst>
                <a:ext uri="{FF2B5EF4-FFF2-40B4-BE49-F238E27FC236}">
                  <a16:creationId xmlns:a16="http://schemas.microsoft.com/office/drawing/2014/main" id="{8F11AB47-3D4F-0846-A63E-6F8A69649E55}"/>
                </a:ext>
              </a:extLst>
            </p:cNvPr>
            <p:cNvCxnSpPr>
              <a:cxnSpLocks/>
              <a:stCxn id="560" idx="4"/>
              <a:endCxn id="561" idx="0"/>
            </p:cNvCxnSpPr>
            <p:nvPr/>
          </p:nvCxnSpPr>
          <p:spPr>
            <a:xfrm flipH="1">
              <a:off x="10352207" y="4035022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4" name="Connecteur droit 563">
              <a:extLst>
                <a:ext uri="{FF2B5EF4-FFF2-40B4-BE49-F238E27FC236}">
                  <a16:creationId xmlns:a16="http://schemas.microsoft.com/office/drawing/2014/main" id="{50E65B09-3472-784C-9DF0-6C2BFF6CE064}"/>
                </a:ext>
              </a:extLst>
            </p:cNvPr>
            <p:cNvCxnSpPr>
              <a:cxnSpLocks/>
              <a:stCxn id="540" idx="6"/>
              <a:endCxn id="558" idx="2"/>
            </p:cNvCxnSpPr>
            <p:nvPr/>
          </p:nvCxnSpPr>
          <p:spPr>
            <a:xfrm flipV="1">
              <a:off x="9864660" y="736282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5" name="Connecteur droit 564">
              <a:extLst>
                <a:ext uri="{FF2B5EF4-FFF2-40B4-BE49-F238E27FC236}">
                  <a16:creationId xmlns:a16="http://schemas.microsoft.com/office/drawing/2014/main" id="{BD94F9B2-BE45-094F-9650-D111A97FC79C}"/>
                </a:ext>
              </a:extLst>
            </p:cNvPr>
            <p:cNvCxnSpPr>
              <a:cxnSpLocks/>
              <a:stCxn id="469" idx="6"/>
              <a:endCxn id="538" idx="2"/>
            </p:cNvCxnSpPr>
            <p:nvPr/>
          </p:nvCxnSpPr>
          <p:spPr>
            <a:xfrm flipV="1">
              <a:off x="9270241" y="1292065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6" name="Connecteur droit 565">
              <a:extLst>
                <a:ext uri="{FF2B5EF4-FFF2-40B4-BE49-F238E27FC236}">
                  <a16:creationId xmlns:a16="http://schemas.microsoft.com/office/drawing/2014/main" id="{6006BD77-57D5-394C-ADCE-AE2C50D671AB}"/>
                </a:ext>
              </a:extLst>
            </p:cNvPr>
            <p:cNvCxnSpPr>
              <a:cxnSpLocks/>
              <a:stCxn id="538" idx="6"/>
              <a:endCxn id="556" idx="2"/>
            </p:cNvCxnSpPr>
            <p:nvPr/>
          </p:nvCxnSpPr>
          <p:spPr>
            <a:xfrm flipV="1">
              <a:off x="9859955" y="1286244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7" name="Connecteur droit 566">
              <a:extLst>
                <a:ext uri="{FF2B5EF4-FFF2-40B4-BE49-F238E27FC236}">
                  <a16:creationId xmlns:a16="http://schemas.microsoft.com/office/drawing/2014/main" id="{0428E8F9-7BC5-8743-96BC-089DA91BFE2D}"/>
                </a:ext>
              </a:extLst>
            </p:cNvPr>
            <p:cNvCxnSpPr>
              <a:cxnSpLocks/>
              <a:stCxn id="529" idx="6"/>
              <a:endCxn id="547" idx="2"/>
            </p:cNvCxnSpPr>
            <p:nvPr/>
          </p:nvCxnSpPr>
          <p:spPr>
            <a:xfrm flipV="1">
              <a:off x="9867011" y="1837974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8" name="Connecteur droit 567">
              <a:extLst>
                <a:ext uri="{FF2B5EF4-FFF2-40B4-BE49-F238E27FC236}">
                  <a16:creationId xmlns:a16="http://schemas.microsoft.com/office/drawing/2014/main" id="{3F2805DF-D433-1945-97F0-2DB49976A769}"/>
                </a:ext>
              </a:extLst>
            </p:cNvPr>
            <p:cNvCxnSpPr>
              <a:cxnSpLocks/>
              <a:stCxn id="460" idx="6"/>
              <a:endCxn id="529" idx="2"/>
            </p:cNvCxnSpPr>
            <p:nvPr/>
          </p:nvCxnSpPr>
          <p:spPr>
            <a:xfrm flipV="1">
              <a:off x="9277297" y="1843794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9" name="Connecteur droit 568">
              <a:extLst>
                <a:ext uri="{FF2B5EF4-FFF2-40B4-BE49-F238E27FC236}">
                  <a16:creationId xmlns:a16="http://schemas.microsoft.com/office/drawing/2014/main" id="{2A1F17E2-242D-1148-B2B6-8B78A4B01CB1}"/>
                </a:ext>
              </a:extLst>
            </p:cNvPr>
            <p:cNvCxnSpPr>
              <a:cxnSpLocks/>
              <a:stCxn id="461" idx="6"/>
              <a:endCxn id="530" idx="2"/>
            </p:cNvCxnSpPr>
            <p:nvPr/>
          </p:nvCxnSpPr>
          <p:spPr>
            <a:xfrm flipV="1">
              <a:off x="9274944" y="2418857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0" name="Connecteur droit 569">
              <a:extLst>
                <a:ext uri="{FF2B5EF4-FFF2-40B4-BE49-F238E27FC236}">
                  <a16:creationId xmlns:a16="http://schemas.microsoft.com/office/drawing/2014/main" id="{C946BD9D-2CCA-5D4D-9068-4A11785CEC77}"/>
                </a:ext>
              </a:extLst>
            </p:cNvPr>
            <p:cNvCxnSpPr>
              <a:cxnSpLocks/>
              <a:stCxn id="530" idx="6"/>
              <a:endCxn id="548" idx="2"/>
            </p:cNvCxnSpPr>
            <p:nvPr/>
          </p:nvCxnSpPr>
          <p:spPr>
            <a:xfrm flipV="1">
              <a:off x="9864660" y="2413037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1" name="Connecteur droit 570">
              <a:extLst>
                <a:ext uri="{FF2B5EF4-FFF2-40B4-BE49-F238E27FC236}">
                  <a16:creationId xmlns:a16="http://schemas.microsoft.com/office/drawing/2014/main" id="{CD7BF801-506D-7B41-8532-0CC361E6A352}"/>
                </a:ext>
              </a:extLst>
            </p:cNvPr>
            <p:cNvCxnSpPr>
              <a:cxnSpLocks/>
              <a:stCxn id="531" idx="6"/>
              <a:endCxn id="549" idx="2"/>
            </p:cNvCxnSpPr>
            <p:nvPr/>
          </p:nvCxnSpPr>
          <p:spPr>
            <a:xfrm flipV="1">
              <a:off x="9862309" y="2953737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2" name="Connecteur droit 571">
              <a:extLst>
                <a:ext uri="{FF2B5EF4-FFF2-40B4-BE49-F238E27FC236}">
                  <a16:creationId xmlns:a16="http://schemas.microsoft.com/office/drawing/2014/main" id="{5AE6B8DE-E066-A945-BEC9-3B5601593A82}"/>
                </a:ext>
              </a:extLst>
            </p:cNvPr>
            <p:cNvCxnSpPr>
              <a:cxnSpLocks/>
              <a:stCxn id="462" idx="6"/>
              <a:endCxn id="531" idx="2"/>
            </p:cNvCxnSpPr>
            <p:nvPr/>
          </p:nvCxnSpPr>
          <p:spPr>
            <a:xfrm flipV="1">
              <a:off x="9272594" y="2959556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3" name="Connecteur droit 572">
              <a:extLst>
                <a:ext uri="{FF2B5EF4-FFF2-40B4-BE49-F238E27FC236}">
                  <a16:creationId xmlns:a16="http://schemas.microsoft.com/office/drawing/2014/main" id="{D96206AD-D25B-F94B-8132-C194AF4D4A03}"/>
                </a:ext>
              </a:extLst>
            </p:cNvPr>
            <p:cNvCxnSpPr>
              <a:cxnSpLocks/>
              <a:stCxn id="532" idx="6"/>
              <a:endCxn id="550" idx="2"/>
            </p:cNvCxnSpPr>
            <p:nvPr/>
          </p:nvCxnSpPr>
          <p:spPr>
            <a:xfrm flipV="1">
              <a:off x="9859956" y="3446321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4" name="Connecteur droit 573">
              <a:extLst>
                <a:ext uri="{FF2B5EF4-FFF2-40B4-BE49-F238E27FC236}">
                  <a16:creationId xmlns:a16="http://schemas.microsoft.com/office/drawing/2014/main" id="{E3BFB870-EFE9-D643-900B-32A8CD4FA064}"/>
                </a:ext>
              </a:extLst>
            </p:cNvPr>
            <p:cNvCxnSpPr>
              <a:cxnSpLocks/>
              <a:stCxn id="463" idx="6"/>
              <a:endCxn id="532" idx="2"/>
            </p:cNvCxnSpPr>
            <p:nvPr/>
          </p:nvCxnSpPr>
          <p:spPr>
            <a:xfrm flipV="1">
              <a:off x="9270242" y="3452142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5" name="Connecteur droit 574">
              <a:extLst>
                <a:ext uri="{FF2B5EF4-FFF2-40B4-BE49-F238E27FC236}">
                  <a16:creationId xmlns:a16="http://schemas.microsoft.com/office/drawing/2014/main" id="{E16CAA58-2582-D342-AEE5-2C4E38659A9F}"/>
                </a:ext>
              </a:extLst>
            </p:cNvPr>
            <p:cNvCxnSpPr>
              <a:cxnSpLocks/>
              <a:stCxn id="494" idx="6"/>
              <a:endCxn id="542" idx="2"/>
            </p:cNvCxnSpPr>
            <p:nvPr/>
          </p:nvCxnSpPr>
          <p:spPr>
            <a:xfrm flipV="1">
              <a:off x="9264359" y="3951490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6" name="Connecteur droit 575">
              <a:extLst>
                <a:ext uri="{FF2B5EF4-FFF2-40B4-BE49-F238E27FC236}">
                  <a16:creationId xmlns:a16="http://schemas.microsoft.com/office/drawing/2014/main" id="{037E4556-4F42-E847-9E97-2957BAB1651C}"/>
                </a:ext>
              </a:extLst>
            </p:cNvPr>
            <p:cNvCxnSpPr>
              <a:cxnSpLocks/>
              <a:stCxn id="542" idx="6"/>
              <a:endCxn id="560" idx="2"/>
            </p:cNvCxnSpPr>
            <p:nvPr/>
          </p:nvCxnSpPr>
          <p:spPr>
            <a:xfrm flipV="1">
              <a:off x="9854075" y="3945670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7" name="Connecteur droit 576">
              <a:extLst>
                <a:ext uri="{FF2B5EF4-FFF2-40B4-BE49-F238E27FC236}">
                  <a16:creationId xmlns:a16="http://schemas.microsoft.com/office/drawing/2014/main" id="{3B033821-98F5-1B49-80AE-D9F067E1B5B2}"/>
                </a:ext>
              </a:extLst>
            </p:cNvPr>
            <p:cNvCxnSpPr>
              <a:cxnSpLocks/>
              <a:stCxn id="543" idx="6"/>
              <a:endCxn id="561" idx="2"/>
            </p:cNvCxnSpPr>
            <p:nvPr/>
          </p:nvCxnSpPr>
          <p:spPr>
            <a:xfrm flipV="1">
              <a:off x="9854074" y="4462884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8" name="Connecteur droit 577">
              <a:extLst>
                <a:ext uri="{FF2B5EF4-FFF2-40B4-BE49-F238E27FC236}">
                  <a16:creationId xmlns:a16="http://schemas.microsoft.com/office/drawing/2014/main" id="{F65655C5-57B9-2C41-83FF-0874F2D54DC6}"/>
                </a:ext>
              </a:extLst>
            </p:cNvPr>
            <p:cNvCxnSpPr>
              <a:cxnSpLocks/>
              <a:stCxn id="511" idx="6"/>
              <a:endCxn id="543" idx="2"/>
            </p:cNvCxnSpPr>
            <p:nvPr/>
          </p:nvCxnSpPr>
          <p:spPr>
            <a:xfrm flipV="1">
              <a:off x="9264358" y="4468704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9" name="Ellipse 578">
              <a:extLst>
                <a:ext uri="{FF2B5EF4-FFF2-40B4-BE49-F238E27FC236}">
                  <a16:creationId xmlns:a16="http://schemas.microsoft.com/office/drawing/2014/main" id="{DD63F8B3-2B69-8E4A-86F1-D2BEFE039E86}"/>
                </a:ext>
              </a:extLst>
            </p:cNvPr>
            <p:cNvSpPr/>
            <p:nvPr/>
          </p:nvSpPr>
          <p:spPr>
            <a:xfrm>
              <a:off x="5171377" y="490911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Ellipse 579">
              <a:extLst>
                <a:ext uri="{FF2B5EF4-FFF2-40B4-BE49-F238E27FC236}">
                  <a16:creationId xmlns:a16="http://schemas.microsoft.com/office/drawing/2014/main" id="{B4D9D59B-1EDE-AF46-8BDA-D7BF574C91FF}"/>
                </a:ext>
              </a:extLst>
            </p:cNvPr>
            <p:cNvSpPr/>
            <p:nvPr/>
          </p:nvSpPr>
          <p:spPr>
            <a:xfrm>
              <a:off x="5718170" y="490969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Ellipse 580">
              <a:extLst>
                <a:ext uri="{FF2B5EF4-FFF2-40B4-BE49-F238E27FC236}">
                  <a16:creationId xmlns:a16="http://schemas.microsoft.com/office/drawing/2014/main" id="{C58AB1CD-E0F8-5C47-A6CD-A446734AE40B}"/>
                </a:ext>
              </a:extLst>
            </p:cNvPr>
            <p:cNvSpPr/>
            <p:nvPr/>
          </p:nvSpPr>
          <p:spPr>
            <a:xfrm>
              <a:off x="6266330" y="490931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2" name="Ellipse 581">
              <a:extLst>
                <a:ext uri="{FF2B5EF4-FFF2-40B4-BE49-F238E27FC236}">
                  <a16:creationId xmlns:a16="http://schemas.microsoft.com/office/drawing/2014/main" id="{667F09CE-E262-1144-BEA1-EE838E42BFA5}"/>
                </a:ext>
              </a:extLst>
            </p:cNvPr>
            <p:cNvSpPr/>
            <p:nvPr/>
          </p:nvSpPr>
          <p:spPr>
            <a:xfrm>
              <a:off x="6778978" y="490931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3" name="Ellipse 582">
              <a:extLst>
                <a:ext uri="{FF2B5EF4-FFF2-40B4-BE49-F238E27FC236}">
                  <a16:creationId xmlns:a16="http://schemas.microsoft.com/office/drawing/2014/main" id="{54781DDA-B650-6D44-8784-3127B18A83E1}"/>
                </a:ext>
              </a:extLst>
            </p:cNvPr>
            <p:cNvSpPr/>
            <p:nvPr/>
          </p:nvSpPr>
          <p:spPr>
            <a:xfrm>
              <a:off x="7330637" y="490583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Ellipse 583">
              <a:extLst>
                <a:ext uri="{FF2B5EF4-FFF2-40B4-BE49-F238E27FC236}">
                  <a16:creationId xmlns:a16="http://schemas.microsoft.com/office/drawing/2014/main" id="{BD9E2677-4766-C346-AF78-D38B10DDBC61}"/>
                </a:ext>
              </a:extLst>
            </p:cNvPr>
            <p:cNvSpPr/>
            <p:nvPr/>
          </p:nvSpPr>
          <p:spPr>
            <a:xfrm>
              <a:off x="7900068" y="490527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Ellipse 584">
              <a:extLst>
                <a:ext uri="{FF2B5EF4-FFF2-40B4-BE49-F238E27FC236}">
                  <a16:creationId xmlns:a16="http://schemas.microsoft.com/office/drawing/2014/main" id="{8E494968-A81D-7440-ACBE-6340872373C3}"/>
                </a:ext>
              </a:extLst>
            </p:cNvPr>
            <p:cNvSpPr/>
            <p:nvPr/>
          </p:nvSpPr>
          <p:spPr>
            <a:xfrm>
              <a:off x="8480545" y="490223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86" name="Connecteur droit 585">
              <a:extLst>
                <a:ext uri="{FF2B5EF4-FFF2-40B4-BE49-F238E27FC236}">
                  <a16:creationId xmlns:a16="http://schemas.microsoft.com/office/drawing/2014/main" id="{E31CD9A9-12F3-7B49-84AB-779F1834F389}"/>
                </a:ext>
              </a:extLst>
            </p:cNvPr>
            <p:cNvCxnSpPr>
              <a:cxnSpLocks/>
              <a:stCxn id="579" idx="6"/>
              <a:endCxn id="580" idx="2"/>
            </p:cNvCxnSpPr>
            <p:nvPr/>
          </p:nvCxnSpPr>
          <p:spPr>
            <a:xfrm>
              <a:off x="5354722" y="4998469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7" name="Connecteur droit 586">
              <a:extLst>
                <a:ext uri="{FF2B5EF4-FFF2-40B4-BE49-F238E27FC236}">
                  <a16:creationId xmlns:a16="http://schemas.microsoft.com/office/drawing/2014/main" id="{2E6543F2-7BBF-014E-B804-13A97DAA3A4E}"/>
                </a:ext>
              </a:extLst>
            </p:cNvPr>
            <p:cNvCxnSpPr>
              <a:cxnSpLocks/>
              <a:stCxn id="584" idx="6"/>
              <a:endCxn id="585" idx="2"/>
            </p:cNvCxnSpPr>
            <p:nvPr/>
          </p:nvCxnSpPr>
          <p:spPr>
            <a:xfrm flipV="1">
              <a:off x="8083412" y="4991584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8" name="Connecteur droit 587">
              <a:extLst>
                <a:ext uri="{FF2B5EF4-FFF2-40B4-BE49-F238E27FC236}">
                  <a16:creationId xmlns:a16="http://schemas.microsoft.com/office/drawing/2014/main" id="{D3399C68-3FE2-EA49-AC51-82C896A28388}"/>
                </a:ext>
              </a:extLst>
            </p:cNvPr>
            <p:cNvCxnSpPr>
              <a:cxnSpLocks/>
              <a:stCxn id="583" idx="6"/>
              <a:endCxn id="584" idx="2"/>
            </p:cNvCxnSpPr>
            <p:nvPr/>
          </p:nvCxnSpPr>
          <p:spPr>
            <a:xfrm flipV="1">
              <a:off x="7513983" y="4994626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9" name="Connecteur droit 588">
              <a:extLst>
                <a:ext uri="{FF2B5EF4-FFF2-40B4-BE49-F238E27FC236}">
                  <a16:creationId xmlns:a16="http://schemas.microsoft.com/office/drawing/2014/main" id="{F4CF2288-0814-E940-8835-2484F50BF1DD}"/>
                </a:ext>
              </a:extLst>
            </p:cNvPr>
            <p:cNvCxnSpPr>
              <a:cxnSpLocks/>
              <a:stCxn id="582" idx="6"/>
              <a:endCxn id="583" idx="2"/>
            </p:cNvCxnSpPr>
            <p:nvPr/>
          </p:nvCxnSpPr>
          <p:spPr>
            <a:xfrm flipV="1">
              <a:off x="6962323" y="4995189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0" name="Connecteur droit 589">
              <a:extLst>
                <a:ext uri="{FF2B5EF4-FFF2-40B4-BE49-F238E27FC236}">
                  <a16:creationId xmlns:a16="http://schemas.microsoft.com/office/drawing/2014/main" id="{54F53D40-C502-5042-859C-74A7F41A8C04}"/>
                </a:ext>
              </a:extLst>
            </p:cNvPr>
            <p:cNvCxnSpPr>
              <a:cxnSpLocks/>
              <a:stCxn id="581" idx="6"/>
              <a:endCxn id="582" idx="2"/>
            </p:cNvCxnSpPr>
            <p:nvPr/>
          </p:nvCxnSpPr>
          <p:spPr>
            <a:xfrm>
              <a:off x="6449674" y="4998665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1" name="Connecteur droit 590">
              <a:extLst>
                <a:ext uri="{FF2B5EF4-FFF2-40B4-BE49-F238E27FC236}">
                  <a16:creationId xmlns:a16="http://schemas.microsoft.com/office/drawing/2014/main" id="{D544E237-D4BE-BF46-971D-621053569476}"/>
                </a:ext>
              </a:extLst>
            </p:cNvPr>
            <p:cNvCxnSpPr>
              <a:cxnSpLocks/>
              <a:stCxn id="580" idx="6"/>
              <a:endCxn id="581" idx="2"/>
            </p:cNvCxnSpPr>
            <p:nvPr/>
          </p:nvCxnSpPr>
          <p:spPr>
            <a:xfrm flipV="1">
              <a:off x="5901515" y="4998665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2" name="Connecteur droit 591">
              <a:extLst>
                <a:ext uri="{FF2B5EF4-FFF2-40B4-BE49-F238E27FC236}">
                  <a16:creationId xmlns:a16="http://schemas.microsoft.com/office/drawing/2014/main" id="{A11C0583-4479-F24F-AD8C-DC8FAFB3AFA0}"/>
                </a:ext>
              </a:extLst>
            </p:cNvPr>
            <p:cNvCxnSpPr/>
            <p:nvPr/>
          </p:nvCxnSpPr>
          <p:spPr>
            <a:xfrm>
              <a:off x="4812634" y="4997890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3" name="Connecteur droit 592">
              <a:extLst>
                <a:ext uri="{FF2B5EF4-FFF2-40B4-BE49-F238E27FC236}">
                  <a16:creationId xmlns:a16="http://schemas.microsoft.com/office/drawing/2014/main" id="{FC0A4298-39E4-2941-8049-C330DEFD5F66}"/>
                </a:ext>
              </a:extLst>
            </p:cNvPr>
            <p:cNvCxnSpPr/>
            <p:nvPr/>
          </p:nvCxnSpPr>
          <p:spPr>
            <a:xfrm>
              <a:off x="10455151" y="4985438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4" name="Ellipse 593">
              <a:extLst>
                <a:ext uri="{FF2B5EF4-FFF2-40B4-BE49-F238E27FC236}">
                  <a16:creationId xmlns:a16="http://schemas.microsoft.com/office/drawing/2014/main" id="{B20DF8E0-0805-2449-9641-D38572C25339}"/>
                </a:ext>
              </a:extLst>
            </p:cNvPr>
            <p:cNvSpPr/>
            <p:nvPr/>
          </p:nvSpPr>
          <p:spPr>
            <a:xfrm>
              <a:off x="9077074" y="490527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5" name="Connecteur droit 594">
              <a:extLst>
                <a:ext uri="{FF2B5EF4-FFF2-40B4-BE49-F238E27FC236}">
                  <a16:creationId xmlns:a16="http://schemas.microsoft.com/office/drawing/2014/main" id="{99CCB979-7E56-E545-8888-C3F157552CEC}"/>
                </a:ext>
              </a:extLst>
            </p:cNvPr>
            <p:cNvCxnSpPr>
              <a:cxnSpLocks/>
              <a:stCxn id="585" idx="6"/>
              <a:endCxn id="594" idx="2"/>
            </p:cNvCxnSpPr>
            <p:nvPr/>
          </p:nvCxnSpPr>
          <p:spPr>
            <a:xfrm>
              <a:off x="8663891" y="4991584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6" name="Ellipse 595">
              <a:extLst>
                <a:ext uri="{FF2B5EF4-FFF2-40B4-BE49-F238E27FC236}">
                  <a16:creationId xmlns:a16="http://schemas.microsoft.com/office/drawing/2014/main" id="{7119B32D-A5BF-CF42-A0C0-23AB8FFF00AB}"/>
                </a:ext>
              </a:extLst>
            </p:cNvPr>
            <p:cNvSpPr/>
            <p:nvPr/>
          </p:nvSpPr>
          <p:spPr>
            <a:xfrm>
              <a:off x="9666790" y="490306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Ellipse 596">
              <a:extLst>
                <a:ext uri="{FF2B5EF4-FFF2-40B4-BE49-F238E27FC236}">
                  <a16:creationId xmlns:a16="http://schemas.microsoft.com/office/drawing/2014/main" id="{A9B40034-BC65-4146-BB1E-E12FDDE95960}"/>
                </a:ext>
              </a:extLst>
            </p:cNvPr>
            <p:cNvSpPr/>
            <p:nvPr/>
          </p:nvSpPr>
          <p:spPr>
            <a:xfrm>
              <a:off x="10256595" y="489724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8" name="Connecteur droit 597">
              <a:extLst>
                <a:ext uri="{FF2B5EF4-FFF2-40B4-BE49-F238E27FC236}">
                  <a16:creationId xmlns:a16="http://schemas.microsoft.com/office/drawing/2014/main" id="{5655B4CE-370F-204D-AA6B-6629B68D7337}"/>
                </a:ext>
              </a:extLst>
            </p:cNvPr>
            <p:cNvCxnSpPr>
              <a:cxnSpLocks/>
              <a:stCxn id="596" idx="6"/>
              <a:endCxn id="597" idx="2"/>
            </p:cNvCxnSpPr>
            <p:nvPr/>
          </p:nvCxnSpPr>
          <p:spPr>
            <a:xfrm flipV="1">
              <a:off x="9850135" y="4986600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9" name="Connecteur droit 598">
              <a:extLst>
                <a:ext uri="{FF2B5EF4-FFF2-40B4-BE49-F238E27FC236}">
                  <a16:creationId xmlns:a16="http://schemas.microsoft.com/office/drawing/2014/main" id="{33FB94BF-5D19-404A-B165-983CF7AC7157}"/>
                </a:ext>
              </a:extLst>
            </p:cNvPr>
            <p:cNvCxnSpPr>
              <a:cxnSpLocks/>
              <a:stCxn id="594" idx="6"/>
              <a:endCxn id="596" idx="2"/>
            </p:cNvCxnSpPr>
            <p:nvPr/>
          </p:nvCxnSpPr>
          <p:spPr>
            <a:xfrm flipV="1">
              <a:off x="9260419" y="4992420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0" name="Connecteur droit 599">
              <a:extLst>
                <a:ext uri="{FF2B5EF4-FFF2-40B4-BE49-F238E27FC236}">
                  <a16:creationId xmlns:a16="http://schemas.microsoft.com/office/drawing/2014/main" id="{9DE4B551-60FB-5742-ACBC-DE02CC1F6864}"/>
                </a:ext>
              </a:extLst>
            </p:cNvPr>
            <p:cNvCxnSpPr>
              <a:cxnSpLocks/>
              <a:stCxn id="496" idx="4"/>
              <a:endCxn id="579" idx="0"/>
            </p:cNvCxnSpPr>
            <p:nvPr/>
          </p:nvCxnSpPr>
          <p:spPr>
            <a:xfrm flipH="1">
              <a:off x="5263050" y="4564106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1" name="Ellipse 600">
              <a:extLst>
                <a:ext uri="{FF2B5EF4-FFF2-40B4-BE49-F238E27FC236}">
                  <a16:creationId xmlns:a16="http://schemas.microsoft.com/office/drawing/2014/main" id="{7154BB5B-8DB0-AE43-B1D8-50EC7E7040EC}"/>
                </a:ext>
              </a:extLst>
            </p:cNvPr>
            <p:cNvSpPr/>
            <p:nvPr/>
          </p:nvSpPr>
          <p:spPr>
            <a:xfrm>
              <a:off x="5176082" y="539747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Ellipse 601">
              <a:extLst>
                <a:ext uri="{FF2B5EF4-FFF2-40B4-BE49-F238E27FC236}">
                  <a16:creationId xmlns:a16="http://schemas.microsoft.com/office/drawing/2014/main" id="{61BFAC4E-05DC-5C41-A3C3-57C214E918B5}"/>
                </a:ext>
              </a:extLst>
            </p:cNvPr>
            <p:cNvSpPr/>
            <p:nvPr/>
          </p:nvSpPr>
          <p:spPr>
            <a:xfrm>
              <a:off x="5722874" y="539805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3" name="Ellipse 602">
              <a:extLst>
                <a:ext uri="{FF2B5EF4-FFF2-40B4-BE49-F238E27FC236}">
                  <a16:creationId xmlns:a16="http://schemas.microsoft.com/office/drawing/2014/main" id="{DEC1514B-3D8D-464D-BEF4-358A3DA9D88D}"/>
                </a:ext>
              </a:extLst>
            </p:cNvPr>
            <p:cNvSpPr/>
            <p:nvPr/>
          </p:nvSpPr>
          <p:spPr>
            <a:xfrm>
              <a:off x="6271035" y="539767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Ellipse 603">
              <a:extLst>
                <a:ext uri="{FF2B5EF4-FFF2-40B4-BE49-F238E27FC236}">
                  <a16:creationId xmlns:a16="http://schemas.microsoft.com/office/drawing/2014/main" id="{FA892211-1D60-364A-BE27-26D999635F5A}"/>
                </a:ext>
              </a:extLst>
            </p:cNvPr>
            <p:cNvSpPr/>
            <p:nvPr/>
          </p:nvSpPr>
          <p:spPr>
            <a:xfrm>
              <a:off x="6783682" y="539767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Ellipse 604">
              <a:extLst>
                <a:ext uri="{FF2B5EF4-FFF2-40B4-BE49-F238E27FC236}">
                  <a16:creationId xmlns:a16="http://schemas.microsoft.com/office/drawing/2014/main" id="{E7633BCA-BA4F-894F-8794-176B57A59CE8}"/>
                </a:ext>
              </a:extLst>
            </p:cNvPr>
            <p:cNvSpPr/>
            <p:nvPr/>
          </p:nvSpPr>
          <p:spPr>
            <a:xfrm>
              <a:off x="7335342" y="539419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6" name="Ellipse 605">
              <a:extLst>
                <a:ext uri="{FF2B5EF4-FFF2-40B4-BE49-F238E27FC236}">
                  <a16:creationId xmlns:a16="http://schemas.microsoft.com/office/drawing/2014/main" id="{6CDFDF52-C1B1-4E49-83AC-2FEABBBBD9EB}"/>
                </a:ext>
              </a:extLst>
            </p:cNvPr>
            <p:cNvSpPr/>
            <p:nvPr/>
          </p:nvSpPr>
          <p:spPr>
            <a:xfrm>
              <a:off x="7904773" y="539363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7" name="Ellipse 606">
              <a:extLst>
                <a:ext uri="{FF2B5EF4-FFF2-40B4-BE49-F238E27FC236}">
                  <a16:creationId xmlns:a16="http://schemas.microsoft.com/office/drawing/2014/main" id="{019D2481-2FF3-A14E-BB74-04771D410303}"/>
                </a:ext>
              </a:extLst>
            </p:cNvPr>
            <p:cNvSpPr/>
            <p:nvPr/>
          </p:nvSpPr>
          <p:spPr>
            <a:xfrm>
              <a:off x="8485250" y="5390592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8" name="Connecteur droit 607">
              <a:extLst>
                <a:ext uri="{FF2B5EF4-FFF2-40B4-BE49-F238E27FC236}">
                  <a16:creationId xmlns:a16="http://schemas.microsoft.com/office/drawing/2014/main" id="{DDD68F08-5E94-7847-A1DF-731D08C8D667}"/>
                </a:ext>
              </a:extLst>
            </p:cNvPr>
            <p:cNvCxnSpPr>
              <a:cxnSpLocks/>
              <a:stCxn id="601" idx="6"/>
              <a:endCxn id="602" idx="2"/>
            </p:cNvCxnSpPr>
            <p:nvPr/>
          </p:nvCxnSpPr>
          <p:spPr>
            <a:xfrm>
              <a:off x="5359426" y="5486829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9" name="Connecteur droit 608">
              <a:extLst>
                <a:ext uri="{FF2B5EF4-FFF2-40B4-BE49-F238E27FC236}">
                  <a16:creationId xmlns:a16="http://schemas.microsoft.com/office/drawing/2014/main" id="{D1F4E001-9FF0-0E49-AAFB-0C265F36228A}"/>
                </a:ext>
              </a:extLst>
            </p:cNvPr>
            <p:cNvCxnSpPr>
              <a:cxnSpLocks/>
              <a:stCxn id="606" idx="6"/>
              <a:endCxn id="607" idx="2"/>
            </p:cNvCxnSpPr>
            <p:nvPr/>
          </p:nvCxnSpPr>
          <p:spPr>
            <a:xfrm flipV="1">
              <a:off x="8088116" y="5479944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0" name="Connecteur droit 609">
              <a:extLst>
                <a:ext uri="{FF2B5EF4-FFF2-40B4-BE49-F238E27FC236}">
                  <a16:creationId xmlns:a16="http://schemas.microsoft.com/office/drawing/2014/main" id="{735068BB-9308-FD41-B9F4-5E39BC692DC2}"/>
                </a:ext>
              </a:extLst>
            </p:cNvPr>
            <p:cNvCxnSpPr>
              <a:cxnSpLocks/>
              <a:stCxn id="605" idx="6"/>
              <a:endCxn id="606" idx="2"/>
            </p:cNvCxnSpPr>
            <p:nvPr/>
          </p:nvCxnSpPr>
          <p:spPr>
            <a:xfrm flipV="1">
              <a:off x="7518687" y="5482986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1" name="Connecteur droit 610">
              <a:extLst>
                <a:ext uri="{FF2B5EF4-FFF2-40B4-BE49-F238E27FC236}">
                  <a16:creationId xmlns:a16="http://schemas.microsoft.com/office/drawing/2014/main" id="{8AABE509-1AAB-A242-BE3F-DD120548A8D5}"/>
                </a:ext>
              </a:extLst>
            </p:cNvPr>
            <p:cNvCxnSpPr>
              <a:cxnSpLocks/>
              <a:stCxn id="604" idx="6"/>
              <a:endCxn id="605" idx="2"/>
            </p:cNvCxnSpPr>
            <p:nvPr/>
          </p:nvCxnSpPr>
          <p:spPr>
            <a:xfrm flipV="1">
              <a:off x="6967028" y="5483549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2" name="Connecteur droit 611">
              <a:extLst>
                <a:ext uri="{FF2B5EF4-FFF2-40B4-BE49-F238E27FC236}">
                  <a16:creationId xmlns:a16="http://schemas.microsoft.com/office/drawing/2014/main" id="{EF3448C0-AFA3-A34B-BA2D-25A158B74E6D}"/>
                </a:ext>
              </a:extLst>
            </p:cNvPr>
            <p:cNvCxnSpPr>
              <a:cxnSpLocks/>
              <a:stCxn id="603" idx="6"/>
              <a:endCxn id="604" idx="2"/>
            </p:cNvCxnSpPr>
            <p:nvPr/>
          </p:nvCxnSpPr>
          <p:spPr>
            <a:xfrm>
              <a:off x="6454378" y="5487025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3" name="Connecteur droit 612">
              <a:extLst>
                <a:ext uri="{FF2B5EF4-FFF2-40B4-BE49-F238E27FC236}">
                  <a16:creationId xmlns:a16="http://schemas.microsoft.com/office/drawing/2014/main" id="{AFAD33C8-962C-0E4E-94FA-CA123AB539D6}"/>
                </a:ext>
              </a:extLst>
            </p:cNvPr>
            <p:cNvCxnSpPr>
              <a:cxnSpLocks/>
              <a:stCxn id="602" idx="6"/>
              <a:endCxn id="603" idx="2"/>
            </p:cNvCxnSpPr>
            <p:nvPr/>
          </p:nvCxnSpPr>
          <p:spPr>
            <a:xfrm flipV="1">
              <a:off x="5906220" y="5487025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4" name="Connecteur droit 613">
              <a:extLst>
                <a:ext uri="{FF2B5EF4-FFF2-40B4-BE49-F238E27FC236}">
                  <a16:creationId xmlns:a16="http://schemas.microsoft.com/office/drawing/2014/main" id="{2B18641C-66F8-C343-A804-FFFAC6766D51}"/>
                </a:ext>
              </a:extLst>
            </p:cNvPr>
            <p:cNvCxnSpPr/>
            <p:nvPr/>
          </p:nvCxnSpPr>
          <p:spPr>
            <a:xfrm>
              <a:off x="4817339" y="5486249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5" name="Connecteur droit 614">
              <a:extLst>
                <a:ext uri="{FF2B5EF4-FFF2-40B4-BE49-F238E27FC236}">
                  <a16:creationId xmlns:a16="http://schemas.microsoft.com/office/drawing/2014/main" id="{8F674FCE-E2A4-4346-BE37-55A314F5F4B7}"/>
                </a:ext>
              </a:extLst>
            </p:cNvPr>
            <p:cNvCxnSpPr/>
            <p:nvPr/>
          </p:nvCxnSpPr>
          <p:spPr>
            <a:xfrm>
              <a:off x="10459855" y="5473798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6" name="Ellipse 615">
              <a:extLst>
                <a:ext uri="{FF2B5EF4-FFF2-40B4-BE49-F238E27FC236}">
                  <a16:creationId xmlns:a16="http://schemas.microsoft.com/office/drawing/2014/main" id="{5EF034E9-944E-8C4D-B9F0-F5E25B189158}"/>
                </a:ext>
              </a:extLst>
            </p:cNvPr>
            <p:cNvSpPr/>
            <p:nvPr/>
          </p:nvSpPr>
          <p:spPr>
            <a:xfrm>
              <a:off x="9081779" y="539363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17" name="Connecteur droit 616">
              <a:extLst>
                <a:ext uri="{FF2B5EF4-FFF2-40B4-BE49-F238E27FC236}">
                  <a16:creationId xmlns:a16="http://schemas.microsoft.com/office/drawing/2014/main" id="{37BE5B23-254A-1C45-A8AD-D850CC828A7B}"/>
                </a:ext>
              </a:extLst>
            </p:cNvPr>
            <p:cNvCxnSpPr>
              <a:cxnSpLocks/>
              <a:stCxn id="607" idx="6"/>
              <a:endCxn id="616" idx="2"/>
            </p:cNvCxnSpPr>
            <p:nvPr/>
          </p:nvCxnSpPr>
          <p:spPr>
            <a:xfrm>
              <a:off x="8668595" y="5479944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8" name="Ellipse 617">
              <a:extLst>
                <a:ext uri="{FF2B5EF4-FFF2-40B4-BE49-F238E27FC236}">
                  <a16:creationId xmlns:a16="http://schemas.microsoft.com/office/drawing/2014/main" id="{3688610D-DC73-554A-89F0-B61B66951466}"/>
                </a:ext>
              </a:extLst>
            </p:cNvPr>
            <p:cNvSpPr/>
            <p:nvPr/>
          </p:nvSpPr>
          <p:spPr>
            <a:xfrm>
              <a:off x="9671494" y="539142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Ellipse 618">
              <a:extLst>
                <a:ext uri="{FF2B5EF4-FFF2-40B4-BE49-F238E27FC236}">
                  <a16:creationId xmlns:a16="http://schemas.microsoft.com/office/drawing/2014/main" id="{CCDC4CB6-65F4-ED4E-9DC3-74E801737C7C}"/>
                </a:ext>
              </a:extLst>
            </p:cNvPr>
            <p:cNvSpPr/>
            <p:nvPr/>
          </p:nvSpPr>
          <p:spPr>
            <a:xfrm>
              <a:off x="10261299" y="538560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0" name="Connecteur droit 619">
              <a:extLst>
                <a:ext uri="{FF2B5EF4-FFF2-40B4-BE49-F238E27FC236}">
                  <a16:creationId xmlns:a16="http://schemas.microsoft.com/office/drawing/2014/main" id="{7E835D0C-C698-3641-9092-B4A593242C1F}"/>
                </a:ext>
              </a:extLst>
            </p:cNvPr>
            <p:cNvCxnSpPr>
              <a:cxnSpLocks/>
              <a:stCxn id="618" idx="6"/>
              <a:endCxn id="619" idx="2"/>
            </p:cNvCxnSpPr>
            <p:nvPr/>
          </p:nvCxnSpPr>
          <p:spPr>
            <a:xfrm flipV="1">
              <a:off x="9854839" y="5474959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1" name="Connecteur droit 620">
              <a:extLst>
                <a:ext uri="{FF2B5EF4-FFF2-40B4-BE49-F238E27FC236}">
                  <a16:creationId xmlns:a16="http://schemas.microsoft.com/office/drawing/2014/main" id="{BF98488D-B8BB-9B45-826D-893847D8E617}"/>
                </a:ext>
              </a:extLst>
            </p:cNvPr>
            <p:cNvCxnSpPr>
              <a:cxnSpLocks/>
              <a:stCxn id="616" idx="6"/>
              <a:endCxn id="618" idx="2"/>
            </p:cNvCxnSpPr>
            <p:nvPr/>
          </p:nvCxnSpPr>
          <p:spPr>
            <a:xfrm flipV="1">
              <a:off x="9265124" y="5480780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2" name="Connecteur droit 621">
              <a:extLst>
                <a:ext uri="{FF2B5EF4-FFF2-40B4-BE49-F238E27FC236}">
                  <a16:creationId xmlns:a16="http://schemas.microsoft.com/office/drawing/2014/main" id="{50317DAC-7A9F-EA45-8B9C-19C6C759AAA1}"/>
                </a:ext>
              </a:extLst>
            </p:cNvPr>
            <p:cNvCxnSpPr>
              <a:cxnSpLocks/>
              <a:stCxn id="579" idx="4"/>
              <a:endCxn id="601" idx="0"/>
            </p:cNvCxnSpPr>
            <p:nvPr/>
          </p:nvCxnSpPr>
          <p:spPr>
            <a:xfrm>
              <a:off x="5263050" y="5087822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3" name="Connecteur droit 622">
              <a:extLst>
                <a:ext uri="{FF2B5EF4-FFF2-40B4-BE49-F238E27FC236}">
                  <a16:creationId xmlns:a16="http://schemas.microsoft.com/office/drawing/2014/main" id="{C8E4E7C3-C6CD-2346-9F28-56A6A17078B9}"/>
                </a:ext>
              </a:extLst>
            </p:cNvPr>
            <p:cNvCxnSpPr>
              <a:cxnSpLocks/>
              <a:stCxn id="497" idx="4"/>
              <a:endCxn id="580" idx="0"/>
            </p:cNvCxnSpPr>
            <p:nvPr/>
          </p:nvCxnSpPr>
          <p:spPr>
            <a:xfrm flipH="1">
              <a:off x="5809842" y="4564685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4" name="Connecteur droit 623">
              <a:extLst>
                <a:ext uri="{FF2B5EF4-FFF2-40B4-BE49-F238E27FC236}">
                  <a16:creationId xmlns:a16="http://schemas.microsoft.com/office/drawing/2014/main" id="{9D10FEF3-D6BD-904A-87A7-1E557074BF1A}"/>
                </a:ext>
              </a:extLst>
            </p:cNvPr>
            <p:cNvCxnSpPr>
              <a:cxnSpLocks/>
              <a:stCxn id="498" idx="4"/>
              <a:endCxn id="581" idx="0"/>
            </p:cNvCxnSpPr>
            <p:nvPr/>
          </p:nvCxnSpPr>
          <p:spPr>
            <a:xfrm flipH="1">
              <a:off x="6358003" y="4564301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5" name="Connecteur droit 624">
              <a:extLst>
                <a:ext uri="{FF2B5EF4-FFF2-40B4-BE49-F238E27FC236}">
                  <a16:creationId xmlns:a16="http://schemas.microsoft.com/office/drawing/2014/main" id="{35238361-0F7D-A54A-A49D-E5F1A37F7141}"/>
                </a:ext>
              </a:extLst>
            </p:cNvPr>
            <p:cNvCxnSpPr>
              <a:cxnSpLocks/>
              <a:stCxn id="499" idx="4"/>
              <a:endCxn id="582" idx="0"/>
            </p:cNvCxnSpPr>
            <p:nvPr/>
          </p:nvCxnSpPr>
          <p:spPr>
            <a:xfrm flipH="1">
              <a:off x="6870650" y="4564301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6" name="Connecteur droit 625">
              <a:extLst>
                <a:ext uri="{FF2B5EF4-FFF2-40B4-BE49-F238E27FC236}">
                  <a16:creationId xmlns:a16="http://schemas.microsoft.com/office/drawing/2014/main" id="{41F3386A-00EA-7440-8950-6620282AFB86}"/>
                </a:ext>
              </a:extLst>
            </p:cNvPr>
            <p:cNvCxnSpPr>
              <a:cxnSpLocks/>
              <a:stCxn id="500" idx="4"/>
              <a:endCxn id="583" idx="0"/>
            </p:cNvCxnSpPr>
            <p:nvPr/>
          </p:nvCxnSpPr>
          <p:spPr>
            <a:xfrm flipH="1">
              <a:off x="7422310" y="4560826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7" name="Connecteur droit 626">
              <a:extLst>
                <a:ext uri="{FF2B5EF4-FFF2-40B4-BE49-F238E27FC236}">
                  <a16:creationId xmlns:a16="http://schemas.microsoft.com/office/drawing/2014/main" id="{DD9872ED-6D02-E344-9D26-26B752F967CC}"/>
                </a:ext>
              </a:extLst>
            </p:cNvPr>
            <p:cNvCxnSpPr>
              <a:cxnSpLocks/>
              <a:stCxn id="501" idx="4"/>
              <a:endCxn id="584" idx="0"/>
            </p:cNvCxnSpPr>
            <p:nvPr/>
          </p:nvCxnSpPr>
          <p:spPr>
            <a:xfrm flipH="1">
              <a:off x="7991741" y="4560261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8" name="Connecteur droit 627">
              <a:extLst>
                <a:ext uri="{FF2B5EF4-FFF2-40B4-BE49-F238E27FC236}">
                  <a16:creationId xmlns:a16="http://schemas.microsoft.com/office/drawing/2014/main" id="{DAD54212-06B6-4145-8453-5B1D9C62FC06}"/>
                </a:ext>
              </a:extLst>
            </p:cNvPr>
            <p:cNvCxnSpPr>
              <a:cxnSpLocks/>
              <a:stCxn id="502" idx="4"/>
              <a:endCxn id="585" idx="0"/>
            </p:cNvCxnSpPr>
            <p:nvPr/>
          </p:nvCxnSpPr>
          <p:spPr>
            <a:xfrm flipH="1">
              <a:off x="8572218" y="4557221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9" name="Connecteur droit 628">
              <a:extLst>
                <a:ext uri="{FF2B5EF4-FFF2-40B4-BE49-F238E27FC236}">
                  <a16:creationId xmlns:a16="http://schemas.microsoft.com/office/drawing/2014/main" id="{51333866-5E95-3844-955A-540FFEE6FB52}"/>
                </a:ext>
              </a:extLst>
            </p:cNvPr>
            <p:cNvCxnSpPr>
              <a:cxnSpLocks/>
              <a:stCxn id="511" idx="4"/>
              <a:endCxn id="594" idx="0"/>
            </p:cNvCxnSpPr>
            <p:nvPr/>
          </p:nvCxnSpPr>
          <p:spPr>
            <a:xfrm flipH="1">
              <a:off x="9168747" y="4560261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0" name="Connecteur droit 629">
              <a:extLst>
                <a:ext uri="{FF2B5EF4-FFF2-40B4-BE49-F238E27FC236}">
                  <a16:creationId xmlns:a16="http://schemas.microsoft.com/office/drawing/2014/main" id="{9FCF4807-1F24-C34D-A77F-838CE57F3372}"/>
                </a:ext>
              </a:extLst>
            </p:cNvPr>
            <p:cNvCxnSpPr>
              <a:cxnSpLocks/>
              <a:stCxn id="543" idx="4"/>
              <a:endCxn id="596" idx="0"/>
            </p:cNvCxnSpPr>
            <p:nvPr/>
          </p:nvCxnSpPr>
          <p:spPr>
            <a:xfrm flipH="1">
              <a:off x="9758462" y="4558055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1" name="Connecteur droit 630">
              <a:extLst>
                <a:ext uri="{FF2B5EF4-FFF2-40B4-BE49-F238E27FC236}">
                  <a16:creationId xmlns:a16="http://schemas.microsoft.com/office/drawing/2014/main" id="{A8923AAE-A593-9944-AC49-2A961414AB4C}"/>
                </a:ext>
              </a:extLst>
            </p:cNvPr>
            <p:cNvCxnSpPr>
              <a:cxnSpLocks/>
              <a:stCxn id="561" idx="4"/>
              <a:endCxn id="597" idx="0"/>
            </p:cNvCxnSpPr>
            <p:nvPr/>
          </p:nvCxnSpPr>
          <p:spPr>
            <a:xfrm flipH="1">
              <a:off x="10348267" y="4552235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2" name="Connecteur droit 631">
              <a:extLst>
                <a:ext uri="{FF2B5EF4-FFF2-40B4-BE49-F238E27FC236}">
                  <a16:creationId xmlns:a16="http://schemas.microsoft.com/office/drawing/2014/main" id="{5291809F-7393-EE47-9168-94D63A4D67D7}"/>
                </a:ext>
              </a:extLst>
            </p:cNvPr>
            <p:cNvCxnSpPr>
              <a:cxnSpLocks/>
              <a:stCxn id="580" idx="4"/>
              <a:endCxn id="602" idx="0"/>
            </p:cNvCxnSpPr>
            <p:nvPr/>
          </p:nvCxnSpPr>
          <p:spPr>
            <a:xfrm>
              <a:off x="5809842" y="5088402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3" name="Connecteur droit 632">
              <a:extLst>
                <a:ext uri="{FF2B5EF4-FFF2-40B4-BE49-F238E27FC236}">
                  <a16:creationId xmlns:a16="http://schemas.microsoft.com/office/drawing/2014/main" id="{54405538-E28B-814C-B0A5-2A116BB0656A}"/>
                </a:ext>
              </a:extLst>
            </p:cNvPr>
            <p:cNvCxnSpPr>
              <a:cxnSpLocks/>
              <a:stCxn id="581" idx="4"/>
              <a:endCxn id="603" idx="0"/>
            </p:cNvCxnSpPr>
            <p:nvPr/>
          </p:nvCxnSpPr>
          <p:spPr>
            <a:xfrm>
              <a:off x="6358003" y="5088018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4" name="Connecteur droit 633">
              <a:extLst>
                <a:ext uri="{FF2B5EF4-FFF2-40B4-BE49-F238E27FC236}">
                  <a16:creationId xmlns:a16="http://schemas.microsoft.com/office/drawing/2014/main" id="{86B161FC-5750-904C-AF37-B8BBCE2D8771}"/>
                </a:ext>
              </a:extLst>
            </p:cNvPr>
            <p:cNvCxnSpPr>
              <a:cxnSpLocks/>
              <a:stCxn id="582" idx="4"/>
              <a:endCxn id="604" idx="0"/>
            </p:cNvCxnSpPr>
            <p:nvPr/>
          </p:nvCxnSpPr>
          <p:spPr>
            <a:xfrm>
              <a:off x="6870650" y="5088018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5" name="Connecteur droit 634">
              <a:extLst>
                <a:ext uri="{FF2B5EF4-FFF2-40B4-BE49-F238E27FC236}">
                  <a16:creationId xmlns:a16="http://schemas.microsoft.com/office/drawing/2014/main" id="{D8346DEF-A42D-234C-A134-C5F8AB582F3A}"/>
                </a:ext>
              </a:extLst>
            </p:cNvPr>
            <p:cNvCxnSpPr>
              <a:cxnSpLocks/>
              <a:stCxn id="583" idx="4"/>
              <a:endCxn id="605" idx="0"/>
            </p:cNvCxnSpPr>
            <p:nvPr/>
          </p:nvCxnSpPr>
          <p:spPr>
            <a:xfrm>
              <a:off x="7422310" y="5084542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6" name="Connecteur droit 635">
              <a:extLst>
                <a:ext uri="{FF2B5EF4-FFF2-40B4-BE49-F238E27FC236}">
                  <a16:creationId xmlns:a16="http://schemas.microsoft.com/office/drawing/2014/main" id="{FE04D4CC-40BD-C947-AD4D-79BC19AEE9CA}"/>
                </a:ext>
              </a:extLst>
            </p:cNvPr>
            <p:cNvCxnSpPr>
              <a:cxnSpLocks/>
              <a:stCxn id="584" idx="4"/>
              <a:endCxn id="606" idx="0"/>
            </p:cNvCxnSpPr>
            <p:nvPr/>
          </p:nvCxnSpPr>
          <p:spPr>
            <a:xfrm>
              <a:off x="7991741" y="5083978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7" name="Connecteur droit 636">
              <a:extLst>
                <a:ext uri="{FF2B5EF4-FFF2-40B4-BE49-F238E27FC236}">
                  <a16:creationId xmlns:a16="http://schemas.microsoft.com/office/drawing/2014/main" id="{A7EBDE51-68E3-754E-B18F-ACAC9F8D4FFA}"/>
                </a:ext>
              </a:extLst>
            </p:cNvPr>
            <p:cNvCxnSpPr>
              <a:cxnSpLocks/>
              <a:stCxn id="585" idx="4"/>
              <a:endCxn id="607" idx="0"/>
            </p:cNvCxnSpPr>
            <p:nvPr/>
          </p:nvCxnSpPr>
          <p:spPr>
            <a:xfrm>
              <a:off x="8572218" y="5080937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8" name="Connecteur droit 637">
              <a:extLst>
                <a:ext uri="{FF2B5EF4-FFF2-40B4-BE49-F238E27FC236}">
                  <a16:creationId xmlns:a16="http://schemas.microsoft.com/office/drawing/2014/main" id="{37544AA9-84CB-264B-85FD-3F218F10C09B}"/>
                </a:ext>
              </a:extLst>
            </p:cNvPr>
            <p:cNvCxnSpPr>
              <a:cxnSpLocks/>
              <a:stCxn id="594" idx="4"/>
              <a:endCxn id="616" idx="0"/>
            </p:cNvCxnSpPr>
            <p:nvPr/>
          </p:nvCxnSpPr>
          <p:spPr>
            <a:xfrm>
              <a:off x="9168747" y="5083978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9" name="Connecteur droit 638">
              <a:extLst>
                <a:ext uri="{FF2B5EF4-FFF2-40B4-BE49-F238E27FC236}">
                  <a16:creationId xmlns:a16="http://schemas.microsoft.com/office/drawing/2014/main" id="{5482DBB8-FC0A-C945-920E-8DC6550B8CE4}"/>
                </a:ext>
              </a:extLst>
            </p:cNvPr>
            <p:cNvCxnSpPr>
              <a:cxnSpLocks/>
              <a:stCxn id="596" idx="4"/>
              <a:endCxn id="618" idx="0"/>
            </p:cNvCxnSpPr>
            <p:nvPr/>
          </p:nvCxnSpPr>
          <p:spPr>
            <a:xfrm>
              <a:off x="9758462" y="5081771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0" name="Connecteur droit 639">
              <a:extLst>
                <a:ext uri="{FF2B5EF4-FFF2-40B4-BE49-F238E27FC236}">
                  <a16:creationId xmlns:a16="http://schemas.microsoft.com/office/drawing/2014/main" id="{CCF68B5E-8DFC-4541-98F9-8534F2C16FD4}"/>
                </a:ext>
              </a:extLst>
            </p:cNvPr>
            <p:cNvCxnSpPr>
              <a:cxnSpLocks/>
              <a:stCxn id="597" idx="4"/>
              <a:endCxn id="619" idx="0"/>
            </p:cNvCxnSpPr>
            <p:nvPr/>
          </p:nvCxnSpPr>
          <p:spPr>
            <a:xfrm>
              <a:off x="10348267" y="5075951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1" name="Ellipse 640">
              <a:extLst>
                <a:ext uri="{FF2B5EF4-FFF2-40B4-BE49-F238E27FC236}">
                  <a16:creationId xmlns:a16="http://schemas.microsoft.com/office/drawing/2014/main" id="{1FBB70EA-63A1-514A-8269-0585498CA6B7}"/>
                </a:ext>
              </a:extLst>
            </p:cNvPr>
            <p:cNvSpPr/>
            <p:nvPr/>
          </p:nvSpPr>
          <p:spPr>
            <a:xfrm>
              <a:off x="5176082" y="588684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2" name="Ellipse 641">
              <a:extLst>
                <a:ext uri="{FF2B5EF4-FFF2-40B4-BE49-F238E27FC236}">
                  <a16:creationId xmlns:a16="http://schemas.microsoft.com/office/drawing/2014/main" id="{05C9385F-D643-644F-B80F-029AABEE5314}"/>
                </a:ext>
              </a:extLst>
            </p:cNvPr>
            <p:cNvSpPr/>
            <p:nvPr/>
          </p:nvSpPr>
          <p:spPr>
            <a:xfrm>
              <a:off x="5722874" y="588742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3" name="Ellipse 642">
              <a:extLst>
                <a:ext uri="{FF2B5EF4-FFF2-40B4-BE49-F238E27FC236}">
                  <a16:creationId xmlns:a16="http://schemas.microsoft.com/office/drawing/2014/main" id="{50F45953-A6BE-954B-9112-86306DF74193}"/>
                </a:ext>
              </a:extLst>
            </p:cNvPr>
            <p:cNvSpPr/>
            <p:nvPr/>
          </p:nvSpPr>
          <p:spPr>
            <a:xfrm>
              <a:off x="6271035" y="588703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4" name="Ellipse 643">
              <a:extLst>
                <a:ext uri="{FF2B5EF4-FFF2-40B4-BE49-F238E27FC236}">
                  <a16:creationId xmlns:a16="http://schemas.microsoft.com/office/drawing/2014/main" id="{BFDAE6FA-6B26-5146-88EB-E1E81FC01B89}"/>
                </a:ext>
              </a:extLst>
            </p:cNvPr>
            <p:cNvSpPr/>
            <p:nvPr/>
          </p:nvSpPr>
          <p:spPr>
            <a:xfrm>
              <a:off x="6783682" y="588703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5" name="Ellipse 644">
              <a:extLst>
                <a:ext uri="{FF2B5EF4-FFF2-40B4-BE49-F238E27FC236}">
                  <a16:creationId xmlns:a16="http://schemas.microsoft.com/office/drawing/2014/main" id="{67AC3C45-FB92-334C-AE0E-E0F0881AEF11}"/>
                </a:ext>
              </a:extLst>
            </p:cNvPr>
            <p:cNvSpPr/>
            <p:nvPr/>
          </p:nvSpPr>
          <p:spPr>
            <a:xfrm>
              <a:off x="7335342" y="588356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6" name="Ellipse 645">
              <a:extLst>
                <a:ext uri="{FF2B5EF4-FFF2-40B4-BE49-F238E27FC236}">
                  <a16:creationId xmlns:a16="http://schemas.microsoft.com/office/drawing/2014/main" id="{477FC82A-600F-5641-BAF5-7DD213E9A394}"/>
                </a:ext>
              </a:extLst>
            </p:cNvPr>
            <p:cNvSpPr/>
            <p:nvPr/>
          </p:nvSpPr>
          <p:spPr>
            <a:xfrm>
              <a:off x="7904773" y="588299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7" name="Ellipse 646">
              <a:extLst>
                <a:ext uri="{FF2B5EF4-FFF2-40B4-BE49-F238E27FC236}">
                  <a16:creationId xmlns:a16="http://schemas.microsoft.com/office/drawing/2014/main" id="{7994AC74-1F0B-164A-A37C-D752F71C1ABD}"/>
                </a:ext>
              </a:extLst>
            </p:cNvPr>
            <p:cNvSpPr/>
            <p:nvPr/>
          </p:nvSpPr>
          <p:spPr>
            <a:xfrm>
              <a:off x="8485250" y="587995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48" name="Connecteur droit 647">
              <a:extLst>
                <a:ext uri="{FF2B5EF4-FFF2-40B4-BE49-F238E27FC236}">
                  <a16:creationId xmlns:a16="http://schemas.microsoft.com/office/drawing/2014/main" id="{AF9F1894-7666-8C44-A249-F73F34EA28BC}"/>
                </a:ext>
              </a:extLst>
            </p:cNvPr>
            <p:cNvCxnSpPr>
              <a:cxnSpLocks/>
              <a:stCxn id="641" idx="6"/>
              <a:endCxn id="642" idx="2"/>
            </p:cNvCxnSpPr>
            <p:nvPr/>
          </p:nvCxnSpPr>
          <p:spPr>
            <a:xfrm>
              <a:off x="5359426" y="5976193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9" name="Connecteur droit 648">
              <a:extLst>
                <a:ext uri="{FF2B5EF4-FFF2-40B4-BE49-F238E27FC236}">
                  <a16:creationId xmlns:a16="http://schemas.microsoft.com/office/drawing/2014/main" id="{022B33C0-6892-594C-ADE2-C3D27D9028F5}"/>
                </a:ext>
              </a:extLst>
            </p:cNvPr>
            <p:cNvCxnSpPr>
              <a:cxnSpLocks/>
              <a:stCxn id="646" idx="6"/>
              <a:endCxn id="647" idx="2"/>
            </p:cNvCxnSpPr>
            <p:nvPr/>
          </p:nvCxnSpPr>
          <p:spPr>
            <a:xfrm flipV="1">
              <a:off x="8088116" y="5969308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0" name="Connecteur droit 649">
              <a:extLst>
                <a:ext uri="{FF2B5EF4-FFF2-40B4-BE49-F238E27FC236}">
                  <a16:creationId xmlns:a16="http://schemas.microsoft.com/office/drawing/2014/main" id="{68DF1A8A-24E2-104D-B6D6-57978B0ABF9E}"/>
                </a:ext>
              </a:extLst>
            </p:cNvPr>
            <p:cNvCxnSpPr>
              <a:cxnSpLocks/>
              <a:stCxn id="645" idx="6"/>
              <a:endCxn id="646" idx="2"/>
            </p:cNvCxnSpPr>
            <p:nvPr/>
          </p:nvCxnSpPr>
          <p:spPr>
            <a:xfrm flipV="1">
              <a:off x="7518687" y="5972350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1" name="Connecteur droit 650">
              <a:extLst>
                <a:ext uri="{FF2B5EF4-FFF2-40B4-BE49-F238E27FC236}">
                  <a16:creationId xmlns:a16="http://schemas.microsoft.com/office/drawing/2014/main" id="{7604EFBB-8AC4-0F49-A4A4-B81A2F5CF2B7}"/>
                </a:ext>
              </a:extLst>
            </p:cNvPr>
            <p:cNvCxnSpPr>
              <a:cxnSpLocks/>
              <a:stCxn id="644" idx="6"/>
              <a:endCxn id="645" idx="2"/>
            </p:cNvCxnSpPr>
            <p:nvPr/>
          </p:nvCxnSpPr>
          <p:spPr>
            <a:xfrm flipV="1">
              <a:off x="6967028" y="5972913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2" name="Connecteur droit 651">
              <a:extLst>
                <a:ext uri="{FF2B5EF4-FFF2-40B4-BE49-F238E27FC236}">
                  <a16:creationId xmlns:a16="http://schemas.microsoft.com/office/drawing/2014/main" id="{2A3B7911-4341-A249-B5CD-9591B5BE52FD}"/>
                </a:ext>
              </a:extLst>
            </p:cNvPr>
            <p:cNvCxnSpPr>
              <a:cxnSpLocks/>
              <a:stCxn id="643" idx="6"/>
              <a:endCxn id="644" idx="2"/>
            </p:cNvCxnSpPr>
            <p:nvPr/>
          </p:nvCxnSpPr>
          <p:spPr>
            <a:xfrm>
              <a:off x="6454378" y="5976389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3" name="Connecteur droit 652">
              <a:extLst>
                <a:ext uri="{FF2B5EF4-FFF2-40B4-BE49-F238E27FC236}">
                  <a16:creationId xmlns:a16="http://schemas.microsoft.com/office/drawing/2014/main" id="{612147A1-47BE-E249-A1C8-3CDA9576A017}"/>
                </a:ext>
              </a:extLst>
            </p:cNvPr>
            <p:cNvCxnSpPr>
              <a:cxnSpLocks/>
              <a:stCxn id="642" idx="6"/>
              <a:endCxn id="643" idx="2"/>
            </p:cNvCxnSpPr>
            <p:nvPr/>
          </p:nvCxnSpPr>
          <p:spPr>
            <a:xfrm flipV="1">
              <a:off x="5906220" y="5976389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4" name="Connecteur droit 653">
              <a:extLst>
                <a:ext uri="{FF2B5EF4-FFF2-40B4-BE49-F238E27FC236}">
                  <a16:creationId xmlns:a16="http://schemas.microsoft.com/office/drawing/2014/main" id="{CBEDF6C4-314B-4B4D-B894-31B4D7A703A8}"/>
                </a:ext>
              </a:extLst>
            </p:cNvPr>
            <p:cNvCxnSpPr/>
            <p:nvPr/>
          </p:nvCxnSpPr>
          <p:spPr>
            <a:xfrm>
              <a:off x="4817339" y="5975613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5" name="Connecteur droit 654">
              <a:extLst>
                <a:ext uri="{FF2B5EF4-FFF2-40B4-BE49-F238E27FC236}">
                  <a16:creationId xmlns:a16="http://schemas.microsoft.com/office/drawing/2014/main" id="{84685F41-37E0-6D4A-A101-35211730C567}"/>
                </a:ext>
              </a:extLst>
            </p:cNvPr>
            <p:cNvCxnSpPr/>
            <p:nvPr/>
          </p:nvCxnSpPr>
          <p:spPr>
            <a:xfrm>
              <a:off x="10459855" y="5963162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6" name="Ellipse 655">
              <a:extLst>
                <a:ext uri="{FF2B5EF4-FFF2-40B4-BE49-F238E27FC236}">
                  <a16:creationId xmlns:a16="http://schemas.microsoft.com/office/drawing/2014/main" id="{B7887967-63B3-5C46-A85B-9D42C185B3D7}"/>
                </a:ext>
              </a:extLst>
            </p:cNvPr>
            <p:cNvSpPr/>
            <p:nvPr/>
          </p:nvSpPr>
          <p:spPr>
            <a:xfrm>
              <a:off x="9081779" y="588299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57" name="Connecteur droit 656">
              <a:extLst>
                <a:ext uri="{FF2B5EF4-FFF2-40B4-BE49-F238E27FC236}">
                  <a16:creationId xmlns:a16="http://schemas.microsoft.com/office/drawing/2014/main" id="{A22FD2D8-2DF9-444C-BF88-F90F6819A752}"/>
                </a:ext>
              </a:extLst>
            </p:cNvPr>
            <p:cNvCxnSpPr>
              <a:cxnSpLocks/>
              <a:stCxn id="647" idx="6"/>
              <a:endCxn id="656" idx="2"/>
            </p:cNvCxnSpPr>
            <p:nvPr/>
          </p:nvCxnSpPr>
          <p:spPr>
            <a:xfrm>
              <a:off x="8668595" y="5969308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8" name="Ellipse 657">
              <a:extLst>
                <a:ext uri="{FF2B5EF4-FFF2-40B4-BE49-F238E27FC236}">
                  <a16:creationId xmlns:a16="http://schemas.microsoft.com/office/drawing/2014/main" id="{79E08EAE-6A75-F04E-9157-057528631367}"/>
                </a:ext>
              </a:extLst>
            </p:cNvPr>
            <p:cNvSpPr/>
            <p:nvPr/>
          </p:nvSpPr>
          <p:spPr>
            <a:xfrm>
              <a:off x="9671494" y="588079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9" name="Ellipse 658">
              <a:extLst>
                <a:ext uri="{FF2B5EF4-FFF2-40B4-BE49-F238E27FC236}">
                  <a16:creationId xmlns:a16="http://schemas.microsoft.com/office/drawing/2014/main" id="{556EE1BC-D4A3-984B-BD4B-3A178CD367BD}"/>
                </a:ext>
              </a:extLst>
            </p:cNvPr>
            <p:cNvSpPr/>
            <p:nvPr/>
          </p:nvSpPr>
          <p:spPr>
            <a:xfrm>
              <a:off x="10261299" y="587497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60" name="Connecteur droit 659">
              <a:extLst>
                <a:ext uri="{FF2B5EF4-FFF2-40B4-BE49-F238E27FC236}">
                  <a16:creationId xmlns:a16="http://schemas.microsoft.com/office/drawing/2014/main" id="{1A68345F-C07D-5B4C-BA5E-8EBBC40D7B8B}"/>
                </a:ext>
              </a:extLst>
            </p:cNvPr>
            <p:cNvCxnSpPr>
              <a:cxnSpLocks/>
              <a:stCxn id="658" idx="6"/>
              <a:endCxn id="659" idx="2"/>
            </p:cNvCxnSpPr>
            <p:nvPr/>
          </p:nvCxnSpPr>
          <p:spPr>
            <a:xfrm flipV="1">
              <a:off x="9854839" y="5964323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1" name="Connecteur droit 660">
              <a:extLst>
                <a:ext uri="{FF2B5EF4-FFF2-40B4-BE49-F238E27FC236}">
                  <a16:creationId xmlns:a16="http://schemas.microsoft.com/office/drawing/2014/main" id="{7145FEF3-EE94-5A46-8101-DD323B413421}"/>
                </a:ext>
              </a:extLst>
            </p:cNvPr>
            <p:cNvCxnSpPr>
              <a:cxnSpLocks/>
              <a:stCxn id="656" idx="6"/>
              <a:endCxn id="658" idx="2"/>
            </p:cNvCxnSpPr>
            <p:nvPr/>
          </p:nvCxnSpPr>
          <p:spPr>
            <a:xfrm flipV="1">
              <a:off x="9265124" y="5970144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2" name="Connecteur droit 661">
              <a:extLst>
                <a:ext uri="{FF2B5EF4-FFF2-40B4-BE49-F238E27FC236}">
                  <a16:creationId xmlns:a16="http://schemas.microsoft.com/office/drawing/2014/main" id="{9BFC7D1E-B905-BF4E-865E-B75057BBA552}"/>
                </a:ext>
              </a:extLst>
            </p:cNvPr>
            <p:cNvCxnSpPr>
              <a:cxnSpLocks/>
              <a:stCxn id="601" idx="4"/>
              <a:endCxn id="641" idx="0"/>
            </p:cNvCxnSpPr>
            <p:nvPr/>
          </p:nvCxnSpPr>
          <p:spPr>
            <a:xfrm>
              <a:off x="5267755" y="5576182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3" name="Connecteur droit 662">
              <a:extLst>
                <a:ext uri="{FF2B5EF4-FFF2-40B4-BE49-F238E27FC236}">
                  <a16:creationId xmlns:a16="http://schemas.microsoft.com/office/drawing/2014/main" id="{2B091AEF-18C8-7742-AD29-A68E52F3730A}"/>
                </a:ext>
              </a:extLst>
            </p:cNvPr>
            <p:cNvCxnSpPr>
              <a:cxnSpLocks/>
              <a:stCxn id="602" idx="4"/>
              <a:endCxn id="642" idx="0"/>
            </p:cNvCxnSpPr>
            <p:nvPr/>
          </p:nvCxnSpPr>
          <p:spPr>
            <a:xfrm>
              <a:off x="5814547" y="5576761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4" name="Connecteur droit 663">
              <a:extLst>
                <a:ext uri="{FF2B5EF4-FFF2-40B4-BE49-F238E27FC236}">
                  <a16:creationId xmlns:a16="http://schemas.microsoft.com/office/drawing/2014/main" id="{310FE79D-3246-944D-A3F3-FB3C596F091A}"/>
                </a:ext>
              </a:extLst>
            </p:cNvPr>
            <p:cNvCxnSpPr>
              <a:cxnSpLocks/>
              <a:stCxn id="603" idx="4"/>
              <a:endCxn id="643" idx="0"/>
            </p:cNvCxnSpPr>
            <p:nvPr/>
          </p:nvCxnSpPr>
          <p:spPr>
            <a:xfrm>
              <a:off x="6362708" y="5576378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5" name="Connecteur droit 664">
              <a:extLst>
                <a:ext uri="{FF2B5EF4-FFF2-40B4-BE49-F238E27FC236}">
                  <a16:creationId xmlns:a16="http://schemas.microsoft.com/office/drawing/2014/main" id="{DF6F9515-F99C-5E43-BFC0-6F9F51BDE834}"/>
                </a:ext>
              </a:extLst>
            </p:cNvPr>
            <p:cNvCxnSpPr>
              <a:cxnSpLocks/>
              <a:stCxn id="604" idx="4"/>
              <a:endCxn id="644" idx="0"/>
            </p:cNvCxnSpPr>
            <p:nvPr/>
          </p:nvCxnSpPr>
          <p:spPr>
            <a:xfrm>
              <a:off x="6875355" y="5576378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6" name="Connecteur droit 665">
              <a:extLst>
                <a:ext uri="{FF2B5EF4-FFF2-40B4-BE49-F238E27FC236}">
                  <a16:creationId xmlns:a16="http://schemas.microsoft.com/office/drawing/2014/main" id="{8185053C-9234-2A48-AEE2-B58AA8B254F8}"/>
                </a:ext>
              </a:extLst>
            </p:cNvPr>
            <p:cNvCxnSpPr>
              <a:cxnSpLocks/>
              <a:stCxn id="605" idx="4"/>
              <a:endCxn id="645" idx="0"/>
            </p:cNvCxnSpPr>
            <p:nvPr/>
          </p:nvCxnSpPr>
          <p:spPr>
            <a:xfrm>
              <a:off x="7427015" y="5572902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7" name="Connecteur droit 666">
              <a:extLst>
                <a:ext uri="{FF2B5EF4-FFF2-40B4-BE49-F238E27FC236}">
                  <a16:creationId xmlns:a16="http://schemas.microsoft.com/office/drawing/2014/main" id="{7C830B5D-4612-FF40-82BA-D4B8BE9B5557}"/>
                </a:ext>
              </a:extLst>
            </p:cNvPr>
            <p:cNvCxnSpPr>
              <a:cxnSpLocks/>
              <a:stCxn id="606" idx="4"/>
              <a:endCxn id="646" idx="0"/>
            </p:cNvCxnSpPr>
            <p:nvPr/>
          </p:nvCxnSpPr>
          <p:spPr>
            <a:xfrm>
              <a:off x="7996446" y="5572338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8" name="Connecteur droit 667">
              <a:extLst>
                <a:ext uri="{FF2B5EF4-FFF2-40B4-BE49-F238E27FC236}">
                  <a16:creationId xmlns:a16="http://schemas.microsoft.com/office/drawing/2014/main" id="{5725B6B3-555E-264E-A4BA-A079512C190F}"/>
                </a:ext>
              </a:extLst>
            </p:cNvPr>
            <p:cNvCxnSpPr>
              <a:cxnSpLocks/>
              <a:stCxn id="607" idx="4"/>
              <a:endCxn id="647" idx="0"/>
            </p:cNvCxnSpPr>
            <p:nvPr/>
          </p:nvCxnSpPr>
          <p:spPr>
            <a:xfrm>
              <a:off x="8576923" y="5569297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9" name="Connecteur droit 668">
              <a:extLst>
                <a:ext uri="{FF2B5EF4-FFF2-40B4-BE49-F238E27FC236}">
                  <a16:creationId xmlns:a16="http://schemas.microsoft.com/office/drawing/2014/main" id="{E89C11C3-F7A3-B44D-A56F-0C4ADA539354}"/>
                </a:ext>
              </a:extLst>
            </p:cNvPr>
            <p:cNvCxnSpPr>
              <a:cxnSpLocks/>
              <a:stCxn id="616" idx="4"/>
              <a:endCxn id="656" idx="0"/>
            </p:cNvCxnSpPr>
            <p:nvPr/>
          </p:nvCxnSpPr>
          <p:spPr>
            <a:xfrm>
              <a:off x="9173452" y="5572338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0" name="Connecteur droit 669">
              <a:extLst>
                <a:ext uri="{FF2B5EF4-FFF2-40B4-BE49-F238E27FC236}">
                  <a16:creationId xmlns:a16="http://schemas.microsoft.com/office/drawing/2014/main" id="{98E19671-5C51-614E-A913-4C225A6C69F7}"/>
                </a:ext>
              </a:extLst>
            </p:cNvPr>
            <p:cNvCxnSpPr>
              <a:cxnSpLocks/>
              <a:stCxn id="618" idx="4"/>
              <a:endCxn id="658" idx="0"/>
            </p:cNvCxnSpPr>
            <p:nvPr/>
          </p:nvCxnSpPr>
          <p:spPr>
            <a:xfrm>
              <a:off x="9763167" y="5570131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1" name="Connecteur droit 670">
              <a:extLst>
                <a:ext uri="{FF2B5EF4-FFF2-40B4-BE49-F238E27FC236}">
                  <a16:creationId xmlns:a16="http://schemas.microsoft.com/office/drawing/2014/main" id="{588E014A-4164-1543-B484-C845D29757ED}"/>
                </a:ext>
              </a:extLst>
            </p:cNvPr>
            <p:cNvCxnSpPr>
              <a:cxnSpLocks/>
              <a:stCxn id="619" idx="4"/>
              <a:endCxn id="659" idx="0"/>
            </p:cNvCxnSpPr>
            <p:nvPr/>
          </p:nvCxnSpPr>
          <p:spPr>
            <a:xfrm>
              <a:off x="10352972" y="5564311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9746120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BE55A1-8D45-E34C-9480-060573DAA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Optimality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FCE953F-2156-4742-B8F0-9E91C0484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972339" cy="4351338"/>
          </a:xfrm>
        </p:spPr>
        <p:txBody>
          <a:bodyPr/>
          <a:lstStyle/>
          <a:p>
            <a:r>
              <a:rPr lang="fr-FR" dirty="0"/>
              <a:t>2 robots </a:t>
            </a:r>
          </a:p>
          <a:p>
            <a:r>
              <a:rPr lang="fr-FR" dirty="0"/>
              <a:t>1 </a:t>
            </a:r>
            <a:r>
              <a:rPr lang="fr-FR" dirty="0" err="1"/>
              <a:t>color</a:t>
            </a:r>
            <a:endParaRPr lang="fr-FR" dirty="0"/>
          </a:p>
          <a:p>
            <a:r>
              <a:rPr lang="fr-FR" dirty="0" err="1"/>
              <a:t>Visibility</a:t>
            </a:r>
            <a:r>
              <a:rPr lang="fr-FR" dirty="0"/>
              <a:t> range: </a:t>
            </a:r>
            <a:r>
              <a:rPr lang="fr-FR" dirty="0" err="1"/>
              <a:t>finite</a:t>
            </a:r>
            <a:endParaRPr lang="fr-FR" dirty="0"/>
          </a:p>
          <a:p>
            <a:pPr marL="457200" lvl="1" indent="0" algn="ctr">
              <a:buNone/>
            </a:pPr>
            <a:endParaRPr lang="fr-FR" sz="2000" dirty="0"/>
          </a:p>
          <a:p>
            <a:pPr marL="457200" lvl="1" indent="0" algn="ctr">
              <a:buNone/>
            </a:pPr>
            <a:r>
              <a:rPr lang="fr-FR" sz="2000" dirty="0"/>
              <a:t>In a large </a:t>
            </a:r>
            <a:r>
              <a:rPr lang="fr-FR" sz="2000" dirty="0" err="1"/>
              <a:t>enough</a:t>
            </a:r>
            <a:r>
              <a:rPr lang="fr-FR" sz="2000" dirty="0"/>
              <a:t> </a:t>
            </a:r>
            <a:r>
              <a:rPr lang="fr-FR" sz="2000" dirty="0" err="1"/>
              <a:t>grid</a:t>
            </a:r>
            <a:r>
              <a:rPr lang="fr-FR" sz="2000" dirty="0"/>
              <a:t>,</a:t>
            </a:r>
          </a:p>
          <a:p>
            <a:pPr marL="457200" lvl="1" indent="0" algn="ctr">
              <a:buNone/>
            </a:pPr>
            <a:r>
              <a:rPr lang="fr-FR" sz="2000" dirty="0"/>
              <a:t>a robot </a:t>
            </a:r>
            <a:r>
              <a:rPr lang="fr-FR" sz="2000" dirty="0" err="1"/>
              <a:t>eventually</a:t>
            </a:r>
            <a:r>
              <a:rPr lang="fr-FR" sz="2000" dirty="0"/>
              <a:t> </a:t>
            </a:r>
            <a:r>
              <a:rPr lang="fr-FR" sz="2000" dirty="0" err="1"/>
              <a:t>reaches</a:t>
            </a:r>
            <a:r>
              <a:rPr lang="fr-FR" sz="2000" dirty="0"/>
              <a:t> a center </a:t>
            </a:r>
            <a:r>
              <a:rPr lang="fr-FR" sz="2000" dirty="0" err="1"/>
              <a:t>where</a:t>
            </a:r>
            <a:r>
              <a:rPr lang="fr-FR" sz="2000" dirty="0"/>
              <a:t> </a:t>
            </a:r>
            <a:r>
              <a:rPr lang="fr-FR" sz="2000" dirty="0" err="1"/>
              <a:t>it</a:t>
            </a:r>
            <a:r>
              <a:rPr lang="fr-FR" sz="2000" dirty="0"/>
              <a:t> </a:t>
            </a:r>
            <a:r>
              <a:rPr lang="fr-FR" sz="2000" dirty="0" err="1"/>
              <a:t>sees</a:t>
            </a:r>
            <a:r>
              <a:rPr lang="fr-FR" sz="2000" dirty="0"/>
              <a:t> no </a:t>
            </a:r>
            <a:r>
              <a:rPr lang="fr-FR" sz="2000" dirty="0" err="1"/>
              <a:t>wall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C7053A3-5C8A-9542-BE06-09B193B4D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GRASTA'2022, Porquerolles</a:t>
            </a:r>
          </a:p>
        </p:txBody>
      </p:sp>
      <p:grpSp>
        <p:nvGrpSpPr>
          <p:cNvPr id="318" name="Groupe 317">
            <a:extLst>
              <a:ext uri="{FF2B5EF4-FFF2-40B4-BE49-F238E27FC236}">
                <a16:creationId xmlns:a16="http://schemas.microsoft.com/office/drawing/2014/main" id="{E0DAB922-0139-5747-800E-FB714C38392F}"/>
              </a:ext>
            </a:extLst>
          </p:cNvPr>
          <p:cNvGrpSpPr/>
          <p:nvPr/>
        </p:nvGrpSpPr>
        <p:grpSpPr>
          <a:xfrm>
            <a:off x="4812634" y="252910"/>
            <a:ext cx="6015787" cy="6236867"/>
            <a:chOff x="4812634" y="252910"/>
            <a:chExt cx="6015787" cy="6236867"/>
          </a:xfrm>
        </p:grpSpPr>
        <p:sp>
          <p:nvSpPr>
            <p:cNvPr id="319" name="Ellipse 318">
              <a:extLst>
                <a:ext uri="{FF2B5EF4-FFF2-40B4-BE49-F238E27FC236}">
                  <a16:creationId xmlns:a16="http://schemas.microsoft.com/office/drawing/2014/main" id="{6B9DA39F-5544-EC49-B146-0889BC68B732}"/>
                </a:ext>
              </a:extLst>
            </p:cNvPr>
            <p:cNvSpPr/>
            <p:nvPr/>
          </p:nvSpPr>
          <p:spPr>
            <a:xfrm>
              <a:off x="5188255" y="176049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Ellipse 319">
              <a:extLst>
                <a:ext uri="{FF2B5EF4-FFF2-40B4-BE49-F238E27FC236}">
                  <a16:creationId xmlns:a16="http://schemas.microsoft.com/office/drawing/2014/main" id="{91EFB653-B47C-CF48-AE64-FFDD56792D27}"/>
                </a:ext>
              </a:extLst>
            </p:cNvPr>
            <p:cNvSpPr/>
            <p:nvPr/>
          </p:nvSpPr>
          <p:spPr>
            <a:xfrm>
              <a:off x="5735048" y="1761072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Ellipse 320">
              <a:extLst>
                <a:ext uri="{FF2B5EF4-FFF2-40B4-BE49-F238E27FC236}">
                  <a16:creationId xmlns:a16="http://schemas.microsoft.com/office/drawing/2014/main" id="{83EED9E1-ABA5-2048-BDD4-B4047B409E00}"/>
                </a:ext>
              </a:extLst>
            </p:cNvPr>
            <p:cNvSpPr/>
            <p:nvPr/>
          </p:nvSpPr>
          <p:spPr>
            <a:xfrm>
              <a:off x="6283207" y="176068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Ellipse 323">
              <a:extLst>
                <a:ext uri="{FF2B5EF4-FFF2-40B4-BE49-F238E27FC236}">
                  <a16:creationId xmlns:a16="http://schemas.microsoft.com/office/drawing/2014/main" id="{4000082B-22D4-6646-86AE-EED1A225A8C6}"/>
                </a:ext>
              </a:extLst>
            </p:cNvPr>
            <p:cNvSpPr/>
            <p:nvPr/>
          </p:nvSpPr>
          <p:spPr>
            <a:xfrm>
              <a:off x="6795855" y="176068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325" name="Ellipse 324">
              <a:extLst>
                <a:ext uri="{FF2B5EF4-FFF2-40B4-BE49-F238E27FC236}">
                  <a16:creationId xmlns:a16="http://schemas.microsoft.com/office/drawing/2014/main" id="{4C6DC118-117E-3F47-A92C-8DACB67F9A1D}"/>
                </a:ext>
              </a:extLst>
            </p:cNvPr>
            <p:cNvSpPr/>
            <p:nvPr/>
          </p:nvSpPr>
          <p:spPr>
            <a:xfrm>
              <a:off x="7347516" y="1757212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Ellipse 325">
              <a:extLst>
                <a:ext uri="{FF2B5EF4-FFF2-40B4-BE49-F238E27FC236}">
                  <a16:creationId xmlns:a16="http://schemas.microsoft.com/office/drawing/2014/main" id="{BAE78D04-AB74-CA49-BBFE-9035A45BDFCC}"/>
                </a:ext>
              </a:extLst>
            </p:cNvPr>
            <p:cNvSpPr/>
            <p:nvPr/>
          </p:nvSpPr>
          <p:spPr>
            <a:xfrm>
              <a:off x="7916945" y="1756648"/>
              <a:ext cx="183345" cy="178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Ellipse 326">
              <a:extLst>
                <a:ext uri="{FF2B5EF4-FFF2-40B4-BE49-F238E27FC236}">
                  <a16:creationId xmlns:a16="http://schemas.microsoft.com/office/drawing/2014/main" id="{7EEE72F7-9D43-304C-9BB6-E30CCDCCAD94}"/>
                </a:ext>
              </a:extLst>
            </p:cNvPr>
            <p:cNvSpPr/>
            <p:nvPr/>
          </p:nvSpPr>
          <p:spPr>
            <a:xfrm>
              <a:off x="8497423" y="175360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Ellipse 327">
              <a:extLst>
                <a:ext uri="{FF2B5EF4-FFF2-40B4-BE49-F238E27FC236}">
                  <a16:creationId xmlns:a16="http://schemas.microsoft.com/office/drawing/2014/main" id="{B21E2154-AA23-0046-B63C-E26248F766A8}"/>
                </a:ext>
              </a:extLst>
            </p:cNvPr>
            <p:cNvSpPr/>
            <p:nvPr/>
          </p:nvSpPr>
          <p:spPr>
            <a:xfrm>
              <a:off x="5185902" y="2335555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Ellipse 328">
              <a:extLst>
                <a:ext uri="{FF2B5EF4-FFF2-40B4-BE49-F238E27FC236}">
                  <a16:creationId xmlns:a16="http://schemas.microsoft.com/office/drawing/2014/main" id="{36610BA7-5D27-0E48-914D-C2E4BC7C59A9}"/>
                </a:ext>
              </a:extLst>
            </p:cNvPr>
            <p:cNvSpPr/>
            <p:nvPr/>
          </p:nvSpPr>
          <p:spPr>
            <a:xfrm>
              <a:off x="5732697" y="233613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Ellipse 329">
              <a:extLst>
                <a:ext uri="{FF2B5EF4-FFF2-40B4-BE49-F238E27FC236}">
                  <a16:creationId xmlns:a16="http://schemas.microsoft.com/office/drawing/2014/main" id="{726823A3-2D35-BA42-B974-2AA627393187}"/>
                </a:ext>
              </a:extLst>
            </p:cNvPr>
            <p:cNvSpPr/>
            <p:nvPr/>
          </p:nvSpPr>
          <p:spPr>
            <a:xfrm>
              <a:off x="6280854" y="233575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Ellipse 330">
              <a:extLst>
                <a:ext uri="{FF2B5EF4-FFF2-40B4-BE49-F238E27FC236}">
                  <a16:creationId xmlns:a16="http://schemas.microsoft.com/office/drawing/2014/main" id="{19704D8F-50B8-D242-AB96-077877F40FD2}"/>
                </a:ext>
              </a:extLst>
            </p:cNvPr>
            <p:cNvSpPr/>
            <p:nvPr/>
          </p:nvSpPr>
          <p:spPr>
            <a:xfrm>
              <a:off x="6793504" y="2335751"/>
              <a:ext cx="183345" cy="178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332" name="Ellipse 331">
              <a:extLst>
                <a:ext uri="{FF2B5EF4-FFF2-40B4-BE49-F238E27FC236}">
                  <a16:creationId xmlns:a16="http://schemas.microsoft.com/office/drawing/2014/main" id="{3DF8F6AF-49FC-794A-A03F-4EE9F9E2A297}"/>
                </a:ext>
              </a:extLst>
            </p:cNvPr>
            <p:cNvSpPr/>
            <p:nvPr/>
          </p:nvSpPr>
          <p:spPr>
            <a:xfrm>
              <a:off x="7345164" y="233227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Ellipse 332">
              <a:extLst>
                <a:ext uri="{FF2B5EF4-FFF2-40B4-BE49-F238E27FC236}">
                  <a16:creationId xmlns:a16="http://schemas.microsoft.com/office/drawing/2014/main" id="{4C5FC9DE-C4DC-0A44-BE94-2B8D02CCADC8}"/>
                </a:ext>
              </a:extLst>
            </p:cNvPr>
            <p:cNvSpPr/>
            <p:nvPr/>
          </p:nvSpPr>
          <p:spPr>
            <a:xfrm>
              <a:off x="7914593" y="233171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92D050"/>
                </a:solidFill>
                <a:highlight>
                  <a:srgbClr val="00FF00"/>
                </a:highlight>
              </a:endParaRPr>
            </a:p>
          </p:txBody>
        </p:sp>
        <p:sp>
          <p:nvSpPr>
            <p:cNvPr id="334" name="Ellipse 333">
              <a:extLst>
                <a:ext uri="{FF2B5EF4-FFF2-40B4-BE49-F238E27FC236}">
                  <a16:creationId xmlns:a16="http://schemas.microsoft.com/office/drawing/2014/main" id="{133EC6AB-D0FC-9D41-9D09-E8C81528EAE8}"/>
                </a:ext>
              </a:extLst>
            </p:cNvPr>
            <p:cNvSpPr/>
            <p:nvPr/>
          </p:nvSpPr>
          <p:spPr>
            <a:xfrm>
              <a:off x="8495070" y="232866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Ellipse 334">
              <a:extLst>
                <a:ext uri="{FF2B5EF4-FFF2-40B4-BE49-F238E27FC236}">
                  <a16:creationId xmlns:a16="http://schemas.microsoft.com/office/drawing/2014/main" id="{7985FDE3-1CC8-954C-AD66-F73D28F549E4}"/>
                </a:ext>
              </a:extLst>
            </p:cNvPr>
            <p:cNvSpPr/>
            <p:nvPr/>
          </p:nvSpPr>
          <p:spPr>
            <a:xfrm>
              <a:off x="5183552" y="287625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Ellipse 335">
              <a:extLst>
                <a:ext uri="{FF2B5EF4-FFF2-40B4-BE49-F238E27FC236}">
                  <a16:creationId xmlns:a16="http://schemas.microsoft.com/office/drawing/2014/main" id="{6097B4D7-693D-E647-90C1-29F4A37CA166}"/>
                </a:ext>
              </a:extLst>
            </p:cNvPr>
            <p:cNvSpPr/>
            <p:nvPr/>
          </p:nvSpPr>
          <p:spPr>
            <a:xfrm>
              <a:off x="5730345" y="287683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337" name="Ellipse 336">
              <a:extLst>
                <a:ext uri="{FF2B5EF4-FFF2-40B4-BE49-F238E27FC236}">
                  <a16:creationId xmlns:a16="http://schemas.microsoft.com/office/drawing/2014/main" id="{30DEBC24-6D67-DD45-8EA7-AEACCA0C2553}"/>
                </a:ext>
              </a:extLst>
            </p:cNvPr>
            <p:cNvSpPr/>
            <p:nvPr/>
          </p:nvSpPr>
          <p:spPr>
            <a:xfrm>
              <a:off x="6278505" y="287644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Ellipse 337">
              <a:extLst>
                <a:ext uri="{FF2B5EF4-FFF2-40B4-BE49-F238E27FC236}">
                  <a16:creationId xmlns:a16="http://schemas.microsoft.com/office/drawing/2014/main" id="{E3CCCAAC-A8DA-FB48-AA89-9A6B99775966}"/>
                </a:ext>
              </a:extLst>
            </p:cNvPr>
            <p:cNvSpPr/>
            <p:nvPr/>
          </p:nvSpPr>
          <p:spPr>
            <a:xfrm>
              <a:off x="6791152" y="287644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Ellipse 338">
              <a:extLst>
                <a:ext uri="{FF2B5EF4-FFF2-40B4-BE49-F238E27FC236}">
                  <a16:creationId xmlns:a16="http://schemas.microsoft.com/office/drawing/2014/main" id="{D7284679-2BCB-D24F-B4B3-E8238A80CBED}"/>
                </a:ext>
              </a:extLst>
            </p:cNvPr>
            <p:cNvSpPr/>
            <p:nvPr/>
          </p:nvSpPr>
          <p:spPr>
            <a:xfrm>
              <a:off x="7342812" y="287297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340" name="Ellipse 339">
              <a:extLst>
                <a:ext uri="{FF2B5EF4-FFF2-40B4-BE49-F238E27FC236}">
                  <a16:creationId xmlns:a16="http://schemas.microsoft.com/office/drawing/2014/main" id="{27E1AB3A-BF5D-F741-95CA-E2608E9092D4}"/>
                </a:ext>
              </a:extLst>
            </p:cNvPr>
            <p:cNvSpPr/>
            <p:nvPr/>
          </p:nvSpPr>
          <p:spPr>
            <a:xfrm>
              <a:off x="7912243" y="2872410"/>
              <a:ext cx="183345" cy="178705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Ellipse 340">
              <a:extLst>
                <a:ext uri="{FF2B5EF4-FFF2-40B4-BE49-F238E27FC236}">
                  <a16:creationId xmlns:a16="http://schemas.microsoft.com/office/drawing/2014/main" id="{BC37F1C5-1083-4F46-A9EF-C0EE364C5B52}"/>
                </a:ext>
              </a:extLst>
            </p:cNvPr>
            <p:cNvSpPr/>
            <p:nvPr/>
          </p:nvSpPr>
          <p:spPr>
            <a:xfrm>
              <a:off x="8492720" y="286936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Ellipse 341">
              <a:extLst>
                <a:ext uri="{FF2B5EF4-FFF2-40B4-BE49-F238E27FC236}">
                  <a16:creationId xmlns:a16="http://schemas.microsoft.com/office/drawing/2014/main" id="{7A36ED8D-753C-A64E-9E10-A8391584E87A}"/>
                </a:ext>
              </a:extLst>
            </p:cNvPr>
            <p:cNvSpPr/>
            <p:nvPr/>
          </p:nvSpPr>
          <p:spPr>
            <a:xfrm>
              <a:off x="5181200" y="336883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Ellipse 342">
              <a:extLst>
                <a:ext uri="{FF2B5EF4-FFF2-40B4-BE49-F238E27FC236}">
                  <a16:creationId xmlns:a16="http://schemas.microsoft.com/office/drawing/2014/main" id="{4952C64C-C306-FC4C-8753-2EBDF47798CC}"/>
                </a:ext>
              </a:extLst>
            </p:cNvPr>
            <p:cNvSpPr/>
            <p:nvPr/>
          </p:nvSpPr>
          <p:spPr>
            <a:xfrm>
              <a:off x="5727992" y="336941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Ellipse 343">
              <a:extLst>
                <a:ext uri="{FF2B5EF4-FFF2-40B4-BE49-F238E27FC236}">
                  <a16:creationId xmlns:a16="http://schemas.microsoft.com/office/drawing/2014/main" id="{9C1BC5C4-B940-0E40-B00E-436E837224FB}"/>
                </a:ext>
              </a:extLst>
            </p:cNvPr>
            <p:cNvSpPr/>
            <p:nvPr/>
          </p:nvSpPr>
          <p:spPr>
            <a:xfrm>
              <a:off x="6276153" y="3369035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Ellipse 344">
              <a:extLst>
                <a:ext uri="{FF2B5EF4-FFF2-40B4-BE49-F238E27FC236}">
                  <a16:creationId xmlns:a16="http://schemas.microsoft.com/office/drawing/2014/main" id="{D37D676E-5276-B443-823A-EFE30BDA048D}"/>
                </a:ext>
              </a:extLst>
            </p:cNvPr>
            <p:cNvSpPr/>
            <p:nvPr/>
          </p:nvSpPr>
          <p:spPr>
            <a:xfrm>
              <a:off x="6788799" y="3369035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Ellipse 345">
              <a:extLst>
                <a:ext uri="{FF2B5EF4-FFF2-40B4-BE49-F238E27FC236}">
                  <a16:creationId xmlns:a16="http://schemas.microsoft.com/office/drawing/2014/main" id="{0704F29F-9AB3-3D46-AAB3-77246C6DE132}"/>
                </a:ext>
              </a:extLst>
            </p:cNvPr>
            <p:cNvSpPr/>
            <p:nvPr/>
          </p:nvSpPr>
          <p:spPr>
            <a:xfrm>
              <a:off x="7340460" y="336556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Ellipse 346">
              <a:extLst>
                <a:ext uri="{FF2B5EF4-FFF2-40B4-BE49-F238E27FC236}">
                  <a16:creationId xmlns:a16="http://schemas.microsoft.com/office/drawing/2014/main" id="{1AC8288C-4E26-6A4E-991C-AB9D6D97F4EA}"/>
                </a:ext>
              </a:extLst>
            </p:cNvPr>
            <p:cNvSpPr/>
            <p:nvPr/>
          </p:nvSpPr>
          <p:spPr>
            <a:xfrm>
              <a:off x="7909890" y="3364995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Ellipse 347">
              <a:extLst>
                <a:ext uri="{FF2B5EF4-FFF2-40B4-BE49-F238E27FC236}">
                  <a16:creationId xmlns:a16="http://schemas.microsoft.com/office/drawing/2014/main" id="{9D215B67-8AF3-FB40-98BF-8B18C53F9011}"/>
                </a:ext>
              </a:extLst>
            </p:cNvPr>
            <p:cNvSpPr/>
            <p:nvPr/>
          </p:nvSpPr>
          <p:spPr>
            <a:xfrm>
              <a:off x="8490368" y="336195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9" name="Connecteur droit 348">
              <a:extLst>
                <a:ext uri="{FF2B5EF4-FFF2-40B4-BE49-F238E27FC236}">
                  <a16:creationId xmlns:a16="http://schemas.microsoft.com/office/drawing/2014/main" id="{159ABF09-1F5D-724E-9670-81765CCA95A7}"/>
                </a:ext>
              </a:extLst>
            </p:cNvPr>
            <p:cNvCxnSpPr>
              <a:stCxn id="319" idx="6"/>
              <a:endCxn id="320" idx="2"/>
            </p:cNvCxnSpPr>
            <p:nvPr/>
          </p:nvCxnSpPr>
          <p:spPr>
            <a:xfrm>
              <a:off x="5371600" y="1849844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Connecteur droit 349">
              <a:extLst>
                <a:ext uri="{FF2B5EF4-FFF2-40B4-BE49-F238E27FC236}">
                  <a16:creationId xmlns:a16="http://schemas.microsoft.com/office/drawing/2014/main" id="{99F1A41D-278C-4B43-A80C-3B0981050029}"/>
                </a:ext>
              </a:extLst>
            </p:cNvPr>
            <p:cNvCxnSpPr>
              <a:cxnSpLocks/>
              <a:stCxn id="328" idx="6"/>
              <a:endCxn id="329" idx="2"/>
            </p:cNvCxnSpPr>
            <p:nvPr/>
          </p:nvCxnSpPr>
          <p:spPr>
            <a:xfrm>
              <a:off x="5369248" y="2424907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Connecteur droit 350">
              <a:extLst>
                <a:ext uri="{FF2B5EF4-FFF2-40B4-BE49-F238E27FC236}">
                  <a16:creationId xmlns:a16="http://schemas.microsoft.com/office/drawing/2014/main" id="{EF4772F1-AC3B-CC4E-8549-BBA1ED98A748}"/>
                </a:ext>
              </a:extLst>
            </p:cNvPr>
            <p:cNvCxnSpPr>
              <a:cxnSpLocks/>
              <a:stCxn id="335" idx="6"/>
              <a:endCxn id="336" idx="2"/>
            </p:cNvCxnSpPr>
            <p:nvPr/>
          </p:nvCxnSpPr>
          <p:spPr>
            <a:xfrm>
              <a:off x="5366897" y="2965606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Connecteur droit 351">
              <a:extLst>
                <a:ext uri="{FF2B5EF4-FFF2-40B4-BE49-F238E27FC236}">
                  <a16:creationId xmlns:a16="http://schemas.microsoft.com/office/drawing/2014/main" id="{C2EF6B72-BD18-4E4A-B569-B4688409CCC2}"/>
                </a:ext>
              </a:extLst>
            </p:cNvPr>
            <p:cNvCxnSpPr>
              <a:cxnSpLocks/>
              <a:stCxn id="342" idx="6"/>
              <a:endCxn id="343" idx="2"/>
            </p:cNvCxnSpPr>
            <p:nvPr/>
          </p:nvCxnSpPr>
          <p:spPr>
            <a:xfrm>
              <a:off x="5364544" y="3458192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Connecteur droit 352">
              <a:extLst>
                <a:ext uri="{FF2B5EF4-FFF2-40B4-BE49-F238E27FC236}">
                  <a16:creationId xmlns:a16="http://schemas.microsoft.com/office/drawing/2014/main" id="{AE7CA67E-35D0-B648-9A09-0B2E5CF5B7C8}"/>
                </a:ext>
              </a:extLst>
            </p:cNvPr>
            <p:cNvCxnSpPr>
              <a:cxnSpLocks/>
              <a:stCxn id="320" idx="6"/>
              <a:endCxn id="321" idx="2"/>
            </p:cNvCxnSpPr>
            <p:nvPr/>
          </p:nvCxnSpPr>
          <p:spPr>
            <a:xfrm flipV="1">
              <a:off x="5918391" y="1850040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Connecteur droit 353">
              <a:extLst>
                <a:ext uri="{FF2B5EF4-FFF2-40B4-BE49-F238E27FC236}">
                  <a16:creationId xmlns:a16="http://schemas.microsoft.com/office/drawing/2014/main" id="{924ABE3B-8860-F145-A5C7-61F5FF0BDDB4}"/>
                </a:ext>
              </a:extLst>
            </p:cNvPr>
            <p:cNvCxnSpPr>
              <a:cxnSpLocks/>
              <a:stCxn id="321" idx="6"/>
              <a:endCxn id="324" idx="2"/>
            </p:cNvCxnSpPr>
            <p:nvPr/>
          </p:nvCxnSpPr>
          <p:spPr>
            <a:xfrm>
              <a:off x="6466551" y="1850040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Connecteur droit 354">
              <a:extLst>
                <a:ext uri="{FF2B5EF4-FFF2-40B4-BE49-F238E27FC236}">
                  <a16:creationId xmlns:a16="http://schemas.microsoft.com/office/drawing/2014/main" id="{74DD6F82-49C7-F545-A209-B2267DA4DD00}"/>
                </a:ext>
              </a:extLst>
            </p:cNvPr>
            <p:cNvCxnSpPr>
              <a:cxnSpLocks/>
              <a:stCxn id="324" idx="6"/>
              <a:endCxn id="325" idx="2"/>
            </p:cNvCxnSpPr>
            <p:nvPr/>
          </p:nvCxnSpPr>
          <p:spPr>
            <a:xfrm flipV="1">
              <a:off x="6979198" y="1846564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Connecteur droit 355">
              <a:extLst>
                <a:ext uri="{FF2B5EF4-FFF2-40B4-BE49-F238E27FC236}">
                  <a16:creationId xmlns:a16="http://schemas.microsoft.com/office/drawing/2014/main" id="{FAB11D3E-60FC-B74F-AEE3-33517C59897D}"/>
                </a:ext>
              </a:extLst>
            </p:cNvPr>
            <p:cNvCxnSpPr>
              <a:cxnSpLocks/>
              <a:stCxn id="325" idx="6"/>
              <a:endCxn id="326" idx="2"/>
            </p:cNvCxnSpPr>
            <p:nvPr/>
          </p:nvCxnSpPr>
          <p:spPr>
            <a:xfrm flipV="1">
              <a:off x="7530859" y="1846000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Connecteur droit 356">
              <a:extLst>
                <a:ext uri="{FF2B5EF4-FFF2-40B4-BE49-F238E27FC236}">
                  <a16:creationId xmlns:a16="http://schemas.microsoft.com/office/drawing/2014/main" id="{445752F6-C201-BD4F-9935-393BED098B0B}"/>
                </a:ext>
              </a:extLst>
            </p:cNvPr>
            <p:cNvCxnSpPr>
              <a:cxnSpLocks/>
              <a:stCxn id="326" idx="6"/>
              <a:endCxn id="327" idx="2"/>
            </p:cNvCxnSpPr>
            <p:nvPr/>
          </p:nvCxnSpPr>
          <p:spPr>
            <a:xfrm flipV="1">
              <a:off x="8100289" y="1842960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Connecteur droit 357">
              <a:extLst>
                <a:ext uri="{FF2B5EF4-FFF2-40B4-BE49-F238E27FC236}">
                  <a16:creationId xmlns:a16="http://schemas.microsoft.com/office/drawing/2014/main" id="{48C93969-09AE-1E44-9BF1-C820C071A370}"/>
                </a:ext>
              </a:extLst>
            </p:cNvPr>
            <p:cNvCxnSpPr>
              <a:cxnSpLocks/>
              <a:stCxn id="333" idx="6"/>
              <a:endCxn id="334" idx="2"/>
            </p:cNvCxnSpPr>
            <p:nvPr/>
          </p:nvCxnSpPr>
          <p:spPr>
            <a:xfrm flipV="1">
              <a:off x="8097938" y="2418022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Connecteur droit 358">
              <a:extLst>
                <a:ext uri="{FF2B5EF4-FFF2-40B4-BE49-F238E27FC236}">
                  <a16:creationId xmlns:a16="http://schemas.microsoft.com/office/drawing/2014/main" id="{201A4E6F-6882-1D47-8BB0-23E3944EFE74}"/>
                </a:ext>
              </a:extLst>
            </p:cNvPr>
            <p:cNvCxnSpPr>
              <a:cxnSpLocks/>
              <a:stCxn id="340" idx="6"/>
              <a:endCxn id="341" idx="2"/>
            </p:cNvCxnSpPr>
            <p:nvPr/>
          </p:nvCxnSpPr>
          <p:spPr>
            <a:xfrm flipV="1">
              <a:off x="8095585" y="2958721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Connecteur droit 359">
              <a:extLst>
                <a:ext uri="{FF2B5EF4-FFF2-40B4-BE49-F238E27FC236}">
                  <a16:creationId xmlns:a16="http://schemas.microsoft.com/office/drawing/2014/main" id="{7F8FC32A-2BBC-5042-AD45-6DC8676A34A1}"/>
                </a:ext>
              </a:extLst>
            </p:cNvPr>
            <p:cNvCxnSpPr>
              <a:cxnSpLocks/>
              <a:stCxn id="347" idx="6"/>
              <a:endCxn id="348" idx="2"/>
            </p:cNvCxnSpPr>
            <p:nvPr/>
          </p:nvCxnSpPr>
          <p:spPr>
            <a:xfrm flipV="1">
              <a:off x="8093234" y="3451306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Connecteur droit 360">
              <a:extLst>
                <a:ext uri="{FF2B5EF4-FFF2-40B4-BE49-F238E27FC236}">
                  <a16:creationId xmlns:a16="http://schemas.microsoft.com/office/drawing/2014/main" id="{56E97542-1A90-734F-A0A1-9ABE037B986E}"/>
                </a:ext>
              </a:extLst>
            </p:cNvPr>
            <p:cNvCxnSpPr>
              <a:cxnSpLocks/>
              <a:stCxn id="332" idx="6"/>
              <a:endCxn id="333" idx="2"/>
            </p:cNvCxnSpPr>
            <p:nvPr/>
          </p:nvCxnSpPr>
          <p:spPr>
            <a:xfrm flipV="1">
              <a:off x="7528509" y="2421063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Connecteur droit 361">
              <a:extLst>
                <a:ext uri="{FF2B5EF4-FFF2-40B4-BE49-F238E27FC236}">
                  <a16:creationId xmlns:a16="http://schemas.microsoft.com/office/drawing/2014/main" id="{BDEA4C2A-8613-A741-9C05-4D85F83FE6C2}"/>
                </a:ext>
              </a:extLst>
            </p:cNvPr>
            <p:cNvCxnSpPr>
              <a:cxnSpLocks/>
              <a:stCxn id="339" idx="6"/>
              <a:endCxn id="340" idx="2"/>
            </p:cNvCxnSpPr>
            <p:nvPr/>
          </p:nvCxnSpPr>
          <p:spPr>
            <a:xfrm flipV="1">
              <a:off x="7526157" y="2961762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Connecteur droit 362">
              <a:extLst>
                <a:ext uri="{FF2B5EF4-FFF2-40B4-BE49-F238E27FC236}">
                  <a16:creationId xmlns:a16="http://schemas.microsoft.com/office/drawing/2014/main" id="{E2B6ED56-CE85-4F48-80DC-298B3288D838}"/>
                </a:ext>
              </a:extLst>
            </p:cNvPr>
            <p:cNvCxnSpPr>
              <a:cxnSpLocks/>
              <a:stCxn id="346" idx="6"/>
              <a:endCxn id="347" idx="2"/>
            </p:cNvCxnSpPr>
            <p:nvPr/>
          </p:nvCxnSpPr>
          <p:spPr>
            <a:xfrm flipV="1">
              <a:off x="7523805" y="3454348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Connecteur droit 363">
              <a:extLst>
                <a:ext uri="{FF2B5EF4-FFF2-40B4-BE49-F238E27FC236}">
                  <a16:creationId xmlns:a16="http://schemas.microsoft.com/office/drawing/2014/main" id="{8DE96C8D-446D-CB4C-BBF9-56A6597DCB11}"/>
                </a:ext>
              </a:extLst>
            </p:cNvPr>
            <p:cNvCxnSpPr>
              <a:cxnSpLocks/>
              <a:stCxn id="345" idx="6"/>
              <a:endCxn id="346" idx="2"/>
            </p:cNvCxnSpPr>
            <p:nvPr/>
          </p:nvCxnSpPr>
          <p:spPr>
            <a:xfrm flipV="1">
              <a:off x="6972144" y="3454911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Connecteur droit 364">
              <a:extLst>
                <a:ext uri="{FF2B5EF4-FFF2-40B4-BE49-F238E27FC236}">
                  <a16:creationId xmlns:a16="http://schemas.microsoft.com/office/drawing/2014/main" id="{6B91F4B7-91D1-3644-8CF7-4E3CFCAC1D4A}"/>
                </a:ext>
              </a:extLst>
            </p:cNvPr>
            <p:cNvCxnSpPr>
              <a:cxnSpLocks/>
              <a:stCxn id="344" idx="6"/>
              <a:endCxn id="345" idx="2"/>
            </p:cNvCxnSpPr>
            <p:nvPr/>
          </p:nvCxnSpPr>
          <p:spPr>
            <a:xfrm>
              <a:off x="6459495" y="3458387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Connecteur droit 365">
              <a:extLst>
                <a:ext uri="{FF2B5EF4-FFF2-40B4-BE49-F238E27FC236}">
                  <a16:creationId xmlns:a16="http://schemas.microsoft.com/office/drawing/2014/main" id="{E20C84D7-6ED3-FD47-BADF-7F15D6C7A8FF}"/>
                </a:ext>
              </a:extLst>
            </p:cNvPr>
            <p:cNvCxnSpPr>
              <a:cxnSpLocks/>
              <a:stCxn id="343" idx="6"/>
              <a:endCxn id="344" idx="2"/>
            </p:cNvCxnSpPr>
            <p:nvPr/>
          </p:nvCxnSpPr>
          <p:spPr>
            <a:xfrm flipV="1">
              <a:off x="5911337" y="3458387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Connecteur droit 366">
              <a:extLst>
                <a:ext uri="{FF2B5EF4-FFF2-40B4-BE49-F238E27FC236}">
                  <a16:creationId xmlns:a16="http://schemas.microsoft.com/office/drawing/2014/main" id="{F43FD666-AF54-C34C-BE58-53C2D83E2985}"/>
                </a:ext>
              </a:extLst>
            </p:cNvPr>
            <p:cNvCxnSpPr>
              <a:cxnSpLocks/>
              <a:stCxn id="336" idx="6"/>
              <a:endCxn id="337" idx="2"/>
            </p:cNvCxnSpPr>
            <p:nvPr/>
          </p:nvCxnSpPr>
          <p:spPr>
            <a:xfrm flipV="1">
              <a:off x="5913690" y="2965803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Connecteur droit 367">
              <a:extLst>
                <a:ext uri="{FF2B5EF4-FFF2-40B4-BE49-F238E27FC236}">
                  <a16:creationId xmlns:a16="http://schemas.microsoft.com/office/drawing/2014/main" id="{8479D4C0-8115-384F-8D4A-ECA60D0E9A0A}"/>
                </a:ext>
              </a:extLst>
            </p:cNvPr>
            <p:cNvCxnSpPr>
              <a:cxnSpLocks/>
              <a:stCxn id="337" idx="6"/>
              <a:endCxn id="338" idx="2"/>
            </p:cNvCxnSpPr>
            <p:nvPr/>
          </p:nvCxnSpPr>
          <p:spPr>
            <a:xfrm>
              <a:off x="6461848" y="2965803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Connecteur droit 368">
              <a:extLst>
                <a:ext uri="{FF2B5EF4-FFF2-40B4-BE49-F238E27FC236}">
                  <a16:creationId xmlns:a16="http://schemas.microsoft.com/office/drawing/2014/main" id="{B5969E52-692A-204C-90D4-A1864B1CDA99}"/>
                </a:ext>
              </a:extLst>
            </p:cNvPr>
            <p:cNvCxnSpPr>
              <a:cxnSpLocks/>
              <a:stCxn id="338" idx="6"/>
              <a:endCxn id="339" idx="2"/>
            </p:cNvCxnSpPr>
            <p:nvPr/>
          </p:nvCxnSpPr>
          <p:spPr>
            <a:xfrm flipV="1">
              <a:off x="6974498" y="2962326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Connecteur droit 369">
              <a:extLst>
                <a:ext uri="{FF2B5EF4-FFF2-40B4-BE49-F238E27FC236}">
                  <a16:creationId xmlns:a16="http://schemas.microsoft.com/office/drawing/2014/main" id="{263FFBEA-26B8-394B-B4FE-FBA43611A844}"/>
                </a:ext>
              </a:extLst>
            </p:cNvPr>
            <p:cNvCxnSpPr>
              <a:cxnSpLocks/>
              <a:stCxn id="331" idx="6"/>
              <a:endCxn id="332" idx="2"/>
            </p:cNvCxnSpPr>
            <p:nvPr/>
          </p:nvCxnSpPr>
          <p:spPr>
            <a:xfrm flipV="1">
              <a:off x="6976848" y="2421628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Connecteur droit 370">
              <a:extLst>
                <a:ext uri="{FF2B5EF4-FFF2-40B4-BE49-F238E27FC236}">
                  <a16:creationId xmlns:a16="http://schemas.microsoft.com/office/drawing/2014/main" id="{7A9D0514-C468-8D43-94EE-C976A025D695}"/>
                </a:ext>
              </a:extLst>
            </p:cNvPr>
            <p:cNvCxnSpPr>
              <a:cxnSpLocks/>
              <a:stCxn id="330" idx="6"/>
              <a:endCxn id="331" idx="2"/>
            </p:cNvCxnSpPr>
            <p:nvPr/>
          </p:nvCxnSpPr>
          <p:spPr>
            <a:xfrm>
              <a:off x="6464199" y="2425103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Connecteur droit 371">
              <a:extLst>
                <a:ext uri="{FF2B5EF4-FFF2-40B4-BE49-F238E27FC236}">
                  <a16:creationId xmlns:a16="http://schemas.microsoft.com/office/drawing/2014/main" id="{34724A2D-536E-5C4D-B785-FA53FAC22B31}"/>
                </a:ext>
              </a:extLst>
            </p:cNvPr>
            <p:cNvCxnSpPr>
              <a:cxnSpLocks/>
              <a:stCxn id="329" idx="6"/>
              <a:endCxn id="330" idx="2"/>
            </p:cNvCxnSpPr>
            <p:nvPr/>
          </p:nvCxnSpPr>
          <p:spPr>
            <a:xfrm flipV="1">
              <a:off x="5916039" y="2425103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Connecteur droit 372">
              <a:extLst>
                <a:ext uri="{FF2B5EF4-FFF2-40B4-BE49-F238E27FC236}">
                  <a16:creationId xmlns:a16="http://schemas.microsoft.com/office/drawing/2014/main" id="{037AC7D6-1DF2-144C-BE94-3DAD3B000247}"/>
                </a:ext>
              </a:extLst>
            </p:cNvPr>
            <p:cNvCxnSpPr>
              <a:cxnSpLocks/>
              <a:stCxn id="319" idx="4"/>
              <a:endCxn id="328" idx="0"/>
            </p:cNvCxnSpPr>
            <p:nvPr/>
          </p:nvCxnSpPr>
          <p:spPr>
            <a:xfrm flipH="1">
              <a:off x="5277575" y="1939197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Connecteur droit 373">
              <a:extLst>
                <a:ext uri="{FF2B5EF4-FFF2-40B4-BE49-F238E27FC236}">
                  <a16:creationId xmlns:a16="http://schemas.microsoft.com/office/drawing/2014/main" id="{B14D093E-A7E6-654A-8213-6D6851824A9F}"/>
                </a:ext>
              </a:extLst>
            </p:cNvPr>
            <p:cNvCxnSpPr>
              <a:cxnSpLocks/>
              <a:stCxn id="328" idx="4"/>
              <a:endCxn id="335" idx="0"/>
            </p:cNvCxnSpPr>
            <p:nvPr/>
          </p:nvCxnSpPr>
          <p:spPr>
            <a:xfrm flipH="1">
              <a:off x="5275226" y="2514260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Connecteur droit 374">
              <a:extLst>
                <a:ext uri="{FF2B5EF4-FFF2-40B4-BE49-F238E27FC236}">
                  <a16:creationId xmlns:a16="http://schemas.microsoft.com/office/drawing/2014/main" id="{528572E7-C360-814C-99C6-66FE13810736}"/>
                </a:ext>
              </a:extLst>
            </p:cNvPr>
            <p:cNvCxnSpPr>
              <a:cxnSpLocks/>
              <a:stCxn id="335" idx="4"/>
              <a:endCxn id="342" idx="0"/>
            </p:cNvCxnSpPr>
            <p:nvPr/>
          </p:nvCxnSpPr>
          <p:spPr>
            <a:xfrm flipH="1">
              <a:off x="5272872" y="3054959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Connecteur droit 375">
              <a:extLst>
                <a:ext uri="{FF2B5EF4-FFF2-40B4-BE49-F238E27FC236}">
                  <a16:creationId xmlns:a16="http://schemas.microsoft.com/office/drawing/2014/main" id="{4B3BF544-0AC7-C245-A39E-98AC59024D45}"/>
                </a:ext>
              </a:extLst>
            </p:cNvPr>
            <p:cNvCxnSpPr>
              <a:cxnSpLocks/>
              <a:stCxn id="320" idx="4"/>
              <a:endCxn id="329" idx="0"/>
            </p:cNvCxnSpPr>
            <p:nvPr/>
          </p:nvCxnSpPr>
          <p:spPr>
            <a:xfrm flipH="1">
              <a:off x="5824368" y="1939776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Connecteur droit 376">
              <a:extLst>
                <a:ext uri="{FF2B5EF4-FFF2-40B4-BE49-F238E27FC236}">
                  <a16:creationId xmlns:a16="http://schemas.microsoft.com/office/drawing/2014/main" id="{1B0DE810-AB10-6746-9BEA-F971425BC4EA}"/>
                </a:ext>
              </a:extLst>
            </p:cNvPr>
            <p:cNvCxnSpPr>
              <a:cxnSpLocks/>
              <a:stCxn id="329" idx="4"/>
              <a:endCxn id="336" idx="0"/>
            </p:cNvCxnSpPr>
            <p:nvPr/>
          </p:nvCxnSpPr>
          <p:spPr>
            <a:xfrm flipH="1">
              <a:off x="5822018" y="2514840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Connecteur droit 377">
              <a:extLst>
                <a:ext uri="{FF2B5EF4-FFF2-40B4-BE49-F238E27FC236}">
                  <a16:creationId xmlns:a16="http://schemas.microsoft.com/office/drawing/2014/main" id="{B2AD36EC-B053-824D-9C0A-D939CB7AC28C}"/>
                </a:ext>
              </a:extLst>
            </p:cNvPr>
            <p:cNvCxnSpPr>
              <a:cxnSpLocks/>
              <a:stCxn id="336" idx="4"/>
              <a:endCxn id="343" idx="0"/>
            </p:cNvCxnSpPr>
            <p:nvPr/>
          </p:nvCxnSpPr>
          <p:spPr>
            <a:xfrm flipH="1">
              <a:off x="5819664" y="3055539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Connecteur droit 378">
              <a:extLst>
                <a:ext uri="{FF2B5EF4-FFF2-40B4-BE49-F238E27FC236}">
                  <a16:creationId xmlns:a16="http://schemas.microsoft.com/office/drawing/2014/main" id="{0C93ACA7-63BA-5C47-ABE8-07A1BF1DBDE4}"/>
                </a:ext>
              </a:extLst>
            </p:cNvPr>
            <p:cNvCxnSpPr>
              <a:cxnSpLocks/>
              <a:stCxn id="337" idx="4"/>
              <a:endCxn id="344" idx="0"/>
            </p:cNvCxnSpPr>
            <p:nvPr/>
          </p:nvCxnSpPr>
          <p:spPr>
            <a:xfrm flipH="1">
              <a:off x="6367824" y="3055155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Connecteur droit 379">
              <a:extLst>
                <a:ext uri="{FF2B5EF4-FFF2-40B4-BE49-F238E27FC236}">
                  <a16:creationId xmlns:a16="http://schemas.microsoft.com/office/drawing/2014/main" id="{31172C6B-E34E-514B-811B-3ADE2A9E22C2}"/>
                </a:ext>
              </a:extLst>
            </p:cNvPr>
            <p:cNvCxnSpPr>
              <a:cxnSpLocks/>
              <a:stCxn id="330" idx="4"/>
              <a:endCxn id="337" idx="0"/>
            </p:cNvCxnSpPr>
            <p:nvPr/>
          </p:nvCxnSpPr>
          <p:spPr>
            <a:xfrm flipH="1">
              <a:off x="6370177" y="2514456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Connecteur droit 380">
              <a:extLst>
                <a:ext uri="{FF2B5EF4-FFF2-40B4-BE49-F238E27FC236}">
                  <a16:creationId xmlns:a16="http://schemas.microsoft.com/office/drawing/2014/main" id="{2BE600F7-18EC-6B43-93A7-65A3F1527F1A}"/>
                </a:ext>
              </a:extLst>
            </p:cNvPr>
            <p:cNvCxnSpPr>
              <a:cxnSpLocks/>
              <a:stCxn id="321" idx="4"/>
              <a:endCxn id="330" idx="0"/>
            </p:cNvCxnSpPr>
            <p:nvPr/>
          </p:nvCxnSpPr>
          <p:spPr>
            <a:xfrm flipH="1">
              <a:off x="6372528" y="1939392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Connecteur droit 381">
              <a:extLst>
                <a:ext uri="{FF2B5EF4-FFF2-40B4-BE49-F238E27FC236}">
                  <a16:creationId xmlns:a16="http://schemas.microsoft.com/office/drawing/2014/main" id="{BD11BFF9-6F4D-0C49-979B-7A0CE3847D64}"/>
                </a:ext>
              </a:extLst>
            </p:cNvPr>
            <p:cNvCxnSpPr>
              <a:cxnSpLocks/>
              <a:stCxn id="324" idx="4"/>
              <a:endCxn id="331" idx="0"/>
            </p:cNvCxnSpPr>
            <p:nvPr/>
          </p:nvCxnSpPr>
          <p:spPr>
            <a:xfrm flipH="1">
              <a:off x="6885175" y="1939392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Connecteur droit 382">
              <a:extLst>
                <a:ext uri="{FF2B5EF4-FFF2-40B4-BE49-F238E27FC236}">
                  <a16:creationId xmlns:a16="http://schemas.microsoft.com/office/drawing/2014/main" id="{EA2ECF83-1FD5-D946-B36C-0B49B9C825BC}"/>
                </a:ext>
              </a:extLst>
            </p:cNvPr>
            <p:cNvCxnSpPr>
              <a:cxnSpLocks/>
              <a:stCxn id="331" idx="4"/>
              <a:endCxn id="338" idx="0"/>
            </p:cNvCxnSpPr>
            <p:nvPr/>
          </p:nvCxnSpPr>
          <p:spPr>
            <a:xfrm flipH="1">
              <a:off x="6882824" y="2514456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Connecteur droit 383">
              <a:extLst>
                <a:ext uri="{FF2B5EF4-FFF2-40B4-BE49-F238E27FC236}">
                  <a16:creationId xmlns:a16="http://schemas.microsoft.com/office/drawing/2014/main" id="{5F3D6F25-58DC-0B4C-B2CD-29020802F27B}"/>
                </a:ext>
              </a:extLst>
            </p:cNvPr>
            <p:cNvCxnSpPr>
              <a:cxnSpLocks/>
              <a:stCxn id="338" idx="4"/>
              <a:endCxn id="345" idx="0"/>
            </p:cNvCxnSpPr>
            <p:nvPr/>
          </p:nvCxnSpPr>
          <p:spPr>
            <a:xfrm flipH="1">
              <a:off x="6880473" y="3055155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Connecteur droit 384">
              <a:extLst>
                <a:ext uri="{FF2B5EF4-FFF2-40B4-BE49-F238E27FC236}">
                  <a16:creationId xmlns:a16="http://schemas.microsoft.com/office/drawing/2014/main" id="{CA458C79-B9FF-974B-9BFD-DB37258D8F6F}"/>
                </a:ext>
              </a:extLst>
            </p:cNvPr>
            <p:cNvCxnSpPr>
              <a:cxnSpLocks/>
              <a:stCxn id="339" idx="4"/>
              <a:endCxn id="346" idx="0"/>
            </p:cNvCxnSpPr>
            <p:nvPr/>
          </p:nvCxnSpPr>
          <p:spPr>
            <a:xfrm flipH="1">
              <a:off x="7432133" y="3051679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Connecteur droit 385">
              <a:extLst>
                <a:ext uri="{FF2B5EF4-FFF2-40B4-BE49-F238E27FC236}">
                  <a16:creationId xmlns:a16="http://schemas.microsoft.com/office/drawing/2014/main" id="{3C53403B-58B4-0146-90B1-1F4111482BB2}"/>
                </a:ext>
              </a:extLst>
            </p:cNvPr>
            <p:cNvCxnSpPr>
              <a:cxnSpLocks/>
              <a:stCxn id="332" idx="4"/>
              <a:endCxn id="339" idx="0"/>
            </p:cNvCxnSpPr>
            <p:nvPr/>
          </p:nvCxnSpPr>
          <p:spPr>
            <a:xfrm flipH="1">
              <a:off x="7434485" y="2510979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Connecteur droit 386">
              <a:extLst>
                <a:ext uri="{FF2B5EF4-FFF2-40B4-BE49-F238E27FC236}">
                  <a16:creationId xmlns:a16="http://schemas.microsoft.com/office/drawing/2014/main" id="{037E3E1C-1FD7-0445-BFA8-AEBEF8FC5826}"/>
                </a:ext>
              </a:extLst>
            </p:cNvPr>
            <p:cNvCxnSpPr>
              <a:cxnSpLocks/>
              <a:stCxn id="325" idx="4"/>
              <a:endCxn id="332" idx="0"/>
            </p:cNvCxnSpPr>
            <p:nvPr/>
          </p:nvCxnSpPr>
          <p:spPr>
            <a:xfrm flipH="1">
              <a:off x="7436836" y="1935917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Connecteur droit 387">
              <a:extLst>
                <a:ext uri="{FF2B5EF4-FFF2-40B4-BE49-F238E27FC236}">
                  <a16:creationId xmlns:a16="http://schemas.microsoft.com/office/drawing/2014/main" id="{871C5813-A936-A442-A32B-B5BD8B86705E}"/>
                </a:ext>
              </a:extLst>
            </p:cNvPr>
            <p:cNvCxnSpPr>
              <a:cxnSpLocks/>
              <a:stCxn id="326" idx="4"/>
              <a:endCxn id="333" idx="0"/>
            </p:cNvCxnSpPr>
            <p:nvPr/>
          </p:nvCxnSpPr>
          <p:spPr>
            <a:xfrm flipH="1">
              <a:off x="8006265" y="1935353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Connecteur droit 388">
              <a:extLst>
                <a:ext uri="{FF2B5EF4-FFF2-40B4-BE49-F238E27FC236}">
                  <a16:creationId xmlns:a16="http://schemas.microsoft.com/office/drawing/2014/main" id="{49690AD9-969E-CE42-AB21-860FFA8DC8D5}"/>
                </a:ext>
              </a:extLst>
            </p:cNvPr>
            <p:cNvCxnSpPr>
              <a:cxnSpLocks/>
              <a:stCxn id="333" idx="4"/>
              <a:endCxn id="340" idx="0"/>
            </p:cNvCxnSpPr>
            <p:nvPr/>
          </p:nvCxnSpPr>
          <p:spPr>
            <a:xfrm flipH="1">
              <a:off x="8003915" y="2510416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Connecteur droit 389">
              <a:extLst>
                <a:ext uri="{FF2B5EF4-FFF2-40B4-BE49-F238E27FC236}">
                  <a16:creationId xmlns:a16="http://schemas.microsoft.com/office/drawing/2014/main" id="{963FB80F-EEBC-2D40-A3E8-516F45A1E29C}"/>
                </a:ext>
              </a:extLst>
            </p:cNvPr>
            <p:cNvCxnSpPr>
              <a:cxnSpLocks/>
              <a:stCxn id="340" idx="4"/>
              <a:endCxn id="347" idx="0"/>
            </p:cNvCxnSpPr>
            <p:nvPr/>
          </p:nvCxnSpPr>
          <p:spPr>
            <a:xfrm flipH="1">
              <a:off x="8001562" y="3051115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Connecteur droit 390">
              <a:extLst>
                <a:ext uri="{FF2B5EF4-FFF2-40B4-BE49-F238E27FC236}">
                  <a16:creationId xmlns:a16="http://schemas.microsoft.com/office/drawing/2014/main" id="{250F0B7D-527C-1A43-ADA9-946044466F30}"/>
                </a:ext>
              </a:extLst>
            </p:cNvPr>
            <p:cNvCxnSpPr>
              <a:cxnSpLocks/>
              <a:stCxn id="341" idx="4"/>
              <a:endCxn id="348" idx="0"/>
            </p:cNvCxnSpPr>
            <p:nvPr/>
          </p:nvCxnSpPr>
          <p:spPr>
            <a:xfrm flipH="1">
              <a:off x="8582039" y="3048073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Connecteur droit 391">
              <a:extLst>
                <a:ext uri="{FF2B5EF4-FFF2-40B4-BE49-F238E27FC236}">
                  <a16:creationId xmlns:a16="http://schemas.microsoft.com/office/drawing/2014/main" id="{4FA56C68-D87F-6147-A4CE-581F26826B02}"/>
                </a:ext>
              </a:extLst>
            </p:cNvPr>
            <p:cNvCxnSpPr>
              <a:cxnSpLocks/>
              <a:stCxn id="334" idx="4"/>
              <a:endCxn id="341" idx="0"/>
            </p:cNvCxnSpPr>
            <p:nvPr/>
          </p:nvCxnSpPr>
          <p:spPr>
            <a:xfrm flipH="1">
              <a:off x="8584393" y="2507375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Connecteur droit 392">
              <a:extLst>
                <a:ext uri="{FF2B5EF4-FFF2-40B4-BE49-F238E27FC236}">
                  <a16:creationId xmlns:a16="http://schemas.microsoft.com/office/drawing/2014/main" id="{CC259316-1BB5-C14A-A2A0-832B8A179128}"/>
                </a:ext>
              </a:extLst>
            </p:cNvPr>
            <p:cNvCxnSpPr>
              <a:cxnSpLocks/>
              <a:stCxn id="327" idx="4"/>
              <a:endCxn id="334" idx="0"/>
            </p:cNvCxnSpPr>
            <p:nvPr/>
          </p:nvCxnSpPr>
          <p:spPr>
            <a:xfrm flipH="1">
              <a:off x="8586743" y="1932311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Connecteur droit 393">
              <a:extLst>
                <a:ext uri="{FF2B5EF4-FFF2-40B4-BE49-F238E27FC236}">
                  <a16:creationId xmlns:a16="http://schemas.microsoft.com/office/drawing/2014/main" id="{95CF8916-8BEC-E042-88E2-3BB04C8730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72957" y="6078550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Connecteur droit 394">
              <a:extLst>
                <a:ext uri="{FF2B5EF4-FFF2-40B4-BE49-F238E27FC236}">
                  <a16:creationId xmlns:a16="http://schemas.microsoft.com/office/drawing/2014/main" id="{B3608E32-2C31-A445-89C1-1AEEFA5B932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85429" y="6083276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Connecteur droit 395">
              <a:extLst>
                <a:ext uri="{FF2B5EF4-FFF2-40B4-BE49-F238E27FC236}">
                  <a16:creationId xmlns:a16="http://schemas.microsoft.com/office/drawing/2014/main" id="{90AB29BB-C8F9-2545-B3CE-342977EF23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18945" y="6088916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Connecteur droit 396">
              <a:extLst>
                <a:ext uri="{FF2B5EF4-FFF2-40B4-BE49-F238E27FC236}">
                  <a16:creationId xmlns:a16="http://schemas.microsoft.com/office/drawing/2014/main" id="{6B4C0D51-1FD6-F04D-805F-C305CFB86A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66688" y="6092863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Connecteur droit 397">
              <a:extLst>
                <a:ext uri="{FF2B5EF4-FFF2-40B4-BE49-F238E27FC236}">
                  <a16:creationId xmlns:a16="http://schemas.microsoft.com/office/drawing/2014/main" id="{7F30E64A-9A2C-8C4B-A9BA-3AD10BC9B6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49435" y="6083276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Connecteur droit 398">
              <a:extLst>
                <a:ext uri="{FF2B5EF4-FFF2-40B4-BE49-F238E27FC236}">
                  <a16:creationId xmlns:a16="http://schemas.microsoft.com/office/drawing/2014/main" id="{68D94E9A-EA55-7648-983A-C97B392E26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11134" y="6093418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Connecteur droit 399">
              <a:extLst>
                <a:ext uri="{FF2B5EF4-FFF2-40B4-BE49-F238E27FC236}">
                  <a16:creationId xmlns:a16="http://schemas.microsoft.com/office/drawing/2014/main" id="{D71D8E6F-1A57-7743-AFB1-EDD233C320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58777" y="6083276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Connecteur droit 400">
              <a:extLst>
                <a:ext uri="{FF2B5EF4-FFF2-40B4-BE49-F238E27FC236}">
                  <a16:creationId xmlns:a16="http://schemas.microsoft.com/office/drawing/2014/main" id="{0F57576F-C701-7E4A-AF6A-78792B81F63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84799" y="257895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Connecteur droit 401">
              <a:extLst>
                <a:ext uri="{FF2B5EF4-FFF2-40B4-BE49-F238E27FC236}">
                  <a16:creationId xmlns:a16="http://schemas.microsoft.com/office/drawing/2014/main" id="{005FB969-57B2-064E-ACBC-EE82E241F8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97268" y="262620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Connecteur droit 402">
              <a:extLst>
                <a:ext uri="{FF2B5EF4-FFF2-40B4-BE49-F238E27FC236}">
                  <a16:creationId xmlns:a16="http://schemas.microsoft.com/office/drawing/2014/main" id="{DD19ACC7-9EA8-1D49-B8E4-BE9B8392675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30784" y="268262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Connecteur droit 403">
              <a:extLst>
                <a:ext uri="{FF2B5EF4-FFF2-40B4-BE49-F238E27FC236}">
                  <a16:creationId xmlns:a16="http://schemas.microsoft.com/office/drawing/2014/main" id="{963BB46F-17E0-F942-BE52-177F5BFA99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78528" y="272208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Connecteur droit 404">
              <a:extLst>
                <a:ext uri="{FF2B5EF4-FFF2-40B4-BE49-F238E27FC236}">
                  <a16:creationId xmlns:a16="http://schemas.microsoft.com/office/drawing/2014/main" id="{1278558B-AAAE-A843-91AC-FE12DB0D658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61274" y="262620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Connecteur droit 405">
              <a:extLst>
                <a:ext uri="{FF2B5EF4-FFF2-40B4-BE49-F238E27FC236}">
                  <a16:creationId xmlns:a16="http://schemas.microsoft.com/office/drawing/2014/main" id="{53BF283F-1131-6549-9E9A-A8027BF2AC8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22974" y="272764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Connecteur droit 406">
              <a:extLst>
                <a:ext uri="{FF2B5EF4-FFF2-40B4-BE49-F238E27FC236}">
                  <a16:creationId xmlns:a16="http://schemas.microsoft.com/office/drawing/2014/main" id="{61065E1E-EF45-E746-99EA-D9FEA2EED7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70616" y="262620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Connecteur droit 407">
              <a:extLst>
                <a:ext uri="{FF2B5EF4-FFF2-40B4-BE49-F238E27FC236}">
                  <a16:creationId xmlns:a16="http://schemas.microsoft.com/office/drawing/2014/main" id="{39EE70C5-6BB9-B44A-9C5D-B0172E2B8FC7}"/>
                </a:ext>
              </a:extLst>
            </p:cNvPr>
            <p:cNvCxnSpPr/>
            <p:nvPr/>
          </p:nvCxnSpPr>
          <p:spPr>
            <a:xfrm>
              <a:off x="4819690" y="1849264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Connecteur droit 408">
              <a:extLst>
                <a:ext uri="{FF2B5EF4-FFF2-40B4-BE49-F238E27FC236}">
                  <a16:creationId xmlns:a16="http://schemas.microsoft.com/office/drawing/2014/main" id="{857B1CD8-148F-CC49-92B2-CE013B9848A6}"/>
                </a:ext>
              </a:extLst>
            </p:cNvPr>
            <p:cNvCxnSpPr/>
            <p:nvPr/>
          </p:nvCxnSpPr>
          <p:spPr>
            <a:xfrm>
              <a:off x="4817588" y="2416976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Connecteur droit 409">
              <a:extLst>
                <a:ext uri="{FF2B5EF4-FFF2-40B4-BE49-F238E27FC236}">
                  <a16:creationId xmlns:a16="http://schemas.microsoft.com/office/drawing/2014/main" id="{6D16C99F-0E37-F247-B59F-61716FBE122B}"/>
                </a:ext>
              </a:extLst>
            </p:cNvPr>
            <p:cNvCxnSpPr/>
            <p:nvPr/>
          </p:nvCxnSpPr>
          <p:spPr>
            <a:xfrm>
              <a:off x="4822455" y="2964238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Connecteur droit 410">
              <a:extLst>
                <a:ext uri="{FF2B5EF4-FFF2-40B4-BE49-F238E27FC236}">
                  <a16:creationId xmlns:a16="http://schemas.microsoft.com/office/drawing/2014/main" id="{C9E1C954-ED57-CF4E-9F90-A13B3889257D}"/>
                </a:ext>
              </a:extLst>
            </p:cNvPr>
            <p:cNvCxnSpPr/>
            <p:nvPr/>
          </p:nvCxnSpPr>
          <p:spPr>
            <a:xfrm>
              <a:off x="4822455" y="3457611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Connecteur droit 411">
              <a:extLst>
                <a:ext uri="{FF2B5EF4-FFF2-40B4-BE49-F238E27FC236}">
                  <a16:creationId xmlns:a16="http://schemas.microsoft.com/office/drawing/2014/main" id="{D9CCCE1A-6D20-9648-99B3-B53BD9404968}"/>
                </a:ext>
              </a:extLst>
            </p:cNvPr>
            <p:cNvCxnSpPr/>
            <p:nvPr/>
          </p:nvCxnSpPr>
          <p:spPr>
            <a:xfrm>
              <a:off x="10462209" y="1836814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Connecteur droit 412">
              <a:extLst>
                <a:ext uri="{FF2B5EF4-FFF2-40B4-BE49-F238E27FC236}">
                  <a16:creationId xmlns:a16="http://schemas.microsoft.com/office/drawing/2014/main" id="{2BA0DB74-C23E-6948-ABC9-04E05837F875}"/>
                </a:ext>
              </a:extLst>
            </p:cNvPr>
            <p:cNvCxnSpPr/>
            <p:nvPr/>
          </p:nvCxnSpPr>
          <p:spPr>
            <a:xfrm>
              <a:off x="10460106" y="2404526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Connecteur droit 413">
              <a:extLst>
                <a:ext uri="{FF2B5EF4-FFF2-40B4-BE49-F238E27FC236}">
                  <a16:creationId xmlns:a16="http://schemas.microsoft.com/office/drawing/2014/main" id="{B5BAC7B8-6A05-BB4C-B8A0-8B2B9D6D19E3}"/>
                </a:ext>
              </a:extLst>
            </p:cNvPr>
            <p:cNvCxnSpPr/>
            <p:nvPr/>
          </p:nvCxnSpPr>
          <p:spPr>
            <a:xfrm>
              <a:off x="10464973" y="2951787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Connecteur droit 414">
              <a:extLst>
                <a:ext uri="{FF2B5EF4-FFF2-40B4-BE49-F238E27FC236}">
                  <a16:creationId xmlns:a16="http://schemas.microsoft.com/office/drawing/2014/main" id="{CDC750F7-C7B0-C144-A380-2A24C4AE842E}"/>
                </a:ext>
              </a:extLst>
            </p:cNvPr>
            <p:cNvCxnSpPr/>
            <p:nvPr/>
          </p:nvCxnSpPr>
          <p:spPr>
            <a:xfrm>
              <a:off x="10464973" y="3445160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6" name="Ellipse 415">
              <a:extLst>
                <a:ext uri="{FF2B5EF4-FFF2-40B4-BE49-F238E27FC236}">
                  <a16:creationId xmlns:a16="http://schemas.microsoft.com/office/drawing/2014/main" id="{7B57C241-BA20-4640-9EC3-353F8C610185}"/>
                </a:ext>
              </a:extLst>
            </p:cNvPr>
            <p:cNvSpPr/>
            <p:nvPr/>
          </p:nvSpPr>
          <p:spPr>
            <a:xfrm>
              <a:off x="5181199" y="1208762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Ellipse 416">
              <a:extLst>
                <a:ext uri="{FF2B5EF4-FFF2-40B4-BE49-F238E27FC236}">
                  <a16:creationId xmlns:a16="http://schemas.microsoft.com/office/drawing/2014/main" id="{C9118F7A-A519-A048-B998-FFA9A591F5C1}"/>
                </a:ext>
              </a:extLst>
            </p:cNvPr>
            <p:cNvSpPr/>
            <p:nvPr/>
          </p:nvSpPr>
          <p:spPr>
            <a:xfrm>
              <a:off x="5727992" y="120934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Ellipse 417">
              <a:extLst>
                <a:ext uri="{FF2B5EF4-FFF2-40B4-BE49-F238E27FC236}">
                  <a16:creationId xmlns:a16="http://schemas.microsoft.com/office/drawing/2014/main" id="{0FD5682F-ABA9-8646-BC45-9A70CAFF03A1}"/>
                </a:ext>
              </a:extLst>
            </p:cNvPr>
            <p:cNvSpPr/>
            <p:nvPr/>
          </p:nvSpPr>
          <p:spPr>
            <a:xfrm>
              <a:off x="6276152" y="120895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Ellipse 418">
              <a:extLst>
                <a:ext uri="{FF2B5EF4-FFF2-40B4-BE49-F238E27FC236}">
                  <a16:creationId xmlns:a16="http://schemas.microsoft.com/office/drawing/2014/main" id="{C5BBA1E0-4711-6949-A948-3B173498D459}"/>
                </a:ext>
              </a:extLst>
            </p:cNvPr>
            <p:cNvSpPr/>
            <p:nvPr/>
          </p:nvSpPr>
          <p:spPr>
            <a:xfrm>
              <a:off x="6788799" y="120895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420" name="Ellipse 419">
              <a:extLst>
                <a:ext uri="{FF2B5EF4-FFF2-40B4-BE49-F238E27FC236}">
                  <a16:creationId xmlns:a16="http://schemas.microsoft.com/office/drawing/2014/main" id="{5C27524F-1476-FB4B-B426-D1EC32148BE4}"/>
                </a:ext>
              </a:extLst>
            </p:cNvPr>
            <p:cNvSpPr/>
            <p:nvPr/>
          </p:nvSpPr>
          <p:spPr>
            <a:xfrm>
              <a:off x="7340460" y="1205482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Ellipse 420">
              <a:extLst>
                <a:ext uri="{FF2B5EF4-FFF2-40B4-BE49-F238E27FC236}">
                  <a16:creationId xmlns:a16="http://schemas.microsoft.com/office/drawing/2014/main" id="{B9DE734A-D9CE-414D-8C45-71077801395F}"/>
                </a:ext>
              </a:extLst>
            </p:cNvPr>
            <p:cNvSpPr/>
            <p:nvPr/>
          </p:nvSpPr>
          <p:spPr>
            <a:xfrm>
              <a:off x="7909889" y="1204917"/>
              <a:ext cx="183345" cy="178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Ellipse 421">
              <a:extLst>
                <a:ext uri="{FF2B5EF4-FFF2-40B4-BE49-F238E27FC236}">
                  <a16:creationId xmlns:a16="http://schemas.microsoft.com/office/drawing/2014/main" id="{DB98A708-33A5-6E4B-B9DF-5C350A2AC590}"/>
                </a:ext>
              </a:extLst>
            </p:cNvPr>
            <p:cNvSpPr/>
            <p:nvPr/>
          </p:nvSpPr>
          <p:spPr>
            <a:xfrm>
              <a:off x="8490367" y="120187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3" name="Connecteur droit 422">
              <a:extLst>
                <a:ext uri="{FF2B5EF4-FFF2-40B4-BE49-F238E27FC236}">
                  <a16:creationId xmlns:a16="http://schemas.microsoft.com/office/drawing/2014/main" id="{51A04B30-5586-2244-AF5B-90BB8246D3C8}"/>
                </a:ext>
              </a:extLst>
            </p:cNvPr>
            <p:cNvCxnSpPr>
              <a:stCxn id="416" idx="6"/>
              <a:endCxn id="417" idx="2"/>
            </p:cNvCxnSpPr>
            <p:nvPr/>
          </p:nvCxnSpPr>
          <p:spPr>
            <a:xfrm>
              <a:off x="5364544" y="1298114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Connecteur droit 423">
              <a:extLst>
                <a:ext uri="{FF2B5EF4-FFF2-40B4-BE49-F238E27FC236}">
                  <a16:creationId xmlns:a16="http://schemas.microsoft.com/office/drawing/2014/main" id="{7E201EAB-3A22-7140-A839-AE1AF9DBFA21}"/>
                </a:ext>
              </a:extLst>
            </p:cNvPr>
            <p:cNvCxnSpPr>
              <a:cxnSpLocks/>
              <a:stCxn id="417" idx="6"/>
              <a:endCxn id="418" idx="2"/>
            </p:cNvCxnSpPr>
            <p:nvPr/>
          </p:nvCxnSpPr>
          <p:spPr>
            <a:xfrm flipV="1">
              <a:off x="5911336" y="1298310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Connecteur droit 424">
              <a:extLst>
                <a:ext uri="{FF2B5EF4-FFF2-40B4-BE49-F238E27FC236}">
                  <a16:creationId xmlns:a16="http://schemas.microsoft.com/office/drawing/2014/main" id="{666AA29B-D9DF-0846-B1D3-4B537711968D}"/>
                </a:ext>
              </a:extLst>
            </p:cNvPr>
            <p:cNvCxnSpPr>
              <a:cxnSpLocks/>
              <a:stCxn id="418" idx="6"/>
              <a:endCxn id="419" idx="2"/>
            </p:cNvCxnSpPr>
            <p:nvPr/>
          </p:nvCxnSpPr>
          <p:spPr>
            <a:xfrm>
              <a:off x="6459495" y="1298310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Connecteur droit 425">
              <a:extLst>
                <a:ext uri="{FF2B5EF4-FFF2-40B4-BE49-F238E27FC236}">
                  <a16:creationId xmlns:a16="http://schemas.microsoft.com/office/drawing/2014/main" id="{AAF9F228-195E-884C-AB18-5BC75B0E0ADB}"/>
                </a:ext>
              </a:extLst>
            </p:cNvPr>
            <p:cNvCxnSpPr>
              <a:cxnSpLocks/>
              <a:stCxn id="419" idx="6"/>
              <a:endCxn id="420" idx="2"/>
            </p:cNvCxnSpPr>
            <p:nvPr/>
          </p:nvCxnSpPr>
          <p:spPr>
            <a:xfrm flipV="1">
              <a:off x="6972143" y="1294835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Connecteur droit 426">
              <a:extLst>
                <a:ext uri="{FF2B5EF4-FFF2-40B4-BE49-F238E27FC236}">
                  <a16:creationId xmlns:a16="http://schemas.microsoft.com/office/drawing/2014/main" id="{C883A3AD-636C-B548-A9E3-FAB980AFA24D}"/>
                </a:ext>
              </a:extLst>
            </p:cNvPr>
            <p:cNvCxnSpPr>
              <a:cxnSpLocks/>
              <a:stCxn id="420" idx="6"/>
              <a:endCxn id="421" idx="2"/>
            </p:cNvCxnSpPr>
            <p:nvPr/>
          </p:nvCxnSpPr>
          <p:spPr>
            <a:xfrm flipV="1">
              <a:off x="7523804" y="1294271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Connecteur droit 427">
              <a:extLst>
                <a:ext uri="{FF2B5EF4-FFF2-40B4-BE49-F238E27FC236}">
                  <a16:creationId xmlns:a16="http://schemas.microsoft.com/office/drawing/2014/main" id="{33702706-9448-0B41-8CCB-2B17E486A61E}"/>
                </a:ext>
              </a:extLst>
            </p:cNvPr>
            <p:cNvCxnSpPr>
              <a:cxnSpLocks/>
              <a:stCxn id="421" idx="6"/>
              <a:endCxn id="422" idx="2"/>
            </p:cNvCxnSpPr>
            <p:nvPr/>
          </p:nvCxnSpPr>
          <p:spPr>
            <a:xfrm flipV="1">
              <a:off x="8093234" y="1291228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Connecteur droit 428">
              <a:extLst>
                <a:ext uri="{FF2B5EF4-FFF2-40B4-BE49-F238E27FC236}">
                  <a16:creationId xmlns:a16="http://schemas.microsoft.com/office/drawing/2014/main" id="{C590429C-F0E0-F046-A1E0-E6AB5690F8DD}"/>
                </a:ext>
              </a:extLst>
            </p:cNvPr>
            <p:cNvCxnSpPr/>
            <p:nvPr/>
          </p:nvCxnSpPr>
          <p:spPr>
            <a:xfrm>
              <a:off x="4812634" y="1297534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Connecteur droit 429">
              <a:extLst>
                <a:ext uri="{FF2B5EF4-FFF2-40B4-BE49-F238E27FC236}">
                  <a16:creationId xmlns:a16="http://schemas.microsoft.com/office/drawing/2014/main" id="{AE835A13-8E6E-4646-BFB5-A8A93FE4F868}"/>
                </a:ext>
              </a:extLst>
            </p:cNvPr>
            <p:cNvCxnSpPr/>
            <p:nvPr/>
          </p:nvCxnSpPr>
          <p:spPr>
            <a:xfrm>
              <a:off x="10455153" y="1285084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Connecteur droit 430">
              <a:extLst>
                <a:ext uri="{FF2B5EF4-FFF2-40B4-BE49-F238E27FC236}">
                  <a16:creationId xmlns:a16="http://schemas.microsoft.com/office/drawing/2014/main" id="{A88105A7-68D9-544E-8FA6-2DC286D279D2}"/>
                </a:ext>
              </a:extLst>
            </p:cNvPr>
            <p:cNvCxnSpPr>
              <a:cxnSpLocks/>
              <a:endCxn id="327" idx="0"/>
            </p:cNvCxnSpPr>
            <p:nvPr/>
          </p:nvCxnSpPr>
          <p:spPr>
            <a:xfrm>
              <a:off x="8584391" y="1369954"/>
              <a:ext cx="4704" cy="3836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Connecteur droit 431">
              <a:extLst>
                <a:ext uri="{FF2B5EF4-FFF2-40B4-BE49-F238E27FC236}">
                  <a16:creationId xmlns:a16="http://schemas.microsoft.com/office/drawing/2014/main" id="{34304EC5-16AE-F64F-9F7E-093844A175C5}"/>
                </a:ext>
              </a:extLst>
            </p:cNvPr>
            <p:cNvCxnSpPr>
              <a:cxnSpLocks/>
              <a:stCxn id="421" idx="4"/>
              <a:endCxn id="326" idx="0"/>
            </p:cNvCxnSpPr>
            <p:nvPr/>
          </p:nvCxnSpPr>
          <p:spPr>
            <a:xfrm>
              <a:off x="8001560" y="1383622"/>
              <a:ext cx="7056" cy="373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3" name="Connecteur droit 432">
              <a:extLst>
                <a:ext uri="{FF2B5EF4-FFF2-40B4-BE49-F238E27FC236}">
                  <a16:creationId xmlns:a16="http://schemas.microsoft.com/office/drawing/2014/main" id="{6B052061-B6D7-AB40-BE5C-04E9190241DD}"/>
                </a:ext>
              </a:extLst>
            </p:cNvPr>
            <p:cNvCxnSpPr>
              <a:cxnSpLocks/>
              <a:stCxn id="420" idx="4"/>
              <a:endCxn id="325" idx="0"/>
            </p:cNvCxnSpPr>
            <p:nvPr/>
          </p:nvCxnSpPr>
          <p:spPr>
            <a:xfrm>
              <a:off x="7432133" y="1384186"/>
              <a:ext cx="7056" cy="373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4" name="Connecteur droit 433">
              <a:extLst>
                <a:ext uri="{FF2B5EF4-FFF2-40B4-BE49-F238E27FC236}">
                  <a16:creationId xmlns:a16="http://schemas.microsoft.com/office/drawing/2014/main" id="{F57444EF-A2A7-9445-8FDE-C9FDBA273E73}"/>
                </a:ext>
              </a:extLst>
            </p:cNvPr>
            <p:cNvCxnSpPr>
              <a:cxnSpLocks/>
              <a:stCxn id="419" idx="4"/>
              <a:endCxn id="324" idx="0"/>
            </p:cNvCxnSpPr>
            <p:nvPr/>
          </p:nvCxnSpPr>
          <p:spPr>
            <a:xfrm>
              <a:off x="6880473" y="1387662"/>
              <a:ext cx="7056" cy="373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5" name="Connecteur droit 434">
              <a:extLst>
                <a:ext uri="{FF2B5EF4-FFF2-40B4-BE49-F238E27FC236}">
                  <a16:creationId xmlns:a16="http://schemas.microsoft.com/office/drawing/2014/main" id="{F30A8EE3-0625-084C-9264-381426A71798}"/>
                </a:ext>
              </a:extLst>
            </p:cNvPr>
            <p:cNvCxnSpPr>
              <a:cxnSpLocks/>
              <a:stCxn id="418" idx="4"/>
              <a:endCxn id="321" idx="0"/>
            </p:cNvCxnSpPr>
            <p:nvPr/>
          </p:nvCxnSpPr>
          <p:spPr>
            <a:xfrm>
              <a:off x="6367823" y="1387662"/>
              <a:ext cx="7056" cy="373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" name="Connecteur droit 435">
              <a:extLst>
                <a:ext uri="{FF2B5EF4-FFF2-40B4-BE49-F238E27FC236}">
                  <a16:creationId xmlns:a16="http://schemas.microsoft.com/office/drawing/2014/main" id="{EE013DBA-F724-644C-874D-3F1AC91CDC2C}"/>
                </a:ext>
              </a:extLst>
            </p:cNvPr>
            <p:cNvCxnSpPr>
              <a:cxnSpLocks/>
              <a:stCxn id="417" idx="4"/>
              <a:endCxn id="320" idx="0"/>
            </p:cNvCxnSpPr>
            <p:nvPr/>
          </p:nvCxnSpPr>
          <p:spPr>
            <a:xfrm>
              <a:off x="5819664" y="1388046"/>
              <a:ext cx="7056" cy="373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Connecteur droit 436">
              <a:extLst>
                <a:ext uri="{FF2B5EF4-FFF2-40B4-BE49-F238E27FC236}">
                  <a16:creationId xmlns:a16="http://schemas.microsoft.com/office/drawing/2014/main" id="{BB25E455-5023-8F45-9944-EA6231E8312A}"/>
                </a:ext>
              </a:extLst>
            </p:cNvPr>
            <p:cNvCxnSpPr>
              <a:cxnSpLocks/>
              <a:stCxn id="416" idx="4"/>
              <a:endCxn id="319" idx="0"/>
            </p:cNvCxnSpPr>
            <p:nvPr/>
          </p:nvCxnSpPr>
          <p:spPr>
            <a:xfrm>
              <a:off x="5272871" y="1387466"/>
              <a:ext cx="7056" cy="373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8" name="Ellipse 437">
              <a:extLst>
                <a:ext uri="{FF2B5EF4-FFF2-40B4-BE49-F238E27FC236}">
                  <a16:creationId xmlns:a16="http://schemas.microsoft.com/office/drawing/2014/main" id="{543CCCC8-3501-5A49-AF5E-BA9026DCB6F7}"/>
                </a:ext>
              </a:extLst>
            </p:cNvPr>
            <p:cNvSpPr/>
            <p:nvPr/>
          </p:nvSpPr>
          <p:spPr>
            <a:xfrm>
              <a:off x="5185902" y="65880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Ellipse 438">
              <a:extLst>
                <a:ext uri="{FF2B5EF4-FFF2-40B4-BE49-F238E27FC236}">
                  <a16:creationId xmlns:a16="http://schemas.microsoft.com/office/drawing/2014/main" id="{CD018C48-F363-3A4D-9B71-F1770C987267}"/>
                </a:ext>
              </a:extLst>
            </p:cNvPr>
            <p:cNvSpPr/>
            <p:nvPr/>
          </p:nvSpPr>
          <p:spPr>
            <a:xfrm>
              <a:off x="5732697" y="65938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Ellipse 439">
              <a:extLst>
                <a:ext uri="{FF2B5EF4-FFF2-40B4-BE49-F238E27FC236}">
                  <a16:creationId xmlns:a16="http://schemas.microsoft.com/office/drawing/2014/main" id="{6F63A89F-6C53-CC4E-B716-46403AE9F368}"/>
                </a:ext>
              </a:extLst>
            </p:cNvPr>
            <p:cNvSpPr/>
            <p:nvPr/>
          </p:nvSpPr>
          <p:spPr>
            <a:xfrm>
              <a:off x="6280854" y="65899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Ellipse 440">
              <a:extLst>
                <a:ext uri="{FF2B5EF4-FFF2-40B4-BE49-F238E27FC236}">
                  <a16:creationId xmlns:a16="http://schemas.microsoft.com/office/drawing/2014/main" id="{F00E3101-D6A1-2A4D-A34E-F4AFA85091D2}"/>
                </a:ext>
              </a:extLst>
            </p:cNvPr>
            <p:cNvSpPr/>
            <p:nvPr/>
          </p:nvSpPr>
          <p:spPr>
            <a:xfrm>
              <a:off x="6793504" y="65899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442" name="Ellipse 441">
              <a:extLst>
                <a:ext uri="{FF2B5EF4-FFF2-40B4-BE49-F238E27FC236}">
                  <a16:creationId xmlns:a16="http://schemas.microsoft.com/office/drawing/2014/main" id="{B0B17CE1-2E32-304F-9178-97ED4C63CA25}"/>
                </a:ext>
              </a:extLst>
            </p:cNvPr>
            <p:cNvSpPr/>
            <p:nvPr/>
          </p:nvSpPr>
          <p:spPr>
            <a:xfrm>
              <a:off x="7345164" y="65552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Ellipse 442">
              <a:extLst>
                <a:ext uri="{FF2B5EF4-FFF2-40B4-BE49-F238E27FC236}">
                  <a16:creationId xmlns:a16="http://schemas.microsoft.com/office/drawing/2014/main" id="{3E2ADE55-5E78-1143-AA25-1E327204A16B}"/>
                </a:ext>
              </a:extLst>
            </p:cNvPr>
            <p:cNvSpPr/>
            <p:nvPr/>
          </p:nvSpPr>
          <p:spPr>
            <a:xfrm>
              <a:off x="7914593" y="65495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Ellipse 443">
              <a:extLst>
                <a:ext uri="{FF2B5EF4-FFF2-40B4-BE49-F238E27FC236}">
                  <a16:creationId xmlns:a16="http://schemas.microsoft.com/office/drawing/2014/main" id="{09F77777-6E7D-A240-9E16-551966FB1B4F}"/>
                </a:ext>
              </a:extLst>
            </p:cNvPr>
            <p:cNvSpPr/>
            <p:nvPr/>
          </p:nvSpPr>
          <p:spPr>
            <a:xfrm>
              <a:off x="8495070" y="65191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5" name="Connecteur droit 444">
              <a:extLst>
                <a:ext uri="{FF2B5EF4-FFF2-40B4-BE49-F238E27FC236}">
                  <a16:creationId xmlns:a16="http://schemas.microsoft.com/office/drawing/2014/main" id="{50B12140-F6B8-064D-9503-38BC636EAB9A}"/>
                </a:ext>
              </a:extLst>
            </p:cNvPr>
            <p:cNvCxnSpPr>
              <a:stCxn id="438" idx="6"/>
              <a:endCxn id="439" idx="2"/>
            </p:cNvCxnSpPr>
            <p:nvPr/>
          </p:nvCxnSpPr>
          <p:spPr>
            <a:xfrm>
              <a:off x="5369248" y="748152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Connecteur droit 445">
              <a:extLst>
                <a:ext uri="{FF2B5EF4-FFF2-40B4-BE49-F238E27FC236}">
                  <a16:creationId xmlns:a16="http://schemas.microsoft.com/office/drawing/2014/main" id="{E6BF2E25-A557-4943-9BA6-D49DE2F5B895}"/>
                </a:ext>
              </a:extLst>
            </p:cNvPr>
            <p:cNvCxnSpPr>
              <a:cxnSpLocks/>
              <a:stCxn id="439" idx="6"/>
              <a:endCxn id="440" idx="2"/>
            </p:cNvCxnSpPr>
            <p:nvPr/>
          </p:nvCxnSpPr>
          <p:spPr>
            <a:xfrm flipV="1">
              <a:off x="5916039" y="748348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Connecteur droit 446">
              <a:extLst>
                <a:ext uri="{FF2B5EF4-FFF2-40B4-BE49-F238E27FC236}">
                  <a16:creationId xmlns:a16="http://schemas.microsoft.com/office/drawing/2014/main" id="{B642F79F-E7AE-3D42-AC71-BEF3C6E5B0BC}"/>
                </a:ext>
              </a:extLst>
            </p:cNvPr>
            <p:cNvCxnSpPr>
              <a:cxnSpLocks/>
              <a:stCxn id="440" idx="6"/>
              <a:endCxn id="441" idx="2"/>
            </p:cNvCxnSpPr>
            <p:nvPr/>
          </p:nvCxnSpPr>
          <p:spPr>
            <a:xfrm>
              <a:off x="6464199" y="748348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8" name="Connecteur droit 447">
              <a:extLst>
                <a:ext uri="{FF2B5EF4-FFF2-40B4-BE49-F238E27FC236}">
                  <a16:creationId xmlns:a16="http://schemas.microsoft.com/office/drawing/2014/main" id="{9A49F0A0-A545-D242-8D19-40186FD491BB}"/>
                </a:ext>
              </a:extLst>
            </p:cNvPr>
            <p:cNvCxnSpPr>
              <a:cxnSpLocks/>
              <a:stCxn id="441" idx="6"/>
              <a:endCxn id="442" idx="2"/>
            </p:cNvCxnSpPr>
            <p:nvPr/>
          </p:nvCxnSpPr>
          <p:spPr>
            <a:xfrm flipV="1">
              <a:off x="6976848" y="744872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" name="Connecteur droit 448">
              <a:extLst>
                <a:ext uri="{FF2B5EF4-FFF2-40B4-BE49-F238E27FC236}">
                  <a16:creationId xmlns:a16="http://schemas.microsoft.com/office/drawing/2014/main" id="{492AB065-122B-E641-A2DE-5AC99991EAE4}"/>
                </a:ext>
              </a:extLst>
            </p:cNvPr>
            <p:cNvCxnSpPr>
              <a:cxnSpLocks/>
              <a:stCxn id="442" idx="6"/>
              <a:endCxn id="443" idx="2"/>
            </p:cNvCxnSpPr>
            <p:nvPr/>
          </p:nvCxnSpPr>
          <p:spPr>
            <a:xfrm flipV="1">
              <a:off x="7528509" y="744308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Connecteur droit 449">
              <a:extLst>
                <a:ext uri="{FF2B5EF4-FFF2-40B4-BE49-F238E27FC236}">
                  <a16:creationId xmlns:a16="http://schemas.microsoft.com/office/drawing/2014/main" id="{CAD12BA2-2310-144B-BB99-3780FE64145B}"/>
                </a:ext>
              </a:extLst>
            </p:cNvPr>
            <p:cNvCxnSpPr>
              <a:cxnSpLocks/>
              <a:stCxn id="444" idx="6"/>
              <a:endCxn id="471" idx="2"/>
            </p:cNvCxnSpPr>
            <p:nvPr/>
          </p:nvCxnSpPr>
          <p:spPr>
            <a:xfrm>
              <a:off x="8678416" y="741267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Connecteur droit 450">
              <a:extLst>
                <a:ext uri="{FF2B5EF4-FFF2-40B4-BE49-F238E27FC236}">
                  <a16:creationId xmlns:a16="http://schemas.microsoft.com/office/drawing/2014/main" id="{2858CD55-C06F-7C48-9286-B575559081DC}"/>
                </a:ext>
              </a:extLst>
            </p:cNvPr>
            <p:cNvCxnSpPr>
              <a:cxnSpLocks/>
            </p:cNvCxnSpPr>
            <p:nvPr/>
          </p:nvCxnSpPr>
          <p:spPr>
            <a:xfrm>
              <a:off x="4817339" y="747572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2" name="Connecteur droit 451">
              <a:extLst>
                <a:ext uri="{FF2B5EF4-FFF2-40B4-BE49-F238E27FC236}">
                  <a16:creationId xmlns:a16="http://schemas.microsoft.com/office/drawing/2014/main" id="{A7FFAA6B-B70F-0745-9ACF-B06927017462}"/>
                </a:ext>
              </a:extLst>
            </p:cNvPr>
            <p:cNvCxnSpPr>
              <a:cxnSpLocks/>
            </p:cNvCxnSpPr>
            <p:nvPr/>
          </p:nvCxnSpPr>
          <p:spPr>
            <a:xfrm>
              <a:off x="10459856" y="735122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3" name="Connecteur droit 452">
              <a:extLst>
                <a:ext uri="{FF2B5EF4-FFF2-40B4-BE49-F238E27FC236}">
                  <a16:creationId xmlns:a16="http://schemas.microsoft.com/office/drawing/2014/main" id="{F12EEEDF-B451-B142-9D56-DCBEC2D5837C}"/>
                </a:ext>
              </a:extLst>
            </p:cNvPr>
            <p:cNvCxnSpPr>
              <a:cxnSpLocks/>
              <a:stCxn id="444" idx="4"/>
              <a:endCxn id="422" idx="0"/>
            </p:cNvCxnSpPr>
            <p:nvPr/>
          </p:nvCxnSpPr>
          <p:spPr>
            <a:xfrm flipH="1">
              <a:off x="8582039" y="830619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4" name="Connecteur droit 453">
              <a:extLst>
                <a:ext uri="{FF2B5EF4-FFF2-40B4-BE49-F238E27FC236}">
                  <a16:creationId xmlns:a16="http://schemas.microsoft.com/office/drawing/2014/main" id="{2346B28D-1900-AD4E-B4E8-2CC82B0B61AD}"/>
                </a:ext>
              </a:extLst>
            </p:cNvPr>
            <p:cNvCxnSpPr>
              <a:cxnSpLocks/>
              <a:stCxn id="443" idx="4"/>
              <a:endCxn id="421" idx="0"/>
            </p:cNvCxnSpPr>
            <p:nvPr/>
          </p:nvCxnSpPr>
          <p:spPr>
            <a:xfrm flipH="1">
              <a:off x="8001560" y="833660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5" name="Connecteur droit 454">
              <a:extLst>
                <a:ext uri="{FF2B5EF4-FFF2-40B4-BE49-F238E27FC236}">
                  <a16:creationId xmlns:a16="http://schemas.microsoft.com/office/drawing/2014/main" id="{EEF2D647-D467-9148-96EB-1242FB091FD1}"/>
                </a:ext>
              </a:extLst>
            </p:cNvPr>
            <p:cNvCxnSpPr>
              <a:cxnSpLocks/>
              <a:stCxn id="442" idx="4"/>
              <a:endCxn id="420" idx="0"/>
            </p:cNvCxnSpPr>
            <p:nvPr/>
          </p:nvCxnSpPr>
          <p:spPr>
            <a:xfrm flipH="1">
              <a:off x="7432133" y="834224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6" name="Connecteur droit 455">
              <a:extLst>
                <a:ext uri="{FF2B5EF4-FFF2-40B4-BE49-F238E27FC236}">
                  <a16:creationId xmlns:a16="http://schemas.microsoft.com/office/drawing/2014/main" id="{178DA2A7-6CD2-A244-834B-3B8EC6A85A10}"/>
                </a:ext>
              </a:extLst>
            </p:cNvPr>
            <p:cNvCxnSpPr>
              <a:cxnSpLocks/>
              <a:stCxn id="441" idx="4"/>
              <a:endCxn id="419" idx="0"/>
            </p:cNvCxnSpPr>
            <p:nvPr/>
          </p:nvCxnSpPr>
          <p:spPr>
            <a:xfrm flipH="1">
              <a:off x="6880473" y="837700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Connecteur droit 456">
              <a:extLst>
                <a:ext uri="{FF2B5EF4-FFF2-40B4-BE49-F238E27FC236}">
                  <a16:creationId xmlns:a16="http://schemas.microsoft.com/office/drawing/2014/main" id="{CCF9071E-F289-3446-AD09-D6597A25AB6F}"/>
                </a:ext>
              </a:extLst>
            </p:cNvPr>
            <p:cNvCxnSpPr>
              <a:cxnSpLocks/>
              <a:stCxn id="440" idx="4"/>
              <a:endCxn id="418" idx="0"/>
            </p:cNvCxnSpPr>
            <p:nvPr/>
          </p:nvCxnSpPr>
          <p:spPr>
            <a:xfrm flipH="1">
              <a:off x="6367823" y="837700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8" name="Connecteur droit 457">
              <a:extLst>
                <a:ext uri="{FF2B5EF4-FFF2-40B4-BE49-F238E27FC236}">
                  <a16:creationId xmlns:a16="http://schemas.microsoft.com/office/drawing/2014/main" id="{061CC99B-6470-DE4B-9898-072C7FDA8C9D}"/>
                </a:ext>
              </a:extLst>
            </p:cNvPr>
            <p:cNvCxnSpPr>
              <a:cxnSpLocks/>
              <a:stCxn id="439" idx="4"/>
              <a:endCxn id="417" idx="0"/>
            </p:cNvCxnSpPr>
            <p:nvPr/>
          </p:nvCxnSpPr>
          <p:spPr>
            <a:xfrm flipH="1">
              <a:off x="5819664" y="838084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9" name="Connecteur droit 458">
              <a:extLst>
                <a:ext uri="{FF2B5EF4-FFF2-40B4-BE49-F238E27FC236}">
                  <a16:creationId xmlns:a16="http://schemas.microsoft.com/office/drawing/2014/main" id="{A013CEC7-A606-1140-84AC-D2108616C9EA}"/>
                </a:ext>
              </a:extLst>
            </p:cNvPr>
            <p:cNvCxnSpPr>
              <a:cxnSpLocks/>
              <a:stCxn id="438" idx="4"/>
              <a:endCxn id="416" idx="0"/>
            </p:cNvCxnSpPr>
            <p:nvPr/>
          </p:nvCxnSpPr>
          <p:spPr>
            <a:xfrm flipH="1">
              <a:off x="5272871" y="837503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0" name="Ellipse 459">
              <a:extLst>
                <a:ext uri="{FF2B5EF4-FFF2-40B4-BE49-F238E27FC236}">
                  <a16:creationId xmlns:a16="http://schemas.microsoft.com/office/drawing/2014/main" id="{7F95DABB-2ACB-E84A-BFBB-DB1DF0B1D7DB}"/>
                </a:ext>
              </a:extLst>
            </p:cNvPr>
            <p:cNvSpPr/>
            <p:nvPr/>
          </p:nvSpPr>
          <p:spPr>
            <a:xfrm>
              <a:off x="9093951" y="175664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Ellipse 460">
              <a:extLst>
                <a:ext uri="{FF2B5EF4-FFF2-40B4-BE49-F238E27FC236}">
                  <a16:creationId xmlns:a16="http://schemas.microsoft.com/office/drawing/2014/main" id="{25BAB212-A096-984F-913B-F9961CF4A26D}"/>
                </a:ext>
              </a:extLst>
            </p:cNvPr>
            <p:cNvSpPr/>
            <p:nvPr/>
          </p:nvSpPr>
          <p:spPr>
            <a:xfrm>
              <a:off x="9091599" y="233171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Ellipse 461">
              <a:extLst>
                <a:ext uri="{FF2B5EF4-FFF2-40B4-BE49-F238E27FC236}">
                  <a16:creationId xmlns:a16="http://schemas.microsoft.com/office/drawing/2014/main" id="{4A595871-6AB6-B748-BADA-86353414FC23}"/>
                </a:ext>
              </a:extLst>
            </p:cNvPr>
            <p:cNvSpPr/>
            <p:nvPr/>
          </p:nvSpPr>
          <p:spPr>
            <a:xfrm>
              <a:off x="9089249" y="287241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Ellipse 462">
              <a:extLst>
                <a:ext uri="{FF2B5EF4-FFF2-40B4-BE49-F238E27FC236}">
                  <a16:creationId xmlns:a16="http://schemas.microsoft.com/office/drawing/2014/main" id="{86046D07-F079-934C-A3BC-7F03C6A7BC25}"/>
                </a:ext>
              </a:extLst>
            </p:cNvPr>
            <p:cNvSpPr/>
            <p:nvPr/>
          </p:nvSpPr>
          <p:spPr>
            <a:xfrm>
              <a:off x="9086896" y="3364995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4" name="Connecteur droit 463">
              <a:extLst>
                <a:ext uri="{FF2B5EF4-FFF2-40B4-BE49-F238E27FC236}">
                  <a16:creationId xmlns:a16="http://schemas.microsoft.com/office/drawing/2014/main" id="{8EC662DC-8835-A942-95BD-D09AC463A127}"/>
                </a:ext>
              </a:extLst>
            </p:cNvPr>
            <p:cNvCxnSpPr>
              <a:cxnSpLocks/>
              <a:stCxn id="462" idx="4"/>
              <a:endCxn id="463" idx="0"/>
            </p:cNvCxnSpPr>
            <p:nvPr/>
          </p:nvCxnSpPr>
          <p:spPr>
            <a:xfrm flipH="1">
              <a:off x="9178568" y="3051115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5" name="Connecteur droit 464">
              <a:extLst>
                <a:ext uri="{FF2B5EF4-FFF2-40B4-BE49-F238E27FC236}">
                  <a16:creationId xmlns:a16="http://schemas.microsoft.com/office/drawing/2014/main" id="{8DC82C7B-9D54-FD4B-BA99-AB964B85F441}"/>
                </a:ext>
              </a:extLst>
            </p:cNvPr>
            <p:cNvCxnSpPr>
              <a:cxnSpLocks/>
              <a:stCxn id="461" idx="4"/>
              <a:endCxn id="462" idx="0"/>
            </p:cNvCxnSpPr>
            <p:nvPr/>
          </p:nvCxnSpPr>
          <p:spPr>
            <a:xfrm flipH="1">
              <a:off x="9180922" y="2510416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6" name="Connecteur droit 465">
              <a:extLst>
                <a:ext uri="{FF2B5EF4-FFF2-40B4-BE49-F238E27FC236}">
                  <a16:creationId xmlns:a16="http://schemas.microsoft.com/office/drawing/2014/main" id="{5C157752-5080-1D47-A5C7-3831010F81B8}"/>
                </a:ext>
              </a:extLst>
            </p:cNvPr>
            <p:cNvCxnSpPr>
              <a:cxnSpLocks/>
              <a:stCxn id="460" idx="4"/>
              <a:endCxn id="461" idx="0"/>
            </p:cNvCxnSpPr>
            <p:nvPr/>
          </p:nvCxnSpPr>
          <p:spPr>
            <a:xfrm flipH="1">
              <a:off x="9183272" y="1935353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7" name="Connecteur droit 466">
              <a:extLst>
                <a:ext uri="{FF2B5EF4-FFF2-40B4-BE49-F238E27FC236}">
                  <a16:creationId xmlns:a16="http://schemas.microsoft.com/office/drawing/2014/main" id="{9EAF2187-3E87-D04D-B591-ACC869CB1E4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69487" y="6081591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8" name="Connecteur droit 467">
              <a:extLst>
                <a:ext uri="{FF2B5EF4-FFF2-40B4-BE49-F238E27FC236}">
                  <a16:creationId xmlns:a16="http://schemas.microsoft.com/office/drawing/2014/main" id="{F0196324-8EC2-AA48-A854-E7BFDED93D5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81328" y="260936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9" name="Ellipse 468">
              <a:extLst>
                <a:ext uri="{FF2B5EF4-FFF2-40B4-BE49-F238E27FC236}">
                  <a16:creationId xmlns:a16="http://schemas.microsoft.com/office/drawing/2014/main" id="{F6FC4116-3D74-8742-8238-79BDBCADD1BD}"/>
                </a:ext>
              </a:extLst>
            </p:cNvPr>
            <p:cNvSpPr/>
            <p:nvPr/>
          </p:nvSpPr>
          <p:spPr>
            <a:xfrm>
              <a:off x="9086895" y="120491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0" name="Connecteur droit 469">
              <a:extLst>
                <a:ext uri="{FF2B5EF4-FFF2-40B4-BE49-F238E27FC236}">
                  <a16:creationId xmlns:a16="http://schemas.microsoft.com/office/drawing/2014/main" id="{40938376-26CD-AD4D-8621-559FC1A88E19}"/>
                </a:ext>
              </a:extLst>
            </p:cNvPr>
            <p:cNvCxnSpPr>
              <a:cxnSpLocks/>
              <a:endCxn id="460" idx="0"/>
            </p:cNvCxnSpPr>
            <p:nvPr/>
          </p:nvCxnSpPr>
          <p:spPr>
            <a:xfrm>
              <a:off x="9180920" y="1372994"/>
              <a:ext cx="4704" cy="3836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1" name="Ellipse 470">
              <a:extLst>
                <a:ext uri="{FF2B5EF4-FFF2-40B4-BE49-F238E27FC236}">
                  <a16:creationId xmlns:a16="http://schemas.microsoft.com/office/drawing/2014/main" id="{2F14D071-65B1-F74C-A9ED-6F0C7A6EE3E5}"/>
                </a:ext>
              </a:extLst>
            </p:cNvPr>
            <p:cNvSpPr/>
            <p:nvPr/>
          </p:nvSpPr>
          <p:spPr>
            <a:xfrm>
              <a:off x="9091599" y="65495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2" name="Connecteur droit 471">
              <a:extLst>
                <a:ext uri="{FF2B5EF4-FFF2-40B4-BE49-F238E27FC236}">
                  <a16:creationId xmlns:a16="http://schemas.microsoft.com/office/drawing/2014/main" id="{A778F05B-5544-4F4C-BBD2-51004FD2BC4D}"/>
                </a:ext>
              </a:extLst>
            </p:cNvPr>
            <p:cNvCxnSpPr>
              <a:cxnSpLocks/>
              <a:stCxn id="471" idx="4"/>
              <a:endCxn id="469" idx="0"/>
            </p:cNvCxnSpPr>
            <p:nvPr/>
          </p:nvCxnSpPr>
          <p:spPr>
            <a:xfrm flipH="1">
              <a:off x="9178568" y="833660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3" name="Connecteur droit 472">
              <a:extLst>
                <a:ext uri="{FF2B5EF4-FFF2-40B4-BE49-F238E27FC236}">
                  <a16:creationId xmlns:a16="http://schemas.microsoft.com/office/drawing/2014/main" id="{33E733D9-506F-004A-BD02-11A4D53726D3}"/>
                </a:ext>
              </a:extLst>
            </p:cNvPr>
            <p:cNvCxnSpPr>
              <a:cxnSpLocks/>
              <a:stCxn id="443" idx="6"/>
              <a:endCxn id="444" idx="2"/>
            </p:cNvCxnSpPr>
            <p:nvPr/>
          </p:nvCxnSpPr>
          <p:spPr>
            <a:xfrm flipV="1">
              <a:off x="8097938" y="741267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Connecteur droit 473">
              <a:extLst>
                <a:ext uri="{FF2B5EF4-FFF2-40B4-BE49-F238E27FC236}">
                  <a16:creationId xmlns:a16="http://schemas.microsoft.com/office/drawing/2014/main" id="{138D53EC-94EC-4243-A6B2-4B6EAE1542B0}"/>
                </a:ext>
              </a:extLst>
            </p:cNvPr>
            <p:cNvCxnSpPr>
              <a:cxnSpLocks/>
              <a:stCxn id="422" idx="6"/>
              <a:endCxn id="469" idx="2"/>
            </p:cNvCxnSpPr>
            <p:nvPr/>
          </p:nvCxnSpPr>
          <p:spPr>
            <a:xfrm>
              <a:off x="8673711" y="1291228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Connecteur droit 474">
              <a:extLst>
                <a:ext uri="{FF2B5EF4-FFF2-40B4-BE49-F238E27FC236}">
                  <a16:creationId xmlns:a16="http://schemas.microsoft.com/office/drawing/2014/main" id="{0730AEFC-284B-BE41-861F-7BFEC93F1980}"/>
                </a:ext>
              </a:extLst>
            </p:cNvPr>
            <p:cNvCxnSpPr>
              <a:cxnSpLocks/>
              <a:stCxn id="327" idx="6"/>
              <a:endCxn id="460" idx="2"/>
            </p:cNvCxnSpPr>
            <p:nvPr/>
          </p:nvCxnSpPr>
          <p:spPr>
            <a:xfrm>
              <a:off x="8680766" y="1842960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6" name="Connecteur droit 475">
              <a:extLst>
                <a:ext uri="{FF2B5EF4-FFF2-40B4-BE49-F238E27FC236}">
                  <a16:creationId xmlns:a16="http://schemas.microsoft.com/office/drawing/2014/main" id="{A023EA48-0696-0A4F-B384-34F7358934D4}"/>
                </a:ext>
              </a:extLst>
            </p:cNvPr>
            <p:cNvCxnSpPr>
              <a:cxnSpLocks/>
              <a:stCxn id="334" idx="6"/>
              <a:endCxn id="461" idx="2"/>
            </p:cNvCxnSpPr>
            <p:nvPr/>
          </p:nvCxnSpPr>
          <p:spPr>
            <a:xfrm>
              <a:off x="8678416" y="2418021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7" name="Connecteur droit 476">
              <a:extLst>
                <a:ext uri="{FF2B5EF4-FFF2-40B4-BE49-F238E27FC236}">
                  <a16:creationId xmlns:a16="http://schemas.microsoft.com/office/drawing/2014/main" id="{B102529C-C741-394C-9ACE-5085FCF438D9}"/>
                </a:ext>
              </a:extLst>
            </p:cNvPr>
            <p:cNvCxnSpPr>
              <a:cxnSpLocks/>
              <a:stCxn id="341" idx="6"/>
              <a:endCxn id="462" idx="2"/>
            </p:cNvCxnSpPr>
            <p:nvPr/>
          </p:nvCxnSpPr>
          <p:spPr>
            <a:xfrm>
              <a:off x="8676065" y="2958721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8" name="Connecteur droit 477">
              <a:extLst>
                <a:ext uri="{FF2B5EF4-FFF2-40B4-BE49-F238E27FC236}">
                  <a16:creationId xmlns:a16="http://schemas.microsoft.com/office/drawing/2014/main" id="{6BB879A7-9A47-4F4D-9A00-CCC6A1E1971D}"/>
                </a:ext>
              </a:extLst>
            </p:cNvPr>
            <p:cNvCxnSpPr>
              <a:cxnSpLocks/>
              <a:stCxn id="348" idx="6"/>
              <a:endCxn id="463" idx="2"/>
            </p:cNvCxnSpPr>
            <p:nvPr/>
          </p:nvCxnSpPr>
          <p:spPr>
            <a:xfrm>
              <a:off x="8673713" y="3451306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9" name="Ellipse 478">
              <a:extLst>
                <a:ext uri="{FF2B5EF4-FFF2-40B4-BE49-F238E27FC236}">
                  <a16:creationId xmlns:a16="http://schemas.microsoft.com/office/drawing/2014/main" id="{38EB6A1C-CE79-B944-94BC-8F8CC79490B9}"/>
                </a:ext>
              </a:extLst>
            </p:cNvPr>
            <p:cNvSpPr/>
            <p:nvPr/>
          </p:nvSpPr>
          <p:spPr>
            <a:xfrm>
              <a:off x="5175318" y="386818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Ellipse 479">
              <a:extLst>
                <a:ext uri="{FF2B5EF4-FFF2-40B4-BE49-F238E27FC236}">
                  <a16:creationId xmlns:a16="http://schemas.microsoft.com/office/drawing/2014/main" id="{EA3CEEED-A996-544B-A60A-503DC4900D5B}"/>
                </a:ext>
              </a:extLst>
            </p:cNvPr>
            <p:cNvSpPr/>
            <p:nvPr/>
          </p:nvSpPr>
          <p:spPr>
            <a:xfrm>
              <a:off x="5722110" y="386876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Ellipse 480">
              <a:extLst>
                <a:ext uri="{FF2B5EF4-FFF2-40B4-BE49-F238E27FC236}">
                  <a16:creationId xmlns:a16="http://schemas.microsoft.com/office/drawing/2014/main" id="{1733334C-CDE5-BE40-9F10-F3867F3E4F09}"/>
                </a:ext>
              </a:extLst>
            </p:cNvPr>
            <p:cNvSpPr/>
            <p:nvPr/>
          </p:nvSpPr>
          <p:spPr>
            <a:xfrm>
              <a:off x="6270270" y="386838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Ellipse 481">
              <a:extLst>
                <a:ext uri="{FF2B5EF4-FFF2-40B4-BE49-F238E27FC236}">
                  <a16:creationId xmlns:a16="http://schemas.microsoft.com/office/drawing/2014/main" id="{B553680B-C594-8E40-83C7-F621E769F7DF}"/>
                </a:ext>
              </a:extLst>
            </p:cNvPr>
            <p:cNvSpPr/>
            <p:nvPr/>
          </p:nvSpPr>
          <p:spPr>
            <a:xfrm>
              <a:off x="6782918" y="386838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Ellipse 482">
              <a:extLst>
                <a:ext uri="{FF2B5EF4-FFF2-40B4-BE49-F238E27FC236}">
                  <a16:creationId xmlns:a16="http://schemas.microsoft.com/office/drawing/2014/main" id="{F2FEF018-AE11-8840-96A2-71D82F2DFAC4}"/>
                </a:ext>
              </a:extLst>
            </p:cNvPr>
            <p:cNvSpPr/>
            <p:nvPr/>
          </p:nvSpPr>
          <p:spPr>
            <a:xfrm>
              <a:off x="7334579" y="386490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Ellipse 483">
              <a:extLst>
                <a:ext uri="{FF2B5EF4-FFF2-40B4-BE49-F238E27FC236}">
                  <a16:creationId xmlns:a16="http://schemas.microsoft.com/office/drawing/2014/main" id="{283717D2-243D-5548-992F-16B4845AD414}"/>
                </a:ext>
              </a:extLst>
            </p:cNvPr>
            <p:cNvSpPr/>
            <p:nvPr/>
          </p:nvSpPr>
          <p:spPr>
            <a:xfrm>
              <a:off x="7904009" y="386434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Ellipse 484">
              <a:extLst>
                <a:ext uri="{FF2B5EF4-FFF2-40B4-BE49-F238E27FC236}">
                  <a16:creationId xmlns:a16="http://schemas.microsoft.com/office/drawing/2014/main" id="{E2AC52E9-043D-E243-8631-84938EE3512A}"/>
                </a:ext>
              </a:extLst>
            </p:cNvPr>
            <p:cNvSpPr/>
            <p:nvPr/>
          </p:nvSpPr>
          <p:spPr>
            <a:xfrm>
              <a:off x="8484485" y="3861303"/>
              <a:ext cx="183345" cy="178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6" name="Connecteur droit 485">
              <a:extLst>
                <a:ext uri="{FF2B5EF4-FFF2-40B4-BE49-F238E27FC236}">
                  <a16:creationId xmlns:a16="http://schemas.microsoft.com/office/drawing/2014/main" id="{C81E6BB4-20E0-EE4F-8A7E-0B115B41A1D8}"/>
                </a:ext>
              </a:extLst>
            </p:cNvPr>
            <p:cNvCxnSpPr>
              <a:cxnSpLocks/>
              <a:stCxn id="479" idx="6"/>
              <a:endCxn id="480" idx="2"/>
            </p:cNvCxnSpPr>
            <p:nvPr/>
          </p:nvCxnSpPr>
          <p:spPr>
            <a:xfrm>
              <a:off x="5358662" y="3957540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7" name="Connecteur droit 486">
              <a:extLst>
                <a:ext uri="{FF2B5EF4-FFF2-40B4-BE49-F238E27FC236}">
                  <a16:creationId xmlns:a16="http://schemas.microsoft.com/office/drawing/2014/main" id="{D3F74A33-4537-FB4D-8332-C4075542640C}"/>
                </a:ext>
              </a:extLst>
            </p:cNvPr>
            <p:cNvCxnSpPr>
              <a:cxnSpLocks/>
              <a:stCxn id="484" idx="6"/>
              <a:endCxn id="485" idx="2"/>
            </p:cNvCxnSpPr>
            <p:nvPr/>
          </p:nvCxnSpPr>
          <p:spPr>
            <a:xfrm flipV="1">
              <a:off x="8087352" y="3950654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8" name="Connecteur droit 487">
              <a:extLst>
                <a:ext uri="{FF2B5EF4-FFF2-40B4-BE49-F238E27FC236}">
                  <a16:creationId xmlns:a16="http://schemas.microsoft.com/office/drawing/2014/main" id="{1F933398-8E05-824A-98B3-FFEA615F2E8D}"/>
                </a:ext>
              </a:extLst>
            </p:cNvPr>
            <p:cNvCxnSpPr>
              <a:cxnSpLocks/>
              <a:stCxn id="483" idx="6"/>
              <a:endCxn id="484" idx="2"/>
            </p:cNvCxnSpPr>
            <p:nvPr/>
          </p:nvCxnSpPr>
          <p:spPr>
            <a:xfrm flipV="1">
              <a:off x="7517923" y="3953696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9" name="Connecteur droit 488">
              <a:extLst>
                <a:ext uri="{FF2B5EF4-FFF2-40B4-BE49-F238E27FC236}">
                  <a16:creationId xmlns:a16="http://schemas.microsoft.com/office/drawing/2014/main" id="{C2D2E8D6-98F7-3441-B3E2-95F27440F70D}"/>
                </a:ext>
              </a:extLst>
            </p:cNvPr>
            <p:cNvCxnSpPr>
              <a:cxnSpLocks/>
              <a:stCxn id="482" idx="6"/>
              <a:endCxn id="483" idx="2"/>
            </p:cNvCxnSpPr>
            <p:nvPr/>
          </p:nvCxnSpPr>
          <p:spPr>
            <a:xfrm flipV="1">
              <a:off x="6966263" y="3954260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0" name="Connecteur droit 489">
              <a:extLst>
                <a:ext uri="{FF2B5EF4-FFF2-40B4-BE49-F238E27FC236}">
                  <a16:creationId xmlns:a16="http://schemas.microsoft.com/office/drawing/2014/main" id="{F5A6E115-05A0-724F-BBD4-0971FD3109E6}"/>
                </a:ext>
              </a:extLst>
            </p:cNvPr>
            <p:cNvCxnSpPr>
              <a:cxnSpLocks/>
              <a:stCxn id="481" idx="6"/>
              <a:endCxn id="482" idx="2"/>
            </p:cNvCxnSpPr>
            <p:nvPr/>
          </p:nvCxnSpPr>
          <p:spPr>
            <a:xfrm>
              <a:off x="6453614" y="3957735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1" name="Connecteur droit 490">
              <a:extLst>
                <a:ext uri="{FF2B5EF4-FFF2-40B4-BE49-F238E27FC236}">
                  <a16:creationId xmlns:a16="http://schemas.microsoft.com/office/drawing/2014/main" id="{C9012000-2DB0-AD40-B6C7-B804D3F46784}"/>
                </a:ext>
              </a:extLst>
            </p:cNvPr>
            <p:cNvCxnSpPr>
              <a:cxnSpLocks/>
              <a:stCxn id="480" idx="6"/>
              <a:endCxn id="481" idx="2"/>
            </p:cNvCxnSpPr>
            <p:nvPr/>
          </p:nvCxnSpPr>
          <p:spPr>
            <a:xfrm flipV="1">
              <a:off x="5905455" y="3957735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2" name="Connecteur droit 491">
              <a:extLst>
                <a:ext uri="{FF2B5EF4-FFF2-40B4-BE49-F238E27FC236}">
                  <a16:creationId xmlns:a16="http://schemas.microsoft.com/office/drawing/2014/main" id="{61B65F3E-0BDE-F64F-9BA3-5ECB333CA19B}"/>
                </a:ext>
              </a:extLst>
            </p:cNvPr>
            <p:cNvCxnSpPr>
              <a:cxnSpLocks/>
            </p:cNvCxnSpPr>
            <p:nvPr/>
          </p:nvCxnSpPr>
          <p:spPr>
            <a:xfrm>
              <a:off x="4816574" y="3956960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3" name="Connecteur droit 492">
              <a:extLst>
                <a:ext uri="{FF2B5EF4-FFF2-40B4-BE49-F238E27FC236}">
                  <a16:creationId xmlns:a16="http://schemas.microsoft.com/office/drawing/2014/main" id="{9CC71622-49CA-634D-A747-CD821E3D2871}"/>
                </a:ext>
              </a:extLst>
            </p:cNvPr>
            <p:cNvCxnSpPr>
              <a:cxnSpLocks/>
            </p:cNvCxnSpPr>
            <p:nvPr/>
          </p:nvCxnSpPr>
          <p:spPr>
            <a:xfrm>
              <a:off x="10459091" y="3944508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4" name="Ellipse 493">
              <a:extLst>
                <a:ext uri="{FF2B5EF4-FFF2-40B4-BE49-F238E27FC236}">
                  <a16:creationId xmlns:a16="http://schemas.microsoft.com/office/drawing/2014/main" id="{6FAAC5F1-969D-E94A-A929-B6517764BD41}"/>
                </a:ext>
              </a:extLst>
            </p:cNvPr>
            <p:cNvSpPr/>
            <p:nvPr/>
          </p:nvSpPr>
          <p:spPr>
            <a:xfrm>
              <a:off x="9081014" y="386434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5" name="Connecteur droit 494">
              <a:extLst>
                <a:ext uri="{FF2B5EF4-FFF2-40B4-BE49-F238E27FC236}">
                  <a16:creationId xmlns:a16="http://schemas.microsoft.com/office/drawing/2014/main" id="{1A0A8B02-2EBA-6144-A1FF-971E6554E6BA}"/>
                </a:ext>
              </a:extLst>
            </p:cNvPr>
            <p:cNvCxnSpPr>
              <a:cxnSpLocks/>
              <a:stCxn id="485" idx="6"/>
              <a:endCxn id="494" idx="2"/>
            </p:cNvCxnSpPr>
            <p:nvPr/>
          </p:nvCxnSpPr>
          <p:spPr>
            <a:xfrm>
              <a:off x="8667831" y="3950654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6" name="Ellipse 495">
              <a:extLst>
                <a:ext uri="{FF2B5EF4-FFF2-40B4-BE49-F238E27FC236}">
                  <a16:creationId xmlns:a16="http://schemas.microsoft.com/office/drawing/2014/main" id="{E5682CC2-E19A-8547-B46A-3182C682BE01}"/>
                </a:ext>
              </a:extLst>
            </p:cNvPr>
            <p:cNvSpPr/>
            <p:nvPr/>
          </p:nvSpPr>
          <p:spPr>
            <a:xfrm>
              <a:off x="5175317" y="438540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Ellipse 496">
              <a:extLst>
                <a:ext uri="{FF2B5EF4-FFF2-40B4-BE49-F238E27FC236}">
                  <a16:creationId xmlns:a16="http://schemas.microsoft.com/office/drawing/2014/main" id="{FEDED6E9-F8B7-974D-9EFF-4282AB340B82}"/>
                </a:ext>
              </a:extLst>
            </p:cNvPr>
            <p:cNvSpPr/>
            <p:nvPr/>
          </p:nvSpPr>
          <p:spPr>
            <a:xfrm>
              <a:off x="5722109" y="438598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Ellipse 497">
              <a:extLst>
                <a:ext uri="{FF2B5EF4-FFF2-40B4-BE49-F238E27FC236}">
                  <a16:creationId xmlns:a16="http://schemas.microsoft.com/office/drawing/2014/main" id="{9D20C243-DD1B-3345-A3AA-5FA6AEF3E209}"/>
                </a:ext>
              </a:extLst>
            </p:cNvPr>
            <p:cNvSpPr/>
            <p:nvPr/>
          </p:nvSpPr>
          <p:spPr>
            <a:xfrm>
              <a:off x="6270269" y="438559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Ellipse 498">
              <a:extLst>
                <a:ext uri="{FF2B5EF4-FFF2-40B4-BE49-F238E27FC236}">
                  <a16:creationId xmlns:a16="http://schemas.microsoft.com/office/drawing/2014/main" id="{FD501E4E-97FC-324D-8C6E-6FFF2621C186}"/>
                </a:ext>
              </a:extLst>
            </p:cNvPr>
            <p:cNvSpPr/>
            <p:nvPr/>
          </p:nvSpPr>
          <p:spPr>
            <a:xfrm>
              <a:off x="6782917" y="438559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Ellipse 499">
              <a:extLst>
                <a:ext uri="{FF2B5EF4-FFF2-40B4-BE49-F238E27FC236}">
                  <a16:creationId xmlns:a16="http://schemas.microsoft.com/office/drawing/2014/main" id="{20EBBE25-38A6-834A-868F-B077A1F94473}"/>
                </a:ext>
              </a:extLst>
            </p:cNvPr>
            <p:cNvSpPr/>
            <p:nvPr/>
          </p:nvSpPr>
          <p:spPr>
            <a:xfrm>
              <a:off x="7334577" y="438212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Ellipse 500">
              <a:extLst>
                <a:ext uri="{FF2B5EF4-FFF2-40B4-BE49-F238E27FC236}">
                  <a16:creationId xmlns:a16="http://schemas.microsoft.com/office/drawing/2014/main" id="{ED94B0C9-B8C8-6C49-BB8E-67B427C721F7}"/>
                </a:ext>
              </a:extLst>
            </p:cNvPr>
            <p:cNvSpPr/>
            <p:nvPr/>
          </p:nvSpPr>
          <p:spPr>
            <a:xfrm>
              <a:off x="7904008" y="438155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Ellipse 501">
              <a:extLst>
                <a:ext uri="{FF2B5EF4-FFF2-40B4-BE49-F238E27FC236}">
                  <a16:creationId xmlns:a16="http://schemas.microsoft.com/office/drawing/2014/main" id="{3A3EB8D4-DE00-6D41-ADA3-51A745217713}"/>
                </a:ext>
              </a:extLst>
            </p:cNvPr>
            <p:cNvSpPr/>
            <p:nvPr/>
          </p:nvSpPr>
          <p:spPr>
            <a:xfrm>
              <a:off x="8484484" y="437851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3" name="Connecteur droit 502">
              <a:extLst>
                <a:ext uri="{FF2B5EF4-FFF2-40B4-BE49-F238E27FC236}">
                  <a16:creationId xmlns:a16="http://schemas.microsoft.com/office/drawing/2014/main" id="{FB398774-F66E-294C-A863-9FEF32C6603F}"/>
                </a:ext>
              </a:extLst>
            </p:cNvPr>
            <p:cNvCxnSpPr>
              <a:cxnSpLocks/>
              <a:stCxn id="496" idx="6"/>
              <a:endCxn id="497" idx="2"/>
            </p:cNvCxnSpPr>
            <p:nvPr/>
          </p:nvCxnSpPr>
          <p:spPr>
            <a:xfrm>
              <a:off x="5358661" y="4474753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4" name="Connecteur droit 503">
              <a:extLst>
                <a:ext uri="{FF2B5EF4-FFF2-40B4-BE49-F238E27FC236}">
                  <a16:creationId xmlns:a16="http://schemas.microsoft.com/office/drawing/2014/main" id="{27DF9096-AAE7-CE41-ABDB-DB2A97BC6546}"/>
                </a:ext>
              </a:extLst>
            </p:cNvPr>
            <p:cNvCxnSpPr>
              <a:cxnSpLocks/>
              <a:stCxn id="501" idx="6"/>
              <a:endCxn id="502" idx="2"/>
            </p:cNvCxnSpPr>
            <p:nvPr/>
          </p:nvCxnSpPr>
          <p:spPr>
            <a:xfrm flipV="1">
              <a:off x="8087351" y="4467868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5" name="Connecteur droit 504">
              <a:extLst>
                <a:ext uri="{FF2B5EF4-FFF2-40B4-BE49-F238E27FC236}">
                  <a16:creationId xmlns:a16="http://schemas.microsoft.com/office/drawing/2014/main" id="{10617199-1EE6-264F-8B20-1390579B18F6}"/>
                </a:ext>
              </a:extLst>
            </p:cNvPr>
            <p:cNvCxnSpPr>
              <a:cxnSpLocks/>
              <a:stCxn id="500" idx="6"/>
              <a:endCxn id="501" idx="2"/>
            </p:cNvCxnSpPr>
            <p:nvPr/>
          </p:nvCxnSpPr>
          <p:spPr>
            <a:xfrm flipV="1">
              <a:off x="7517922" y="4470910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6" name="Connecteur droit 505">
              <a:extLst>
                <a:ext uri="{FF2B5EF4-FFF2-40B4-BE49-F238E27FC236}">
                  <a16:creationId xmlns:a16="http://schemas.microsoft.com/office/drawing/2014/main" id="{21B1D265-794C-0348-A97F-A51E93F6AD25}"/>
                </a:ext>
              </a:extLst>
            </p:cNvPr>
            <p:cNvCxnSpPr>
              <a:cxnSpLocks/>
              <a:stCxn id="499" idx="6"/>
              <a:endCxn id="500" idx="2"/>
            </p:cNvCxnSpPr>
            <p:nvPr/>
          </p:nvCxnSpPr>
          <p:spPr>
            <a:xfrm flipV="1">
              <a:off x="6966262" y="4471473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7" name="Connecteur droit 506">
              <a:extLst>
                <a:ext uri="{FF2B5EF4-FFF2-40B4-BE49-F238E27FC236}">
                  <a16:creationId xmlns:a16="http://schemas.microsoft.com/office/drawing/2014/main" id="{1E1CC336-725A-C64B-B2DC-13B748C5D72E}"/>
                </a:ext>
              </a:extLst>
            </p:cNvPr>
            <p:cNvCxnSpPr>
              <a:cxnSpLocks/>
              <a:stCxn id="498" idx="6"/>
              <a:endCxn id="499" idx="2"/>
            </p:cNvCxnSpPr>
            <p:nvPr/>
          </p:nvCxnSpPr>
          <p:spPr>
            <a:xfrm>
              <a:off x="6453613" y="4474949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8" name="Connecteur droit 507">
              <a:extLst>
                <a:ext uri="{FF2B5EF4-FFF2-40B4-BE49-F238E27FC236}">
                  <a16:creationId xmlns:a16="http://schemas.microsoft.com/office/drawing/2014/main" id="{7CA13BBC-A698-FC41-8BE2-3229064B3429}"/>
                </a:ext>
              </a:extLst>
            </p:cNvPr>
            <p:cNvCxnSpPr>
              <a:cxnSpLocks/>
              <a:stCxn id="497" idx="6"/>
              <a:endCxn id="498" idx="2"/>
            </p:cNvCxnSpPr>
            <p:nvPr/>
          </p:nvCxnSpPr>
          <p:spPr>
            <a:xfrm flipV="1">
              <a:off x="5905454" y="4474949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9" name="Connecteur droit 508">
              <a:extLst>
                <a:ext uri="{FF2B5EF4-FFF2-40B4-BE49-F238E27FC236}">
                  <a16:creationId xmlns:a16="http://schemas.microsoft.com/office/drawing/2014/main" id="{07BE99BD-21A3-6E47-AF68-7489FD9737D0}"/>
                </a:ext>
              </a:extLst>
            </p:cNvPr>
            <p:cNvCxnSpPr/>
            <p:nvPr/>
          </p:nvCxnSpPr>
          <p:spPr>
            <a:xfrm>
              <a:off x="4816573" y="4474173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0" name="Connecteur droit 509">
              <a:extLst>
                <a:ext uri="{FF2B5EF4-FFF2-40B4-BE49-F238E27FC236}">
                  <a16:creationId xmlns:a16="http://schemas.microsoft.com/office/drawing/2014/main" id="{7E3A4828-8510-FD47-A8DC-0D3674CB6220}"/>
                </a:ext>
              </a:extLst>
            </p:cNvPr>
            <p:cNvCxnSpPr/>
            <p:nvPr/>
          </p:nvCxnSpPr>
          <p:spPr>
            <a:xfrm>
              <a:off x="10459090" y="4461722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1" name="Ellipse 510">
              <a:extLst>
                <a:ext uri="{FF2B5EF4-FFF2-40B4-BE49-F238E27FC236}">
                  <a16:creationId xmlns:a16="http://schemas.microsoft.com/office/drawing/2014/main" id="{BF5387F4-1A10-E54A-AF82-15C9CB6D92AE}"/>
                </a:ext>
              </a:extLst>
            </p:cNvPr>
            <p:cNvSpPr/>
            <p:nvPr/>
          </p:nvSpPr>
          <p:spPr>
            <a:xfrm>
              <a:off x="9081013" y="438155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2" name="Connecteur droit 511">
              <a:extLst>
                <a:ext uri="{FF2B5EF4-FFF2-40B4-BE49-F238E27FC236}">
                  <a16:creationId xmlns:a16="http://schemas.microsoft.com/office/drawing/2014/main" id="{3B6E6A35-DBB6-CB46-BE78-71E908BD7E97}"/>
                </a:ext>
              </a:extLst>
            </p:cNvPr>
            <p:cNvCxnSpPr>
              <a:cxnSpLocks/>
              <a:stCxn id="502" idx="6"/>
              <a:endCxn id="511" idx="2"/>
            </p:cNvCxnSpPr>
            <p:nvPr/>
          </p:nvCxnSpPr>
          <p:spPr>
            <a:xfrm>
              <a:off x="8667830" y="4467868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3" name="Connecteur droit 512">
              <a:extLst>
                <a:ext uri="{FF2B5EF4-FFF2-40B4-BE49-F238E27FC236}">
                  <a16:creationId xmlns:a16="http://schemas.microsoft.com/office/drawing/2014/main" id="{0710BD0C-9F8F-D748-AA04-D86B29F4497A}"/>
                </a:ext>
              </a:extLst>
            </p:cNvPr>
            <p:cNvCxnSpPr>
              <a:cxnSpLocks/>
              <a:stCxn id="342" idx="4"/>
              <a:endCxn id="479" idx="0"/>
            </p:cNvCxnSpPr>
            <p:nvPr/>
          </p:nvCxnSpPr>
          <p:spPr>
            <a:xfrm flipH="1">
              <a:off x="5266991" y="3547543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4" name="Connecteur droit 513">
              <a:extLst>
                <a:ext uri="{FF2B5EF4-FFF2-40B4-BE49-F238E27FC236}">
                  <a16:creationId xmlns:a16="http://schemas.microsoft.com/office/drawing/2014/main" id="{05AB6EB8-1910-6749-989D-426FF3E5458E}"/>
                </a:ext>
              </a:extLst>
            </p:cNvPr>
            <p:cNvCxnSpPr>
              <a:cxnSpLocks/>
              <a:stCxn id="343" idx="4"/>
              <a:endCxn id="480" idx="0"/>
            </p:cNvCxnSpPr>
            <p:nvPr/>
          </p:nvCxnSpPr>
          <p:spPr>
            <a:xfrm flipH="1">
              <a:off x="5813783" y="3548123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5" name="Connecteur droit 514">
              <a:extLst>
                <a:ext uri="{FF2B5EF4-FFF2-40B4-BE49-F238E27FC236}">
                  <a16:creationId xmlns:a16="http://schemas.microsoft.com/office/drawing/2014/main" id="{04582EB2-3845-9C43-BCD7-E208915571D7}"/>
                </a:ext>
              </a:extLst>
            </p:cNvPr>
            <p:cNvCxnSpPr>
              <a:cxnSpLocks/>
              <a:stCxn id="344" idx="4"/>
              <a:endCxn id="481" idx="0"/>
            </p:cNvCxnSpPr>
            <p:nvPr/>
          </p:nvCxnSpPr>
          <p:spPr>
            <a:xfrm flipH="1">
              <a:off x="6361944" y="3547738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6" name="Connecteur droit 515">
              <a:extLst>
                <a:ext uri="{FF2B5EF4-FFF2-40B4-BE49-F238E27FC236}">
                  <a16:creationId xmlns:a16="http://schemas.microsoft.com/office/drawing/2014/main" id="{1F973779-7DB8-3440-8F3C-CD80FB6E6ED0}"/>
                </a:ext>
              </a:extLst>
            </p:cNvPr>
            <p:cNvCxnSpPr>
              <a:cxnSpLocks/>
              <a:stCxn id="345" idx="4"/>
              <a:endCxn id="482" idx="0"/>
            </p:cNvCxnSpPr>
            <p:nvPr/>
          </p:nvCxnSpPr>
          <p:spPr>
            <a:xfrm flipH="1">
              <a:off x="6874591" y="3547738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7" name="Connecteur droit 516">
              <a:extLst>
                <a:ext uri="{FF2B5EF4-FFF2-40B4-BE49-F238E27FC236}">
                  <a16:creationId xmlns:a16="http://schemas.microsoft.com/office/drawing/2014/main" id="{933CA1E3-0666-5945-96AF-8EEC1B8C0A82}"/>
                </a:ext>
              </a:extLst>
            </p:cNvPr>
            <p:cNvCxnSpPr>
              <a:cxnSpLocks/>
              <a:stCxn id="346" idx="4"/>
              <a:endCxn id="483" idx="0"/>
            </p:cNvCxnSpPr>
            <p:nvPr/>
          </p:nvCxnSpPr>
          <p:spPr>
            <a:xfrm flipH="1">
              <a:off x="7426251" y="3544264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8" name="Connecteur droit 517">
              <a:extLst>
                <a:ext uri="{FF2B5EF4-FFF2-40B4-BE49-F238E27FC236}">
                  <a16:creationId xmlns:a16="http://schemas.microsoft.com/office/drawing/2014/main" id="{367E4F8A-E4D3-854C-82AC-EE5D42ED136C}"/>
                </a:ext>
              </a:extLst>
            </p:cNvPr>
            <p:cNvCxnSpPr>
              <a:cxnSpLocks/>
              <a:stCxn id="347" idx="4"/>
              <a:endCxn id="484" idx="0"/>
            </p:cNvCxnSpPr>
            <p:nvPr/>
          </p:nvCxnSpPr>
          <p:spPr>
            <a:xfrm flipH="1">
              <a:off x="7995681" y="3543699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9" name="Connecteur droit 518">
              <a:extLst>
                <a:ext uri="{FF2B5EF4-FFF2-40B4-BE49-F238E27FC236}">
                  <a16:creationId xmlns:a16="http://schemas.microsoft.com/office/drawing/2014/main" id="{7917F9E1-0137-064A-9B93-9B8A5F43321B}"/>
                </a:ext>
              </a:extLst>
            </p:cNvPr>
            <p:cNvCxnSpPr>
              <a:cxnSpLocks/>
              <a:stCxn id="348" idx="4"/>
              <a:endCxn id="485" idx="0"/>
            </p:cNvCxnSpPr>
            <p:nvPr/>
          </p:nvCxnSpPr>
          <p:spPr>
            <a:xfrm flipH="1">
              <a:off x="8576159" y="3540659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0" name="Connecteur droit 519">
              <a:extLst>
                <a:ext uri="{FF2B5EF4-FFF2-40B4-BE49-F238E27FC236}">
                  <a16:creationId xmlns:a16="http://schemas.microsoft.com/office/drawing/2014/main" id="{C77774E3-4D3F-474D-9C64-4C22467B17EF}"/>
                </a:ext>
              </a:extLst>
            </p:cNvPr>
            <p:cNvCxnSpPr>
              <a:cxnSpLocks/>
              <a:stCxn id="463" idx="4"/>
              <a:endCxn id="494" idx="0"/>
            </p:cNvCxnSpPr>
            <p:nvPr/>
          </p:nvCxnSpPr>
          <p:spPr>
            <a:xfrm flipH="1">
              <a:off x="9172688" y="3543699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1" name="Connecteur droit 520">
              <a:extLst>
                <a:ext uri="{FF2B5EF4-FFF2-40B4-BE49-F238E27FC236}">
                  <a16:creationId xmlns:a16="http://schemas.microsoft.com/office/drawing/2014/main" id="{225DF00C-7669-2C46-A11E-9430F7B6EC0E}"/>
                </a:ext>
              </a:extLst>
            </p:cNvPr>
            <p:cNvCxnSpPr>
              <a:cxnSpLocks/>
              <a:stCxn id="494" idx="4"/>
              <a:endCxn id="511" idx="0"/>
            </p:cNvCxnSpPr>
            <p:nvPr/>
          </p:nvCxnSpPr>
          <p:spPr>
            <a:xfrm flipH="1">
              <a:off x="9172687" y="4043048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2" name="Connecteur droit 521">
              <a:extLst>
                <a:ext uri="{FF2B5EF4-FFF2-40B4-BE49-F238E27FC236}">
                  <a16:creationId xmlns:a16="http://schemas.microsoft.com/office/drawing/2014/main" id="{8C423D66-67A8-0D4C-B1E8-B2EB27A643B6}"/>
                </a:ext>
              </a:extLst>
            </p:cNvPr>
            <p:cNvCxnSpPr>
              <a:cxnSpLocks/>
              <a:stCxn id="485" idx="4"/>
              <a:endCxn id="502" idx="0"/>
            </p:cNvCxnSpPr>
            <p:nvPr/>
          </p:nvCxnSpPr>
          <p:spPr>
            <a:xfrm flipH="1">
              <a:off x="8576158" y="4040007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3" name="Connecteur droit 522">
              <a:extLst>
                <a:ext uri="{FF2B5EF4-FFF2-40B4-BE49-F238E27FC236}">
                  <a16:creationId xmlns:a16="http://schemas.microsoft.com/office/drawing/2014/main" id="{656546D6-D4D9-E442-A157-ABB72151B43B}"/>
                </a:ext>
              </a:extLst>
            </p:cNvPr>
            <p:cNvCxnSpPr>
              <a:cxnSpLocks/>
              <a:stCxn id="484" idx="4"/>
              <a:endCxn id="501" idx="0"/>
            </p:cNvCxnSpPr>
            <p:nvPr/>
          </p:nvCxnSpPr>
          <p:spPr>
            <a:xfrm flipH="1">
              <a:off x="7995680" y="4043048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4" name="Connecteur droit 523">
              <a:extLst>
                <a:ext uri="{FF2B5EF4-FFF2-40B4-BE49-F238E27FC236}">
                  <a16:creationId xmlns:a16="http://schemas.microsoft.com/office/drawing/2014/main" id="{4CEDCFDF-4135-624D-ADC2-B18AF5D9C615}"/>
                </a:ext>
              </a:extLst>
            </p:cNvPr>
            <p:cNvCxnSpPr>
              <a:cxnSpLocks/>
              <a:stCxn id="483" idx="4"/>
              <a:endCxn id="500" idx="0"/>
            </p:cNvCxnSpPr>
            <p:nvPr/>
          </p:nvCxnSpPr>
          <p:spPr>
            <a:xfrm flipH="1">
              <a:off x="7426250" y="4043613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5" name="Connecteur droit 524">
              <a:extLst>
                <a:ext uri="{FF2B5EF4-FFF2-40B4-BE49-F238E27FC236}">
                  <a16:creationId xmlns:a16="http://schemas.microsoft.com/office/drawing/2014/main" id="{88E4FD9F-2722-A54D-A7BE-5522DF2EDDD2}"/>
                </a:ext>
              </a:extLst>
            </p:cNvPr>
            <p:cNvCxnSpPr>
              <a:cxnSpLocks/>
              <a:stCxn id="482" idx="4"/>
              <a:endCxn id="499" idx="0"/>
            </p:cNvCxnSpPr>
            <p:nvPr/>
          </p:nvCxnSpPr>
          <p:spPr>
            <a:xfrm flipH="1">
              <a:off x="6874590" y="4047088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6" name="Connecteur droit 525">
              <a:extLst>
                <a:ext uri="{FF2B5EF4-FFF2-40B4-BE49-F238E27FC236}">
                  <a16:creationId xmlns:a16="http://schemas.microsoft.com/office/drawing/2014/main" id="{9AF5218E-DD84-3A43-B24D-F94E77065FD5}"/>
                </a:ext>
              </a:extLst>
            </p:cNvPr>
            <p:cNvCxnSpPr>
              <a:cxnSpLocks/>
              <a:stCxn id="481" idx="4"/>
              <a:endCxn id="498" idx="0"/>
            </p:cNvCxnSpPr>
            <p:nvPr/>
          </p:nvCxnSpPr>
          <p:spPr>
            <a:xfrm flipH="1">
              <a:off x="6361943" y="4047088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7" name="Connecteur droit 526">
              <a:extLst>
                <a:ext uri="{FF2B5EF4-FFF2-40B4-BE49-F238E27FC236}">
                  <a16:creationId xmlns:a16="http://schemas.microsoft.com/office/drawing/2014/main" id="{7F058902-5BAF-0440-9936-01413E13984A}"/>
                </a:ext>
              </a:extLst>
            </p:cNvPr>
            <p:cNvCxnSpPr>
              <a:cxnSpLocks/>
              <a:stCxn id="480" idx="4"/>
              <a:endCxn id="497" idx="0"/>
            </p:cNvCxnSpPr>
            <p:nvPr/>
          </p:nvCxnSpPr>
          <p:spPr>
            <a:xfrm flipH="1">
              <a:off x="5813782" y="4047472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Connecteur droit 527">
              <a:extLst>
                <a:ext uri="{FF2B5EF4-FFF2-40B4-BE49-F238E27FC236}">
                  <a16:creationId xmlns:a16="http://schemas.microsoft.com/office/drawing/2014/main" id="{0210D2AD-C746-C249-BE0A-5F38103CB5FF}"/>
                </a:ext>
              </a:extLst>
            </p:cNvPr>
            <p:cNvCxnSpPr>
              <a:cxnSpLocks/>
              <a:stCxn id="479" idx="4"/>
              <a:endCxn id="496" idx="0"/>
            </p:cNvCxnSpPr>
            <p:nvPr/>
          </p:nvCxnSpPr>
          <p:spPr>
            <a:xfrm flipH="1">
              <a:off x="5266990" y="4046892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9" name="Ellipse 528">
              <a:extLst>
                <a:ext uri="{FF2B5EF4-FFF2-40B4-BE49-F238E27FC236}">
                  <a16:creationId xmlns:a16="http://schemas.microsoft.com/office/drawing/2014/main" id="{5A3EFB5B-E655-D343-9805-B0C840F21A5C}"/>
                </a:ext>
              </a:extLst>
            </p:cNvPr>
            <p:cNvSpPr/>
            <p:nvPr/>
          </p:nvSpPr>
          <p:spPr>
            <a:xfrm>
              <a:off x="9683666" y="1754442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Ellipse 529">
              <a:extLst>
                <a:ext uri="{FF2B5EF4-FFF2-40B4-BE49-F238E27FC236}">
                  <a16:creationId xmlns:a16="http://schemas.microsoft.com/office/drawing/2014/main" id="{21370EDB-3391-4640-B816-14F7E0D4EDB1}"/>
                </a:ext>
              </a:extLst>
            </p:cNvPr>
            <p:cNvSpPr/>
            <p:nvPr/>
          </p:nvSpPr>
          <p:spPr>
            <a:xfrm>
              <a:off x="9681314" y="232950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Ellipse 530">
              <a:extLst>
                <a:ext uri="{FF2B5EF4-FFF2-40B4-BE49-F238E27FC236}">
                  <a16:creationId xmlns:a16="http://schemas.microsoft.com/office/drawing/2014/main" id="{89A16B83-823E-4041-96B6-DF7121B92022}"/>
                </a:ext>
              </a:extLst>
            </p:cNvPr>
            <p:cNvSpPr/>
            <p:nvPr/>
          </p:nvSpPr>
          <p:spPr>
            <a:xfrm>
              <a:off x="9678964" y="287020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Ellipse 531">
              <a:extLst>
                <a:ext uri="{FF2B5EF4-FFF2-40B4-BE49-F238E27FC236}">
                  <a16:creationId xmlns:a16="http://schemas.microsoft.com/office/drawing/2014/main" id="{47556FB0-32D7-4740-977B-F6E61BBEEA3B}"/>
                </a:ext>
              </a:extLst>
            </p:cNvPr>
            <p:cNvSpPr/>
            <p:nvPr/>
          </p:nvSpPr>
          <p:spPr>
            <a:xfrm>
              <a:off x="9676611" y="336278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3" name="Connecteur droit 532">
              <a:extLst>
                <a:ext uri="{FF2B5EF4-FFF2-40B4-BE49-F238E27FC236}">
                  <a16:creationId xmlns:a16="http://schemas.microsoft.com/office/drawing/2014/main" id="{12AC5B25-2DF9-8E43-95B7-188A552D7F00}"/>
                </a:ext>
              </a:extLst>
            </p:cNvPr>
            <p:cNvCxnSpPr>
              <a:cxnSpLocks/>
              <a:stCxn id="531" idx="4"/>
              <a:endCxn id="532" idx="0"/>
            </p:cNvCxnSpPr>
            <p:nvPr/>
          </p:nvCxnSpPr>
          <p:spPr>
            <a:xfrm flipH="1">
              <a:off x="9768284" y="3048908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Connecteur droit 533">
              <a:extLst>
                <a:ext uri="{FF2B5EF4-FFF2-40B4-BE49-F238E27FC236}">
                  <a16:creationId xmlns:a16="http://schemas.microsoft.com/office/drawing/2014/main" id="{DD185E2A-A99D-754D-BFA5-F921CDFE778A}"/>
                </a:ext>
              </a:extLst>
            </p:cNvPr>
            <p:cNvCxnSpPr>
              <a:cxnSpLocks/>
              <a:stCxn id="530" idx="4"/>
              <a:endCxn id="531" idx="0"/>
            </p:cNvCxnSpPr>
            <p:nvPr/>
          </p:nvCxnSpPr>
          <p:spPr>
            <a:xfrm flipH="1">
              <a:off x="9770637" y="2508210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Connecteur droit 534">
              <a:extLst>
                <a:ext uri="{FF2B5EF4-FFF2-40B4-BE49-F238E27FC236}">
                  <a16:creationId xmlns:a16="http://schemas.microsoft.com/office/drawing/2014/main" id="{E8DAA00B-DD62-3B45-93B2-D36DEC9225C1}"/>
                </a:ext>
              </a:extLst>
            </p:cNvPr>
            <p:cNvCxnSpPr>
              <a:cxnSpLocks/>
              <a:stCxn id="529" idx="4"/>
              <a:endCxn id="530" idx="0"/>
            </p:cNvCxnSpPr>
            <p:nvPr/>
          </p:nvCxnSpPr>
          <p:spPr>
            <a:xfrm flipH="1">
              <a:off x="9772986" y="1933147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Connecteur droit 535">
              <a:extLst>
                <a:ext uri="{FF2B5EF4-FFF2-40B4-BE49-F238E27FC236}">
                  <a16:creationId xmlns:a16="http://schemas.microsoft.com/office/drawing/2014/main" id="{17FB8681-79DC-7948-A63A-9CE1C215919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59202" y="6079385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7" name="Connecteur droit 536">
              <a:extLst>
                <a:ext uri="{FF2B5EF4-FFF2-40B4-BE49-F238E27FC236}">
                  <a16:creationId xmlns:a16="http://schemas.microsoft.com/office/drawing/2014/main" id="{FD0CC947-A439-174B-976F-83A51DE2DB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71043" y="258730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8" name="Ellipse 537">
              <a:extLst>
                <a:ext uri="{FF2B5EF4-FFF2-40B4-BE49-F238E27FC236}">
                  <a16:creationId xmlns:a16="http://schemas.microsoft.com/office/drawing/2014/main" id="{A09EFDD0-3ED3-C540-AE8A-2FBD3F7357A2}"/>
                </a:ext>
              </a:extLst>
            </p:cNvPr>
            <p:cNvSpPr/>
            <p:nvPr/>
          </p:nvSpPr>
          <p:spPr>
            <a:xfrm>
              <a:off x="9676610" y="120271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9" name="Connecteur droit 538">
              <a:extLst>
                <a:ext uri="{FF2B5EF4-FFF2-40B4-BE49-F238E27FC236}">
                  <a16:creationId xmlns:a16="http://schemas.microsoft.com/office/drawing/2014/main" id="{38A56B16-5B00-0147-B8AC-E1C3ECC4A4E0}"/>
                </a:ext>
              </a:extLst>
            </p:cNvPr>
            <p:cNvCxnSpPr>
              <a:cxnSpLocks/>
              <a:endCxn id="529" idx="0"/>
            </p:cNvCxnSpPr>
            <p:nvPr/>
          </p:nvCxnSpPr>
          <p:spPr>
            <a:xfrm>
              <a:off x="9770635" y="1370788"/>
              <a:ext cx="4704" cy="3836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0" name="Ellipse 539">
              <a:extLst>
                <a:ext uri="{FF2B5EF4-FFF2-40B4-BE49-F238E27FC236}">
                  <a16:creationId xmlns:a16="http://schemas.microsoft.com/office/drawing/2014/main" id="{71FBB47E-A3D5-504B-969E-8D6DAD41EF2C}"/>
                </a:ext>
              </a:extLst>
            </p:cNvPr>
            <p:cNvSpPr/>
            <p:nvPr/>
          </p:nvSpPr>
          <p:spPr>
            <a:xfrm>
              <a:off x="9681314" y="65274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1" name="Connecteur droit 540">
              <a:extLst>
                <a:ext uri="{FF2B5EF4-FFF2-40B4-BE49-F238E27FC236}">
                  <a16:creationId xmlns:a16="http://schemas.microsoft.com/office/drawing/2014/main" id="{BE9B3D93-73CC-8349-8FF9-1323F3AA8B94}"/>
                </a:ext>
              </a:extLst>
            </p:cNvPr>
            <p:cNvCxnSpPr>
              <a:cxnSpLocks/>
              <a:stCxn id="540" idx="4"/>
              <a:endCxn id="538" idx="0"/>
            </p:cNvCxnSpPr>
            <p:nvPr/>
          </p:nvCxnSpPr>
          <p:spPr>
            <a:xfrm flipH="1">
              <a:off x="9768284" y="831454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2" name="Ellipse 541">
              <a:extLst>
                <a:ext uri="{FF2B5EF4-FFF2-40B4-BE49-F238E27FC236}">
                  <a16:creationId xmlns:a16="http://schemas.microsoft.com/office/drawing/2014/main" id="{8DAEF6D5-BE1B-F44B-8457-94FB97FC0439}"/>
                </a:ext>
              </a:extLst>
            </p:cNvPr>
            <p:cNvSpPr/>
            <p:nvPr/>
          </p:nvSpPr>
          <p:spPr>
            <a:xfrm>
              <a:off x="9670730" y="386213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Ellipse 542">
              <a:extLst>
                <a:ext uri="{FF2B5EF4-FFF2-40B4-BE49-F238E27FC236}">
                  <a16:creationId xmlns:a16="http://schemas.microsoft.com/office/drawing/2014/main" id="{644C95DA-14E4-7E47-95A4-1138BC54416C}"/>
                </a:ext>
              </a:extLst>
            </p:cNvPr>
            <p:cNvSpPr/>
            <p:nvPr/>
          </p:nvSpPr>
          <p:spPr>
            <a:xfrm>
              <a:off x="9670729" y="437935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4" name="Connecteur droit 543">
              <a:extLst>
                <a:ext uri="{FF2B5EF4-FFF2-40B4-BE49-F238E27FC236}">
                  <a16:creationId xmlns:a16="http://schemas.microsoft.com/office/drawing/2014/main" id="{3E3E4B77-0D06-0A4B-ACD1-6126C7C5C24E}"/>
                </a:ext>
              </a:extLst>
            </p:cNvPr>
            <p:cNvCxnSpPr>
              <a:cxnSpLocks/>
              <a:stCxn id="532" idx="4"/>
              <a:endCxn id="542" idx="0"/>
            </p:cNvCxnSpPr>
            <p:nvPr/>
          </p:nvCxnSpPr>
          <p:spPr>
            <a:xfrm flipH="1">
              <a:off x="9762402" y="3541493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5" name="Connecteur droit 544">
              <a:extLst>
                <a:ext uri="{FF2B5EF4-FFF2-40B4-BE49-F238E27FC236}">
                  <a16:creationId xmlns:a16="http://schemas.microsoft.com/office/drawing/2014/main" id="{C8414AE6-6F26-4540-9549-959E5E9E8B10}"/>
                </a:ext>
              </a:extLst>
            </p:cNvPr>
            <p:cNvCxnSpPr>
              <a:cxnSpLocks/>
              <a:stCxn id="542" idx="4"/>
              <a:endCxn id="543" idx="0"/>
            </p:cNvCxnSpPr>
            <p:nvPr/>
          </p:nvCxnSpPr>
          <p:spPr>
            <a:xfrm flipH="1">
              <a:off x="9762401" y="4040842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6" name="Connecteur droit 545">
              <a:extLst>
                <a:ext uri="{FF2B5EF4-FFF2-40B4-BE49-F238E27FC236}">
                  <a16:creationId xmlns:a16="http://schemas.microsoft.com/office/drawing/2014/main" id="{F99CB608-8729-9E49-8DFC-FA109502B306}"/>
                </a:ext>
              </a:extLst>
            </p:cNvPr>
            <p:cNvCxnSpPr>
              <a:cxnSpLocks/>
              <a:stCxn id="471" idx="6"/>
              <a:endCxn id="540" idx="2"/>
            </p:cNvCxnSpPr>
            <p:nvPr/>
          </p:nvCxnSpPr>
          <p:spPr>
            <a:xfrm flipV="1">
              <a:off x="9274944" y="742102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7" name="Ellipse 546">
              <a:extLst>
                <a:ext uri="{FF2B5EF4-FFF2-40B4-BE49-F238E27FC236}">
                  <a16:creationId xmlns:a16="http://schemas.microsoft.com/office/drawing/2014/main" id="{87267E48-5769-DD45-BA93-C45C21A768CE}"/>
                </a:ext>
              </a:extLst>
            </p:cNvPr>
            <p:cNvSpPr/>
            <p:nvPr/>
          </p:nvSpPr>
          <p:spPr>
            <a:xfrm>
              <a:off x="10273472" y="174862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Ellipse 547">
              <a:extLst>
                <a:ext uri="{FF2B5EF4-FFF2-40B4-BE49-F238E27FC236}">
                  <a16:creationId xmlns:a16="http://schemas.microsoft.com/office/drawing/2014/main" id="{AD16D8BF-D38E-CE43-8518-AF1F12EB96D3}"/>
                </a:ext>
              </a:extLst>
            </p:cNvPr>
            <p:cNvSpPr/>
            <p:nvPr/>
          </p:nvSpPr>
          <p:spPr>
            <a:xfrm>
              <a:off x="10271120" y="232368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Ellipse 548">
              <a:extLst>
                <a:ext uri="{FF2B5EF4-FFF2-40B4-BE49-F238E27FC236}">
                  <a16:creationId xmlns:a16="http://schemas.microsoft.com/office/drawing/2014/main" id="{2E37419C-4341-4348-81C1-71B516B582EA}"/>
                </a:ext>
              </a:extLst>
            </p:cNvPr>
            <p:cNvSpPr/>
            <p:nvPr/>
          </p:nvSpPr>
          <p:spPr>
            <a:xfrm>
              <a:off x="10268769" y="286438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Ellipse 549">
              <a:extLst>
                <a:ext uri="{FF2B5EF4-FFF2-40B4-BE49-F238E27FC236}">
                  <a16:creationId xmlns:a16="http://schemas.microsoft.com/office/drawing/2014/main" id="{ABDD71EA-5B19-3B44-88D3-4B2D52A8BCAF}"/>
                </a:ext>
              </a:extLst>
            </p:cNvPr>
            <p:cNvSpPr/>
            <p:nvPr/>
          </p:nvSpPr>
          <p:spPr>
            <a:xfrm>
              <a:off x="10266417" y="335696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1" name="Connecteur droit 550">
              <a:extLst>
                <a:ext uri="{FF2B5EF4-FFF2-40B4-BE49-F238E27FC236}">
                  <a16:creationId xmlns:a16="http://schemas.microsoft.com/office/drawing/2014/main" id="{58315966-E339-1B4E-BEBE-F5B0B3630B55}"/>
                </a:ext>
              </a:extLst>
            </p:cNvPr>
            <p:cNvCxnSpPr>
              <a:cxnSpLocks/>
              <a:stCxn id="549" idx="4"/>
              <a:endCxn id="550" idx="0"/>
            </p:cNvCxnSpPr>
            <p:nvPr/>
          </p:nvCxnSpPr>
          <p:spPr>
            <a:xfrm flipH="1">
              <a:off x="10358089" y="3043088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2" name="Connecteur droit 551">
              <a:extLst>
                <a:ext uri="{FF2B5EF4-FFF2-40B4-BE49-F238E27FC236}">
                  <a16:creationId xmlns:a16="http://schemas.microsoft.com/office/drawing/2014/main" id="{584AB18F-598A-CB47-B508-DAEB86AA8457}"/>
                </a:ext>
              </a:extLst>
            </p:cNvPr>
            <p:cNvCxnSpPr>
              <a:cxnSpLocks/>
              <a:stCxn id="548" idx="4"/>
              <a:endCxn id="549" idx="0"/>
            </p:cNvCxnSpPr>
            <p:nvPr/>
          </p:nvCxnSpPr>
          <p:spPr>
            <a:xfrm flipH="1">
              <a:off x="10360442" y="2502389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3" name="Connecteur droit 552">
              <a:extLst>
                <a:ext uri="{FF2B5EF4-FFF2-40B4-BE49-F238E27FC236}">
                  <a16:creationId xmlns:a16="http://schemas.microsoft.com/office/drawing/2014/main" id="{2CFBF036-9AB6-8C49-AD8E-16AF2F8EB759}"/>
                </a:ext>
              </a:extLst>
            </p:cNvPr>
            <p:cNvCxnSpPr>
              <a:cxnSpLocks/>
              <a:stCxn id="547" idx="4"/>
              <a:endCxn id="548" idx="0"/>
            </p:cNvCxnSpPr>
            <p:nvPr/>
          </p:nvCxnSpPr>
          <p:spPr>
            <a:xfrm flipH="1">
              <a:off x="10362792" y="1927327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4" name="Connecteur droit 553">
              <a:extLst>
                <a:ext uri="{FF2B5EF4-FFF2-40B4-BE49-F238E27FC236}">
                  <a16:creationId xmlns:a16="http://schemas.microsoft.com/office/drawing/2014/main" id="{C9CBA690-7435-8645-B4C3-07F14A148A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349007" y="6073565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5" name="Connecteur droit 554">
              <a:extLst>
                <a:ext uri="{FF2B5EF4-FFF2-40B4-BE49-F238E27FC236}">
                  <a16:creationId xmlns:a16="http://schemas.microsoft.com/office/drawing/2014/main" id="{3A2D7049-EE2C-954C-AA13-4D4B20B6905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360848" y="252910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6" name="Ellipse 555">
              <a:extLst>
                <a:ext uri="{FF2B5EF4-FFF2-40B4-BE49-F238E27FC236}">
                  <a16:creationId xmlns:a16="http://schemas.microsoft.com/office/drawing/2014/main" id="{E0919EFA-4FC7-8944-9434-1A3565CC907D}"/>
                </a:ext>
              </a:extLst>
            </p:cNvPr>
            <p:cNvSpPr/>
            <p:nvPr/>
          </p:nvSpPr>
          <p:spPr>
            <a:xfrm>
              <a:off x="10266415" y="119689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7" name="Connecteur droit 556">
              <a:extLst>
                <a:ext uri="{FF2B5EF4-FFF2-40B4-BE49-F238E27FC236}">
                  <a16:creationId xmlns:a16="http://schemas.microsoft.com/office/drawing/2014/main" id="{F2927C57-9929-D945-8326-DDB6C58F8BAF}"/>
                </a:ext>
              </a:extLst>
            </p:cNvPr>
            <p:cNvCxnSpPr>
              <a:cxnSpLocks/>
              <a:endCxn id="547" idx="0"/>
            </p:cNvCxnSpPr>
            <p:nvPr/>
          </p:nvCxnSpPr>
          <p:spPr>
            <a:xfrm>
              <a:off x="10360440" y="1364967"/>
              <a:ext cx="4704" cy="3836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8" name="Ellipse 557">
              <a:extLst>
                <a:ext uri="{FF2B5EF4-FFF2-40B4-BE49-F238E27FC236}">
                  <a16:creationId xmlns:a16="http://schemas.microsoft.com/office/drawing/2014/main" id="{EDD22A8C-FED9-8746-B677-D1FE64CA005D}"/>
                </a:ext>
              </a:extLst>
            </p:cNvPr>
            <p:cNvSpPr/>
            <p:nvPr/>
          </p:nvSpPr>
          <p:spPr>
            <a:xfrm>
              <a:off x="10271120" y="64692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9" name="Connecteur droit 558">
              <a:extLst>
                <a:ext uri="{FF2B5EF4-FFF2-40B4-BE49-F238E27FC236}">
                  <a16:creationId xmlns:a16="http://schemas.microsoft.com/office/drawing/2014/main" id="{00A78A43-5550-B54A-BA72-25297BAD8A45}"/>
                </a:ext>
              </a:extLst>
            </p:cNvPr>
            <p:cNvCxnSpPr>
              <a:cxnSpLocks/>
              <a:stCxn id="558" idx="4"/>
              <a:endCxn id="556" idx="0"/>
            </p:cNvCxnSpPr>
            <p:nvPr/>
          </p:nvCxnSpPr>
          <p:spPr>
            <a:xfrm flipH="1">
              <a:off x="10358089" y="825634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0" name="Ellipse 559">
              <a:extLst>
                <a:ext uri="{FF2B5EF4-FFF2-40B4-BE49-F238E27FC236}">
                  <a16:creationId xmlns:a16="http://schemas.microsoft.com/office/drawing/2014/main" id="{83A3DBB3-D890-8849-BB01-580AD23EC24E}"/>
                </a:ext>
              </a:extLst>
            </p:cNvPr>
            <p:cNvSpPr/>
            <p:nvPr/>
          </p:nvSpPr>
          <p:spPr>
            <a:xfrm>
              <a:off x="10260535" y="385631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Ellipse 560">
              <a:extLst>
                <a:ext uri="{FF2B5EF4-FFF2-40B4-BE49-F238E27FC236}">
                  <a16:creationId xmlns:a16="http://schemas.microsoft.com/office/drawing/2014/main" id="{A94935DF-8B5E-2248-A9AF-24A3BD413306}"/>
                </a:ext>
              </a:extLst>
            </p:cNvPr>
            <p:cNvSpPr/>
            <p:nvPr/>
          </p:nvSpPr>
          <p:spPr>
            <a:xfrm>
              <a:off x="10260534" y="437353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2" name="Connecteur droit 561">
              <a:extLst>
                <a:ext uri="{FF2B5EF4-FFF2-40B4-BE49-F238E27FC236}">
                  <a16:creationId xmlns:a16="http://schemas.microsoft.com/office/drawing/2014/main" id="{8FD71C68-EAB6-0541-A676-8A6BA7A4B0B2}"/>
                </a:ext>
              </a:extLst>
            </p:cNvPr>
            <p:cNvCxnSpPr>
              <a:cxnSpLocks/>
              <a:stCxn id="550" idx="4"/>
              <a:endCxn id="560" idx="0"/>
            </p:cNvCxnSpPr>
            <p:nvPr/>
          </p:nvCxnSpPr>
          <p:spPr>
            <a:xfrm flipH="1">
              <a:off x="10352209" y="3535673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3" name="Connecteur droit 562">
              <a:extLst>
                <a:ext uri="{FF2B5EF4-FFF2-40B4-BE49-F238E27FC236}">
                  <a16:creationId xmlns:a16="http://schemas.microsoft.com/office/drawing/2014/main" id="{0FCC6F63-EE1A-7B4B-A003-578774B36DA2}"/>
                </a:ext>
              </a:extLst>
            </p:cNvPr>
            <p:cNvCxnSpPr>
              <a:cxnSpLocks/>
              <a:stCxn id="560" idx="4"/>
              <a:endCxn id="561" idx="0"/>
            </p:cNvCxnSpPr>
            <p:nvPr/>
          </p:nvCxnSpPr>
          <p:spPr>
            <a:xfrm flipH="1">
              <a:off x="10352207" y="4035022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4" name="Connecteur droit 563">
              <a:extLst>
                <a:ext uri="{FF2B5EF4-FFF2-40B4-BE49-F238E27FC236}">
                  <a16:creationId xmlns:a16="http://schemas.microsoft.com/office/drawing/2014/main" id="{DA56120E-7BF2-DB4F-AF77-F4DC46CDA9BA}"/>
                </a:ext>
              </a:extLst>
            </p:cNvPr>
            <p:cNvCxnSpPr>
              <a:cxnSpLocks/>
              <a:stCxn id="540" idx="6"/>
              <a:endCxn id="558" idx="2"/>
            </p:cNvCxnSpPr>
            <p:nvPr/>
          </p:nvCxnSpPr>
          <p:spPr>
            <a:xfrm flipV="1">
              <a:off x="9864660" y="736282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5" name="Connecteur droit 564">
              <a:extLst>
                <a:ext uri="{FF2B5EF4-FFF2-40B4-BE49-F238E27FC236}">
                  <a16:creationId xmlns:a16="http://schemas.microsoft.com/office/drawing/2014/main" id="{C0AAAAB6-69C9-C048-A0F9-0A44CC24E058}"/>
                </a:ext>
              </a:extLst>
            </p:cNvPr>
            <p:cNvCxnSpPr>
              <a:cxnSpLocks/>
              <a:stCxn id="469" idx="6"/>
              <a:endCxn id="538" idx="2"/>
            </p:cNvCxnSpPr>
            <p:nvPr/>
          </p:nvCxnSpPr>
          <p:spPr>
            <a:xfrm flipV="1">
              <a:off x="9270241" y="1292065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6" name="Connecteur droit 565">
              <a:extLst>
                <a:ext uri="{FF2B5EF4-FFF2-40B4-BE49-F238E27FC236}">
                  <a16:creationId xmlns:a16="http://schemas.microsoft.com/office/drawing/2014/main" id="{0936369D-7081-AC4A-8AC7-D2E2D0ED405F}"/>
                </a:ext>
              </a:extLst>
            </p:cNvPr>
            <p:cNvCxnSpPr>
              <a:cxnSpLocks/>
              <a:stCxn id="538" idx="6"/>
              <a:endCxn id="556" idx="2"/>
            </p:cNvCxnSpPr>
            <p:nvPr/>
          </p:nvCxnSpPr>
          <p:spPr>
            <a:xfrm flipV="1">
              <a:off x="9859955" y="1286244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7" name="Connecteur droit 566">
              <a:extLst>
                <a:ext uri="{FF2B5EF4-FFF2-40B4-BE49-F238E27FC236}">
                  <a16:creationId xmlns:a16="http://schemas.microsoft.com/office/drawing/2014/main" id="{C72E7BBF-C1C0-D443-921F-715E3444A3FB}"/>
                </a:ext>
              </a:extLst>
            </p:cNvPr>
            <p:cNvCxnSpPr>
              <a:cxnSpLocks/>
              <a:stCxn id="529" idx="6"/>
              <a:endCxn id="547" idx="2"/>
            </p:cNvCxnSpPr>
            <p:nvPr/>
          </p:nvCxnSpPr>
          <p:spPr>
            <a:xfrm flipV="1">
              <a:off x="9867011" y="1837974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8" name="Connecteur droit 567">
              <a:extLst>
                <a:ext uri="{FF2B5EF4-FFF2-40B4-BE49-F238E27FC236}">
                  <a16:creationId xmlns:a16="http://schemas.microsoft.com/office/drawing/2014/main" id="{0BE1D72A-54FC-2A42-A16A-59FA298DD678}"/>
                </a:ext>
              </a:extLst>
            </p:cNvPr>
            <p:cNvCxnSpPr>
              <a:cxnSpLocks/>
              <a:stCxn id="460" idx="6"/>
              <a:endCxn id="529" idx="2"/>
            </p:cNvCxnSpPr>
            <p:nvPr/>
          </p:nvCxnSpPr>
          <p:spPr>
            <a:xfrm flipV="1">
              <a:off x="9277297" y="1843794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9" name="Connecteur droit 568">
              <a:extLst>
                <a:ext uri="{FF2B5EF4-FFF2-40B4-BE49-F238E27FC236}">
                  <a16:creationId xmlns:a16="http://schemas.microsoft.com/office/drawing/2014/main" id="{AC46DD9A-5B4F-1041-8D03-19F91C5F5CEA}"/>
                </a:ext>
              </a:extLst>
            </p:cNvPr>
            <p:cNvCxnSpPr>
              <a:cxnSpLocks/>
              <a:stCxn id="461" idx="6"/>
              <a:endCxn id="530" idx="2"/>
            </p:cNvCxnSpPr>
            <p:nvPr/>
          </p:nvCxnSpPr>
          <p:spPr>
            <a:xfrm flipV="1">
              <a:off x="9274944" y="2418857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0" name="Connecteur droit 569">
              <a:extLst>
                <a:ext uri="{FF2B5EF4-FFF2-40B4-BE49-F238E27FC236}">
                  <a16:creationId xmlns:a16="http://schemas.microsoft.com/office/drawing/2014/main" id="{F8EB21EF-796C-6648-A9FF-9F3D36199AB2}"/>
                </a:ext>
              </a:extLst>
            </p:cNvPr>
            <p:cNvCxnSpPr>
              <a:cxnSpLocks/>
              <a:stCxn id="530" idx="6"/>
              <a:endCxn id="548" idx="2"/>
            </p:cNvCxnSpPr>
            <p:nvPr/>
          </p:nvCxnSpPr>
          <p:spPr>
            <a:xfrm flipV="1">
              <a:off x="9864660" y="2413037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1" name="Connecteur droit 570">
              <a:extLst>
                <a:ext uri="{FF2B5EF4-FFF2-40B4-BE49-F238E27FC236}">
                  <a16:creationId xmlns:a16="http://schemas.microsoft.com/office/drawing/2014/main" id="{BC80CD51-B56D-3D49-B534-F3593CE3C291}"/>
                </a:ext>
              </a:extLst>
            </p:cNvPr>
            <p:cNvCxnSpPr>
              <a:cxnSpLocks/>
              <a:stCxn id="531" idx="6"/>
              <a:endCxn id="549" idx="2"/>
            </p:cNvCxnSpPr>
            <p:nvPr/>
          </p:nvCxnSpPr>
          <p:spPr>
            <a:xfrm flipV="1">
              <a:off x="9862309" y="2953737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2" name="Connecteur droit 571">
              <a:extLst>
                <a:ext uri="{FF2B5EF4-FFF2-40B4-BE49-F238E27FC236}">
                  <a16:creationId xmlns:a16="http://schemas.microsoft.com/office/drawing/2014/main" id="{3A59F81C-73CB-1F42-B37B-9293A9CC1B0E}"/>
                </a:ext>
              </a:extLst>
            </p:cNvPr>
            <p:cNvCxnSpPr>
              <a:cxnSpLocks/>
              <a:stCxn id="462" idx="6"/>
              <a:endCxn id="531" idx="2"/>
            </p:cNvCxnSpPr>
            <p:nvPr/>
          </p:nvCxnSpPr>
          <p:spPr>
            <a:xfrm flipV="1">
              <a:off x="9272594" y="2959556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3" name="Connecteur droit 572">
              <a:extLst>
                <a:ext uri="{FF2B5EF4-FFF2-40B4-BE49-F238E27FC236}">
                  <a16:creationId xmlns:a16="http://schemas.microsoft.com/office/drawing/2014/main" id="{07928D64-2D8D-124D-8903-FE065386A2CE}"/>
                </a:ext>
              </a:extLst>
            </p:cNvPr>
            <p:cNvCxnSpPr>
              <a:cxnSpLocks/>
              <a:stCxn id="532" idx="6"/>
              <a:endCxn id="550" idx="2"/>
            </p:cNvCxnSpPr>
            <p:nvPr/>
          </p:nvCxnSpPr>
          <p:spPr>
            <a:xfrm flipV="1">
              <a:off x="9859956" y="3446321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4" name="Connecteur droit 573">
              <a:extLst>
                <a:ext uri="{FF2B5EF4-FFF2-40B4-BE49-F238E27FC236}">
                  <a16:creationId xmlns:a16="http://schemas.microsoft.com/office/drawing/2014/main" id="{C45D8882-FCF2-7148-A88A-9AB319CBB951}"/>
                </a:ext>
              </a:extLst>
            </p:cNvPr>
            <p:cNvCxnSpPr>
              <a:cxnSpLocks/>
              <a:stCxn id="463" idx="6"/>
              <a:endCxn id="532" idx="2"/>
            </p:cNvCxnSpPr>
            <p:nvPr/>
          </p:nvCxnSpPr>
          <p:spPr>
            <a:xfrm flipV="1">
              <a:off x="9270242" y="3452142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5" name="Connecteur droit 574">
              <a:extLst>
                <a:ext uri="{FF2B5EF4-FFF2-40B4-BE49-F238E27FC236}">
                  <a16:creationId xmlns:a16="http://schemas.microsoft.com/office/drawing/2014/main" id="{83A1DD74-0D45-DA4C-8E31-A8E3A19F5C9C}"/>
                </a:ext>
              </a:extLst>
            </p:cNvPr>
            <p:cNvCxnSpPr>
              <a:cxnSpLocks/>
              <a:stCxn id="494" idx="6"/>
              <a:endCxn id="542" idx="2"/>
            </p:cNvCxnSpPr>
            <p:nvPr/>
          </p:nvCxnSpPr>
          <p:spPr>
            <a:xfrm flipV="1">
              <a:off x="9264359" y="3951490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6" name="Connecteur droit 575">
              <a:extLst>
                <a:ext uri="{FF2B5EF4-FFF2-40B4-BE49-F238E27FC236}">
                  <a16:creationId xmlns:a16="http://schemas.microsoft.com/office/drawing/2014/main" id="{B29BFE85-9BA9-F249-A42C-8BC04CC34171}"/>
                </a:ext>
              </a:extLst>
            </p:cNvPr>
            <p:cNvCxnSpPr>
              <a:cxnSpLocks/>
              <a:stCxn id="542" idx="6"/>
              <a:endCxn id="560" idx="2"/>
            </p:cNvCxnSpPr>
            <p:nvPr/>
          </p:nvCxnSpPr>
          <p:spPr>
            <a:xfrm flipV="1">
              <a:off x="9854075" y="3945670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7" name="Connecteur droit 576">
              <a:extLst>
                <a:ext uri="{FF2B5EF4-FFF2-40B4-BE49-F238E27FC236}">
                  <a16:creationId xmlns:a16="http://schemas.microsoft.com/office/drawing/2014/main" id="{FE667E26-2EF8-BE4B-8B00-10DCB12EEC2D}"/>
                </a:ext>
              </a:extLst>
            </p:cNvPr>
            <p:cNvCxnSpPr>
              <a:cxnSpLocks/>
              <a:stCxn id="543" idx="6"/>
              <a:endCxn id="561" idx="2"/>
            </p:cNvCxnSpPr>
            <p:nvPr/>
          </p:nvCxnSpPr>
          <p:spPr>
            <a:xfrm flipV="1">
              <a:off x="9854074" y="4462884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8" name="Connecteur droit 577">
              <a:extLst>
                <a:ext uri="{FF2B5EF4-FFF2-40B4-BE49-F238E27FC236}">
                  <a16:creationId xmlns:a16="http://schemas.microsoft.com/office/drawing/2014/main" id="{F6CD5467-FEB6-9A46-A23B-DC27D9BC7B70}"/>
                </a:ext>
              </a:extLst>
            </p:cNvPr>
            <p:cNvCxnSpPr>
              <a:cxnSpLocks/>
              <a:stCxn id="511" idx="6"/>
              <a:endCxn id="543" idx="2"/>
            </p:cNvCxnSpPr>
            <p:nvPr/>
          </p:nvCxnSpPr>
          <p:spPr>
            <a:xfrm flipV="1">
              <a:off x="9264358" y="4468704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9" name="Ellipse 578">
              <a:extLst>
                <a:ext uri="{FF2B5EF4-FFF2-40B4-BE49-F238E27FC236}">
                  <a16:creationId xmlns:a16="http://schemas.microsoft.com/office/drawing/2014/main" id="{732DD847-E253-4F41-9845-8D516D6FC888}"/>
                </a:ext>
              </a:extLst>
            </p:cNvPr>
            <p:cNvSpPr/>
            <p:nvPr/>
          </p:nvSpPr>
          <p:spPr>
            <a:xfrm>
              <a:off x="5171377" y="490911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Ellipse 579">
              <a:extLst>
                <a:ext uri="{FF2B5EF4-FFF2-40B4-BE49-F238E27FC236}">
                  <a16:creationId xmlns:a16="http://schemas.microsoft.com/office/drawing/2014/main" id="{ABC4C784-F7F2-874D-8CEF-23E544D2B4E0}"/>
                </a:ext>
              </a:extLst>
            </p:cNvPr>
            <p:cNvSpPr/>
            <p:nvPr/>
          </p:nvSpPr>
          <p:spPr>
            <a:xfrm>
              <a:off x="5718170" y="490969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Ellipse 580">
              <a:extLst>
                <a:ext uri="{FF2B5EF4-FFF2-40B4-BE49-F238E27FC236}">
                  <a16:creationId xmlns:a16="http://schemas.microsoft.com/office/drawing/2014/main" id="{7CD20FAA-60EF-7349-92E9-1F933E05D527}"/>
                </a:ext>
              </a:extLst>
            </p:cNvPr>
            <p:cNvSpPr/>
            <p:nvPr/>
          </p:nvSpPr>
          <p:spPr>
            <a:xfrm>
              <a:off x="6266330" y="490931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2" name="Ellipse 581">
              <a:extLst>
                <a:ext uri="{FF2B5EF4-FFF2-40B4-BE49-F238E27FC236}">
                  <a16:creationId xmlns:a16="http://schemas.microsoft.com/office/drawing/2014/main" id="{84AA923B-BE5B-6549-ADB3-6F89A6ECC2A9}"/>
                </a:ext>
              </a:extLst>
            </p:cNvPr>
            <p:cNvSpPr/>
            <p:nvPr/>
          </p:nvSpPr>
          <p:spPr>
            <a:xfrm>
              <a:off x="6778978" y="490931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3" name="Ellipse 582">
              <a:extLst>
                <a:ext uri="{FF2B5EF4-FFF2-40B4-BE49-F238E27FC236}">
                  <a16:creationId xmlns:a16="http://schemas.microsoft.com/office/drawing/2014/main" id="{C7590FE6-1AA4-AB42-9F01-8B23D99E71F6}"/>
                </a:ext>
              </a:extLst>
            </p:cNvPr>
            <p:cNvSpPr/>
            <p:nvPr/>
          </p:nvSpPr>
          <p:spPr>
            <a:xfrm>
              <a:off x="7330637" y="490583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Ellipse 583">
              <a:extLst>
                <a:ext uri="{FF2B5EF4-FFF2-40B4-BE49-F238E27FC236}">
                  <a16:creationId xmlns:a16="http://schemas.microsoft.com/office/drawing/2014/main" id="{56900EE4-311E-F64A-8156-20E164F02D5F}"/>
                </a:ext>
              </a:extLst>
            </p:cNvPr>
            <p:cNvSpPr/>
            <p:nvPr/>
          </p:nvSpPr>
          <p:spPr>
            <a:xfrm>
              <a:off x="7900068" y="490527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Ellipse 584">
              <a:extLst>
                <a:ext uri="{FF2B5EF4-FFF2-40B4-BE49-F238E27FC236}">
                  <a16:creationId xmlns:a16="http://schemas.microsoft.com/office/drawing/2014/main" id="{E9D74155-1E29-154D-B109-BF00C263C091}"/>
                </a:ext>
              </a:extLst>
            </p:cNvPr>
            <p:cNvSpPr/>
            <p:nvPr/>
          </p:nvSpPr>
          <p:spPr>
            <a:xfrm>
              <a:off x="8480545" y="490223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86" name="Connecteur droit 585">
              <a:extLst>
                <a:ext uri="{FF2B5EF4-FFF2-40B4-BE49-F238E27FC236}">
                  <a16:creationId xmlns:a16="http://schemas.microsoft.com/office/drawing/2014/main" id="{4CF8C5C6-F3B0-C641-9329-DBC0BC02D445}"/>
                </a:ext>
              </a:extLst>
            </p:cNvPr>
            <p:cNvCxnSpPr>
              <a:cxnSpLocks/>
              <a:stCxn id="579" idx="6"/>
              <a:endCxn id="580" idx="2"/>
            </p:cNvCxnSpPr>
            <p:nvPr/>
          </p:nvCxnSpPr>
          <p:spPr>
            <a:xfrm>
              <a:off x="5354722" y="4998469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7" name="Connecteur droit 586">
              <a:extLst>
                <a:ext uri="{FF2B5EF4-FFF2-40B4-BE49-F238E27FC236}">
                  <a16:creationId xmlns:a16="http://schemas.microsoft.com/office/drawing/2014/main" id="{6DBBA1F3-CED1-2C4D-BD4C-B510BE96E73F}"/>
                </a:ext>
              </a:extLst>
            </p:cNvPr>
            <p:cNvCxnSpPr>
              <a:cxnSpLocks/>
              <a:stCxn id="584" idx="6"/>
              <a:endCxn id="585" idx="2"/>
            </p:cNvCxnSpPr>
            <p:nvPr/>
          </p:nvCxnSpPr>
          <p:spPr>
            <a:xfrm flipV="1">
              <a:off x="8083412" y="4991584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8" name="Connecteur droit 587">
              <a:extLst>
                <a:ext uri="{FF2B5EF4-FFF2-40B4-BE49-F238E27FC236}">
                  <a16:creationId xmlns:a16="http://schemas.microsoft.com/office/drawing/2014/main" id="{8EB2E8C8-3F53-7944-924D-7ECDF8AA7EB1}"/>
                </a:ext>
              </a:extLst>
            </p:cNvPr>
            <p:cNvCxnSpPr>
              <a:cxnSpLocks/>
              <a:stCxn id="583" idx="6"/>
              <a:endCxn id="584" idx="2"/>
            </p:cNvCxnSpPr>
            <p:nvPr/>
          </p:nvCxnSpPr>
          <p:spPr>
            <a:xfrm flipV="1">
              <a:off x="7513983" y="4994626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9" name="Connecteur droit 588">
              <a:extLst>
                <a:ext uri="{FF2B5EF4-FFF2-40B4-BE49-F238E27FC236}">
                  <a16:creationId xmlns:a16="http://schemas.microsoft.com/office/drawing/2014/main" id="{3059F879-AAFD-DD43-AF82-B9E353FC6680}"/>
                </a:ext>
              </a:extLst>
            </p:cNvPr>
            <p:cNvCxnSpPr>
              <a:cxnSpLocks/>
              <a:stCxn id="582" idx="6"/>
              <a:endCxn id="583" idx="2"/>
            </p:cNvCxnSpPr>
            <p:nvPr/>
          </p:nvCxnSpPr>
          <p:spPr>
            <a:xfrm flipV="1">
              <a:off x="6962323" y="4995189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0" name="Connecteur droit 589">
              <a:extLst>
                <a:ext uri="{FF2B5EF4-FFF2-40B4-BE49-F238E27FC236}">
                  <a16:creationId xmlns:a16="http://schemas.microsoft.com/office/drawing/2014/main" id="{22E55459-C9F4-B649-BA9A-0F189DF3577B}"/>
                </a:ext>
              </a:extLst>
            </p:cNvPr>
            <p:cNvCxnSpPr>
              <a:cxnSpLocks/>
              <a:stCxn id="581" idx="6"/>
              <a:endCxn id="582" idx="2"/>
            </p:cNvCxnSpPr>
            <p:nvPr/>
          </p:nvCxnSpPr>
          <p:spPr>
            <a:xfrm>
              <a:off x="6449674" y="4998665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1" name="Connecteur droit 590">
              <a:extLst>
                <a:ext uri="{FF2B5EF4-FFF2-40B4-BE49-F238E27FC236}">
                  <a16:creationId xmlns:a16="http://schemas.microsoft.com/office/drawing/2014/main" id="{57209056-1748-DC48-A77B-D36BD2D03061}"/>
                </a:ext>
              </a:extLst>
            </p:cNvPr>
            <p:cNvCxnSpPr>
              <a:cxnSpLocks/>
              <a:stCxn id="580" idx="6"/>
              <a:endCxn id="581" idx="2"/>
            </p:cNvCxnSpPr>
            <p:nvPr/>
          </p:nvCxnSpPr>
          <p:spPr>
            <a:xfrm flipV="1">
              <a:off x="5901515" y="4998665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2" name="Connecteur droit 591">
              <a:extLst>
                <a:ext uri="{FF2B5EF4-FFF2-40B4-BE49-F238E27FC236}">
                  <a16:creationId xmlns:a16="http://schemas.microsoft.com/office/drawing/2014/main" id="{A9AC027B-A93F-1B48-969A-211465C815D8}"/>
                </a:ext>
              </a:extLst>
            </p:cNvPr>
            <p:cNvCxnSpPr/>
            <p:nvPr/>
          </p:nvCxnSpPr>
          <p:spPr>
            <a:xfrm>
              <a:off x="4812634" y="4997890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3" name="Connecteur droit 592">
              <a:extLst>
                <a:ext uri="{FF2B5EF4-FFF2-40B4-BE49-F238E27FC236}">
                  <a16:creationId xmlns:a16="http://schemas.microsoft.com/office/drawing/2014/main" id="{3ED81D5B-3D01-934D-AFE9-69DBA2474866}"/>
                </a:ext>
              </a:extLst>
            </p:cNvPr>
            <p:cNvCxnSpPr/>
            <p:nvPr/>
          </p:nvCxnSpPr>
          <p:spPr>
            <a:xfrm>
              <a:off x="10455151" y="4985438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4" name="Ellipse 593">
              <a:extLst>
                <a:ext uri="{FF2B5EF4-FFF2-40B4-BE49-F238E27FC236}">
                  <a16:creationId xmlns:a16="http://schemas.microsoft.com/office/drawing/2014/main" id="{01294DC7-B612-2549-B585-C3BECAA61899}"/>
                </a:ext>
              </a:extLst>
            </p:cNvPr>
            <p:cNvSpPr/>
            <p:nvPr/>
          </p:nvSpPr>
          <p:spPr>
            <a:xfrm>
              <a:off x="9077074" y="490527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5" name="Connecteur droit 594">
              <a:extLst>
                <a:ext uri="{FF2B5EF4-FFF2-40B4-BE49-F238E27FC236}">
                  <a16:creationId xmlns:a16="http://schemas.microsoft.com/office/drawing/2014/main" id="{1E514AE5-85E9-8845-9708-B032612B3317}"/>
                </a:ext>
              </a:extLst>
            </p:cNvPr>
            <p:cNvCxnSpPr>
              <a:cxnSpLocks/>
              <a:stCxn id="585" idx="6"/>
              <a:endCxn id="594" idx="2"/>
            </p:cNvCxnSpPr>
            <p:nvPr/>
          </p:nvCxnSpPr>
          <p:spPr>
            <a:xfrm>
              <a:off x="8663891" y="4991584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6" name="Ellipse 595">
              <a:extLst>
                <a:ext uri="{FF2B5EF4-FFF2-40B4-BE49-F238E27FC236}">
                  <a16:creationId xmlns:a16="http://schemas.microsoft.com/office/drawing/2014/main" id="{992DEDB5-99AE-5F44-BDAE-C831E34A8D0F}"/>
                </a:ext>
              </a:extLst>
            </p:cNvPr>
            <p:cNvSpPr/>
            <p:nvPr/>
          </p:nvSpPr>
          <p:spPr>
            <a:xfrm>
              <a:off x="9666790" y="490306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Ellipse 596">
              <a:extLst>
                <a:ext uri="{FF2B5EF4-FFF2-40B4-BE49-F238E27FC236}">
                  <a16:creationId xmlns:a16="http://schemas.microsoft.com/office/drawing/2014/main" id="{980AC751-C15B-304F-AB60-3E6A2B6A6A91}"/>
                </a:ext>
              </a:extLst>
            </p:cNvPr>
            <p:cNvSpPr/>
            <p:nvPr/>
          </p:nvSpPr>
          <p:spPr>
            <a:xfrm>
              <a:off x="10256595" y="489724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8" name="Connecteur droit 597">
              <a:extLst>
                <a:ext uri="{FF2B5EF4-FFF2-40B4-BE49-F238E27FC236}">
                  <a16:creationId xmlns:a16="http://schemas.microsoft.com/office/drawing/2014/main" id="{F44558D0-9B3C-484D-B4F0-4093BDD34425}"/>
                </a:ext>
              </a:extLst>
            </p:cNvPr>
            <p:cNvCxnSpPr>
              <a:cxnSpLocks/>
              <a:stCxn id="596" idx="6"/>
              <a:endCxn id="597" idx="2"/>
            </p:cNvCxnSpPr>
            <p:nvPr/>
          </p:nvCxnSpPr>
          <p:spPr>
            <a:xfrm flipV="1">
              <a:off x="9850135" y="4986600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9" name="Connecteur droit 598">
              <a:extLst>
                <a:ext uri="{FF2B5EF4-FFF2-40B4-BE49-F238E27FC236}">
                  <a16:creationId xmlns:a16="http://schemas.microsoft.com/office/drawing/2014/main" id="{CD4B2A4D-57B0-9C4C-8324-7F13CC8FC054}"/>
                </a:ext>
              </a:extLst>
            </p:cNvPr>
            <p:cNvCxnSpPr>
              <a:cxnSpLocks/>
              <a:stCxn id="594" idx="6"/>
              <a:endCxn id="596" idx="2"/>
            </p:cNvCxnSpPr>
            <p:nvPr/>
          </p:nvCxnSpPr>
          <p:spPr>
            <a:xfrm flipV="1">
              <a:off x="9260419" y="4992420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0" name="Connecteur droit 599">
              <a:extLst>
                <a:ext uri="{FF2B5EF4-FFF2-40B4-BE49-F238E27FC236}">
                  <a16:creationId xmlns:a16="http://schemas.microsoft.com/office/drawing/2014/main" id="{4BE426FB-825B-4146-9915-2018A637520E}"/>
                </a:ext>
              </a:extLst>
            </p:cNvPr>
            <p:cNvCxnSpPr>
              <a:cxnSpLocks/>
              <a:stCxn id="496" idx="4"/>
              <a:endCxn id="579" idx="0"/>
            </p:cNvCxnSpPr>
            <p:nvPr/>
          </p:nvCxnSpPr>
          <p:spPr>
            <a:xfrm flipH="1">
              <a:off x="5263050" y="4564106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1" name="Ellipse 600">
              <a:extLst>
                <a:ext uri="{FF2B5EF4-FFF2-40B4-BE49-F238E27FC236}">
                  <a16:creationId xmlns:a16="http://schemas.microsoft.com/office/drawing/2014/main" id="{F5A6B3F4-FA46-BE44-A3DB-71FFA0ED32D0}"/>
                </a:ext>
              </a:extLst>
            </p:cNvPr>
            <p:cNvSpPr/>
            <p:nvPr/>
          </p:nvSpPr>
          <p:spPr>
            <a:xfrm>
              <a:off x="5176082" y="539747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Ellipse 601">
              <a:extLst>
                <a:ext uri="{FF2B5EF4-FFF2-40B4-BE49-F238E27FC236}">
                  <a16:creationId xmlns:a16="http://schemas.microsoft.com/office/drawing/2014/main" id="{A08B1F63-E2A6-224F-9B1E-69A2FA267477}"/>
                </a:ext>
              </a:extLst>
            </p:cNvPr>
            <p:cNvSpPr/>
            <p:nvPr/>
          </p:nvSpPr>
          <p:spPr>
            <a:xfrm>
              <a:off x="5722874" y="539805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3" name="Ellipse 602">
              <a:extLst>
                <a:ext uri="{FF2B5EF4-FFF2-40B4-BE49-F238E27FC236}">
                  <a16:creationId xmlns:a16="http://schemas.microsoft.com/office/drawing/2014/main" id="{F6353F2F-587D-FD41-BD18-01C0E911AD42}"/>
                </a:ext>
              </a:extLst>
            </p:cNvPr>
            <p:cNvSpPr/>
            <p:nvPr/>
          </p:nvSpPr>
          <p:spPr>
            <a:xfrm>
              <a:off x="6271035" y="539767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Ellipse 603">
              <a:extLst>
                <a:ext uri="{FF2B5EF4-FFF2-40B4-BE49-F238E27FC236}">
                  <a16:creationId xmlns:a16="http://schemas.microsoft.com/office/drawing/2014/main" id="{8DF720BF-0980-A44A-A800-4ED14497884D}"/>
                </a:ext>
              </a:extLst>
            </p:cNvPr>
            <p:cNvSpPr/>
            <p:nvPr/>
          </p:nvSpPr>
          <p:spPr>
            <a:xfrm>
              <a:off x="6783682" y="539767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Ellipse 604">
              <a:extLst>
                <a:ext uri="{FF2B5EF4-FFF2-40B4-BE49-F238E27FC236}">
                  <a16:creationId xmlns:a16="http://schemas.microsoft.com/office/drawing/2014/main" id="{9CA055F1-6457-6848-9481-1F4037330B6A}"/>
                </a:ext>
              </a:extLst>
            </p:cNvPr>
            <p:cNvSpPr/>
            <p:nvPr/>
          </p:nvSpPr>
          <p:spPr>
            <a:xfrm>
              <a:off x="7335342" y="539419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6" name="Ellipse 605">
              <a:extLst>
                <a:ext uri="{FF2B5EF4-FFF2-40B4-BE49-F238E27FC236}">
                  <a16:creationId xmlns:a16="http://schemas.microsoft.com/office/drawing/2014/main" id="{081EFE5E-AE99-8C44-88DD-E8B2A4388A3C}"/>
                </a:ext>
              </a:extLst>
            </p:cNvPr>
            <p:cNvSpPr/>
            <p:nvPr/>
          </p:nvSpPr>
          <p:spPr>
            <a:xfrm>
              <a:off x="7904773" y="539363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7" name="Ellipse 606">
              <a:extLst>
                <a:ext uri="{FF2B5EF4-FFF2-40B4-BE49-F238E27FC236}">
                  <a16:creationId xmlns:a16="http://schemas.microsoft.com/office/drawing/2014/main" id="{F421762D-AA56-AF4D-B2D9-D38B26E49208}"/>
                </a:ext>
              </a:extLst>
            </p:cNvPr>
            <p:cNvSpPr/>
            <p:nvPr/>
          </p:nvSpPr>
          <p:spPr>
            <a:xfrm>
              <a:off x="8485250" y="5390592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8" name="Connecteur droit 607">
              <a:extLst>
                <a:ext uri="{FF2B5EF4-FFF2-40B4-BE49-F238E27FC236}">
                  <a16:creationId xmlns:a16="http://schemas.microsoft.com/office/drawing/2014/main" id="{9CB1BA07-4CF1-8547-ACC4-951CF4F250C4}"/>
                </a:ext>
              </a:extLst>
            </p:cNvPr>
            <p:cNvCxnSpPr>
              <a:cxnSpLocks/>
              <a:stCxn id="601" idx="6"/>
              <a:endCxn id="602" idx="2"/>
            </p:cNvCxnSpPr>
            <p:nvPr/>
          </p:nvCxnSpPr>
          <p:spPr>
            <a:xfrm>
              <a:off x="5359426" y="5486829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9" name="Connecteur droit 608">
              <a:extLst>
                <a:ext uri="{FF2B5EF4-FFF2-40B4-BE49-F238E27FC236}">
                  <a16:creationId xmlns:a16="http://schemas.microsoft.com/office/drawing/2014/main" id="{B17219EE-B16B-F445-8544-D483C4AE6E53}"/>
                </a:ext>
              </a:extLst>
            </p:cNvPr>
            <p:cNvCxnSpPr>
              <a:cxnSpLocks/>
              <a:stCxn id="606" idx="6"/>
              <a:endCxn id="607" idx="2"/>
            </p:cNvCxnSpPr>
            <p:nvPr/>
          </p:nvCxnSpPr>
          <p:spPr>
            <a:xfrm flipV="1">
              <a:off x="8088116" y="5479944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0" name="Connecteur droit 609">
              <a:extLst>
                <a:ext uri="{FF2B5EF4-FFF2-40B4-BE49-F238E27FC236}">
                  <a16:creationId xmlns:a16="http://schemas.microsoft.com/office/drawing/2014/main" id="{158C5619-E22E-BF49-906F-A0FEFBBEC8CC}"/>
                </a:ext>
              </a:extLst>
            </p:cNvPr>
            <p:cNvCxnSpPr>
              <a:cxnSpLocks/>
              <a:stCxn id="605" idx="6"/>
              <a:endCxn id="606" idx="2"/>
            </p:cNvCxnSpPr>
            <p:nvPr/>
          </p:nvCxnSpPr>
          <p:spPr>
            <a:xfrm flipV="1">
              <a:off x="7518687" y="5482986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1" name="Connecteur droit 610">
              <a:extLst>
                <a:ext uri="{FF2B5EF4-FFF2-40B4-BE49-F238E27FC236}">
                  <a16:creationId xmlns:a16="http://schemas.microsoft.com/office/drawing/2014/main" id="{F22465EE-6D91-1D45-8DB5-E10218D4708F}"/>
                </a:ext>
              </a:extLst>
            </p:cNvPr>
            <p:cNvCxnSpPr>
              <a:cxnSpLocks/>
              <a:stCxn id="604" idx="6"/>
              <a:endCxn id="605" idx="2"/>
            </p:cNvCxnSpPr>
            <p:nvPr/>
          </p:nvCxnSpPr>
          <p:spPr>
            <a:xfrm flipV="1">
              <a:off x="6967028" y="5483549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2" name="Connecteur droit 611">
              <a:extLst>
                <a:ext uri="{FF2B5EF4-FFF2-40B4-BE49-F238E27FC236}">
                  <a16:creationId xmlns:a16="http://schemas.microsoft.com/office/drawing/2014/main" id="{869F0EC7-72B2-D647-ABD3-6E53364F701B}"/>
                </a:ext>
              </a:extLst>
            </p:cNvPr>
            <p:cNvCxnSpPr>
              <a:cxnSpLocks/>
              <a:stCxn id="603" idx="6"/>
              <a:endCxn id="604" idx="2"/>
            </p:cNvCxnSpPr>
            <p:nvPr/>
          </p:nvCxnSpPr>
          <p:spPr>
            <a:xfrm>
              <a:off x="6454378" y="5487025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3" name="Connecteur droit 612">
              <a:extLst>
                <a:ext uri="{FF2B5EF4-FFF2-40B4-BE49-F238E27FC236}">
                  <a16:creationId xmlns:a16="http://schemas.microsoft.com/office/drawing/2014/main" id="{21E204A4-1A05-DE4A-B71F-C89CBEFC1550}"/>
                </a:ext>
              </a:extLst>
            </p:cNvPr>
            <p:cNvCxnSpPr>
              <a:cxnSpLocks/>
              <a:stCxn id="602" idx="6"/>
              <a:endCxn id="603" idx="2"/>
            </p:cNvCxnSpPr>
            <p:nvPr/>
          </p:nvCxnSpPr>
          <p:spPr>
            <a:xfrm flipV="1">
              <a:off x="5906220" y="5487025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4" name="Connecteur droit 613">
              <a:extLst>
                <a:ext uri="{FF2B5EF4-FFF2-40B4-BE49-F238E27FC236}">
                  <a16:creationId xmlns:a16="http://schemas.microsoft.com/office/drawing/2014/main" id="{8A4BC602-BE35-294C-8569-27B27D9A3D9D}"/>
                </a:ext>
              </a:extLst>
            </p:cNvPr>
            <p:cNvCxnSpPr/>
            <p:nvPr/>
          </p:nvCxnSpPr>
          <p:spPr>
            <a:xfrm>
              <a:off x="4817339" y="5486249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5" name="Connecteur droit 614">
              <a:extLst>
                <a:ext uri="{FF2B5EF4-FFF2-40B4-BE49-F238E27FC236}">
                  <a16:creationId xmlns:a16="http://schemas.microsoft.com/office/drawing/2014/main" id="{CB168CF7-100B-484A-8A42-741882E8B0A9}"/>
                </a:ext>
              </a:extLst>
            </p:cNvPr>
            <p:cNvCxnSpPr/>
            <p:nvPr/>
          </p:nvCxnSpPr>
          <p:spPr>
            <a:xfrm>
              <a:off x="10459855" y="5473798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6" name="Ellipse 615">
              <a:extLst>
                <a:ext uri="{FF2B5EF4-FFF2-40B4-BE49-F238E27FC236}">
                  <a16:creationId xmlns:a16="http://schemas.microsoft.com/office/drawing/2014/main" id="{71A3F2D1-996B-2D42-9ECF-1ECEAE029BB0}"/>
                </a:ext>
              </a:extLst>
            </p:cNvPr>
            <p:cNvSpPr/>
            <p:nvPr/>
          </p:nvSpPr>
          <p:spPr>
            <a:xfrm>
              <a:off x="9081779" y="539363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17" name="Connecteur droit 616">
              <a:extLst>
                <a:ext uri="{FF2B5EF4-FFF2-40B4-BE49-F238E27FC236}">
                  <a16:creationId xmlns:a16="http://schemas.microsoft.com/office/drawing/2014/main" id="{1447084F-AD16-394E-BF6A-25E62A13AC98}"/>
                </a:ext>
              </a:extLst>
            </p:cNvPr>
            <p:cNvCxnSpPr>
              <a:cxnSpLocks/>
              <a:stCxn id="607" idx="6"/>
              <a:endCxn id="616" idx="2"/>
            </p:cNvCxnSpPr>
            <p:nvPr/>
          </p:nvCxnSpPr>
          <p:spPr>
            <a:xfrm>
              <a:off x="8668595" y="5479944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8" name="Ellipse 617">
              <a:extLst>
                <a:ext uri="{FF2B5EF4-FFF2-40B4-BE49-F238E27FC236}">
                  <a16:creationId xmlns:a16="http://schemas.microsoft.com/office/drawing/2014/main" id="{25654BDC-1B18-9A45-A9EC-356153F1AA24}"/>
                </a:ext>
              </a:extLst>
            </p:cNvPr>
            <p:cNvSpPr/>
            <p:nvPr/>
          </p:nvSpPr>
          <p:spPr>
            <a:xfrm>
              <a:off x="9671494" y="539142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Ellipse 618">
              <a:extLst>
                <a:ext uri="{FF2B5EF4-FFF2-40B4-BE49-F238E27FC236}">
                  <a16:creationId xmlns:a16="http://schemas.microsoft.com/office/drawing/2014/main" id="{09DECF28-C5C8-6743-ADFA-A193AFBF3178}"/>
                </a:ext>
              </a:extLst>
            </p:cNvPr>
            <p:cNvSpPr/>
            <p:nvPr/>
          </p:nvSpPr>
          <p:spPr>
            <a:xfrm>
              <a:off x="10261299" y="538560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0" name="Connecteur droit 619">
              <a:extLst>
                <a:ext uri="{FF2B5EF4-FFF2-40B4-BE49-F238E27FC236}">
                  <a16:creationId xmlns:a16="http://schemas.microsoft.com/office/drawing/2014/main" id="{1FD9B34A-38E0-9747-8AC2-E9A7C54C3DE4}"/>
                </a:ext>
              </a:extLst>
            </p:cNvPr>
            <p:cNvCxnSpPr>
              <a:cxnSpLocks/>
              <a:stCxn id="618" idx="6"/>
              <a:endCxn id="619" idx="2"/>
            </p:cNvCxnSpPr>
            <p:nvPr/>
          </p:nvCxnSpPr>
          <p:spPr>
            <a:xfrm flipV="1">
              <a:off x="9854839" y="5474959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1" name="Connecteur droit 620">
              <a:extLst>
                <a:ext uri="{FF2B5EF4-FFF2-40B4-BE49-F238E27FC236}">
                  <a16:creationId xmlns:a16="http://schemas.microsoft.com/office/drawing/2014/main" id="{C2DA612F-DC6B-D84B-AC9B-190E5A993CA7}"/>
                </a:ext>
              </a:extLst>
            </p:cNvPr>
            <p:cNvCxnSpPr>
              <a:cxnSpLocks/>
              <a:stCxn id="616" idx="6"/>
              <a:endCxn id="618" idx="2"/>
            </p:cNvCxnSpPr>
            <p:nvPr/>
          </p:nvCxnSpPr>
          <p:spPr>
            <a:xfrm flipV="1">
              <a:off x="9265124" y="5480780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2" name="Connecteur droit 621">
              <a:extLst>
                <a:ext uri="{FF2B5EF4-FFF2-40B4-BE49-F238E27FC236}">
                  <a16:creationId xmlns:a16="http://schemas.microsoft.com/office/drawing/2014/main" id="{CFF3D749-461A-F741-9EEB-D645829D2918}"/>
                </a:ext>
              </a:extLst>
            </p:cNvPr>
            <p:cNvCxnSpPr>
              <a:cxnSpLocks/>
              <a:stCxn id="579" idx="4"/>
              <a:endCxn id="601" idx="0"/>
            </p:cNvCxnSpPr>
            <p:nvPr/>
          </p:nvCxnSpPr>
          <p:spPr>
            <a:xfrm>
              <a:off x="5263050" y="5087822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3" name="Connecteur droit 622">
              <a:extLst>
                <a:ext uri="{FF2B5EF4-FFF2-40B4-BE49-F238E27FC236}">
                  <a16:creationId xmlns:a16="http://schemas.microsoft.com/office/drawing/2014/main" id="{C20A009F-AAB5-C445-BFE1-B03FEBFA3F70}"/>
                </a:ext>
              </a:extLst>
            </p:cNvPr>
            <p:cNvCxnSpPr>
              <a:cxnSpLocks/>
              <a:stCxn id="497" idx="4"/>
              <a:endCxn id="580" idx="0"/>
            </p:cNvCxnSpPr>
            <p:nvPr/>
          </p:nvCxnSpPr>
          <p:spPr>
            <a:xfrm flipH="1">
              <a:off x="5809842" y="4564685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4" name="Connecteur droit 623">
              <a:extLst>
                <a:ext uri="{FF2B5EF4-FFF2-40B4-BE49-F238E27FC236}">
                  <a16:creationId xmlns:a16="http://schemas.microsoft.com/office/drawing/2014/main" id="{1A499592-0757-2A40-909B-156A24AF94E8}"/>
                </a:ext>
              </a:extLst>
            </p:cNvPr>
            <p:cNvCxnSpPr>
              <a:cxnSpLocks/>
              <a:stCxn id="498" idx="4"/>
              <a:endCxn id="581" idx="0"/>
            </p:cNvCxnSpPr>
            <p:nvPr/>
          </p:nvCxnSpPr>
          <p:spPr>
            <a:xfrm flipH="1">
              <a:off x="6358003" y="4564301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5" name="Connecteur droit 624">
              <a:extLst>
                <a:ext uri="{FF2B5EF4-FFF2-40B4-BE49-F238E27FC236}">
                  <a16:creationId xmlns:a16="http://schemas.microsoft.com/office/drawing/2014/main" id="{82803E71-FC71-4045-BE20-35CADE36EFDB}"/>
                </a:ext>
              </a:extLst>
            </p:cNvPr>
            <p:cNvCxnSpPr>
              <a:cxnSpLocks/>
              <a:stCxn id="499" idx="4"/>
              <a:endCxn id="582" idx="0"/>
            </p:cNvCxnSpPr>
            <p:nvPr/>
          </p:nvCxnSpPr>
          <p:spPr>
            <a:xfrm flipH="1">
              <a:off x="6870650" y="4564301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6" name="Connecteur droit 625">
              <a:extLst>
                <a:ext uri="{FF2B5EF4-FFF2-40B4-BE49-F238E27FC236}">
                  <a16:creationId xmlns:a16="http://schemas.microsoft.com/office/drawing/2014/main" id="{5D0D41FD-DE82-364B-88AF-574B1439D52F}"/>
                </a:ext>
              </a:extLst>
            </p:cNvPr>
            <p:cNvCxnSpPr>
              <a:cxnSpLocks/>
              <a:stCxn id="500" idx="4"/>
              <a:endCxn id="583" idx="0"/>
            </p:cNvCxnSpPr>
            <p:nvPr/>
          </p:nvCxnSpPr>
          <p:spPr>
            <a:xfrm flipH="1">
              <a:off x="7422310" y="4560826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7" name="Connecteur droit 626">
              <a:extLst>
                <a:ext uri="{FF2B5EF4-FFF2-40B4-BE49-F238E27FC236}">
                  <a16:creationId xmlns:a16="http://schemas.microsoft.com/office/drawing/2014/main" id="{C350CBE4-348F-D043-87D7-565620E122FD}"/>
                </a:ext>
              </a:extLst>
            </p:cNvPr>
            <p:cNvCxnSpPr>
              <a:cxnSpLocks/>
              <a:stCxn id="501" idx="4"/>
              <a:endCxn id="584" idx="0"/>
            </p:cNvCxnSpPr>
            <p:nvPr/>
          </p:nvCxnSpPr>
          <p:spPr>
            <a:xfrm flipH="1">
              <a:off x="7991741" y="4560261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8" name="Connecteur droit 627">
              <a:extLst>
                <a:ext uri="{FF2B5EF4-FFF2-40B4-BE49-F238E27FC236}">
                  <a16:creationId xmlns:a16="http://schemas.microsoft.com/office/drawing/2014/main" id="{EB4FF60D-89D5-584C-AB66-7E421AA7622F}"/>
                </a:ext>
              </a:extLst>
            </p:cNvPr>
            <p:cNvCxnSpPr>
              <a:cxnSpLocks/>
              <a:stCxn id="502" idx="4"/>
              <a:endCxn id="585" idx="0"/>
            </p:cNvCxnSpPr>
            <p:nvPr/>
          </p:nvCxnSpPr>
          <p:spPr>
            <a:xfrm flipH="1">
              <a:off x="8572218" y="4557221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9" name="Connecteur droit 628">
              <a:extLst>
                <a:ext uri="{FF2B5EF4-FFF2-40B4-BE49-F238E27FC236}">
                  <a16:creationId xmlns:a16="http://schemas.microsoft.com/office/drawing/2014/main" id="{E2F08B02-4CDB-114A-BD2F-778380062B33}"/>
                </a:ext>
              </a:extLst>
            </p:cNvPr>
            <p:cNvCxnSpPr>
              <a:cxnSpLocks/>
              <a:stCxn id="511" idx="4"/>
              <a:endCxn id="594" idx="0"/>
            </p:cNvCxnSpPr>
            <p:nvPr/>
          </p:nvCxnSpPr>
          <p:spPr>
            <a:xfrm flipH="1">
              <a:off x="9168747" y="4560261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0" name="Connecteur droit 629">
              <a:extLst>
                <a:ext uri="{FF2B5EF4-FFF2-40B4-BE49-F238E27FC236}">
                  <a16:creationId xmlns:a16="http://schemas.microsoft.com/office/drawing/2014/main" id="{8F38FD7C-18E2-9046-9028-B9766244C35A}"/>
                </a:ext>
              </a:extLst>
            </p:cNvPr>
            <p:cNvCxnSpPr>
              <a:cxnSpLocks/>
              <a:stCxn id="543" idx="4"/>
              <a:endCxn id="596" idx="0"/>
            </p:cNvCxnSpPr>
            <p:nvPr/>
          </p:nvCxnSpPr>
          <p:spPr>
            <a:xfrm flipH="1">
              <a:off x="9758462" y="4558055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1" name="Connecteur droit 630">
              <a:extLst>
                <a:ext uri="{FF2B5EF4-FFF2-40B4-BE49-F238E27FC236}">
                  <a16:creationId xmlns:a16="http://schemas.microsoft.com/office/drawing/2014/main" id="{B3FEAFDE-59B0-FB49-AD37-BF6A74303436}"/>
                </a:ext>
              </a:extLst>
            </p:cNvPr>
            <p:cNvCxnSpPr>
              <a:cxnSpLocks/>
              <a:stCxn id="561" idx="4"/>
              <a:endCxn id="597" idx="0"/>
            </p:cNvCxnSpPr>
            <p:nvPr/>
          </p:nvCxnSpPr>
          <p:spPr>
            <a:xfrm flipH="1">
              <a:off x="10348267" y="4552235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2" name="Connecteur droit 631">
              <a:extLst>
                <a:ext uri="{FF2B5EF4-FFF2-40B4-BE49-F238E27FC236}">
                  <a16:creationId xmlns:a16="http://schemas.microsoft.com/office/drawing/2014/main" id="{A3ADA812-B470-224C-922A-B508D4115C57}"/>
                </a:ext>
              </a:extLst>
            </p:cNvPr>
            <p:cNvCxnSpPr>
              <a:cxnSpLocks/>
              <a:stCxn id="580" idx="4"/>
              <a:endCxn id="602" idx="0"/>
            </p:cNvCxnSpPr>
            <p:nvPr/>
          </p:nvCxnSpPr>
          <p:spPr>
            <a:xfrm>
              <a:off x="5809842" y="5088402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3" name="Connecteur droit 632">
              <a:extLst>
                <a:ext uri="{FF2B5EF4-FFF2-40B4-BE49-F238E27FC236}">
                  <a16:creationId xmlns:a16="http://schemas.microsoft.com/office/drawing/2014/main" id="{4411CD7E-D636-9D44-839F-AC252BC5C439}"/>
                </a:ext>
              </a:extLst>
            </p:cNvPr>
            <p:cNvCxnSpPr>
              <a:cxnSpLocks/>
              <a:stCxn id="581" idx="4"/>
              <a:endCxn id="603" idx="0"/>
            </p:cNvCxnSpPr>
            <p:nvPr/>
          </p:nvCxnSpPr>
          <p:spPr>
            <a:xfrm>
              <a:off x="6358003" y="5088018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4" name="Connecteur droit 633">
              <a:extLst>
                <a:ext uri="{FF2B5EF4-FFF2-40B4-BE49-F238E27FC236}">
                  <a16:creationId xmlns:a16="http://schemas.microsoft.com/office/drawing/2014/main" id="{294F8766-E7E7-5940-BAB5-C37080A1C7CB}"/>
                </a:ext>
              </a:extLst>
            </p:cNvPr>
            <p:cNvCxnSpPr>
              <a:cxnSpLocks/>
              <a:stCxn id="582" idx="4"/>
              <a:endCxn id="604" idx="0"/>
            </p:cNvCxnSpPr>
            <p:nvPr/>
          </p:nvCxnSpPr>
          <p:spPr>
            <a:xfrm>
              <a:off x="6870650" y="5088018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5" name="Connecteur droit 634">
              <a:extLst>
                <a:ext uri="{FF2B5EF4-FFF2-40B4-BE49-F238E27FC236}">
                  <a16:creationId xmlns:a16="http://schemas.microsoft.com/office/drawing/2014/main" id="{26DE21B8-0498-CE4D-B5F3-4D80E5F1544C}"/>
                </a:ext>
              </a:extLst>
            </p:cNvPr>
            <p:cNvCxnSpPr>
              <a:cxnSpLocks/>
              <a:stCxn id="583" idx="4"/>
              <a:endCxn id="605" idx="0"/>
            </p:cNvCxnSpPr>
            <p:nvPr/>
          </p:nvCxnSpPr>
          <p:spPr>
            <a:xfrm>
              <a:off x="7422310" y="5084542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6" name="Connecteur droit 635">
              <a:extLst>
                <a:ext uri="{FF2B5EF4-FFF2-40B4-BE49-F238E27FC236}">
                  <a16:creationId xmlns:a16="http://schemas.microsoft.com/office/drawing/2014/main" id="{53D9D833-22FB-9B49-81C4-A505A1882E95}"/>
                </a:ext>
              </a:extLst>
            </p:cNvPr>
            <p:cNvCxnSpPr>
              <a:cxnSpLocks/>
              <a:stCxn id="584" idx="4"/>
              <a:endCxn id="606" idx="0"/>
            </p:cNvCxnSpPr>
            <p:nvPr/>
          </p:nvCxnSpPr>
          <p:spPr>
            <a:xfrm>
              <a:off x="7991741" y="5083978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7" name="Connecteur droit 636">
              <a:extLst>
                <a:ext uri="{FF2B5EF4-FFF2-40B4-BE49-F238E27FC236}">
                  <a16:creationId xmlns:a16="http://schemas.microsoft.com/office/drawing/2014/main" id="{643088CD-1563-A941-ABFF-20ECCCDEAEB9}"/>
                </a:ext>
              </a:extLst>
            </p:cNvPr>
            <p:cNvCxnSpPr>
              <a:cxnSpLocks/>
              <a:stCxn id="585" idx="4"/>
              <a:endCxn id="607" idx="0"/>
            </p:cNvCxnSpPr>
            <p:nvPr/>
          </p:nvCxnSpPr>
          <p:spPr>
            <a:xfrm>
              <a:off x="8572218" y="5080937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8" name="Connecteur droit 637">
              <a:extLst>
                <a:ext uri="{FF2B5EF4-FFF2-40B4-BE49-F238E27FC236}">
                  <a16:creationId xmlns:a16="http://schemas.microsoft.com/office/drawing/2014/main" id="{63F6E750-968A-F84D-AE04-876293963EBC}"/>
                </a:ext>
              </a:extLst>
            </p:cNvPr>
            <p:cNvCxnSpPr>
              <a:cxnSpLocks/>
              <a:stCxn id="594" idx="4"/>
              <a:endCxn id="616" idx="0"/>
            </p:cNvCxnSpPr>
            <p:nvPr/>
          </p:nvCxnSpPr>
          <p:spPr>
            <a:xfrm>
              <a:off x="9168747" y="5083978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9" name="Connecteur droit 638">
              <a:extLst>
                <a:ext uri="{FF2B5EF4-FFF2-40B4-BE49-F238E27FC236}">
                  <a16:creationId xmlns:a16="http://schemas.microsoft.com/office/drawing/2014/main" id="{B4A8DF63-8757-1144-8438-91E821EE5438}"/>
                </a:ext>
              </a:extLst>
            </p:cNvPr>
            <p:cNvCxnSpPr>
              <a:cxnSpLocks/>
              <a:stCxn id="596" idx="4"/>
              <a:endCxn id="618" idx="0"/>
            </p:cNvCxnSpPr>
            <p:nvPr/>
          </p:nvCxnSpPr>
          <p:spPr>
            <a:xfrm>
              <a:off x="9758462" y="5081771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0" name="Connecteur droit 639">
              <a:extLst>
                <a:ext uri="{FF2B5EF4-FFF2-40B4-BE49-F238E27FC236}">
                  <a16:creationId xmlns:a16="http://schemas.microsoft.com/office/drawing/2014/main" id="{D9DDFC9D-EB94-5641-B914-BE5613FBF12A}"/>
                </a:ext>
              </a:extLst>
            </p:cNvPr>
            <p:cNvCxnSpPr>
              <a:cxnSpLocks/>
              <a:stCxn id="597" idx="4"/>
              <a:endCxn id="619" idx="0"/>
            </p:cNvCxnSpPr>
            <p:nvPr/>
          </p:nvCxnSpPr>
          <p:spPr>
            <a:xfrm>
              <a:off x="10348267" y="5075951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1" name="Ellipse 640">
              <a:extLst>
                <a:ext uri="{FF2B5EF4-FFF2-40B4-BE49-F238E27FC236}">
                  <a16:creationId xmlns:a16="http://schemas.microsoft.com/office/drawing/2014/main" id="{953A9892-9365-3547-B580-D2BE106CC495}"/>
                </a:ext>
              </a:extLst>
            </p:cNvPr>
            <p:cNvSpPr/>
            <p:nvPr/>
          </p:nvSpPr>
          <p:spPr>
            <a:xfrm>
              <a:off x="5176082" y="588684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2" name="Ellipse 641">
              <a:extLst>
                <a:ext uri="{FF2B5EF4-FFF2-40B4-BE49-F238E27FC236}">
                  <a16:creationId xmlns:a16="http://schemas.microsoft.com/office/drawing/2014/main" id="{37DE2968-8EBB-8E43-98EA-201CD7E6BE85}"/>
                </a:ext>
              </a:extLst>
            </p:cNvPr>
            <p:cNvSpPr/>
            <p:nvPr/>
          </p:nvSpPr>
          <p:spPr>
            <a:xfrm>
              <a:off x="5722874" y="588742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3" name="Ellipse 642">
              <a:extLst>
                <a:ext uri="{FF2B5EF4-FFF2-40B4-BE49-F238E27FC236}">
                  <a16:creationId xmlns:a16="http://schemas.microsoft.com/office/drawing/2014/main" id="{71B8C0EE-6A5A-E84B-8561-50226F9267D9}"/>
                </a:ext>
              </a:extLst>
            </p:cNvPr>
            <p:cNvSpPr/>
            <p:nvPr/>
          </p:nvSpPr>
          <p:spPr>
            <a:xfrm>
              <a:off x="6271035" y="588703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4" name="Ellipse 643">
              <a:extLst>
                <a:ext uri="{FF2B5EF4-FFF2-40B4-BE49-F238E27FC236}">
                  <a16:creationId xmlns:a16="http://schemas.microsoft.com/office/drawing/2014/main" id="{CAD8C2F2-661A-374A-80AF-E5AD75CCA431}"/>
                </a:ext>
              </a:extLst>
            </p:cNvPr>
            <p:cNvSpPr/>
            <p:nvPr/>
          </p:nvSpPr>
          <p:spPr>
            <a:xfrm>
              <a:off x="6783682" y="588703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5" name="Ellipse 644">
              <a:extLst>
                <a:ext uri="{FF2B5EF4-FFF2-40B4-BE49-F238E27FC236}">
                  <a16:creationId xmlns:a16="http://schemas.microsoft.com/office/drawing/2014/main" id="{AE523ECB-B264-9C46-9DB5-9142B4D654E0}"/>
                </a:ext>
              </a:extLst>
            </p:cNvPr>
            <p:cNvSpPr/>
            <p:nvPr/>
          </p:nvSpPr>
          <p:spPr>
            <a:xfrm>
              <a:off x="7335342" y="588356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6" name="Ellipse 645">
              <a:extLst>
                <a:ext uri="{FF2B5EF4-FFF2-40B4-BE49-F238E27FC236}">
                  <a16:creationId xmlns:a16="http://schemas.microsoft.com/office/drawing/2014/main" id="{72B094B1-3089-FB43-9314-316A6C6E012A}"/>
                </a:ext>
              </a:extLst>
            </p:cNvPr>
            <p:cNvSpPr/>
            <p:nvPr/>
          </p:nvSpPr>
          <p:spPr>
            <a:xfrm>
              <a:off x="7904773" y="588299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7" name="Ellipse 646">
              <a:extLst>
                <a:ext uri="{FF2B5EF4-FFF2-40B4-BE49-F238E27FC236}">
                  <a16:creationId xmlns:a16="http://schemas.microsoft.com/office/drawing/2014/main" id="{757DB58B-5136-7C41-BB00-B3525AD2DC1F}"/>
                </a:ext>
              </a:extLst>
            </p:cNvPr>
            <p:cNvSpPr/>
            <p:nvPr/>
          </p:nvSpPr>
          <p:spPr>
            <a:xfrm>
              <a:off x="8485250" y="587995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48" name="Connecteur droit 647">
              <a:extLst>
                <a:ext uri="{FF2B5EF4-FFF2-40B4-BE49-F238E27FC236}">
                  <a16:creationId xmlns:a16="http://schemas.microsoft.com/office/drawing/2014/main" id="{57102F84-B84D-C24F-872D-6D66122AF60F}"/>
                </a:ext>
              </a:extLst>
            </p:cNvPr>
            <p:cNvCxnSpPr>
              <a:cxnSpLocks/>
              <a:stCxn id="641" idx="6"/>
              <a:endCxn id="642" idx="2"/>
            </p:cNvCxnSpPr>
            <p:nvPr/>
          </p:nvCxnSpPr>
          <p:spPr>
            <a:xfrm>
              <a:off x="5359426" y="5976193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9" name="Connecteur droit 648">
              <a:extLst>
                <a:ext uri="{FF2B5EF4-FFF2-40B4-BE49-F238E27FC236}">
                  <a16:creationId xmlns:a16="http://schemas.microsoft.com/office/drawing/2014/main" id="{5A68A0A1-A025-7144-9BDA-B76798F08A1A}"/>
                </a:ext>
              </a:extLst>
            </p:cNvPr>
            <p:cNvCxnSpPr>
              <a:cxnSpLocks/>
              <a:stCxn id="646" idx="6"/>
              <a:endCxn id="647" idx="2"/>
            </p:cNvCxnSpPr>
            <p:nvPr/>
          </p:nvCxnSpPr>
          <p:spPr>
            <a:xfrm flipV="1">
              <a:off x="8088116" y="5969308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0" name="Connecteur droit 649">
              <a:extLst>
                <a:ext uri="{FF2B5EF4-FFF2-40B4-BE49-F238E27FC236}">
                  <a16:creationId xmlns:a16="http://schemas.microsoft.com/office/drawing/2014/main" id="{AD15E430-1779-1449-AB85-4FA03814846F}"/>
                </a:ext>
              </a:extLst>
            </p:cNvPr>
            <p:cNvCxnSpPr>
              <a:cxnSpLocks/>
              <a:stCxn id="645" idx="6"/>
              <a:endCxn id="646" idx="2"/>
            </p:cNvCxnSpPr>
            <p:nvPr/>
          </p:nvCxnSpPr>
          <p:spPr>
            <a:xfrm flipV="1">
              <a:off x="7518687" y="5972350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1" name="Connecteur droit 650">
              <a:extLst>
                <a:ext uri="{FF2B5EF4-FFF2-40B4-BE49-F238E27FC236}">
                  <a16:creationId xmlns:a16="http://schemas.microsoft.com/office/drawing/2014/main" id="{F819026A-EA30-1E46-9EA2-947C0A42F674}"/>
                </a:ext>
              </a:extLst>
            </p:cNvPr>
            <p:cNvCxnSpPr>
              <a:cxnSpLocks/>
              <a:stCxn id="644" idx="6"/>
              <a:endCxn id="645" idx="2"/>
            </p:cNvCxnSpPr>
            <p:nvPr/>
          </p:nvCxnSpPr>
          <p:spPr>
            <a:xfrm flipV="1">
              <a:off x="6967028" y="5972913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2" name="Connecteur droit 651">
              <a:extLst>
                <a:ext uri="{FF2B5EF4-FFF2-40B4-BE49-F238E27FC236}">
                  <a16:creationId xmlns:a16="http://schemas.microsoft.com/office/drawing/2014/main" id="{0065D0B9-71BD-1C4F-91F1-434A7CDA78DA}"/>
                </a:ext>
              </a:extLst>
            </p:cNvPr>
            <p:cNvCxnSpPr>
              <a:cxnSpLocks/>
              <a:stCxn id="643" idx="6"/>
              <a:endCxn id="644" idx="2"/>
            </p:cNvCxnSpPr>
            <p:nvPr/>
          </p:nvCxnSpPr>
          <p:spPr>
            <a:xfrm>
              <a:off x="6454378" y="5976389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3" name="Connecteur droit 652">
              <a:extLst>
                <a:ext uri="{FF2B5EF4-FFF2-40B4-BE49-F238E27FC236}">
                  <a16:creationId xmlns:a16="http://schemas.microsoft.com/office/drawing/2014/main" id="{759F8E91-7FB2-5040-AA66-B1D1ACD7F5F9}"/>
                </a:ext>
              </a:extLst>
            </p:cNvPr>
            <p:cNvCxnSpPr>
              <a:cxnSpLocks/>
              <a:stCxn id="642" idx="6"/>
              <a:endCxn id="643" idx="2"/>
            </p:cNvCxnSpPr>
            <p:nvPr/>
          </p:nvCxnSpPr>
          <p:spPr>
            <a:xfrm flipV="1">
              <a:off x="5906220" y="5976389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4" name="Connecteur droit 653">
              <a:extLst>
                <a:ext uri="{FF2B5EF4-FFF2-40B4-BE49-F238E27FC236}">
                  <a16:creationId xmlns:a16="http://schemas.microsoft.com/office/drawing/2014/main" id="{793C91B9-0B22-EB4F-AAD0-787828619539}"/>
                </a:ext>
              </a:extLst>
            </p:cNvPr>
            <p:cNvCxnSpPr/>
            <p:nvPr/>
          </p:nvCxnSpPr>
          <p:spPr>
            <a:xfrm>
              <a:off x="4817339" y="5975613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5" name="Connecteur droit 654">
              <a:extLst>
                <a:ext uri="{FF2B5EF4-FFF2-40B4-BE49-F238E27FC236}">
                  <a16:creationId xmlns:a16="http://schemas.microsoft.com/office/drawing/2014/main" id="{987888E3-C170-6044-986D-73122B39D743}"/>
                </a:ext>
              </a:extLst>
            </p:cNvPr>
            <p:cNvCxnSpPr/>
            <p:nvPr/>
          </p:nvCxnSpPr>
          <p:spPr>
            <a:xfrm>
              <a:off x="10459855" y="5963162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6" name="Ellipse 655">
              <a:extLst>
                <a:ext uri="{FF2B5EF4-FFF2-40B4-BE49-F238E27FC236}">
                  <a16:creationId xmlns:a16="http://schemas.microsoft.com/office/drawing/2014/main" id="{BEE33C82-7726-CC46-95B2-BB0B4F19D01F}"/>
                </a:ext>
              </a:extLst>
            </p:cNvPr>
            <p:cNvSpPr/>
            <p:nvPr/>
          </p:nvSpPr>
          <p:spPr>
            <a:xfrm>
              <a:off x="9081779" y="588299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57" name="Connecteur droit 656">
              <a:extLst>
                <a:ext uri="{FF2B5EF4-FFF2-40B4-BE49-F238E27FC236}">
                  <a16:creationId xmlns:a16="http://schemas.microsoft.com/office/drawing/2014/main" id="{7296BCB4-E358-5A4A-822F-27ED76B29042}"/>
                </a:ext>
              </a:extLst>
            </p:cNvPr>
            <p:cNvCxnSpPr>
              <a:cxnSpLocks/>
              <a:stCxn id="647" idx="6"/>
              <a:endCxn id="656" idx="2"/>
            </p:cNvCxnSpPr>
            <p:nvPr/>
          </p:nvCxnSpPr>
          <p:spPr>
            <a:xfrm>
              <a:off x="8668595" y="5969308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8" name="Ellipse 657">
              <a:extLst>
                <a:ext uri="{FF2B5EF4-FFF2-40B4-BE49-F238E27FC236}">
                  <a16:creationId xmlns:a16="http://schemas.microsoft.com/office/drawing/2014/main" id="{D67580E6-C937-4F44-9A43-0B2D5A646A70}"/>
                </a:ext>
              </a:extLst>
            </p:cNvPr>
            <p:cNvSpPr/>
            <p:nvPr/>
          </p:nvSpPr>
          <p:spPr>
            <a:xfrm>
              <a:off x="9671494" y="588079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9" name="Ellipse 658">
              <a:extLst>
                <a:ext uri="{FF2B5EF4-FFF2-40B4-BE49-F238E27FC236}">
                  <a16:creationId xmlns:a16="http://schemas.microsoft.com/office/drawing/2014/main" id="{8B231EB0-3343-494F-9E11-5DEDFEB9EEC7}"/>
                </a:ext>
              </a:extLst>
            </p:cNvPr>
            <p:cNvSpPr/>
            <p:nvPr/>
          </p:nvSpPr>
          <p:spPr>
            <a:xfrm>
              <a:off x="10261299" y="587497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60" name="Connecteur droit 659">
              <a:extLst>
                <a:ext uri="{FF2B5EF4-FFF2-40B4-BE49-F238E27FC236}">
                  <a16:creationId xmlns:a16="http://schemas.microsoft.com/office/drawing/2014/main" id="{9A715646-9BDB-1B49-B0DE-1195220981CD}"/>
                </a:ext>
              </a:extLst>
            </p:cNvPr>
            <p:cNvCxnSpPr>
              <a:cxnSpLocks/>
              <a:stCxn id="658" idx="6"/>
              <a:endCxn id="659" idx="2"/>
            </p:cNvCxnSpPr>
            <p:nvPr/>
          </p:nvCxnSpPr>
          <p:spPr>
            <a:xfrm flipV="1">
              <a:off x="9854839" y="5964323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1" name="Connecteur droit 660">
              <a:extLst>
                <a:ext uri="{FF2B5EF4-FFF2-40B4-BE49-F238E27FC236}">
                  <a16:creationId xmlns:a16="http://schemas.microsoft.com/office/drawing/2014/main" id="{848C3CBD-BCBB-7C42-A480-037565A12805}"/>
                </a:ext>
              </a:extLst>
            </p:cNvPr>
            <p:cNvCxnSpPr>
              <a:cxnSpLocks/>
              <a:stCxn id="656" idx="6"/>
              <a:endCxn id="658" idx="2"/>
            </p:cNvCxnSpPr>
            <p:nvPr/>
          </p:nvCxnSpPr>
          <p:spPr>
            <a:xfrm flipV="1">
              <a:off x="9265124" y="5970144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2" name="Connecteur droit 661">
              <a:extLst>
                <a:ext uri="{FF2B5EF4-FFF2-40B4-BE49-F238E27FC236}">
                  <a16:creationId xmlns:a16="http://schemas.microsoft.com/office/drawing/2014/main" id="{011E82F6-7B2C-B641-B124-50BBE538B7F3}"/>
                </a:ext>
              </a:extLst>
            </p:cNvPr>
            <p:cNvCxnSpPr>
              <a:cxnSpLocks/>
              <a:stCxn id="601" idx="4"/>
              <a:endCxn id="641" idx="0"/>
            </p:cNvCxnSpPr>
            <p:nvPr/>
          </p:nvCxnSpPr>
          <p:spPr>
            <a:xfrm>
              <a:off x="5267755" y="5576182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3" name="Connecteur droit 662">
              <a:extLst>
                <a:ext uri="{FF2B5EF4-FFF2-40B4-BE49-F238E27FC236}">
                  <a16:creationId xmlns:a16="http://schemas.microsoft.com/office/drawing/2014/main" id="{12F54788-A9D7-6542-B941-84C95579305A}"/>
                </a:ext>
              </a:extLst>
            </p:cNvPr>
            <p:cNvCxnSpPr>
              <a:cxnSpLocks/>
              <a:stCxn id="602" idx="4"/>
              <a:endCxn id="642" idx="0"/>
            </p:cNvCxnSpPr>
            <p:nvPr/>
          </p:nvCxnSpPr>
          <p:spPr>
            <a:xfrm>
              <a:off x="5814547" y="5576761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4" name="Connecteur droit 663">
              <a:extLst>
                <a:ext uri="{FF2B5EF4-FFF2-40B4-BE49-F238E27FC236}">
                  <a16:creationId xmlns:a16="http://schemas.microsoft.com/office/drawing/2014/main" id="{984F19F0-D333-7D4B-8B5C-F2664DC50E51}"/>
                </a:ext>
              </a:extLst>
            </p:cNvPr>
            <p:cNvCxnSpPr>
              <a:cxnSpLocks/>
              <a:stCxn id="603" idx="4"/>
              <a:endCxn id="643" idx="0"/>
            </p:cNvCxnSpPr>
            <p:nvPr/>
          </p:nvCxnSpPr>
          <p:spPr>
            <a:xfrm>
              <a:off x="6362708" y="5576378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5" name="Connecteur droit 664">
              <a:extLst>
                <a:ext uri="{FF2B5EF4-FFF2-40B4-BE49-F238E27FC236}">
                  <a16:creationId xmlns:a16="http://schemas.microsoft.com/office/drawing/2014/main" id="{F17FDEE0-B59C-9049-B41A-9AD89DB16284}"/>
                </a:ext>
              </a:extLst>
            </p:cNvPr>
            <p:cNvCxnSpPr>
              <a:cxnSpLocks/>
              <a:stCxn id="604" idx="4"/>
              <a:endCxn id="644" idx="0"/>
            </p:cNvCxnSpPr>
            <p:nvPr/>
          </p:nvCxnSpPr>
          <p:spPr>
            <a:xfrm>
              <a:off x="6875355" y="5576378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6" name="Connecteur droit 665">
              <a:extLst>
                <a:ext uri="{FF2B5EF4-FFF2-40B4-BE49-F238E27FC236}">
                  <a16:creationId xmlns:a16="http://schemas.microsoft.com/office/drawing/2014/main" id="{8F1F9394-811E-6B4F-B5A7-C0170CC8F53A}"/>
                </a:ext>
              </a:extLst>
            </p:cNvPr>
            <p:cNvCxnSpPr>
              <a:cxnSpLocks/>
              <a:stCxn id="605" idx="4"/>
              <a:endCxn id="645" idx="0"/>
            </p:cNvCxnSpPr>
            <p:nvPr/>
          </p:nvCxnSpPr>
          <p:spPr>
            <a:xfrm>
              <a:off x="7427015" y="5572902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7" name="Connecteur droit 666">
              <a:extLst>
                <a:ext uri="{FF2B5EF4-FFF2-40B4-BE49-F238E27FC236}">
                  <a16:creationId xmlns:a16="http://schemas.microsoft.com/office/drawing/2014/main" id="{2DF5A474-EDDF-994A-B043-BD85DFE87530}"/>
                </a:ext>
              </a:extLst>
            </p:cNvPr>
            <p:cNvCxnSpPr>
              <a:cxnSpLocks/>
              <a:stCxn id="606" idx="4"/>
              <a:endCxn id="646" idx="0"/>
            </p:cNvCxnSpPr>
            <p:nvPr/>
          </p:nvCxnSpPr>
          <p:spPr>
            <a:xfrm>
              <a:off x="7996446" y="5572338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8" name="Connecteur droit 667">
              <a:extLst>
                <a:ext uri="{FF2B5EF4-FFF2-40B4-BE49-F238E27FC236}">
                  <a16:creationId xmlns:a16="http://schemas.microsoft.com/office/drawing/2014/main" id="{ADE532E4-463D-B640-AA51-55438C970B76}"/>
                </a:ext>
              </a:extLst>
            </p:cNvPr>
            <p:cNvCxnSpPr>
              <a:cxnSpLocks/>
              <a:stCxn id="607" idx="4"/>
              <a:endCxn id="647" idx="0"/>
            </p:cNvCxnSpPr>
            <p:nvPr/>
          </p:nvCxnSpPr>
          <p:spPr>
            <a:xfrm>
              <a:off x="8576923" y="5569297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9" name="Connecteur droit 668">
              <a:extLst>
                <a:ext uri="{FF2B5EF4-FFF2-40B4-BE49-F238E27FC236}">
                  <a16:creationId xmlns:a16="http://schemas.microsoft.com/office/drawing/2014/main" id="{D9F34E3D-673F-DF4C-B641-9D0CF3319550}"/>
                </a:ext>
              </a:extLst>
            </p:cNvPr>
            <p:cNvCxnSpPr>
              <a:cxnSpLocks/>
              <a:stCxn id="616" idx="4"/>
              <a:endCxn id="656" idx="0"/>
            </p:cNvCxnSpPr>
            <p:nvPr/>
          </p:nvCxnSpPr>
          <p:spPr>
            <a:xfrm>
              <a:off x="9173452" y="5572338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0" name="Connecteur droit 669">
              <a:extLst>
                <a:ext uri="{FF2B5EF4-FFF2-40B4-BE49-F238E27FC236}">
                  <a16:creationId xmlns:a16="http://schemas.microsoft.com/office/drawing/2014/main" id="{09E6A891-A76D-A249-8F80-5E1DB1D0079F}"/>
                </a:ext>
              </a:extLst>
            </p:cNvPr>
            <p:cNvCxnSpPr>
              <a:cxnSpLocks/>
              <a:stCxn id="618" idx="4"/>
              <a:endCxn id="658" idx="0"/>
            </p:cNvCxnSpPr>
            <p:nvPr/>
          </p:nvCxnSpPr>
          <p:spPr>
            <a:xfrm>
              <a:off x="9763167" y="5570131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1" name="Connecteur droit 670">
              <a:extLst>
                <a:ext uri="{FF2B5EF4-FFF2-40B4-BE49-F238E27FC236}">
                  <a16:creationId xmlns:a16="http://schemas.microsoft.com/office/drawing/2014/main" id="{54DCF616-A95C-D441-9AFE-DF988443E683}"/>
                </a:ext>
              </a:extLst>
            </p:cNvPr>
            <p:cNvCxnSpPr>
              <a:cxnSpLocks/>
              <a:stCxn id="619" idx="4"/>
              <a:endCxn id="659" idx="0"/>
            </p:cNvCxnSpPr>
            <p:nvPr/>
          </p:nvCxnSpPr>
          <p:spPr>
            <a:xfrm>
              <a:off x="10352972" y="5564311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4631397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BE55A1-8D45-E34C-9480-060573DAA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Optimality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FCE953F-2156-4742-B8F0-9E91C0484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894221" cy="4351338"/>
          </a:xfrm>
        </p:spPr>
        <p:txBody>
          <a:bodyPr/>
          <a:lstStyle/>
          <a:p>
            <a:r>
              <a:rPr lang="fr-FR" dirty="0"/>
              <a:t>2 robots </a:t>
            </a:r>
          </a:p>
          <a:p>
            <a:r>
              <a:rPr lang="fr-FR" dirty="0"/>
              <a:t>1 </a:t>
            </a:r>
            <a:r>
              <a:rPr lang="fr-FR" dirty="0" err="1"/>
              <a:t>color</a:t>
            </a:r>
            <a:endParaRPr lang="fr-FR" dirty="0"/>
          </a:p>
          <a:p>
            <a:r>
              <a:rPr lang="fr-FR" dirty="0" err="1"/>
              <a:t>Visibility</a:t>
            </a:r>
            <a:r>
              <a:rPr lang="fr-FR" dirty="0"/>
              <a:t> range: </a:t>
            </a:r>
            <a:r>
              <a:rPr lang="fr-FR" dirty="0" err="1"/>
              <a:t>finite</a:t>
            </a:r>
            <a:endParaRPr lang="fr-FR" dirty="0"/>
          </a:p>
          <a:p>
            <a:pPr marL="0" indent="0" algn="ctr">
              <a:buNone/>
            </a:pPr>
            <a:endParaRPr lang="fr-FR" sz="2000" dirty="0"/>
          </a:p>
          <a:p>
            <a:pPr marL="0" indent="0" algn="ctr">
              <a:buNone/>
            </a:pPr>
            <a:r>
              <a:rPr lang="fr-FR" sz="2000" dirty="0"/>
              <a:t>It </a:t>
            </a:r>
            <a:r>
              <a:rPr lang="fr-FR" sz="2000" dirty="0" err="1"/>
              <a:t>may</a:t>
            </a:r>
            <a:r>
              <a:rPr lang="fr-FR" sz="2000" dirty="0"/>
              <a:t> </a:t>
            </a:r>
            <a:r>
              <a:rPr lang="fr-FR" sz="2000" dirty="0" err="1"/>
              <a:t>alternate</a:t>
            </a:r>
            <a:r>
              <a:rPr lang="fr-FR" sz="2000" dirty="0"/>
              <a:t> </a:t>
            </a:r>
            <a:r>
              <a:rPr lang="fr-FR" sz="2000" dirty="0" err="1"/>
              <a:t>between</a:t>
            </a:r>
            <a:r>
              <a:rPr lang="fr-FR" sz="2000" dirty="0"/>
              <a:t> 2 positions </a:t>
            </a:r>
            <a:r>
              <a:rPr lang="fr-FR" sz="2000" dirty="0" err="1"/>
              <a:t>until</a:t>
            </a:r>
            <a:r>
              <a:rPr lang="fr-FR" sz="2000" dirty="0"/>
              <a:t> seing the second one</a:t>
            </a:r>
          </a:p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C7053A3-5C8A-9542-BE06-09B193B4D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GRASTA'2022, Porquerolles</a:t>
            </a:r>
          </a:p>
        </p:txBody>
      </p:sp>
      <p:grpSp>
        <p:nvGrpSpPr>
          <p:cNvPr id="318" name="Groupe 317">
            <a:extLst>
              <a:ext uri="{FF2B5EF4-FFF2-40B4-BE49-F238E27FC236}">
                <a16:creationId xmlns:a16="http://schemas.microsoft.com/office/drawing/2014/main" id="{E0DAB922-0139-5747-800E-FB714C38392F}"/>
              </a:ext>
            </a:extLst>
          </p:cNvPr>
          <p:cNvGrpSpPr/>
          <p:nvPr/>
        </p:nvGrpSpPr>
        <p:grpSpPr>
          <a:xfrm>
            <a:off x="4812634" y="252910"/>
            <a:ext cx="6015787" cy="6236867"/>
            <a:chOff x="4812634" y="252910"/>
            <a:chExt cx="6015787" cy="6236867"/>
          </a:xfrm>
        </p:grpSpPr>
        <p:sp>
          <p:nvSpPr>
            <p:cNvPr id="319" name="Ellipse 318">
              <a:extLst>
                <a:ext uri="{FF2B5EF4-FFF2-40B4-BE49-F238E27FC236}">
                  <a16:creationId xmlns:a16="http://schemas.microsoft.com/office/drawing/2014/main" id="{6B9DA39F-5544-EC49-B146-0889BC68B732}"/>
                </a:ext>
              </a:extLst>
            </p:cNvPr>
            <p:cNvSpPr/>
            <p:nvPr/>
          </p:nvSpPr>
          <p:spPr>
            <a:xfrm>
              <a:off x="5188255" y="176049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Ellipse 319">
              <a:extLst>
                <a:ext uri="{FF2B5EF4-FFF2-40B4-BE49-F238E27FC236}">
                  <a16:creationId xmlns:a16="http://schemas.microsoft.com/office/drawing/2014/main" id="{91EFB653-B47C-CF48-AE64-FFDD56792D27}"/>
                </a:ext>
              </a:extLst>
            </p:cNvPr>
            <p:cNvSpPr/>
            <p:nvPr/>
          </p:nvSpPr>
          <p:spPr>
            <a:xfrm>
              <a:off x="5735048" y="1761072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Ellipse 320">
              <a:extLst>
                <a:ext uri="{FF2B5EF4-FFF2-40B4-BE49-F238E27FC236}">
                  <a16:creationId xmlns:a16="http://schemas.microsoft.com/office/drawing/2014/main" id="{83EED9E1-ABA5-2048-BDD4-B4047B409E00}"/>
                </a:ext>
              </a:extLst>
            </p:cNvPr>
            <p:cNvSpPr/>
            <p:nvPr/>
          </p:nvSpPr>
          <p:spPr>
            <a:xfrm>
              <a:off x="6283207" y="176068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Ellipse 323">
              <a:extLst>
                <a:ext uri="{FF2B5EF4-FFF2-40B4-BE49-F238E27FC236}">
                  <a16:creationId xmlns:a16="http://schemas.microsoft.com/office/drawing/2014/main" id="{4000082B-22D4-6646-86AE-EED1A225A8C6}"/>
                </a:ext>
              </a:extLst>
            </p:cNvPr>
            <p:cNvSpPr/>
            <p:nvPr/>
          </p:nvSpPr>
          <p:spPr>
            <a:xfrm>
              <a:off x="6795855" y="176068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325" name="Ellipse 324">
              <a:extLst>
                <a:ext uri="{FF2B5EF4-FFF2-40B4-BE49-F238E27FC236}">
                  <a16:creationId xmlns:a16="http://schemas.microsoft.com/office/drawing/2014/main" id="{4C6DC118-117E-3F47-A92C-8DACB67F9A1D}"/>
                </a:ext>
              </a:extLst>
            </p:cNvPr>
            <p:cNvSpPr/>
            <p:nvPr/>
          </p:nvSpPr>
          <p:spPr>
            <a:xfrm>
              <a:off x="7347516" y="1757212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Ellipse 325">
              <a:extLst>
                <a:ext uri="{FF2B5EF4-FFF2-40B4-BE49-F238E27FC236}">
                  <a16:creationId xmlns:a16="http://schemas.microsoft.com/office/drawing/2014/main" id="{BAE78D04-AB74-CA49-BBFE-9035A45BDFCC}"/>
                </a:ext>
              </a:extLst>
            </p:cNvPr>
            <p:cNvSpPr/>
            <p:nvPr/>
          </p:nvSpPr>
          <p:spPr>
            <a:xfrm>
              <a:off x="7916945" y="1756648"/>
              <a:ext cx="183345" cy="178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Ellipse 326">
              <a:extLst>
                <a:ext uri="{FF2B5EF4-FFF2-40B4-BE49-F238E27FC236}">
                  <a16:creationId xmlns:a16="http://schemas.microsoft.com/office/drawing/2014/main" id="{7EEE72F7-9D43-304C-9BB6-E30CCDCCAD94}"/>
                </a:ext>
              </a:extLst>
            </p:cNvPr>
            <p:cNvSpPr/>
            <p:nvPr/>
          </p:nvSpPr>
          <p:spPr>
            <a:xfrm>
              <a:off x="8497423" y="175360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Ellipse 327">
              <a:extLst>
                <a:ext uri="{FF2B5EF4-FFF2-40B4-BE49-F238E27FC236}">
                  <a16:creationId xmlns:a16="http://schemas.microsoft.com/office/drawing/2014/main" id="{B21E2154-AA23-0046-B63C-E26248F766A8}"/>
                </a:ext>
              </a:extLst>
            </p:cNvPr>
            <p:cNvSpPr/>
            <p:nvPr/>
          </p:nvSpPr>
          <p:spPr>
            <a:xfrm>
              <a:off x="5185902" y="2335555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Ellipse 328">
              <a:extLst>
                <a:ext uri="{FF2B5EF4-FFF2-40B4-BE49-F238E27FC236}">
                  <a16:creationId xmlns:a16="http://schemas.microsoft.com/office/drawing/2014/main" id="{36610BA7-5D27-0E48-914D-C2E4BC7C59A9}"/>
                </a:ext>
              </a:extLst>
            </p:cNvPr>
            <p:cNvSpPr/>
            <p:nvPr/>
          </p:nvSpPr>
          <p:spPr>
            <a:xfrm>
              <a:off x="5732697" y="233613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Ellipse 329">
              <a:extLst>
                <a:ext uri="{FF2B5EF4-FFF2-40B4-BE49-F238E27FC236}">
                  <a16:creationId xmlns:a16="http://schemas.microsoft.com/office/drawing/2014/main" id="{726823A3-2D35-BA42-B974-2AA627393187}"/>
                </a:ext>
              </a:extLst>
            </p:cNvPr>
            <p:cNvSpPr/>
            <p:nvPr/>
          </p:nvSpPr>
          <p:spPr>
            <a:xfrm>
              <a:off x="6280854" y="233575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Ellipse 330">
              <a:extLst>
                <a:ext uri="{FF2B5EF4-FFF2-40B4-BE49-F238E27FC236}">
                  <a16:creationId xmlns:a16="http://schemas.microsoft.com/office/drawing/2014/main" id="{19704D8F-50B8-D242-AB96-077877F40FD2}"/>
                </a:ext>
              </a:extLst>
            </p:cNvPr>
            <p:cNvSpPr/>
            <p:nvPr/>
          </p:nvSpPr>
          <p:spPr>
            <a:xfrm>
              <a:off x="6793504" y="2335751"/>
              <a:ext cx="183345" cy="178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332" name="Ellipse 331">
              <a:extLst>
                <a:ext uri="{FF2B5EF4-FFF2-40B4-BE49-F238E27FC236}">
                  <a16:creationId xmlns:a16="http://schemas.microsoft.com/office/drawing/2014/main" id="{3DF8F6AF-49FC-794A-A03F-4EE9F9E2A297}"/>
                </a:ext>
              </a:extLst>
            </p:cNvPr>
            <p:cNvSpPr/>
            <p:nvPr/>
          </p:nvSpPr>
          <p:spPr>
            <a:xfrm>
              <a:off x="7345164" y="233227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Ellipse 332">
              <a:extLst>
                <a:ext uri="{FF2B5EF4-FFF2-40B4-BE49-F238E27FC236}">
                  <a16:creationId xmlns:a16="http://schemas.microsoft.com/office/drawing/2014/main" id="{4C5FC9DE-C4DC-0A44-BE94-2B8D02CCADC8}"/>
                </a:ext>
              </a:extLst>
            </p:cNvPr>
            <p:cNvSpPr/>
            <p:nvPr/>
          </p:nvSpPr>
          <p:spPr>
            <a:xfrm>
              <a:off x="7914593" y="233171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92D050"/>
                </a:solidFill>
                <a:highlight>
                  <a:srgbClr val="00FF00"/>
                </a:highlight>
              </a:endParaRPr>
            </a:p>
          </p:txBody>
        </p:sp>
        <p:sp>
          <p:nvSpPr>
            <p:cNvPr id="334" name="Ellipse 333">
              <a:extLst>
                <a:ext uri="{FF2B5EF4-FFF2-40B4-BE49-F238E27FC236}">
                  <a16:creationId xmlns:a16="http://schemas.microsoft.com/office/drawing/2014/main" id="{133EC6AB-D0FC-9D41-9D09-E8C81528EAE8}"/>
                </a:ext>
              </a:extLst>
            </p:cNvPr>
            <p:cNvSpPr/>
            <p:nvPr/>
          </p:nvSpPr>
          <p:spPr>
            <a:xfrm>
              <a:off x="8495070" y="232866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Ellipse 334">
              <a:extLst>
                <a:ext uri="{FF2B5EF4-FFF2-40B4-BE49-F238E27FC236}">
                  <a16:creationId xmlns:a16="http://schemas.microsoft.com/office/drawing/2014/main" id="{7985FDE3-1CC8-954C-AD66-F73D28F549E4}"/>
                </a:ext>
              </a:extLst>
            </p:cNvPr>
            <p:cNvSpPr/>
            <p:nvPr/>
          </p:nvSpPr>
          <p:spPr>
            <a:xfrm>
              <a:off x="5183552" y="287625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Ellipse 335">
              <a:extLst>
                <a:ext uri="{FF2B5EF4-FFF2-40B4-BE49-F238E27FC236}">
                  <a16:creationId xmlns:a16="http://schemas.microsoft.com/office/drawing/2014/main" id="{6097B4D7-693D-E647-90C1-29F4A37CA166}"/>
                </a:ext>
              </a:extLst>
            </p:cNvPr>
            <p:cNvSpPr/>
            <p:nvPr/>
          </p:nvSpPr>
          <p:spPr>
            <a:xfrm>
              <a:off x="5730345" y="287683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337" name="Ellipse 336">
              <a:extLst>
                <a:ext uri="{FF2B5EF4-FFF2-40B4-BE49-F238E27FC236}">
                  <a16:creationId xmlns:a16="http://schemas.microsoft.com/office/drawing/2014/main" id="{30DEBC24-6D67-DD45-8EA7-AEACCA0C2553}"/>
                </a:ext>
              </a:extLst>
            </p:cNvPr>
            <p:cNvSpPr/>
            <p:nvPr/>
          </p:nvSpPr>
          <p:spPr>
            <a:xfrm>
              <a:off x="6278505" y="287644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Ellipse 337">
              <a:extLst>
                <a:ext uri="{FF2B5EF4-FFF2-40B4-BE49-F238E27FC236}">
                  <a16:creationId xmlns:a16="http://schemas.microsoft.com/office/drawing/2014/main" id="{E3CCCAAC-A8DA-FB48-AA89-9A6B99775966}"/>
                </a:ext>
              </a:extLst>
            </p:cNvPr>
            <p:cNvSpPr/>
            <p:nvPr/>
          </p:nvSpPr>
          <p:spPr>
            <a:xfrm>
              <a:off x="6791152" y="287644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Ellipse 338">
              <a:extLst>
                <a:ext uri="{FF2B5EF4-FFF2-40B4-BE49-F238E27FC236}">
                  <a16:creationId xmlns:a16="http://schemas.microsoft.com/office/drawing/2014/main" id="{D7284679-2BCB-D24F-B4B3-E8238A80CBED}"/>
                </a:ext>
              </a:extLst>
            </p:cNvPr>
            <p:cNvSpPr/>
            <p:nvPr/>
          </p:nvSpPr>
          <p:spPr>
            <a:xfrm>
              <a:off x="7342812" y="287297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340" name="Ellipse 339">
              <a:extLst>
                <a:ext uri="{FF2B5EF4-FFF2-40B4-BE49-F238E27FC236}">
                  <a16:creationId xmlns:a16="http://schemas.microsoft.com/office/drawing/2014/main" id="{27E1AB3A-BF5D-F741-95CA-E2608E9092D4}"/>
                </a:ext>
              </a:extLst>
            </p:cNvPr>
            <p:cNvSpPr/>
            <p:nvPr/>
          </p:nvSpPr>
          <p:spPr>
            <a:xfrm>
              <a:off x="7912243" y="2872410"/>
              <a:ext cx="183345" cy="178705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Ellipse 340">
              <a:extLst>
                <a:ext uri="{FF2B5EF4-FFF2-40B4-BE49-F238E27FC236}">
                  <a16:creationId xmlns:a16="http://schemas.microsoft.com/office/drawing/2014/main" id="{BC37F1C5-1083-4F46-A9EF-C0EE364C5B52}"/>
                </a:ext>
              </a:extLst>
            </p:cNvPr>
            <p:cNvSpPr/>
            <p:nvPr/>
          </p:nvSpPr>
          <p:spPr>
            <a:xfrm>
              <a:off x="8492720" y="286936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Ellipse 341">
              <a:extLst>
                <a:ext uri="{FF2B5EF4-FFF2-40B4-BE49-F238E27FC236}">
                  <a16:creationId xmlns:a16="http://schemas.microsoft.com/office/drawing/2014/main" id="{7A36ED8D-753C-A64E-9E10-A8391584E87A}"/>
                </a:ext>
              </a:extLst>
            </p:cNvPr>
            <p:cNvSpPr/>
            <p:nvPr/>
          </p:nvSpPr>
          <p:spPr>
            <a:xfrm>
              <a:off x="5181200" y="336883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Ellipse 342">
              <a:extLst>
                <a:ext uri="{FF2B5EF4-FFF2-40B4-BE49-F238E27FC236}">
                  <a16:creationId xmlns:a16="http://schemas.microsoft.com/office/drawing/2014/main" id="{4952C64C-C306-FC4C-8753-2EBDF47798CC}"/>
                </a:ext>
              </a:extLst>
            </p:cNvPr>
            <p:cNvSpPr/>
            <p:nvPr/>
          </p:nvSpPr>
          <p:spPr>
            <a:xfrm>
              <a:off x="5727992" y="336941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Ellipse 343">
              <a:extLst>
                <a:ext uri="{FF2B5EF4-FFF2-40B4-BE49-F238E27FC236}">
                  <a16:creationId xmlns:a16="http://schemas.microsoft.com/office/drawing/2014/main" id="{9C1BC5C4-B940-0E40-B00E-436E837224FB}"/>
                </a:ext>
              </a:extLst>
            </p:cNvPr>
            <p:cNvSpPr/>
            <p:nvPr/>
          </p:nvSpPr>
          <p:spPr>
            <a:xfrm>
              <a:off x="6276153" y="3369035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Ellipse 344">
              <a:extLst>
                <a:ext uri="{FF2B5EF4-FFF2-40B4-BE49-F238E27FC236}">
                  <a16:creationId xmlns:a16="http://schemas.microsoft.com/office/drawing/2014/main" id="{D37D676E-5276-B443-823A-EFE30BDA048D}"/>
                </a:ext>
              </a:extLst>
            </p:cNvPr>
            <p:cNvSpPr/>
            <p:nvPr/>
          </p:nvSpPr>
          <p:spPr>
            <a:xfrm>
              <a:off x="6788799" y="3369035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Ellipse 345">
              <a:extLst>
                <a:ext uri="{FF2B5EF4-FFF2-40B4-BE49-F238E27FC236}">
                  <a16:creationId xmlns:a16="http://schemas.microsoft.com/office/drawing/2014/main" id="{0704F29F-9AB3-3D46-AAB3-77246C6DE132}"/>
                </a:ext>
              </a:extLst>
            </p:cNvPr>
            <p:cNvSpPr/>
            <p:nvPr/>
          </p:nvSpPr>
          <p:spPr>
            <a:xfrm>
              <a:off x="7340460" y="336556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Ellipse 346">
              <a:extLst>
                <a:ext uri="{FF2B5EF4-FFF2-40B4-BE49-F238E27FC236}">
                  <a16:creationId xmlns:a16="http://schemas.microsoft.com/office/drawing/2014/main" id="{1AC8288C-4E26-6A4E-991C-AB9D6D97F4EA}"/>
                </a:ext>
              </a:extLst>
            </p:cNvPr>
            <p:cNvSpPr/>
            <p:nvPr/>
          </p:nvSpPr>
          <p:spPr>
            <a:xfrm>
              <a:off x="7909890" y="3364995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Ellipse 347">
              <a:extLst>
                <a:ext uri="{FF2B5EF4-FFF2-40B4-BE49-F238E27FC236}">
                  <a16:creationId xmlns:a16="http://schemas.microsoft.com/office/drawing/2014/main" id="{9D215B67-8AF3-FB40-98BF-8B18C53F9011}"/>
                </a:ext>
              </a:extLst>
            </p:cNvPr>
            <p:cNvSpPr/>
            <p:nvPr/>
          </p:nvSpPr>
          <p:spPr>
            <a:xfrm>
              <a:off x="8490368" y="336195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9" name="Connecteur droit 348">
              <a:extLst>
                <a:ext uri="{FF2B5EF4-FFF2-40B4-BE49-F238E27FC236}">
                  <a16:creationId xmlns:a16="http://schemas.microsoft.com/office/drawing/2014/main" id="{159ABF09-1F5D-724E-9670-81765CCA95A7}"/>
                </a:ext>
              </a:extLst>
            </p:cNvPr>
            <p:cNvCxnSpPr>
              <a:stCxn id="319" idx="6"/>
              <a:endCxn id="320" idx="2"/>
            </p:cNvCxnSpPr>
            <p:nvPr/>
          </p:nvCxnSpPr>
          <p:spPr>
            <a:xfrm>
              <a:off x="5371600" y="1849844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Connecteur droit 349">
              <a:extLst>
                <a:ext uri="{FF2B5EF4-FFF2-40B4-BE49-F238E27FC236}">
                  <a16:creationId xmlns:a16="http://schemas.microsoft.com/office/drawing/2014/main" id="{99F1A41D-278C-4B43-A80C-3B0981050029}"/>
                </a:ext>
              </a:extLst>
            </p:cNvPr>
            <p:cNvCxnSpPr>
              <a:cxnSpLocks/>
              <a:stCxn id="328" idx="6"/>
              <a:endCxn id="329" idx="2"/>
            </p:cNvCxnSpPr>
            <p:nvPr/>
          </p:nvCxnSpPr>
          <p:spPr>
            <a:xfrm>
              <a:off x="5369248" y="2424907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Connecteur droit 350">
              <a:extLst>
                <a:ext uri="{FF2B5EF4-FFF2-40B4-BE49-F238E27FC236}">
                  <a16:creationId xmlns:a16="http://schemas.microsoft.com/office/drawing/2014/main" id="{EF4772F1-AC3B-CC4E-8549-BBA1ED98A748}"/>
                </a:ext>
              </a:extLst>
            </p:cNvPr>
            <p:cNvCxnSpPr>
              <a:cxnSpLocks/>
              <a:stCxn id="335" idx="6"/>
              <a:endCxn id="336" idx="2"/>
            </p:cNvCxnSpPr>
            <p:nvPr/>
          </p:nvCxnSpPr>
          <p:spPr>
            <a:xfrm>
              <a:off x="5366897" y="2965606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Connecteur droit 351">
              <a:extLst>
                <a:ext uri="{FF2B5EF4-FFF2-40B4-BE49-F238E27FC236}">
                  <a16:creationId xmlns:a16="http://schemas.microsoft.com/office/drawing/2014/main" id="{C2EF6B72-BD18-4E4A-B569-B4688409CCC2}"/>
                </a:ext>
              </a:extLst>
            </p:cNvPr>
            <p:cNvCxnSpPr>
              <a:cxnSpLocks/>
              <a:stCxn id="342" idx="6"/>
              <a:endCxn id="343" idx="2"/>
            </p:cNvCxnSpPr>
            <p:nvPr/>
          </p:nvCxnSpPr>
          <p:spPr>
            <a:xfrm>
              <a:off x="5364544" y="3458192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Connecteur droit 352">
              <a:extLst>
                <a:ext uri="{FF2B5EF4-FFF2-40B4-BE49-F238E27FC236}">
                  <a16:creationId xmlns:a16="http://schemas.microsoft.com/office/drawing/2014/main" id="{AE7CA67E-35D0-B648-9A09-0B2E5CF5B7C8}"/>
                </a:ext>
              </a:extLst>
            </p:cNvPr>
            <p:cNvCxnSpPr>
              <a:cxnSpLocks/>
              <a:stCxn id="320" idx="6"/>
              <a:endCxn id="321" idx="2"/>
            </p:cNvCxnSpPr>
            <p:nvPr/>
          </p:nvCxnSpPr>
          <p:spPr>
            <a:xfrm flipV="1">
              <a:off x="5918391" y="1850040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Connecteur droit 353">
              <a:extLst>
                <a:ext uri="{FF2B5EF4-FFF2-40B4-BE49-F238E27FC236}">
                  <a16:creationId xmlns:a16="http://schemas.microsoft.com/office/drawing/2014/main" id="{924ABE3B-8860-F145-A5C7-61F5FF0BDDB4}"/>
                </a:ext>
              </a:extLst>
            </p:cNvPr>
            <p:cNvCxnSpPr>
              <a:cxnSpLocks/>
              <a:stCxn id="321" idx="6"/>
              <a:endCxn id="324" idx="2"/>
            </p:cNvCxnSpPr>
            <p:nvPr/>
          </p:nvCxnSpPr>
          <p:spPr>
            <a:xfrm>
              <a:off x="6466551" y="1850040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Connecteur droit 354">
              <a:extLst>
                <a:ext uri="{FF2B5EF4-FFF2-40B4-BE49-F238E27FC236}">
                  <a16:creationId xmlns:a16="http://schemas.microsoft.com/office/drawing/2014/main" id="{74DD6F82-49C7-F545-A209-B2267DA4DD00}"/>
                </a:ext>
              </a:extLst>
            </p:cNvPr>
            <p:cNvCxnSpPr>
              <a:cxnSpLocks/>
              <a:stCxn id="324" idx="6"/>
              <a:endCxn id="325" idx="2"/>
            </p:cNvCxnSpPr>
            <p:nvPr/>
          </p:nvCxnSpPr>
          <p:spPr>
            <a:xfrm flipV="1">
              <a:off x="6979198" y="1846564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Connecteur droit 355">
              <a:extLst>
                <a:ext uri="{FF2B5EF4-FFF2-40B4-BE49-F238E27FC236}">
                  <a16:creationId xmlns:a16="http://schemas.microsoft.com/office/drawing/2014/main" id="{FAB11D3E-60FC-B74F-AEE3-33517C59897D}"/>
                </a:ext>
              </a:extLst>
            </p:cNvPr>
            <p:cNvCxnSpPr>
              <a:cxnSpLocks/>
              <a:stCxn id="325" idx="6"/>
              <a:endCxn id="326" idx="2"/>
            </p:cNvCxnSpPr>
            <p:nvPr/>
          </p:nvCxnSpPr>
          <p:spPr>
            <a:xfrm flipV="1">
              <a:off x="7530859" y="1846000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Connecteur droit 356">
              <a:extLst>
                <a:ext uri="{FF2B5EF4-FFF2-40B4-BE49-F238E27FC236}">
                  <a16:creationId xmlns:a16="http://schemas.microsoft.com/office/drawing/2014/main" id="{445752F6-C201-BD4F-9935-393BED098B0B}"/>
                </a:ext>
              </a:extLst>
            </p:cNvPr>
            <p:cNvCxnSpPr>
              <a:cxnSpLocks/>
              <a:stCxn id="326" idx="6"/>
              <a:endCxn id="327" idx="2"/>
            </p:cNvCxnSpPr>
            <p:nvPr/>
          </p:nvCxnSpPr>
          <p:spPr>
            <a:xfrm flipV="1">
              <a:off x="8100289" y="1842960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Connecteur droit 357">
              <a:extLst>
                <a:ext uri="{FF2B5EF4-FFF2-40B4-BE49-F238E27FC236}">
                  <a16:creationId xmlns:a16="http://schemas.microsoft.com/office/drawing/2014/main" id="{48C93969-09AE-1E44-9BF1-C820C071A370}"/>
                </a:ext>
              </a:extLst>
            </p:cNvPr>
            <p:cNvCxnSpPr>
              <a:cxnSpLocks/>
              <a:stCxn id="333" idx="6"/>
              <a:endCxn id="334" idx="2"/>
            </p:cNvCxnSpPr>
            <p:nvPr/>
          </p:nvCxnSpPr>
          <p:spPr>
            <a:xfrm flipV="1">
              <a:off x="8097938" y="2418022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Connecteur droit 358">
              <a:extLst>
                <a:ext uri="{FF2B5EF4-FFF2-40B4-BE49-F238E27FC236}">
                  <a16:creationId xmlns:a16="http://schemas.microsoft.com/office/drawing/2014/main" id="{201A4E6F-6882-1D47-8BB0-23E3944EFE74}"/>
                </a:ext>
              </a:extLst>
            </p:cNvPr>
            <p:cNvCxnSpPr>
              <a:cxnSpLocks/>
              <a:stCxn id="340" idx="6"/>
              <a:endCxn id="341" idx="2"/>
            </p:cNvCxnSpPr>
            <p:nvPr/>
          </p:nvCxnSpPr>
          <p:spPr>
            <a:xfrm flipV="1">
              <a:off x="8095585" y="2958721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Connecteur droit 359">
              <a:extLst>
                <a:ext uri="{FF2B5EF4-FFF2-40B4-BE49-F238E27FC236}">
                  <a16:creationId xmlns:a16="http://schemas.microsoft.com/office/drawing/2014/main" id="{7F8FC32A-2BBC-5042-AD45-6DC8676A34A1}"/>
                </a:ext>
              </a:extLst>
            </p:cNvPr>
            <p:cNvCxnSpPr>
              <a:cxnSpLocks/>
              <a:stCxn id="347" idx="6"/>
              <a:endCxn id="348" idx="2"/>
            </p:cNvCxnSpPr>
            <p:nvPr/>
          </p:nvCxnSpPr>
          <p:spPr>
            <a:xfrm flipV="1">
              <a:off x="8093234" y="3451306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Connecteur droit 360">
              <a:extLst>
                <a:ext uri="{FF2B5EF4-FFF2-40B4-BE49-F238E27FC236}">
                  <a16:creationId xmlns:a16="http://schemas.microsoft.com/office/drawing/2014/main" id="{56E97542-1A90-734F-A0A1-9ABE037B986E}"/>
                </a:ext>
              </a:extLst>
            </p:cNvPr>
            <p:cNvCxnSpPr>
              <a:cxnSpLocks/>
              <a:stCxn id="332" idx="6"/>
              <a:endCxn id="333" idx="2"/>
            </p:cNvCxnSpPr>
            <p:nvPr/>
          </p:nvCxnSpPr>
          <p:spPr>
            <a:xfrm flipV="1">
              <a:off x="7528509" y="2421063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Connecteur droit 361">
              <a:extLst>
                <a:ext uri="{FF2B5EF4-FFF2-40B4-BE49-F238E27FC236}">
                  <a16:creationId xmlns:a16="http://schemas.microsoft.com/office/drawing/2014/main" id="{BDEA4C2A-8613-A741-9C05-4D85F83FE6C2}"/>
                </a:ext>
              </a:extLst>
            </p:cNvPr>
            <p:cNvCxnSpPr>
              <a:cxnSpLocks/>
              <a:stCxn id="339" idx="6"/>
              <a:endCxn id="340" idx="2"/>
            </p:cNvCxnSpPr>
            <p:nvPr/>
          </p:nvCxnSpPr>
          <p:spPr>
            <a:xfrm flipV="1">
              <a:off x="7526157" y="2961762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Connecteur droit 362">
              <a:extLst>
                <a:ext uri="{FF2B5EF4-FFF2-40B4-BE49-F238E27FC236}">
                  <a16:creationId xmlns:a16="http://schemas.microsoft.com/office/drawing/2014/main" id="{E2B6ED56-CE85-4F48-80DC-298B3288D838}"/>
                </a:ext>
              </a:extLst>
            </p:cNvPr>
            <p:cNvCxnSpPr>
              <a:cxnSpLocks/>
              <a:stCxn id="346" idx="6"/>
              <a:endCxn id="347" idx="2"/>
            </p:cNvCxnSpPr>
            <p:nvPr/>
          </p:nvCxnSpPr>
          <p:spPr>
            <a:xfrm flipV="1">
              <a:off x="7523805" y="3454348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Connecteur droit 363">
              <a:extLst>
                <a:ext uri="{FF2B5EF4-FFF2-40B4-BE49-F238E27FC236}">
                  <a16:creationId xmlns:a16="http://schemas.microsoft.com/office/drawing/2014/main" id="{8DE96C8D-446D-CB4C-BBF9-56A6597DCB11}"/>
                </a:ext>
              </a:extLst>
            </p:cNvPr>
            <p:cNvCxnSpPr>
              <a:cxnSpLocks/>
              <a:stCxn id="345" idx="6"/>
              <a:endCxn id="346" idx="2"/>
            </p:cNvCxnSpPr>
            <p:nvPr/>
          </p:nvCxnSpPr>
          <p:spPr>
            <a:xfrm flipV="1">
              <a:off x="6972144" y="3454911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Connecteur droit 364">
              <a:extLst>
                <a:ext uri="{FF2B5EF4-FFF2-40B4-BE49-F238E27FC236}">
                  <a16:creationId xmlns:a16="http://schemas.microsoft.com/office/drawing/2014/main" id="{6B91F4B7-91D1-3644-8CF7-4E3CFCAC1D4A}"/>
                </a:ext>
              </a:extLst>
            </p:cNvPr>
            <p:cNvCxnSpPr>
              <a:cxnSpLocks/>
              <a:stCxn id="344" idx="6"/>
              <a:endCxn id="345" idx="2"/>
            </p:cNvCxnSpPr>
            <p:nvPr/>
          </p:nvCxnSpPr>
          <p:spPr>
            <a:xfrm>
              <a:off x="6459495" y="3458387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Connecteur droit 365">
              <a:extLst>
                <a:ext uri="{FF2B5EF4-FFF2-40B4-BE49-F238E27FC236}">
                  <a16:creationId xmlns:a16="http://schemas.microsoft.com/office/drawing/2014/main" id="{E20C84D7-6ED3-FD47-BADF-7F15D6C7A8FF}"/>
                </a:ext>
              </a:extLst>
            </p:cNvPr>
            <p:cNvCxnSpPr>
              <a:cxnSpLocks/>
              <a:stCxn id="343" idx="6"/>
              <a:endCxn id="344" idx="2"/>
            </p:cNvCxnSpPr>
            <p:nvPr/>
          </p:nvCxnSpPr>
          <p:spPr>
            <a:xfrm flipV="1">
              <a:off x="5911337" y="3458387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Connecteur droit 366">
              <a:extLst>
                <a:ext uri="{FF2B5EF4-FFF2-40B4-BE49-F238E27FC236}">
                  <a16:creationId xmlns:a16="http://schemas.microsoft.com/office/drawing/2014/main" id="{F43FD666-AF54-C34C-BE58-53C2D83E2985}"/>
                </a:ext>
              </a:extLst>
            </p:cNvPr>
            <p:cNvCxnSpPr>
              <a:cxnSpLocks/>
              <a:stCxn id="336" idx="6"/>
              <a:endCxn id="337" idx="2"/>
            </p:cNvCxnSpPr>
            <p:nvPr/>
          </p:nvCxnSpPr>
          <p:spPr>
            <a:xfrm flipV="1">
              <a:off x="5913690" y="2965803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Connecteur droit 367">
              <a:extLst>
                <a:ext uri="{FF2B5EF4-FFF2-40B4-BE49-F238E27FC236}">
                  <a16:creationId xmlns:a16="http://schemas.microsoft.com/office/drawing/2014/main" id="{8479D4C0-8115-384F-8D4A-ECA60D0E9A0A}"/>
                </a:ext>
              </a:extLst>
            </p:cNvPr>
            <p:cNvCxnSpPr>
              <a:cxnSpLocks/>
              <a:stCxn id="337" idx="6"/>
              <a:endCxn id="338" idx="2"/>
            </p:cNvCxnSpPr>
            <p:nvPr/>
          </p:nvCxnSpPr>
          <p:spPr>
            <a:xfrm>
              <a:off x="6461848" y="2965803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Connecteur droit 368">
              <a:extLst>
                <a:ext uri="{FF2B5EF4-FFF2-40B4-BE49-F238E27FC236}">
                  <a16:creationId xmlns:a16="http://schemas.microsoft.com/office/drawing/2014/main" id="{B5969E52-692A-204C-90D4-A1864B1CDA99}"/>
                </a:ext>
              </a:extLst>
            </p:cNvPr>
            <p:cNvCxnSpPr>
              <a:cxnSpLocks/>
              <a:stCxn id="338" idx="6"/>
              <a:endCxn id="339" idx="2"/>
            </p:cNvCxnSpPr>
            <p:nvPr/>
          </p:nvCxnSpPr>
          <p:spPr>
            <a:xfrm flipV="1">
              <a:off x="6974498" y="2962326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Connecteur droit 369">
              <a:extLst>
                <a:ext uri="{FF2B5EF4-FFF2-40B4-BE49-F238E27FC236}">
                  <a16:creationId xmlns:a16="http://schemas.microsoft.com/office/drawing/2014/main" id="{263FFBEA-26B8-394B-B4FE-FBA43611A844}"/>
                </a:ext>
              </a:extLst>
            </p:cNvPr>
            <p:cNvCxnSpPr>
              <a:cxnSpLocks/>
              <a:stCxn id="331" idx="6"/>
              <a:endCxn id="332" idx="2"/>
            </p:cNvCxnSpPr>
            <p:nvPr/>
          </p:nvCxnSpPr>
          <p:spPr>
            <a:xfrm flipV="1">
              <a:off x="6976848" y="2421628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Connecteur droit 370">
              <a:extLst>
                <a:ext uri="{FF2B5EF4-FFF2-40B4-BE49-F238E27FC236}">
                  <a16:creationId xmlns:a16="http://schemas.microsoft.com/office/drawing/2014/main" id="{7A9D0514-C468-8D43-94EE-C976A025D695}"/>
                </a:ext>
              </a:extLst>
            </p:cNvPr>
            <p:cNvCxnSpPr>
              <a:cxnSpLocks/>
              <a:stCxn id="330" idx="6"/>
              <a:endCxn id="331" idx="2"/>
            </p:cNvCxnSpPr>
            <p:nvPr/>
          </p:nvCxnSpPr>
          <p:spPr>
            <a:xfrm>
              <a:off x="6464199" y="2425103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Connecteur droit 371">
              <a:extLst>
                <a:ext uri="{FF2B5EF4-FFF2-40B4-BE49-F238E27FC236}">
                  <a16:creationId xmlns:a16="http://schemas.microsoft.com/office/drawing/2014/main" id="{34724A2D-536E-5C4D-B785-FA53FAC22B31}"/>
                </a:ext>
              </a:extLst>
            </p:cNvPr>
            <p:cNvCxnSpPr>
              <a:cxnSpLocks/>
              <a:stCxn id="329" idx="6"/>
              <a:endCxn id="330" idx="2"/>
            </p:cNvCxnSpPr>
            <p:nvPr/>
          </p:nvCxnSpPr>
          <p:spPr>
            <a:xfrm flipV="1">
              <a:off x="5916039" y="2425103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Connecteur droit 372">
              <a:extLst>
                <a:ext uri="{FF2B5EF4-FFF2-40B4-BE49-F238E27FC236}">
                  <a16:creationId xmlns:a16="http://schemas.microsoft.com/office/drawing/2014/main" id="{037AC7D6-1DF2-144C-BE94-3DAD3B000247}"/>
                </a:ext>
              </a:extLst>
            </p:cNvPr>
            <p:cNvCxnSpPr>
              <a:cxnSpLocks/>
              <a:stCxn id="319" idx="4"/>
              <a:endCxn id="328" idx="0"/>
            </p:cNvCxnSpPr>
            <p:nvPr/>
          </p:nvCxnSpPr>
          <p:spPr>
            <a:xfrm flipH="1">
              <a:off x="5277575" y="1939197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Connecteur droit 373">
              <a:extLst>
                <a:ext uri="{FF2B5EF4-FFF2-40B4-BE49-F238E27FC236}">
                  <a16:creationId xmlns:a16="http://schemas.microsoft.com/office/drawing/2014/main" id="{B14D093E-A7E6-654A-8213-6D6851824A9F}"/>
                </a:ext>
              </a:extLst>
            </p:cNvPr>
            <p:cNvCxnSpPr>
              <a:cxnSpLocks/>
              <a:stCxn id="328" idx="4"/>
              <a:endCxn id="335" idx="0"/>
            </p:cNvCxnSpPr>
            <p:nvPr/>
          </p:nvCxnSpPr>
          <p:spPr>
            <a:xfrm flipH="1">
              <a:off x="5275226" y="2514260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Connecteur droit 374">
              <a:extLst>
                <a:ext uri="{FF2B5EF4-FFF2-40B4-BE49-F238E27FC236}">
                  <a16:creationId xmlns:a16="http://schemas.microsoft.com/office/drawing/2014/main" id="{528572E7-C360-814C-99C6-66FE13810736}"/>
                </a:ext>
              </a:extLst>
            </p:cNvPr>
            <p:cNvCxnSpPr>
              <a:cxnSpLocks/>
              <a:stCxn id="335" idx="4"/>
              <a:endCxn id="342" idx="0"/>
            </p:cNvCxnSpPr>
            <p:nvPr/>
          </p:nvCxnSpPr>
          <p:spPr>
            <a:xfrm flipH="1">
              <a:off x="5272872" y="3054959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Connecteur droit 375">
              <a:extLst>
                <a:ext uri="{FF2B5EF4-FFF2-40B4-BE49-F238E27FC236}">
                  <a16:creationId xmlns:a16="http://schemas.microsoft.com/office/drawing/2014/main" id="{4B3BF544-0AC7-C245-A39E-98AC59024D45}"/>
                </a:ext>
              </a:extLst>
            </p:cNvPr>
            <p:cNvCxnSpPr>
              <a:cxnSpLocks/>
              <a:stCxn id="320" idx="4"/>
              <a:endCxn id="329" idx="0"/>
            </p:cNvCxnSpPr>
            <p:nvPr/>
          </p:nvCxnSpPr>
          <p:spPr>
            <a:xfrm flipH="1">
              <a:off x="5824368" y="1939776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Connecteur droit 376">
              <a:extLst>
                <a:ext uri="{FF2B5EF4-FFF2-40B4-BE49-F238E27FC236}">
                  <a16:creationId xmlns:a16="http://schemas.microsoft.com/office/drawing/2014/main" id="{1B0DE810-AB10-6746-9BEA-F971425BC4EA}"/>
                </a:ext>
              </a:extLst>
            </p:cNvPr>
            <p:cNvCxnSpPr>
              <a:cxnSpLocks/>
              <a:stCxn id="329" idx="4"/>
              <a:endCxn id="336" idx="0"/>
            </p:cNvCxnSpPr>
            <p:nvPr/>
          </p:nvCxnSpPr>
          <p:spPr>
            <a:xfrm flipH="1">
              <a:off x="5822018" y="2514840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Connecteur droit 377">
              <a:extLst>
                <a:ext uri="{FF2B5EF4-FFF2-40B4-BE49-F238E27FC236}">
                  <a16:creationId xmlns:a16="http://schemas.microsoft.com/office/drawing/2014/main" id="{B2AD36EC-B053-824D-9C0A-D939CB7AC28C}"/>
                </a:ext>
              </a:extLst>
            </p:cNvPr>
            <p:cNvCxnSpPr>
              <a:cxnSpLocks/>
              <a:stCxn id="336" idx="4"/>
              <a:endCxn id="343" idx="0"/>
            </p:cNvCxnSpPr>
            <p:nvPr/>
          </p:nvCxnSpPr>
          <p:spPr>
            <a:xfrm flipH="1">
              <a:off x="5819664" y="3055539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Connecteur droit 378">
              <a:extLst>
                <a:ext uri="{FF2B5EF4-FFF2-40B4-BE49-F238E27FC236}">
                  <a16:creationId xmlns:a16="http://schemas.microsoft.com/office/drawing/2014/main" id="{0C93ACA7-63BA-5C47-ABE8-07A1BF1DBDE4}"/>
                </a:ext>
              </a:extLst>
            </p:cNvPr>
            <p:cNvCxnSpPr>
              <a:cxnSpLocks/>
              <a:stCxn id="337" idx="4"/>
              <a:endCxn id="344" idx="0"/>
            </p:cNvCxnSpPr>
            <p:nvPr/>
          </p:nvCxnSpPr>
          <p:spPr>
            <a:xfrm flipH="1">
              <a:off x="6367824" y="3055155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Connecteur droit 379">
              <a:extLst>
                <a:ext uri="{FF2B5EF4-FFF2-40B4-BE49-F238E27FC236}">
                  <a16:creationId xmlns:a16="http://schemas.microsoft.com/office/drawing/2014/main" id="{31172C6B-E34E-514B-811B-3ADE2A9E22C2}"/>
                </a:ext>
              </a:extLst>
            </p:cNvPr>
            <p:cNvCxnSpPr>
              <a:cxnSpLocks/>
              <a:stCxn id="330" idx="4"/>
              <a:endCxn id="337" idx="0"/>
            </p:cNvCxnSpPr>
            <p:nvPr/>
          </p:nvCxnSpPr>
          <p:spPr>
            <a:xfrm flipH="1">
              <a:off x="6370177" y="2514456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Connecteur droit 380">
              <a:extLst>
                <a:ext uri="{FF2B5EF4-FFF2-40B4-BE49-F238E27FC236}">
                  <a16:creationId xmlns:a16="http://schemas.microsoft.com/office/drawing/2014/main" id="{2BE600F7-18EC-6B43-93A7-65A3F1527F1A}"/>
                </a:ext>
              </a:extLst>
            </p:cNvPr>
            <p:cNvCxnSpPr>
              <a:cxnSpLocks/>
              <a:stCxn id="321" idx="4"/>
              <a:endCxn id="330" idx="0"/>
            </p:cNvCxnSpPr>
            <p:nvPr/>
          </p:nvCxnSpPr>
          <p:spPr>
            <a:xfrm flipH="1">
              <a:off x="6372528" y="1939392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Connecteur droit 381">
              <a:extLst>
                <a:ext uri="{FF2B5EF4-FFF2-40B4-BE49-F238E27FC236}">
                  <a16:creationId xmlns:a16="http://schemas.microsoft.com/office/drawing/2014/main" id="{BD11BFF9-6F4D-0C49-979B-7A0CE3847D64}"/>
                </a:ext>
              </a:extLst>
            </p:cNvPr>
            <p:cNvCxnSpPr>
              <a:cxnSpLocks/>
              <a:stCxn id="324" idx="4"/>
              <a:endCxn id="331" idx="0"/>
            </p:cNvCxnSpPr>
            <p:nvPr/>
          </p:nvCxnSpPr>
          <p:spPr>
            <a:xfrm flipH="1">
              <a:off x="6885175" y="1939392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Connecteur droit 382">
              <a:extLst>
                <a:ext uri="{FF2B5EF4-FFF2-40B4-BE49-F238E27FC236}">
                  <a16:creationId xmlns:a16="http://schemas.microsoft.com/office/drawing/2014/main" id="{EA2ECF83-1FD5-D946-B36C-0B49B9C825BC}"/>
                </a:ext>
              </a:extLst>
            </p:cNvPr>
            <p:cNvCxnSpPr>
              <a:cxnSpLocks/>
              <a:stCxn id="331" idx="4"/>
              <a:endCxn id="338" idx="0"/>
            </p:cNvCxnSpPr>
            <p:nvPr/>
          </p:nvCxnSpPr>
          <p:spPr>
            <a:xfrm flipH="1">
              <a:off x="6882824" y="2514456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Connecteur droit 383">
              <a:extLst>
                <a:ext uri="{FF2B5EF4-FFF2-40B4-BE49-F238E27FC236}">
                  <a16:creationId xmlns:a16="http://schemas.microsoft.com/office/drawing/2014/main" id="{5F3D6F25-58DC-0B4C-B2CD-29020802F27B}"/>
                </a:ext>
              </a:extLst>
            </p:cNvPr>
            <p:cNvCxnSpPr>
              <a:cxnSpLocks/>
              <a:stCxn id="338" idx="4"/>
              <a:endCxn id="345" idx="0"/>
            </p:cNvCxnSpPr>
            <p:nvPr/>
          </p:nvCxnSpPr>
          <p:spPr>
            <a:xfrm flipH="1">
              <a:off x="6880473" y="3055155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Connecteur droit 384">
              <a:extLst>
                <a:ext uri="{FF2B5EF4-FFF2-40B4-BE49-F238E27FC236}">
                  <a16:creationId xmlns:a16="http://schemas.microsoft.com/office/drawing/2014/main" id="{CA458C79-B9FF-974B-9BFD-DB37258D8F6F}"/>
                </a:ext>
              </a:extLst>
            </p:cNvPr>
            <p:cNvCxnSpPr>
              <a:cxnSpLocks/>
              <a:stCxn id="339" idx="4"/>
              <a:endCxn id="346" idx="0"/>
            </p:cNvCxnSpPr>
            <p:nvPr/>
          </p:nvCxnSpPr>
          <p:spPr>
            <a:xfrm flipH="1">
              <a:off x="7432133" y="3051679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Connecteur droit 385">
              <a:extLst>
                <a:ext uri="{FF2B5EF4-FFF2-40B4-BE49-F238E27FC236}">
                  <a16:creationId xmlns:a16="http://schemas.microsoft.com/office/drawing/2014/main" id="{3C53403B-58B4-0146-90B1-1F4111482BB2}"/>
                </a:ext>
              </a:extLst>
            </p:cNvPr>
            <p:cNvCxnSpPr>
              <a:cxnSpLocks/>
              <a:stCxn id="332" idx="4"/>
              <a:endCxn id="339" idx="0"/>
            </p:cNvCxnSpPr>
            <p:nvPr/>
          </p:nvCxnSpPr>
          <p:spPr>
            <a:xfrm flipH="1">
              <a:off x="7434485" y="2510979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Connecteur droit 386">
              <a:extLst>
                <a:ext uri="{FF2B5EF4-FFF2-40B4-BE49-F238E27FC236}">
                  <a16:creationId xmlns:a16="http://schemas.microsoft.com/office/drawing/2014/main" id="{037E3E1C-1FD7-0445-BFA8-AEBEF8FC5826}"/>
                </a:ext>
              </a:extLst>
            </p:cNvPr>
            <p:cNvCxnSpPr>
              <a:cxnSpLocks/>
              <a:stCxn id="325" idx="4"/>
              <a:endCxn id="332" idx="0"/>
            </p:cNvCxnSpPr>
            <p:nvPr/>
          </p:nvCxnSpPr>
          <p:spPr>
            <a:xfrm flipH="1">
              <a:off x="7436836" y="1935917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Connecteur droit 387">
              <a:extLst>
                <a:ext uri="{FF2B5EF4-FFF2-40B4-BE49-F238E27FC236}">
                  <a16:creationId xmlns:a16="http://schemas.microsoft.com/office/drawing/2014/main" id="{871C5813-A936-A442-A32B-B5BD8B86705E}"/>
                </a:ext>
              </a:extLst>
            </p:cNvPr>
            <p:cNvCxnSpPr>
              <a:cxnSpLocks/>
              <a:stCxn id="326" idx="4"/>
              <a:endCxn id="333" idx="0"/>
            </p:cNvCxnSpPr>
            <p:nvPr/>
          </p:nvCxnSpPr>
          <p:spPr>
            <a:xfrm flipH="1">
              <a:off x="8006265" y="1935353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Connecteur droit 388">
              <a:extLst>
                <a:ext uri="{FF2B5EF4-FFF2-40B4-BE49-F238E27FC236}">
                  <a16:creationId xmlns:a16="http://schemas.microsoft.com/office/drawing/2014/main" id="{49690AD9-969E-CE42-AB21-860FFA8DC8D5}"/>
                </a:ext>
              </a:extLst>
            </p:cNvPr>
            <p:cNvCxnSpPr>
              <a:cxnSpLocks/>
              <a:stCxn id="333" idx="4"/>
              <a:endCxn id="340" idx="0"/>
            </p:cNvCxnSpPr>
            <p:nvPr/>
          </p:nvCxnSpPr>
          <p:spPr>
            <a:xfrm flipH="1">
              <a:off x="8003915" y="2510416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Connecteur droit 389">
              <a:extLst>
                <a:ext uri="{FF2B5EF4-FFF2-40B4-BE49-F238E27FC236}">
                  <a16:creationId xmlns:a16="http://schemas.microsoft.com/office/drawing/2014/main" id="{963FB80F-EEBC-2D40-A3E8-516F45A1E29C}"/>
                </a:ext>
              </a:extLst>
            </p:cNvPr>
            <p:cNvCxnSpPr>
              <a:cxnSpLocks/>
              <a:stCxn id="340" idx="4"/>
              <a:endCxn id="347" idx="0"/>
            </p:cNvCxnSpPr>
            <p:nvPr/>
          </p:nvCxnSpPr>
          <p:spPr>
            <a:xfrm flipH="1">
              <a:off x="8001562" y="3051115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Connecteur droit 390">
              <a:extLst>
                <a:ext uri="{FF2B5EF4-FFF2-40B4-BE49-F238E27FC236}">
                  <a16:creationId xmlns:a16="http://schemas.microsoft.com/office/drawing/2014/main" id="{250F0B7D-527C-1A43-ADA9-946044466F30}"/>
                </a:ext>
              </a:extLst>
            </p:cNvPr>
            <p:cNvCxnSpPr>
              <a:cxnSpLocks/>
              <a:stCxn id="341" idx="4"/>
              <a:endCxn id="348" idx="0"/>
            </p:cNvCxnSpPr>
            <p:nvPr/>
          </p:nvCxnSpPr>
          <p:spPr>
            <a:xfrm flipH="1">
              <a:off x="8582039" y="3048073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Connecteur droit 391">
              <a:extLst>
                <a:ext uri="{FF2B5EF4-FFF2-40B4-BE49-F238E27FC236}">
                  <a16:creationId xmlns:a16="http://schemas.microsoft.com/office/drawing/2014/main" id="{4FA56C68-D87F-6147-A4CE-581F26826B02}"/>
                </a:ext>
              </a:extLst>
            </p:cNvPr>
            <p:cNvCxnSpPr>
              <a:cxnSpLocks/>
              <a:stCxn id="334" idx="4"/>
              <a:endCxn id="341" idx="0"/>
            </p:cNvCxnSpPr>
            <p:nvPr/>
          </p:nvCxnSpPr>
          <p:spPr>
            <a:xfrm flipH="1">
              <a:off x="8584393" y="2507375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Connecteur droit 392">
              <a:extLst>
                <a:ext uri="{FF2B5EF4-FFF2-40B4-BE49-F238E27FC236}">
                  <a16:creationId xmlns:a16="http://schemas.microsoft.com/office/drawing/2014/main" id="{CC259316-1BB5-C14A-A2A0-832B8A179128}"/>
                </a:ext>
              </a:extLst>
            </p:cNvPr>
            <p:cNvCxnSpPr>
              <a:cxnSpLocks/>
              <a:stCxn id="327" idx="4"/>
              <a:endCxn id="334" idx="0"/>
            </p:cNvCxnSpPr>
            <p:nvPr/>
          </p:nvCxnSpPr>
          <p:spPr>
            <a:xfrm flipH="1">
              <a:off x="8586743" y="1932311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Connecteur droit 393">
              <a:extLst>
                <a:ext uri="{FF2B5EF4-FFF2-40B4-BE49-F238E27FC236}">
                  <a16:creationId xmlns:a16="http://schemas.microsoft.com/office/drawing/2014/main" id="{95CF8916-8BEC-E042-88E2-3BB04C8730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72957" y="6078550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Connecteur droit 394">
              <a:extLst>
                <a:ext uri="{FF2B5EF4-FFF2-40B4-BE49-F238E27FC236}">
                  <a16:creationId xmlns:a16="http://schemas.microsoft.com/office/drawing/2014/main" id="{B3608E32-2C31-A445-89C1-1AEEFA5B932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85429" y="6083276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Connecteur droit 395">
              <a:extLst>
                <a:ext uri="{FF2B5EF4-FFF2-40B4-BE49-F238E27FC236}">
                  <a16:creationId xmlns:a16="http://schemas.microsoft.com/office/drawing/2014/main" id="{90AB29BB-C8F9-2545-B3CE-342977EF23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18945" y="6088916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Connecteur droit 396">
              <a:extLst>
                <a:ext uri="{FF2B5EF4-FFF2-40B4-BE49-F238E27FC236}">
                  <a16:creationId xmlns:a16="http://schemas.microsoft.com/office/drawing/2014/main" id="{6B4C0D51-1FD6-F04D-805F-C305CFB86A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66688" y="6092863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Connecteur droit 397">
              <a:extLst>
                <a:ext uri="{FF2B5EF4-FFF2-40B4-BE49-F238E27FC236}">
                  <a16:creationId xmlns:a16="http://schemas.microsoft.com/office/drawing/2014/main" id="{7F30E64A-9A2C-8C4B-A9BA-3AD10BC9B6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49435" y="6083276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Connecteur droit 398">
              <a:extLst>
                <a:ext uri="{FF2B5EF4-FFF2-40B4-BE49-F238E27FC236}">
                  <a16:creationId xmlns:a16="http://schemas.microsoft.com/office/drawing/2014/main" id="{68D94E9A-EA55-7648-983A-C97B392E26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11134" y="6093418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Connecteur droit 399">
              <a:extLst>
                <a:ext uri="{FF2B5EF4-FFF2-40B4-BE49-F238E27FC236}">
                  <a16:creationId xmlns:a16="http://schemas.microsoft.com/office/drawing/2014/main" id="{D71D8E6F-1A57-7743-AFB1-EDD233C320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58777" y="6083276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Connecteur droit 400">
              <a:extLst>
                <a:ext uri="{FF2B5EF4-FFF2-40B4-BE49-F238E27FC236}">
                  <a16:creationId xmlns:a16="http://schemas.microsoft.com/office/drawing/2014/main" id="{0F57576F-C701-7E4A-AF6A-78792B81F63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84799" y="257895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Connecteur droit 401">
              <a:extLst>
                <a:ext uri="{FF2B5EF4-FFF2-40B4-BE49-F238E27FC236}">
                  <a16:creationId xmlns:a16="http://schemas.microsoft.com/office/drawing/2014/main" id="{005FB969-57B2-064E-ACBC-EE82E241F8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97268" y="262620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Connecteur droit 402">
              <a:extLst>
                <a:ext uri="{FF2B5EF4-FFF2-40B4-BE49-F238E27FC236}">
                  <a16:creationId xmlns:a16="http://schemas.microsoft.com/office/drawing/2014/main" id="{DD19ACC7-9EA8-1D49-B8E4-BE9B8392675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30784" y="268262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Connecteur droit 403">
              <a:extLst>
                <a:ext uri="{FF2B5EF4-FFF2-40B4-BE49-F238E27FC236}">
                  <a16:creationId xmlns:a16="http://schemas.microsoft.com/office/drawing/2014/main" id="{963BB46F-17E0-F942-BE52-177F5BFA99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78528" y="272208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Connecteur droit 404">
              <a:extLst>
                <a:ext uri="{FF2B5EF4-FFF2-40B4-BE49-F238E27FC236}">
                  <a16:creationId xmlns:a16="http://schemas.microsoft.com/office/drawing/2014/main" id="{1278558B-AAAE-A843-91AC-FE12DB0D658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61274" y="262620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Connecteur droit 405">
              <a:extLst>
                <a:ext uri="{FF2B5EF4-FFF2-40B4-BE49-F238E27FC236}">
                  <a16:creationId xmlns:a16="http://schemas.microsoft.com/office/drawing/2014/main" id="{53BF283F-1131-6549-9E9A-A8027BF2AC8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22974" y="272764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Connecteur droit 406">
              <a:extLst>
                <a:ext uri="{FF2B5EF4-FFF2-40B4-BE49-F238E27FC236}">
                  <a16:creationId xmlns:a16="http://schemas.microsoft.com/office/drawing/2014/main" id="{61065E1E-EF45-E746-99EA-D9FEA2EED7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70616" y="262620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Connecteur droit 407">
              <a:extLst>
                <a:ext uri="{FF2B5EF4-FFF2-40B4-BE49-F238E27FC236}">
                  <a16:creationId xmlns:a16="http://schemas.microsoft.com/office/drawing/2014/main" id="{39EE70C5-6BB9-B44A-9C5D-B0172E2B8FC7}"/>
                </a:ext>
              </a:extLst>
            </p:cNvPr>
            <p:cNvCxnSpPr/>
            <p:nvPr/>
          </p:nvCxnSpPr>
          <p:spPr>
            <a:xfrm>
              <a:off x="4819690" y="1849264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Connecteur droit 408">
              <a:extLst>
                <a:ext uri="{FF2B5EF4-FFF2-40B4-BE49-F238E27FC236}">
                  <a16:creationId xmlns:a16="http://schemas.microsoft.com/office/drawing/2014/main" id="{857B1CD8-148F-CC49-92B2-CE013B9848A6}"/>
                </a:ext>
              </a:extLst>
            </p:cNvPr>
            <p:cNvCxnSpPr/>
            <p:nvPr/>
          </p:nvCxnSpPr>
          <p:spPr>
            <a:xfrm>
              <a:off x="4817588" y="2416976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Connecteur droit 409">
              <a:extLst>
                <a:ext uri="{FF2B5EF4-FFF2-40B4-BE49-F238E27FC236}">
                  <a16:creationId xmlns:a16="http://schemas.microsoft.com/office/drawing/2014/main" id="{6D16C99F-0E37-F247-B59F-61716FBE122B}"/>
                </a:ext>
              </a:extLst>
            </p:cNvPr>
            <p:cNvCxnSpPr/>
            <p:nvPr/>
          </p:nvCxnSpPr>
          <p:spPr>
            <a:xfrm>
              <a:off x="4822455" y="2964238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Connecteur droit 410">
              <a:extLst>
                <a:ext uri="{FF2B5EF4-FFF2-40B4-BE49-F238E27FC236}">
                  <a16:creationId xmlns:a16="http://schemas.microsoft.com/office/drawing/2014/main" id="{C9E1C954-ED57-CF4E-9F90-A13B3889257D}"/>
                </a:ext>
              </a:extLst>
            </p:cNvPr>
            <p:cNvCxnSpPr/>
            <p:nvPr/>
          </p:nvCxnSpPr>
          <p:spPr>
            <a:xfrm>
              <a:off x="4822455" y="3457611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Connecteur droit 411">
              <a:extLst>
                <a:ext uri="{FF2B5EF4-FFF2-40B4-BE49-F238E27FC236}">
                  <a16:creationId xmlns:a16="http://schemas.microsoft.com/office/drawing/2014/main" id="{D9CCCE1A-6D20-9648-99B3-B53BD9404968}"/>
                </a:ext>
              </a:extLst>
            </p:cNvPr>
            <p:cNvCxnSpPr/>
            <p:nvPr/>
          </p:nvCxnSpPr>
          <p:spPr>
            <a:xfrm>
              <a:off x="10462209" y="1836814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Connecteur droit 412">
              <a:extLst>
                <a:ext uri="{FF2B5EF4-FFF2-40B4-BE49-F238E27FC236}">
                  <a16:creationId xmlns:a16="http://schemas.microsoft.com/office/drawing/2014/main" id="{2BA0DB74-C23E-6948-ABC9-04E05837F875}"/>
                </a:ext>
              </a:extLst>
            </p:cNvPr>
            <p:cNvCxnSpPr/>
            <p:nvPr/>
          </p:nvCxnSpPr>
          <p:spPr>
            <a:xfrm>
              <a:off x="10460106" y="2404526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Connecteur droit 413">
              <a:extLst>
                <a:ext uri="{FF2B5EF4-FFF2-40B4-BE49-F238E27FC236}">
                  <a16:creationId xmlns:a16="http://schemas.microsoft.com/office/drawing/2014/main" id="{B5BAC7B8-6A05-BB4C-B8A0-8B2B9D6D19E3}"/>
                </a:ext>
              </a:extLst>
            </p:cNvPr>
            <p:cNvCxnSpPr/>
            <p:nvPr/>
          </p:nvCxnSpPr>
          <p:spPr>
            <a:xfrm>
              <a:off x="10464973" y="2951787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Connecteur droit 414">
              <a:extLst>
                <a:ext uri="{FF2B5EF4-FFF2-40B4-BE49-F238E27FC236}">
                  <a16:creationId xmlns:a16="http://schemas.microsoft.com/office/drawing/2014/main" id="{CDC750F7-C7B0-C144-A380-2A24C4AE842E}"/>
                </a:ext>
              </a:extLst>
            </p:cNvPr>
            <p:cNvCxnSpPr/>
            <p:nvPr/>
          </p:nvCxnSpPr>
          <p:spPr>
            <a:xfrm>
              <a:off x="10464973" y="3445160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6" name="Ellipse 415">
              <a:extLst>
                <a:ext uri="{FF2B5EF4-FFF2-40B4-BE49-F238E27FC236}">
                  <a16:creationId xmlns:a16="http://schemas.microsoft.com/office/drawing/2014/main" id="{7B57C241-BA20-4640-9EC3-353F8C610185}"/>
                </a:ext>
              </a:extLst>
            </p:cNvPr>
            <p:cNvSpPr/>
            <p:nvPr/>
          </p:nvSpPr>
          <p:spPr>
            <a:xfrm>
              <a:off x="5181199" y="1208762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Ellipse 416">
              <a:extLst>
                <a:ext uri="{FF2B5EF4-FFF2-40B4-BE49-F238E27FC236}">
                  <a16:creationId xmlns:a16="http://schemas.microsoft.com/office/drawing/2014/main" id="{C9118F7A-A519-A048-B998-FFA9A591F5C1}"/>
                </a:ext>
              </a:extLst>
            </p:cNvPr>
            <p:cNvSpPr/>
            <p:nvPr/>
          </p:nvSpPr>
          <p:spPr>
            <a:xfrm>
              <a:off x="5727992" y="120934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Ellipse 417">
              <a:extLst>
                <a:ext uri="{FF2B5EF4-FFF2-40B4-BE49-F238E27FC236}">
                  <a16:creationId xmlns:a16="http://schemas.microsoft.com/office/drawing/2014/main" id="{0FD5682F-ABA9-8646-BC45-9A70CAFF03A1}"/>
                </a:ext>
              </a:extLst>
            </p:cNvPr>
            <p:cNvSpPr/>
            <p:nvPr/>
          </p:nvSpPr>
          <p:spPr>
            <a:xfrm>
              <a:off x="6276152" y="120895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Ellipse 418">
              <a:extLst>
                <a:ext uri="{FF2B5EF4-FFF2-40B4-BE49-F238E27FC236}">
                  <a16:creationId xmlns:a16="http://schemas.microsoft.com/office/drawing/2014/main" id="{C5BBA1E0-4711-6949-A948-3B173498D459}"/>
                </a:ext>
              </a:extLst>
            </p:cNvPr>
            <p:cNvSpPr/>
            <p:nvPr/>
          </p:nvSpPr>
          <p:spPr>
            <a:xfrm>
              <a:off x="6788799" y="120895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420" name="Ellipse 419">
              <a:extLst>
                <a:ext uri="{FF2B5EF4-FFF2-40B4-BE49-F238E27FC236}">
                  <a16:creationId xmlns:a16="http://schemas.microsoft.com/office/drawing/2014/main" id="{5C27524F-1476-FB4B-B426-D1EC32148BE4}"/>
                </a:ext>
              </a:extLst>
            </p:cNvPr>
            <p:cNvSpPr/>
            <p:nvPr/>
          </p:nvSpPr>
          <p:spPr>
            <a:xfrm>
              <a:off x="7340460" y="1205482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Ellipse 420">
              <a:extLst>
                <a:ext uri="{FF2B5EF4-FFF2-40B4-BE49-F238E27FC236}">
                  <a16:creationId xmlns:a16="http://schemas.microsoft.com/office/drawing/2014/main" id="{B9DE734A-D9CE-414D-8C45-71077801395F}"/>
                </a:ext>
              </a:extLst>
            </p:cNvPr>
            <p:cNvSpPr/>
            <p:nvPr/>
          </p:nvSpPr>
          <p:spPr>
            <a:xfrm>
              <a:off x="7909889" y="1204917"/>
              <a:ext cx="183345" cy="178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Ellipse 421">
              <a:extLst>
                <a:ext uri="{FF2B5EF4-FFF2-40B4-BE49-F238E27FC236}">
                  <a16:creationId xmlns:a16="http://schemas.microsoft.com/office/drawing/2014/main" id="{DB98A708-33A5-6E4B-B9DF-5C350A2AC590}"/>
                </a:ext>
              </a:extLst>
            </p:cNvPr>
            <p:cNvSpPr/>
            <p:nvPr/>
          </p:nvSpPr>
          <p:spPr>
            <a:xfrm>
              <a:off x="8490367" y="120187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3" name="Connecteur droit 422">
              <a:extLst>
                <a:ext uri="{FF2B5EF4-FFF2-40B4-BE49-F238E27FC236}">
                  <a16:creationId xmlns:a16="http://schemas.microsoft.com/office/drawing/2014/main" id="{51A04B30-5586-2244-AF5B-90BB8246D3C8}"/>
                </a:ext>
              </a:extLst>
            </p:cNvPr>
            <p:cNvCxnSpPr>
              <a:stCxn id="416" idx="6"/>
              <a:endCxn id="417" idx="2"/>
            </p:cNvCxnSpPr>
            <p:nvPr/>
          </p:nvCxnSpPr>
          <p:spPr>
            <a:xfrm>
              <a:off x="5364544" y="1298114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Connecteur droit 423">
              <a:extLst>
                <a:ext uri="{FF2B5EF4-FFF2-40B4-BE49-F238E27FC236}">
                  <a16:creationId xmlns:a16="http://schemas.microsoft.com/office/drawing/2014/main" id="{7E201EAB-3A22-7140-A839-AE1AF9DBFA21}"/>
                </a:ext>
              </a:extLst>
            </p:cNvPr>
            <p:cNvCxnSpPr>
              <a:cxnSpLocks/>
              <a:stCxn id="417" idx="6"/>
              <a:endCxn id="418" idx="2"/>
            </p:cNvCxnSpPr>
            <p:nvPr/>
          </p:nvCxnSpPr>
          <p:spPr>
            <a:xfrm flipV="1">
              <a:off x="5911336" y="1298310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Connecteur droit 424">
              <a:extLst>
                <a:ext uri="{FF2B5EF4-FFF2-40B4-BE49-F238E27FC236}">
                  <a16:creationId xmlns:a16="http://schemas.microsoft.com/office/drawing/2014/main" id="{666AA29B-D9DF-0846-B1D3-4B537711968D}"/>
                </a:ext>
              </a:extLst>
            </p:cNvPr>
            <p:cNvCxnSpPr>
              <a:cxnSpLocks/>
              <a:stCxn id="418" idx="6"/>
              <a:endCxn id="419" idx="2"/>
            </p:cNvCxnSpPr>
            <p:nvPr/>
          </p:nvCxnSpPr>
          <p:spPr>
            <a:xfrm>
              <a:off x="6459495" y="1298310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Connecteur droit 425">
              <a:extLst>
                <a:ext uri="{FF2B5EF4-FFF2-40B4-BE49-F238E27FC236}">
                  <a16:creationId xmlns:a16="http://schemas.microsoft.com/office/drawing/2014/main" id="{AAF9F228-195E-884C-AB18-5BC75B0E0ADB}"/>
                </a:ext>
              </a:extLst>
            </p:cNvPr>
            <p:cNvCxnSpPr>
              <a:cxnSpLocks/>
              <a:stCxn id="419" idx="6"/>
              <a:endCxn id="420" idx="2"/>
            </p:cNvCxnSpPr>
            <p:nvPr/>
          </p:nvCxnSpPr>
          <p:spPr>
            <a:xfrm flipV="1">
              <a:off x="6972143" y="1294835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Connecteur droit 426">
              <a:extLst>
                <a:ext uri="{FF2B5EF4-FFF2-40B4-BE49-F238E27FC236}">
                  <a16:creationId xmlns:a16="http://schemas.microsoft.com/office/drawing/2014/main" id="{C883A3AD-636C-B548-A9E3-FAB980AFA24D}"/>
                </a:ext>
              </a:extLst>
            </p:cNvPr>
            <p:cNvCxnSpPr>
              <a:cxnSpLocks/>
              <a:stCxn id="420" idx="6"/>
              <a:endCxn id="421" idx="2"/>
            </p:cNvCxnSpPr>
            <p:nvPr/>
          </p:nvCxnSpPr>
          <p:spPr>
            <a:xfrm flipV="1">
              <a:off x="7523804" y="1294271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Connecteur droit 427">
              <a:extLst>
                <a:ext uri="{FF2B5EF4-FFF2-40B4-BE49-F238E27FC236}">
                  <a16:creationId xmlns:a16="http://schemas.microsoft.com/office/drawing/2014/main" id="{33702706-9448-0B41-8CCB-2B17E486A61E}"/>
                </a:ext>
              </a:extLst>
            </p:cNvPr>
            <p:cNvCxnSpPr>
              <a:cxnSpLocks/>
              <a:stCxn id="421" idx="6"/>
              <a:endCxn id="422" idx="2"/>
            </p:cNvCxnSpPr>
            <p:nvPr/>
          </p:nvCxnSpPr>
          <p:spPr>
            <a:xfrm flipV="1">
              <a:off x="8093234" y="1291228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Connecteur droit 428">
              <a:extLst>
                <a:ext uri="{FF2B5EF4-FFF2-40B4-BE49-F238E27FC236}">
                  <a16:creationId xmlns:a16="http://schemas.microsoft.com/office/drawing/2014/main" id="{C590429C-F0E0-F046-A1E0-E6AB5690F8DD}"/>
                </a:ext>
              </a:extLst>
            </p:cNvPr>
            <p:cNvCxnSpPr/>
            <p:nvPr/>
          </p:nvCxnSpPr>
          <p:spPr>
            <a:xfrm>
              <a:off x="4812634" y="1297534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Connecteur droit 429">
              <a:extLst>
                <a:ext uri="{FF2B5EF4-FFF2-40B4-BE49-F238E27FC236}">
                  <a16:creationId xmlns:a16="http://schemas.microsoft.com/office/drawing/2014/main" id="{AE835A13-8E6E-4646-BFB5-A8A93FE4F868}"/>
                </a:ext>
              </a:extLst>
            </p:cNvPr>
            <p:cNvCxnSpPr/>
            <p:nvPr/>
          </p:nvCxnSpPr>
          <p:spPr>
            <a:xfrm>
              <a:off x="10455153" y="1285084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Connecteur droit 430">
              <a:extLst>
                <a:ext uri="{FF2B5EF4-FFF2-40B4-BE49-F238E27FC236}">
                  <a16:creationId xmlns:a16="http://schemas.microsoft.com/office/drawing/2014/main" id="{A88105A7-68D9-544E-8FA6-2DC286D279D2}"/>
                </a:ext>
              </a:extLst>
            </p:cNvPr>
            <p:cNvCxnSpPr>
              <a:cxnSpLocks/>
              <a:endCxn id="327" idx="0"/>
            </p:cNvCxnSpPr>
            <p:nvPr/>
          </p:nvCxnSpPr>
          <p:spPr>
            <a:xfrm>
              <a:off x="8584391" y="1369954"/>
              <a:ext cx="4704" cy="3836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Connecteur droit 431">
              <a:extLst>
                <a:ext uri="{FF2B5EF4-FFF2-40B4-BE49-F238E27FC236}">
                  <a16:creationId xmlns:a16="http://schemas.microsoft.com/office/drawing/2014/main" id="{34304EC5-16AE-F64F-9F7E-093844A175C5}"/>
                </a:ext>
              </a:extLst>
            </p:cNvPr>
            <p:cNvCxnSpPr>
              <a:cxnSpLocks/>
              <a:stCxn id="421" idx="4"/>
              <a:endCxn id="326" idx="0"/>
            </p:cNvCxnSpPr>
            <p:nvPr/>
          </p:nvCxnSpPr>
          <p:spPr>
            <a:xfrm>
              <a:off x="8001560" y="1383622"/>
              <a:ext cx="7056" cy="373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3" name="Connecteur droit 432">
              <a:extLst>
                <a:ext uri="{FF2B5EF4-FFF2-40B4-BE49-F238E27FC236}">
                  <a16:creationId xmlns:a16="http://schemas.microsoft.com/office/drawing/2014/main" id="{6B052061-B6D7-AB40-BE5C-04E9190241DD}"/>
                </a:ext>
              </a:extLst>
            </p:cNvPr>
            <p:cNvCxnSpPr>
              <a:cxnSpLocks/>
              <a:stCxn id="420" idx="4"/>
              <a:endCxn id="325" idx="0"/>
            </p:cNvCxnSpPr>
            <p:nvPr/>
          </p:nvCxnSpPr>
          <p:spPr>
            <a:xfrm>
              <a:off x="7432133" y="1384186"/>
              <a:ext cx="7056" cy="373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4" name="Connecteur droit 433">
              <a:extLst>
                <a:ext uri="{FF2B5EF4-FFF2-40B4-BE49-F238E27FC236}">
                  <a16:creationId xmlns:a16="http://schemas.microsoft.com/office/drawing/2014/main" id="{F57444EF-A2A7-9445-8FDE-C9FDBA273E73}"/>
                </a:ext>
              </a:extLst>
            </p:cNvPr>
            <p:cNvCxnSpPr>
              <a:cxnSpLocks/>
              <a:stCxn id="419" idx="4"/>
              <a:endCxn id="324" idx="0"/>
            </p:cNvCxnSpPr>
            <p:nvPr/>
          </p:nvCxnSpPr>
          <p:spPr>
            <a:xfrm>
              <a:off x="6880473" y="1387662"/>
              <a:ext cx="7056" cy="373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5" name="Connecteur droit 434">
              <a:extLst>
                <a:ext uri="{FF2B5EF4-FFF2-40B4-BE49-F238E27FC236}">
                  <a16:creationId xmlns:a16="http://schemas.microsoft.com/office/drawing/2014/main" id="{F30A8EE3-0625-084C-9264-381426A71798}"/>
                </a:ext>
              </a:extLst>
            </p:cNvPr>
            <p:cNvCxnSpPr>
              <a:cxnSpLocks/>
              <a:stCxn id="418" idx="4"/>
              <a:endCxn id="321" idx="0"/>
            </p:cNvCxnSpPr>
            <p:nvPr/>
          </p:nvCxnSpPr>
          <p:spPr>
            <a:xfrm>
              <a:off x="6367823" y="1387662"/>
              <a:ext cx="7056" cy="373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" name="Connecteur droit 435">
              <a:extLst>
                <a:ext uri="{FF2B5EF4-FFF2-40B4-BE49-F238E27FC236}">
                  <a16:creationId xmlns:a16="http://schemas.microsoft.com/office/drawing/2014/main" id="{EE013DBA-F724-644C-874D-3F1AC91CDC2C}"/>
                </a:ext>
              </a:extLst>
            </p:cNvPr>
            <p:cNvCxnSpPr>
              <a:cxnSpLocks/>
              <a:stCxn id="417" idx="4"/>
              <a:endCxn id="320" idx="0"/>
            </p:cNvCxnSpPr>
            <p:nvPr/>
          </p:nvCxnSpPr>
          <p:spPr>
            <a:xfrm>
              <a:off x="5819664" y="1388046"/>
              <a:ext cx="7056" cy="373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Connecteur droit 436">
              <a:extLst>
                <a:ext uri="{FF2B5EF4-FFF2-40B4-BE49-F238E27FC236}">
                  <a16:creationId xmlns:a16="http://schemas.microsoft.com/office/drawing/2014/main" id="{BB25E455-5023-8F45-9944-EA6231E8312A}"/>
                </a:ext>
              </a:extLst>
            </p:cNvPr>
            <p:cNvCxnSpPr>
              <a:cxnSpLocks/>
              <a:stCxn id="416" idx="4"/>
              <a:endCxn id="319" idx="0"/>
            </p:cNvCxnSpPr>
            <p:nvPr/>
          </p:nvCxnSpPr>
          <p:spPr>
            <a:xfrm>
              <a:off x="5272871" y="1387466"/>
              <a:ext cx="7056" cy="373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8" name="Ellipse 437">
              <a:extLst>
                <a:ext uri="{FF2B5EF4-FFF2-40B4-BE49-F238E27FC236}">
                  <a16:creationId xmlns:a16="http://schemas.microsoft.com/office/drawing/2014/main" id="{543CCCC8-3501-5A49-AF5E-BA9026DCB6F7}"/>
                </a:ext>
              </a:extLst>
            </p:cNvPr>
            <p:cNvSpPr/>
            <p:nvPr/>
          </p:nvSpPr>
          <p:spPr>
            <a:xfrm>
              <a:off x="5185902" y="65880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Ellipse 438">
              <a:extLst>
                <a:ext uri="{FF2B5EF4-FFF2-40B4-BE49-F238E27FC236}">
                  <a16:creationId xmlns:a16="http://schemas.microsoft.com/office/drawing/2014/main" id="{CD018C48-F363-3A4D-9B71-F1770C987267}"/>
                </a:ext>
              </a:extLst>
            </p:cNvPr>
            <p:cNvSpPr/>
            <p:nvPr/>
          </p:nvSpPr>
          <p:spPr>
            <a:xfrm>
              <a:off x="5732697" y="65938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Ellipse 439">
              <a:extLst>
                <a:ext uri="{FF2B5EF4-FFF2-40B4-BE49-F238E27FC236}">
                  <a16:creationId xmlns:a16="http://schemas.microsoft.com/office/drawing/2014/main" id="{6F63A89F-6C53-CC4E-B716-46403AE9F368}"/>
                </a:ext>
              </a:extLst>
            </p:cNvPr>
            <p:cNvSpPr/>
            <p:nvPr/>
          </p:nvSpPr>
          <p:spPr>
            <a:xfrm>
              <a:off x="6280854" y="65899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Ellipse 440">
              <a:extLst>
                <a:ext uri="{FF2B5EF4-FFF2-40B4-BE49-F238E27FC236}">
                  <a16:creationId xmlns:a16="http://schemas.microsoft.com/office/drawing/2014/main" id="{F00E3101-D6A1-2A4D-A34E-F4AFA85091D2}"/>
                </a:ext>
              </a:extLst>
            </p:cNvPr>
            <p:cNvSpPr/>
            <p:nvPr/>
          </p:nvSpPr>
          <p:spPr>
            <a:xfrm>
              <a:off x="6793504" y="65899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442" name="Ellipse 441">
              <a:extLst>
                <a:ext uri="{FF2B5EF4-FFF2-40B4-BE49-F238E27FC236}">
                  <a16:creationId xmlns:a16="http://schemas.microsoft.com/office/drawing/2014/main" id="{B0B17CE1-2E32-304F-9178-97ED4C63CA25}"/>
                </a:ext>
              </a:extLst>
            </p:cNvPr>
            <p:cNvSpPr/>
            <p:nvPr/>
          </p:nvSpPr>
          <p:spPr>
            <a:xfrm>
              <a:off x="7345164" y="65552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Ellipse 442">
              <a:extLst>
                <a:ext uri="{FF2B5EF4-FFF2-40B4-BE49-F238E27FC236}">
                  <a16:creationId xmlns:a16="http://schemas.microsoft.com/office/drawing/2014/main" id="{3E2ADE55-5E78-1143-AA25-1E327204A16B}"/>
                </a:ext>
              </a:extLst>
            </p:cNvPr>
            <p:cNvSpPr/>
            <p:nvPr/>
          </p:nvSpPr>
          <p:spPr>
            <a:xfrm>
              <a:off x="7914593" y="65495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Ellipse 443">
              <a:extLst>
                <a:ext uri="{FF2B5EF4-FFF2-40B4-BE49-F238E27FC236}">
                  <a16:creationId xmlns:a16="http://schemas.microsoft.com/office/drawing/2014/main" id="{09F77777-6E7D-A240-9E16-551966FB1B4F}"/>
                </a:ext>
              </a:extLst>
            </p:cNvPr>
            <p:cNvSpPr/>
            <p:nvPr/>
          </p:nvSpPr>
          <p:spPr>
            <a:xfrm>
              <a:off x="8495070" y="65191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5" name="Connecteur droit 444">
              <a:extLst>
                <a:ext uri="{FF2B5EF4-FFF2-40B4-BE49-F238E27FC236}">
                  <a16:creationId xmlns:a16="http://schemas.microsoft.com/office/drawing/2014/main" id="{50B12140-F6B8-064D-9503-38BC636EAB9A}"/>
                </a:ext>
              </a:extLst>
            </p:cNvPr>
            <p:cNvCxnSpPr>
              <a:stCxn id="438" idx="6"/>
              <a:endCxn id="439" idx="2"/>
            </p:cNvCxnSpPr>
            <p:nvPr/>
          </p:nvCxnSpPr>
          <p:spPr>
            <a:xfrm>
              <a:off x="5369248" y="748152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Connecteur droit 445">
              <a:extLst>
                <a:ext uri="{FF2B5EF4-FFF2-40B4-BE49-F238E27FC236}">
                  <a16:creationId xmlns:a16="http://schemas.microsoft.com/office/drawing/2014/main" id="{E6BF2E25-A557-4943-9BA6-D49DE2F5B895}"/>
                </a:ext>
              </a:extLst>
            </p:cNvPr>
            <p:cNvCxnSpPr>
              <a:cxnSpLocks/>
              <a:stCxn id="439" idx="6"/>
              <a:endCxn id="440" idx="2"/>
            </p:cNvCxnSpPr>
            <p:nvPr/>
          </p:nvCxnSpPr>
          <p:spPr>
            <a:xfrm flipV="1">
              <a:off x="5916039" y="748348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Connecteur droit 446">
              <a:extLst>
                <a:ext uri="{FF2B5EF4-FFF2-40B4-BE49-F238E27FC236}">
                  <a16:creationId xmlns:a16="http://schemas.microsoft.com/office/drawing/2014/main" id="{B642F79F-E7AE-3D42-AC71-BEF3C6E5B0BC}"/>
                </a:ext>
              </a:extLst>
            </p:cNvPr>
            <p:cNvCxnSpPr>
              <a:cxnSpLocks/>
              <a:stCxn id="440" idx="6"/>
              <a:endCxn id="441" idx="2"/>
            </p:cNvCxnSpPr>
            <p:nvPr/>
          </p:nvCxnSpPr>
          <p:spPr>
            <a:xfrm>
              <a:off x="6464199" y="748348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8" name="Connecteur droit 447">
              <a:extLst>
                <a:ext uri="{FF2B5EF4-FFF2-40B4-BE49-F238E27FC236}">
                  <a16:creationId xmlns:a16="http://schemas.microsoft.com/office/drawing/2014/main" id="{9A49F0A0-A545-D242-8D19-40186FD491BB}"/>
                </a:ext>
              </a:extLst>
            </p:cNvPr>
            <p:cNvCxnSpPr>
              <a:cxnSpLocks/>
              <a:stCxn id="441" idx="6"/>
              <a:endCxn id="442" idx="2"/>
            </p:cNvCxnSpPr>
            <p:nvPr/>
          </p:nvCxnSpPr>
          <p:spPr>
            <a:xfrm flipV="1">
              <a:off x="6976848" y="744872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" name="Connecteur droit 448">
              <a:extLst>
                <a:ext uri="{FF2B5EF4-FFF2-40B4-BE49-F238E27FC236}">
                  <a16:creationId xmlns:a16="http://schemas.microsoft.com/office/drawing/2014/main" id="{492AB065-122B-E641-A2DE-5AC99991EAE4}"/>
                </a:ext>
              </a:extLst>
            </p:cNvPr>
            <p:cNvCxnSpPr>
              <a:cxnSpLocks/>
              <a:stCxn id="442" idx="6"/>
              <a:endCxn id="443" idx="2"/>
            </p:cNvCxnSpPr>
            <p:nvPr/>
          </p:nvCxnSpPr>
          <p:spPr>
            <a:xfrm flipV="1">
              <a:off x="7528509" y="744308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Connecteur droit 449">
              <a:extLst>
                <a:ext uri="{FF2B5EF4-FFF2-40B4-BE49-F238E27FC236}">
                  <a16:creationId xmlns:a16="http://schemas.microsoft.com/office/drawing/2014/main" id="{CAD12BA2-2310-144B-BB99-3780FE64145B}"/>
                </a:ext>
              </a:extLst>
            </p:cNvPr>
            <p:cNvCxnSpPr>
              <a:cxnSpLocks/>
              <a:stCxn id="444" idx="6"/>
              <a:endCxn id="471" idx="2"/>
            </p:cNvCxnSpPr>
            <p:nvPr/>
          </p:nvCxnSpPr>
          <p:spPr>
            <a:xfrm>
              <a:off x="8678416" y="741267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Connecteur droit 450">
              <a:extLst>
                <a:ext uri="{FF2B5EF4-FFF2-40B4-BE49-F238E27FC236}">
                  <a16:creationId xmlns:a16="http://schemas.microsoft.com/office/drawing/2014/main" id="{2858CD55-C06F-7C48-9286-B575559081DC}"/>
                </a:ext>
              </a:extLst>
            </p:cNvPr>
            <p:cNvCxnSpPr>
              <a:cxnSpLocks/>
            </p:cNvCxnSpPr>
            <p:nvPr/>
          </p:nvCxnSpPr>
          <p:spPr>
            <a:xfrm>
              <a:off x="4817339" y="747572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2" name="Connecteur droit 451">
              <a:extLst>
                <a:ext uri="{FF2B5EF4-FFF2-40B4-BE49-F238E27FC236}">
                  <a16:creationId xmlns:a16="http://schemas.microsoft.com/office/drawing/2014/main" id="{A7FFAA6B-B70F-0745-9ACF-B06927017462}"/>
                </a:ext>
              </a:extLst>
            </p:cNvPr>
            <p:cNvCxnSpPr>
              <a:cxnSpLocks/>
            </p:cNvCxnSpPr>
            <p:nvPr/>
          </p:nvCxnSpPr>
          <p:spPr>
            <a:xfrm>
              <a:off x="10459856" y="735122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3" name="Connecteur droit 452">
              <a:extLst>
                <a:ext uri="{FF2B5EF4-FFF2-40B4-BE49-F238E27FC236}">
                  <a16:creationId xmlns:a16="http://schemas.microsoft.com/office/drawing/2014/main" id="{F12EEEDF-B451-B142-9D56-DCBEC2D5837C}"/>
                </a:ext>
              </a:extLst>
            </p:cNvPr>
            <p:cNvCxnSpPr>
              <a:cxnSpLocks/>
              <a:stCxn id="444" idx="4"/>
              <a:endCxn id="422" idx="0"/>
            </p:cNvCxnSpPr>
            <p:nvPr/>
          </p:nvCxnSpPr>
          <p:spPr>
            <a:xfrm flipH="1">
              <a:off x="8582039" y="830619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4" name="Connecteur droit 453">
              <a:extLst>
                <a:ext uri="{FF2B5EF4-FFF2-40B4-BE49-F238E27FC236}">
                  <a16:creationId xmlns:a16="http://schemas.microsoft.com/office/drawing/2014/main" id="{2346B28D-1900-AD4E-B4E8-2CC82B0B61AD}"/>
                </a:ext>
              </a:extLst>
            </p:cNvPr>
            <p:cNvCxnSpPr>
              <a:cxnSpLocks/>
              <a:stCxn id="443" idx="4"/>
              <a:endCxn id="421" idx="0"/>
            </p:cNvCxnSpPr>
            <p:nvPr/>
          </p:nvCxnSpPr>
          <p:spPr>
            <a:xfrm flipH="1">
              <a:off x="8001560" y="833660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5" name="Connecteur droit 454">
              <a:extLst>
                <a:ext uri="{FF2B5EF4-FFF2-40B4-BE49-F238E27FC236}">
                  <a16:creationId xmlns:a16="http://schemas.microsoft.com/office/drawing/2014/main" id="{EEF2D647-D467-9148-96EB-1242FB091FD1}"/>
                </a:ext>
              </a:extLst>
            </p:cNvPr>
            <p:cNvCxnSpPr>
              <a:cxnSpLocks/>
              <a:stCxn id="442" idx="4"/>
              <a:endCxn id="420" idx="0"/>
            </p:cNvCxnSpPr>
            <p:nvPr/>
          </p:nvCxnSpPr>
          <p:spPr>
            <a:xfrm flipH="1">
              <a:off x="7432133" y="834224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6" name="Connecteur droit 455">
              <a:extLst>
                <a:ext uri="{FF2B5EF4-FFF2-40B4-BE49-F238E27FC236}">
                  <a16:creationId xmlns:a16="http://schemas.microsoft.com/office/drawing/2014/main" id="{178DA2A7-6CD2-A244-834B-3B8EC6A85A10}"/>
                </a:ext>
              </a:extLst>
            </p:cNvPr>
            <p:cNvCxnSpPr>
              <a:cxnSpLocks/>
              <a:stCxn id="441" idx="4"/>
              <a:endCxn id="419" idx="0"/>
            </p:cNvCxnSpPr>
            <p:nvPr/>
          </p:nvCxnSpPr>
          <p:spPr>
            <a:xfrm flipH="1">
              <a:off x="6880473" y="837700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Connecteur droit 456">
              <a:extLst>
                <a:ext uri="{FF2B5EF4-FFF2-40B4-BE49-F238E27FC236}">
                  <a16:creationId xmlns:a16="http://schemas.microsoft.com/office/drawing/2014/main" id="{CCF9071E-F289-3446-AD09-D6597A25AB6F}"/>
                </a:ext>
              </a:extLst>
            </p:cNvPr>
            <p:cNvCxnSpPr>
              <a:cxnSpLocks/>
              <a:stCxn id="440" idx="4"/>
              <a:endCxn id="418" idx="0"/>
            </p:cNvCxnSpPr>
            <p:nvPr/>
          </p:nvCxnSpPr>
          <p:spPr>
            <a:xfrm flipH="1">
              <a:off x="6367823" y="837700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8" name="Connecteur droit 457">
              <a:extLst>
                <a:ext uri="{FF2B5EF4-FFF2-40B4-BE49-F238E27FC236}">
                  <a16:creationId xmlns:a16="http://schemas.microsoft.com/office/drawing/2014/main" id="{061CC99B-6470-DE4B-9898-072C7FDA8C9D}"/>
                </a:ext>
              </a:extLst>
            </p:cNvPr>
            <p:cNvCxnSpPr>
              <a:cxnSpLocks/>
              <a:stCxn id="439" idx="4"/>
              <a:endCxn id="417" idx="0"/>
            </p:cNvCxnSpPr>
            <p:nvPr/>
          </p:nvCxnSpPr>
          <p:spPr>
            <a:xfrm flipH="1">
              <a:off x="5819664" y="838084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9" name="Connecteur droit 458">
              <a:extLst>
                <a:ext uri="{FF2B5EF4-FFF2-40B4-BE49-F238E27FC236}">
                  <a16:creationId xmlns:a16="http://schemas.microsoft.com/office/drawing/2014/main" id="{A013CEC7-A606-1140-84AC-D2108616C9EA}"/>
                </a:ext>
              </a:extLst>
            </p:cNvPr>
            <p:cNvCxnSpPr>
              <a:cxnSpLocks/>
              <a:stCxn id="438" idx="4"/>
              <a:endCxn id="416" idx="0"/>
            </p:cNvCxnSpPr>
            <p:nvPr/>
          </p:nvCxnSpPr>
          <p:spPr>
            <a:xfrm flipH="1">
              <a:off x="5272871" y="837503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0" name="Ellipse 459">
              <a:extLst>
                <a:ext uri="{FF2B5EF4-FFF2-40B4-BE49-F238E27FC236}">
                  <a16:creationId xmlns:a16="http://schemas.microsoft.com/office/drawing/2014/main" id="{7F95DABB-2ACB-E84A-BFBB-DB1DF0B1D7DB}"/>
                </a:ext>
              </a:extLst>
            </p:cNvPr>
            <p:cNvSpPr/>
            <p:nvPr/>
          </p:nvSpPr>
          <p:spPr>
            <a:xfrm>
              <a:off x="9093951" y="175664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Ellipse 460">
              <a:extLst>
                <a:ext uri="{FF2B5EF4-FFF2-40B4-BE49-F238E27FC236}">
                  <a16:creationId xmlns:a16="http://schemas.microsoft.com/office/drawing/2014/main" id="{25BAB212-A096-984F-913B-F9961CF4A26D}"/>
                </a:ext>
              </a:extLst>
            </p:cNvPr>
            <p:cNvSpPr/>
            <p:nvPr/>
          </p:nvSpPr>
          <p:spPr>
            <a:xfrm>
              <a:off x="9091599" y="233171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Ellipse 461">
              <a:extLst>
                <a:ext uri="{FF2B5EF4-FFF2-40B4-BE49-F238E27FC236}">
                  <a16:creationId xmlns:a16="http://schemas.microsoft.com/office/drawing/2014/main" id="{4A595871-6AB6-B748-BADA-86353414FC23}"/>
                </a:ext>
              </a:extLst>
            </p:cNvPr>
            <p:cNvSpPr/>
            <p:nvPr/>
          </p:nvSpPr>
          <p:spPr>
            <a:xfrm>
              <a:off x="9089249" y="287241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Ellipse 462">
              <a:extLst>
                <a:ext uri="{FF2B5EF4-FFF2-40B4-BE49-F238E27FC236}">
                  <a16:creationId xmlns:a16="http://schemas.microsoft.com/office/drawing/2014/main" id="{86046D07-F079-934C-A3BC-7F03C6A7BC25}"/>
                </a:ext>
              </a:extLst>
            </p:cNvPr>
            <p:cNvSpPr/>
            <p:nvPr/>
          </p:nvSpPr>
          <p:spPr>
            <a:xfrm>
              <a:off x="9086896" y="3364995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4" name="Connecteur droit 463">
              <a:extLst>
                <a:ext uri="{FF2B5EF4-FFF2-40B4-BE49-F238E27FC236}">
                  <a16:creationId xmlns:a16="http://schemas.microsoft.com/office/drawing/2014/main" id="{8EC662DC-8835-A942-95BD-D09AC463A127}"/>
                </a:ext>
              </a:extLst>
            </p:cNvPr>
            <p:cNvCxnSpPr>
              <a:cxnSpLocks/>
              <a:stCxn id="462" idx="4"/>
              <a:endCxn id="463" idx="0"/>
            </p:cNvCxnSpPr>
            <p:nvPr/>
          </p:nvCxnSpPr>
          <p:spPr>
            <a:xfrm flipH="1">
              <a:off x="9178568" y="3051115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5" name="Connecteur droit 464">
              <a:extLst>
                <a:ext uri="{FF2B5EF4-FFF2-40B4-BE49-F238E27FC236}">
                  <a16:creationId xmlns:a16="http://schemas.microsoft.com/office/drawing/2014/main" id="{8DC82C7B-9D54-FD4B-BA99-AB964B85F441}"/>
                </a:ext>
              </a:extLst>
            </p:cNvPr>
            <p:cNvCxnSpPr>
              <a:cxnSpLocks/>
              <a:stCxn id="461" idx="4"/>
              <a:endCxn id="462" idx="0"/>
            </p:cNvCxnSpPr>
            <p:nvPr/>
          </p:nvCxnSpPr>
          <p:spPr>
            <a:xfrm flipH="1">
              <a:off x="9180922" y="2510416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6" name="Connecteur droit 465">
              <a:extLst>
                <a:ext uri="{FF2B5EF4-FFF2-40B4-BE49-F238E27FC236}">
                  <a16:creationId xmlns:a16="http://schemas.microsoft.com/office/drawing/2014/main" id="{5C157752-5080-1D47-A5C7-3831010F81B8}"/>
                </a:ext>
              </a:extLst>
            </p:cNvPr>
            <p:cNvCxnSpPr>
              <a:cxnSpLocks/>
              <a:stCxn id="460" idx="4"/>
              <a:endCxn id="461" idx="0"/>
            </p:cNvCxnSpPr>
            <p:nvPr/>
          </p:nvCxnSpPr>
          <p:spPr>
            <a:xfrm flipH="1">
              <a:off x="9183272" y="1935353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7" name="Connecteur droit 466">
              <a:extLst>
                <a:ext uri="{FF2B5EF4-FFF2-40B4-BE49-F238E27FC236}">
                  <a16:creationId xmlns:a16="http://schemas.microsoft.com/office/drawing/2014/main" id="{9EAF2187-3E87-D04D-B591-ACC869CB1E4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69487" y="6081591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8" name="Connecteur droit 467">
              <a:extLst>
                <a:ext uri="{FF2B5EF4-FFF2-40B4-BE49-F238E27FC236}">
                  <a16:creationId xmlns:a16="http://schemas.microsoft.com/office/drawing/2014/main" id="{F0196324-8EC2-AA48-A854-E7BFDED93D5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81328" y="260936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9" name="Ellipse 468">
              <a:extLst>
                <a:ext uri="{FF2B5EF4-FFF2-40B4-BE49-F238E27FC236}">
                  <a16:creationId xmlns:a16="http://schemas.microsoft.com/office/drawing/2014/main" id="{F6FC4116-3D74-8742-8238-79BDBCADD1BD}"/>
                </a:ext>
              </a:extLst>
            </p:cNvPr>
            <p:cNvSpPr/>
            <p:nvPr/>
          </p:nvSpPr>
          <p:spPr>
            <a:xfrm>
              <a:off x="9086895" y="120491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0" name="Connecteur droit 469">
              <a:extLst>
                <a:ext uri="{FF2B5EF4-FFF2-40B4-BE49-F238E27FC236}">
                  <a16:creationId xmlns:a16="http://schemas.microsoft.com/office/drawing/2014/main" id="{40938376-26CD-AD4D-8621-559FC1A88E19}"/>
                </a:ext>
              </a:extLst>
            </p:cNvPr>
            <p:cNvCxnSpPr>
              <a:cxnSpLocks/>
              <a:endCxn id="460" idx="0"/>
            </p:cNvCxnSpPr>
            <p:nvPr/>
          </p:nvCxnSpPr>
          <p:spPr>
            <a:xfrm>
              <a:off x="9180920" y="1372994"/>
              <a:ext cx="4704" cy="3836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1" name="Ellipse 470">
              <a:extLst>
                <a:ext uri="{FF2B5EF4-FFF2-40B4-BE49-F238E27FC236}">
                  <a16:creationId xmlns:a16="http://schemas.microsoft.com/office/drawing/2014/main" id="{2F14D071-65B1-F74C-A9ED-6F0C7A6EE3E5}"/>
                </a:ext>
              </a:extLst>
            </p:cNvPr>
            <p:cNvSpPr/>
            <p:nvPr/>
          </p:nvSpPr>
          <p:spPr>
            <a:xfrm>
              <a:off x="9091599" y="65495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2" name="Connecteur droit 471">
              <a:extLst>
                <a:ext uri="{FF2B5EF4-FFF2-40B4-BE49-F238E27FC236}">
                  <a16:creationId xmlns:a16="http://schemas.microsoft.com/office/drawing/2014/main" id="{A778F05B-5544-4F4C-BBD2-51004FD2BC4D}"/>
                </a:ext>
              </a:extLst>
            </p:cNvPr>
            <p:cNvCxnSpPr>
              <a:cxnSpLocks/>
              <a:stCxn id="471" idx="4"/>
              <a:endCxn id="469" idx="0"/>
            </p:cNvCxnSpPr>
            <p:nvPr/>
          </p:nvCxnSpPr>
          <p:spPr>
            <a:xfrm flipH="1">
              <a:off x="9178568" y="833660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3" name="Connecteur droit 472">
              <a:extLst>
                <a:ext uri="{FF2B5EF4-FFF2-40B4-BE49-F238E27FC236}">
                  <a16:creationId xmlns:a16="http://schemas.microsoft.com/office/drawing/2014/main" id="{33E733D9-506F-004A-BD02-11A4D53726D3}"/>
                </a:ext>
              </a:extLst>
            </p:cNvPr>
            <p:cNvCxnSpPr>
              <a:cxnSpLocks/>
              <a:stCxn id="443" idx="6"/>
              <a:endCxn id="444" idx="2"/>
            </p:cNvCxnSpPr>
            <p:nvPr/>
          </p:nvCxnSpPr>
          <p:spPr>
            <a:xfrm flipV="1">
              <a:off x="8097938" y="741267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Connecteur droit 473">
              <a:extLst>
                <a:ext uri="{FF2B5EF4-FFF2-40B4-BE49-F238E27FC236}">
                  <a16:creationId xmlns:a16="http://schemas.microsoft.com/office/drawing/2014/main" id="{138D53EC-94EC-4243-A6B2-4B6EAE1542B0}"/>
                </a:ext>
              </a:extLst>
            </p:cNvPr>
            <p:cNvCxnSpPr>
              <a:cxnSpLocks/>
              <a:stCxn id="422" idx="6"/>
              <a:endCxn id="469" idx="2"/>
            </p:cNvCxnSpPr>
            <p:nvPr/>
          </p:nvCxnSpPr>
          <p:spPr>
            <a:xfrm>
              <a:off x="8673711" y="1291228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Connecteur droit 474">
              <a:extLst>
                <a:ext uri="{FF2B5EF4-FFF2-40B4-BE49-F238E27FC236}">
                  <a16:creationId xmlns:a16="http://schemas.microsoft.com/office/drawing/2014/main" id="{0730AEFC-284B-BE41-861F-7BFEC93F1980}"/>
                </a:ext>
              </a:extLst>
            </p:cNvPr>
            <p:cNvCxnSpPr>
              <a:cxnSpLocks/>
              <a:stCxn id="327" idx="6"/>
              <a:endCxn id="460" idx="2"/>
            </p:cNvCxnSpPr>
            <p:nvPr/>
          </p:nvCxnSpPr>
          <p:spPr>
            <a:xfrm>
              <a:off x="8680766" y="1842960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6" name="Connecteur droit 475">
              <a:extLst>
                <a:ext uri="{FF2B5EF4-FFF2-40B4-BE49-F238E27FC236}">
                  <a16:creationId xmlns:a16="http://schemas.microsoft.com/office/drawing/2014/main" id="{A023EA48-0696-0A4F-B384-34F7358934D4}"/>
                </a:ext>
              </a:extLst>
            </p:cNvPr>
            <p:cNvCxnSpPr>
              <a:cxnSpLocks/>
              <a:stCxn id="334" idx="6"/>
              <a:endCxn id="461" idx="2"/>
            </p:cNvCxnSpPr>
            <p:nvPr/>
          </p:nvCxnSpPr>
          <p:spPr>
            <a:xfrm>
              <a:off x="8678416" y="2418021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7" name="Connecteur droit 476">
              <a:extLst>
                <a:ext uri="{FF2B5EF4-FFF2-40B4-BE49-F238E27FC236}">
                  <a16:creationId xmlns:a16="http://schemas.microsoft.com/office/drawing/2014/main" id="{B102529C-C741-394C-9ACE-5085FCF438D9}"/>
                </a:ext>
              </a:extLst>
            </p:cNvPr>
            <p:cNvCxnSpPr>
              <a:cxnSpLocks/>
              <a:stCxn id="341" idx="6"/>
              <a:endCxn id="462" idx="2"/>
            </p:cNvCxnSpPr>
            <p:nvPr/>
          </p:nvCxnSpPr>
          <p:spPr>
            <a:xfrm>
              <a:off x="8676065" y="2958721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8" name="Connecteur droit 477">
              <a:extLst>
                <a:ext uri="{FF2B5EF4-FFF2-40B4-BE49-F238E27FC236}">
                  <a16:creationId xmlns:a16="http://schemas.microsoft.com/office/drawing/2014/main" id="{6BB879A7-9A47-4F4D-9A00-CCC6A1E1971D}"/>
                </a:ext>
              </a:extLst>
            </p:cNvPr>
            <p:cNvCxnSpPr>
              <a:cxnSpLocks/>
              <a:stCxn id="348" idx="6"/>
              <a:endCxn id="463" idx="2"/>
            </p:cNvCxnSpPr>
            <p:nvPr/>
          </p:nvCxnSpPr>
          <p:spPr>
            <a:xfrm>
              <a:off x="8673713" y="3451306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9" name="Ellipse 478">
              <a:extLst>
                <a:ext uri="{FF2B5EF4-FFF2-40B4-BE49-F238E27FC236}">
                  <a16:creationId xmlns:a16="http://schemas.microsoft.com/office/drawing/2014/main" id="{38EB6A1C-CE79-B944-94BC-8F8CC79490B9}"/>
                </a:ext>
              </a:extLst>
            </p:cNvPr>
            <p:cNvSpPr/>
            <p:nvPr/>
          </p:nvSpPr>
          <p:spPr>
            <a:xfrm>
              <a:off x="5175318" y="386818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Ellipse 479">
              <a:extLst>
                <a:ext uri="{FF2B5EF4-FFF2-40B4-BE49-F238E27FC236}">
                  <a16:creationId xmlns:a16="http://schemas.microsoft.com/office/drawing/2014/main" id="{EA3CEEED-A996-544B-A60A-503DC4900D5B}"/>
                </a:ext>
              </a:extLst>
            </p:cNvPr>
            <p:cNvSpPr/>
            <p:nvPr/>
          </p:nvSpPr>
          <p:spPr>
            <a:xfrm>
              <a:off x="5722110" y="386876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Ellipse 480">
              <a:extLst>
                <a:ext uri="{FF2B5EF4-FFF2-40B4-BE49-F238E27FC236}">
                  <a16:creationId xmlns:a16="http://schemas.microsoft.com/office/drawing/2014/main" id="{1733334C-CDE5-BE40-9F10-F3867F3E4F09}"/>
                </a:ext>
              </a:extLst>
            </p:cNvPr>
            <p:cNvSpPr/>
            <p:nvPr/>
          </p:nvSpPr>
          <p:spPr>
            <a:xfrm>
              <a:off x="6270270" y="386838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Ellipse 481">
              <a:extLst>
                <a:ext uri="{FF2B5EF4-FFF2-40B4-BE49-F238E27FC236}">
                  <a16:creationId xmlns:a16="http://schemas.microsoft.com/office/drawing/2014/main" id="{B553680B-C594-8E40-83C7-F621E769F7DF}"/>
                </a:ext>
              </a:extLst>
            </p:cNvPr>
            <p:cNvSpPr/>
            <p:nvPr/>
          </p:nvSpPr>
          <p:spPr>
            <a:xfrm>
              <a:off x="6782918" y="386838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Ellipse 482">
              <a:extLst>
                <a:ext uri="{FF2B5EF4-FFF2-40B4-BE49-F238E27FC236}">
                  <a16:creationId xmlns:a16="http://schemas.microsoft.com/office/drawing/2014/main" id="{F2FEF018-AE11-8840-96A2-71D82F2DFAC4}"/>
                </a:ext>
              </a:extLst>
            </p:cNvPr>
            <p:cNvSpPr/>
            <p:nvPr/>
          </p:nvSpPr>
          <p:spPr>
            <a:xfrm>
              <a:off x="7334579" y="386490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Ellipse 483">
              <a:extLst>
                <a:ext uri="{FF2B5EF4-FFF2-40B4-BE49-F238E27FC236}">
                  <a16:creationId xmlns:a16="http://schemas.microsoft.com/office/drawing/2014/main" id="{283717D2-243D-5548-992F-16B4845AD414}"/>
                </a:ext>
              </a:extLst>
            </p:cNvPr>
            <p:cNvSpPr/>
            <p:nvPr/>
          </p:nvSpPr>
          <p:spPr>
            <a:xfrm>
              <a:off x="7904009" y="386434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Ellipse 484">
              <a:extLst>
                <a:ext uri="{FF2B5EF4-FFF2-40B4-BE49-F238E27FC236}">
                  <a16:creationId xmlns:a16="http://schemas.microsoft.com/office/drawing/2014/main" id="{E2AC52E9-043D-E243-8631-84938EE3512A}"/>
                </a:ext>
              </a:extLst>
            </p:cNvPr>
            <p:cNvSpPr/>
            <p:nvPr/>
          </p:nvSpPr>
          <p:spPr>
            <a:xfrm>
              <a:off x="8484485" y="3861303"/>
              <a:ext cx="183345" cy="178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6" name="Connecteur droit 485">
              <a:extLst>
                <a:ext uri="{FF2B5EF4-FFF2-40B4-BE49-F238E27FC236}">
                  <a16:creationId xmlns:a16="http://schemas.microsoft.com/office/drawing/2014/main" id="{C81E6BB4-20E0-EE4F-8A7E-0B115B41A1D8}"/>
                </a:ext>
              </a:extLst>
            </p:cNvPr>
            <p:cNvCxnSpPr>
              <a:cxnSpLocks/>
              <a:stCxn id="479" idx="6"/>
              <a:endCxn id="480" idx="2"/>
            </p:cNvCxnSpPr>
            <p:nvPr/>
          </p:nvCxnSpPr>
          <p:spPr>
            <a:xfrm>
              <a:off x="5358662" y="3957540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7" name="Connecteur droit 486">
              <a:extLst>
                <a:ext uri="{FF2B5EF4-FFF2-40B4-BE49-F238E27FC236}">
                  <a16:creationId xmlns:a16="http://schemas.microsoft.com/office/drawing/2014/main" id="{D3F74A33-4537-FB4D-8332-C4075542640C}"/>
                </a:ext>
              </a:extLst>
            </p:cNvPr>
            <p:cNvCxnSpPr>
              <a:cxnSpLocks/>
              <a:stCxn id="484" idx="6"/>
              <a:endCxn id="485" idx="2"/>
            </p:cNvCxnSpPr>
            <p:nvPr/>
          </p:nvCxnSpPr>
          <p:spPr>
            <a:xfrm flipV="1">
              <a:off x="8087352" y="3950654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8" name="Connecteur droit 487">
              <a:extLst>
                <a:ext uri="{FF2B5EF4-FFF2-40B4-BE49-F238E27FC236}">
                  <a16:creationId xmlns:a16="http://schemas.microsoft.com/office/drawing/2014/main" id="{1F933398-8E05-824A-98B3-FFEA615F2E8D}"/>
                </a:ext>
              </a:extLst>
            </p:cNvPr>
            <p:cNvCxnSpPr>
              <a:cxnSpLocks/>
              <a:stCxn id="483" idx="6"/>
              <a:endCxn id="484" idx="2"/>
            </p:cNvCxnSpPr>
            <p:nvPr/>
          </p:nvCxnSpPr>
          <p:spPr>
            <a:xfrm flipV="1">
              <a:off x="7517923" y="3953696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9" name="Connecteur droit 488">
              <a:extLst>
                <a:ext uri="{FF2B5EF4-FFF2-40B4-BE49-F238E27FC236}">
                  <a16:creationId xmlns:a16="http://schemas.microsoft.com/office/drawing/2014/main" id="{C2D2E8D6-98F7-3441-B3E2-95F27440F70D}"/>
                </a:ext>
              </a:extLst>
            </p:cNvPr>
            <p:cNvCxnSpPr>
              <a:cxnSpLocks/>
              <a:stCxn id="482" idx="6"/>
              <a:endCxn id="483" idx="2"/>
            </p:cNvCxnSpPr>
            <p:nvPr/>
          </p:nvCxnSpPr>
          <p:spPr>
            <a:xfrm flipV="1">
              <a:off x="6966263" y="3954260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0" name="Connecteur droit 489">
              <a:extLst>
                <a:ext uri="{FF2B5EF4-FFF2-40B4-BE49-F238E27FC236}">
                  <a16:creationId xmlns:a16="http://schemas.microsoft.com/office/drawing/2014/main" id="{F5A6E115-05A0-724F-BBD4-0971FD3109E6}"/>
                </a:ext>
              </a:extLst>
            </p:cNvPr>
            <p:cNvCxnSpPr>
              <a:cxnSpLocks/>
              <a:stCxn id="481" idx="6"/>
              <a:endCxn id="482" idx="2"/>
            </p:cNvCxnSpPr>
            <p:nvPr/>
          </p:nvCxnSpPr>
          <p:spPr>
            <a:xfrm>
              <a:off x="6453614" y="3957735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1" name="Connecteur droit 490">
              <a:extLst>
                <a:ext uri="{FF2B5EF4-FFF2-40B4-BE49-F238E27FC236}">
                  <a16:creationId xmlns:a16="http://schemas.microsoft.com/office/drawing/2014/main" id="{C9012000-2DB0-AD40-B6C7-B804D3F46784}"/>
                </a:ext>
              </a:extLst>
            </p:cNvPr>
            <p:cNvCxnSpPr>
              <a:cxnSpLocks/>
              <a:stCxn id="480" idx="6"/>
              <a:endCxn id="481" idx="2"/>
            </p:cNvCxnSpPr>
            <p:nvPr/>
          </p:nvCxnSpPr>
          <p:spPr>
            <a:xfrm flipV="1">
              <a:off x="5905455" y="3957735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2" name="Connecteur droit 491">
              <a:extLst>
                <a:ext uri="{FF2B5EF4-FFF2-40B4-BE49-F238E27FC236}">
                  <a16:creationId xmlns:a16="http://schemas.microsoft.com/office/drawing/2014/main" id="{61B65F3E-0BDE-F64F-9BA3-5ECB333CA19B}"/>
                </a:ext>
              </a:extLst>
            </p:cNvPr>
            <p:cNvCxnSpPr>
              <a:cxnSpLocks/>
            </p:cNvCxnSpPr>
            <p:nvPr/>
          </p:nvCxnSpPr>
          <p:spPr>
            <a:xfrm>
              <a:off x="4816574" y="3956960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3" name="Connecteur droit 492">
              <a:extLst>
                <a:ext uri="{FF2B5EF4-FFF2-40B4-BE49-F238E27FC236}">
                  <a16:creationId xmlns:a16="http://schemas.microsoft.com/office/drawing/2014/main" id="{9CC71622-49CA-634D-A747-CD821E3D2871}"/>
                </a:ext>
              </a:extLst>
            </p:cNvPr>
            <p:cNvCxnSpPr>
              <a:cxnSpLocks/>
            </p:cNvCxnSpPr>
            <p:nvPr/>
          </p:nvCxnSpPr>
          <p:spPr>
            <a:xfrm>
              <a:off x="10459091" y="3944508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4" name="Ellipse 493">
              <a:extLst>
                <a:ext uri="{FF2B5EF4-FFF2-40B4-BE49-F238E27FC236}">
                  <a16:creationId xmlns:a16="http://schemas.microsoft.com/office/drawing/2014/main" id="{6FAAC5F1-969D-E94A-A929-B6517764BD41}"/>
                </a:ext>
              </a:extLst>
            </p:cNvPr>
            <p:cNvSpPr/>
            <p:nvPr/>
          </p:nvSpPr>
          <p:spPr>
            <a:xfrm>
              <a:off x="9081014" y="386434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5" name="Connecteur droit 494">
              <a:extLst>
                <a:ext uri="{FF2B5EF4-FFF2-40B4-BE49-F238E27FC236}">
                  <a16:creationId xmlns:a16="http://schemas.microsoft.com/office/drawing/2014/main" id="{1A0A8B02-2EBA-6144-A1FF-971E6554E6BA}"/>
                </a:ext>
              </a:extLst>
            </p:cNvPr>
            <p:cNvCxnSpPr>
              <a:cxnSpLocks/>
              <a:stCxn id="485" idx="6"/>
              <a:endCxn id="494" idx="2"/>
            </p:cNvCxnSpPr>
            <p:nvPr/>
          </p:nvCxnSpPr>
          <p:spPr>
            <a:xfrm>
              <a:off x="8667831" y="3950654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6" name="Ellipse 495">
              <a:extLst>
                <a:ext uri="{FF2B5EF4-FFF2-40B4-BE49-F238E27FC236}">
                  <a16:creationId xmlns:a16="http://schemas.microsoft.com/office/drawing/2014/main" id="{E5682CC2-E19A-8547-B46A-3182C682BE01}"/>
                </a:ext>
              </a:extLst>
            </p:cNvPr>
            <p:cNvSpPr/>
            <p:nvPr/>
          </p:nvSpPr>
          <p:spPr>
            <a:xfrm>
              <a:off x="5175317" y="438540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Ellipse 496">
              <a:extLst>
                <a:ext uri="{FF2B5EF4-FFF2-40B4-BE49-F238E27FC236}">
                  <a16:creationId xmlns:a16="http://schemas.microsoft.com/office/drawing/2014/main" id="{FEDED6E9-F8B7-974D-9EFF-4282AB340B82}"/>
                </a:ext>
              </a:extLst>
            </p:cNvPr>
            <p:cNvSpPr/>
            <p:nvPr/>
          </p:nvSpPr>
          <p:spPr>
            <a:xfrm>
              <a:off x="5722109" y="438598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Ellipse 497">
              <a:extLst>
                <a:ext uri="{FF2B5EF4-FFF2-40B4-BE49-F238E27FC236}">
                  <a16:creationId xmlns:a16="http://schemas.microsoft.com/office/drawing/2014/main" id="{9D20C243-DD1B-3345-A3AA-5FA6AEF3E209}"/>
                </a:ext>
              </a:extLst>
            </p:cNvPr>
            <p:cNvSpPr/>
            <p:nvPr/>
          </p:nvSpPr>
          <p:spPr>
            <a:xfrm>
              <a:off x="6270269" y="438559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Ellipse 498">
              <a:extLst>
                <a:ext uri="{FF2B5EF4-FFF2-40B4-BE49-F238E27FC236}">
                  <a16:creationId xmlns:a16="http://schemas.microsoft.com/office/drawing/2014/main" id="{FD501E4E-97FC-324D-8C6E-6FFF2621C186}"/>
                </a:ext>
              </a:extLst>
            </p:cNvPr>
            <p:cNvSpPr/>
            <p:nvPr/>
          </p:nvSpPr>
          <p:spPr>
            <a:xfrm>
              <a:off x="6782917" y="438559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Ellipse 499">
              <a:extLst>
                <a:ext uri="{FF2B5EF4-FFF2-40B4-BE49-F238E27FC236}">
                  <a16:creationId xmlns:a16="http://schemas.microsoft.com/office/drawing/2014/main" id="{20EBBE25-38A6-834A-868F-B077A1F94473}"/>
                </a:ext>
              </a:extLst>
            </p:cNvPr>
            <p:cNvSpPr/>
            <p:nvPr/>
          </p:nvSpPr>
          <p:spPr>
            <a:xfrm>
              <a:off x="7334577" y="438212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Ellipse 500">
              <a:extLst>
                <a:ext uri="{FF2B5EF4-FFF2-40B4-BE49-F238E27FC236}">
                  <a16:creationId xmlns:a16="http://schemas.microsoft.com/office/drawing/2014/main" id="{ED94B0C9-B8C8-6C49-BB8E-67B427C721F7}"/>
                </a:ext>
              </a:extLst>
            </p:cNvPr>
            <p:cNvSpPr/>
            <p:nvPr/>
          </p:nvSpPr>
          <p:spPr>
            <a:xfrm>
              <a:off x="7904008" y="438155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Ellipse 501">
              <a:extLst>
                <a:ext uri="{FF2B5EF4-FFF2-40B4-BE49-F238E27FC236}">
                  <a16:creationId xmlns:a16="http://schemas.microsoft.com/office/drawing/2014/main" id="{3A3EB8D4-DE00-6D41-ADA3-51A745217713}"/>
                </a:ext>
              </a:extLst>
            </p:cNvPr>
            <p:cNvSpPr/>
            <p:nvPr/>
          </p:nvSpPr>
          <p:spPr>
            <a:xfrm>
              <a:off x="8484484" y="437851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3" name="Connecteur droit 502">
              <a:extLst>
                <a:ext uri="{FF2B5EF4-FFF2-40B4-BE49-F238E27FC236}">
                  <a16:creationId xmlns:a16="http://schemas.microsoft.com/office/drawing/2014/main" id="{FB398774-F66E-294C-A863-9FEF32C6603F}"/>
                </a:ext>
              </a:extLst>
            </p:cNvPr>
            <p:cNvCxnSpPr>
              <a:cxnSpLocks/>
              <a:stCxn id="496" idx="6"/>
              <a:endCxn id="497" idx="2"/>
            </p:cNvCxnSpPr>
            <p:nvPr/>
          </p:nvCxnSpPr>
          <p:spPr>
            <a:xfrm>
              <a:off x="5358661" y="4474753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4" name="Connecteur droit 503">
              <a:extLst>
                <a:ext uri="{FF2B5EF4-FFF2-40B4-BE49-F238E27FC236}">
                  <a16:creationId xmlns:a16="http://schemas.microsoft.com/office/drawing/2014/main" id="{27DF9096-AAE7-CE41-ABDB-DB2A97BC6546}"/>
                </a:ext>
              </a:extLst>
            </p:cNvPr>
            <p:cNvCxnSpPr>
              <a:cxnSpLocks/>
              <a:stCxn id="501" idx="6"/>
              <a:endCxn id="502" idx="2"/>
            </p:cNvCxnSpPr>
            <p:nvPr/>
          </p:nvCxnSpPr>
          <p:spPr>
            <a:xfrm flipV="1">
              <a:off x="8087351" y="4467868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5" name="Connecteur droit 504">
              <a:extLst>
                <a:ext uri="{FF2B5EF4-FFF2-40B4-BE49-F238E27FC236}">
                  <a16:creationId xmlns:a16="http://schemas.microsoft.com/office/drawing/2014/main" id="{10617199-1EE6-264F-8B20-1390579B18F6}"/>
                </a:ext>
              </a:extLst>
            </p:cNvPr>
            <p:cNvCxnSpPr>
              <a:cxnSpLocks/>
              <a:stCxn id="500" idx="6"/>
              <a:endCxn id="501" idx="2"/>
            </p:cNvCxnSpPr>
            <p:nvPr/>
          </p:nvCxnSpPr>
          <p:spPr>
            <a:xfrm flipV="1">
              <a:off x="7517922" y="4470910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6" name="Connecteur droit 505">
              <a:extLst>
                <a:ext uri="{FF2B5EF4-FFF2-40B4-BE49-F238E27FC236}">
                  <a16:creationId xmlns:a16="http://schemas.microsoft.com/office/drawing/2014/main" id="{21B1D265-794C-0348-A97F-A51E93F6AD25}"/>
                </a:ext>
              </a:extLst>
            </p:cNvPr>
            <p:cNvCxnSpPr>
              <a:cxnSpLocks/>
              <a:stCxn id="499" idx="6"/>
              <a:endCxn id="500" idx="2"/>
            </p:cNvCxnSpPr>
            <p:nvPr/>
          </p:nvCxnSpPr>
          <p:spPr>
            <a:xfrm flipV="1">
              <a:off x="6966262" y="4471473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7" name="Connecteur droit 506">
              <a:extLst>
                <a:ext uri="{FF2B5EF4-FFF2-40B4-BE49-F238E27FC236}">
                  <a16:creationId xmlns:a16="http://schemas.microsoft.com/office/drawing/2014/main" id="{1E1CC336-725A-C64B-B2DC-13B748C5D72E}"/>
                </a:ext>
              </a:extLst>
            </p:cNvPr>
            <p:cNvCxnSpPr>
              <a:cxnSpLocks/>
              <a:stCxn id="498" idx="6"/>
              <a:endCxn id="499" idx="2"/>
            </p:cNvCxnSpPr>
            <p:nvPr/>
          </p:nvCxnSpPr>
          <p:spPr>
            <a:xfrm>
              <a:off x="6453613" y="4474949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8" name="Connecteur droit 507">
              <a:extLst>
                <a:ext uri="{FF2B5EF4-FFF2-40B4-BE49-F238E27FC236}">
                  <a16:creationId xmlns:a16="http://schemas.microsoft.com/office/drawing/2014/main" id="{7CA13BBC-A698-FC41-8BE2-3229064B3429}"/>
                </a:ext>
              </a:extLst>
            </p:cNvPr>
            <p:cNvCxnSpPr>
              <a:cxnSpLocks/>
              <a:stCxn id="497" idx="6"/>
              <a:endCxn id="498" idx="2"/>
            </p:cNvCxnSpPr>
            <p:nvPr/>
          </p:nvCxnSpPr>
          <p:spPr>
            <a:xfrm flipV="1">
              <a:off x="5905454" y="4474949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9" name="Connecteur droit 508">
              <a:extLst>
                <a:ext uri="{FF2B5EF4-FFF2-40B4-BE49-F238E27FC236}">
                  <a16:creationId xmlns:a16="http://schemas.microsoft.com/office/drawing/2014/main" id="{07BE99BD-21A3-6E47-AF68-7489FD9737D0}"/>
                </a:ext>
              </a:extLst>
            </p:cNvPr>
            <p:cNvCxnSpPr/>
            <p:nvPr/>
          </p:nvCxnSpPr>
          <p:spPr>
            <a:xfrm>
              <a:off x="4816573" y="4474173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0" name="Connecteur droit 509">
              <a:extLst>
                <a:ext uri="{FF2B5EF4-FFF2-40B4-BE49-F238E27FC236}">
                  <a16:creationId xmlns:a16="http://schemas.microsoft.com/office/drawing/2014/main" id="{7E3A4828-8510-FD47-A8DC-0D3674CB6220}"/>
                </a:ext>
              </a:extLst>
            </p:cNvPr>
            <p:cNvCxnSpPr/>
            <p:nvPr/>
          </p:nvCxnSpPr>
          <p:spPr>
            <a:xfrm>
              <a:off x="10459090" y="4461722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1" name="Ellipse 510">
              <a:extLst>
                <a:ext uri="{FF2B5EF4-FFF2-40B4-BE49-F238E27FC236}">
                  <a16:creationId xmlns:a16="http://schemas.microsoft.com/office/drawing/2014/main" id="{BF5387F4-1A10-E54A-AF82-15C9CB6D92AE}"/>
                </a:ext>
              </a:extLst>
            </p:cNvPr>
            <p:cNvSpPr/>
            <p:nvPr/>
          </p:nvSpPr>
          <p:spPr>
            <a:xfrm>
              <a:off x="9081013" y="438155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2" name="Connecteur droit 511">
              <a:extLst>
                <a:ext uri="{FF2B5EF4-FFF2-40B4-BE49-F238E27FC236}">
                  <a16:creationId xmlns:a16="http://schemas.microsoft.com/office/drawing/2014/main" id="{3B6E6A35-DBB6-CB46-BE78-71E908BD7E97}"/>
                </a:ext>
              </a:extLst>
            </p:cNvPr>
            <p:cNvCxnSpPr>
              <a:cxnSpLocks/>
              <a:stCxn id="502" idx="6"/>
              <a:endCxn id="511" idx="2"/>
            </p:cNvCxnSpPr>
            <p:nvPr/>
          </p:nvCxnSpPr>
          <p:spPr>
            <a:xfrm>
              <a:off x="8667830" y="4467868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3" name="Connecteur droit 512">
              <a:extLst>
                <a:ext uri="{FF2B5EF4-FFF2-40B4-BE49-F238E27FC236}">
                  <a16:creationId xmlns:a16="http://schemas.microsoft.com/office/drawing/2014/main" id="{0710BD0C-9F8F-D748-AA04-D86B29F4497A}"/>
                </a:ext>
              </a:extLst>
            </p:cNvPr>
            <p:cNvCxnSpPr>
              <a:cxnSpLocks/>
              <a:stCxn id="342" idx="4"/>
              <a:endCxn id="479" idx="0"/>
            </p:cNvCxnSpPr>
            <p:nvPr/>
          </p:nvCxnSpPr>
          <p:spPr>
            <a:xfrm flipH="1">
              <a:off x="5266991" y="3547543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4" name="Connecteur droit 513">
              <a:extLst>
                <a:ext uri="{FF2B5EF4-FFF2-40B4-BE49-F238E27FC236}">
                  <a16:creationId xmlns:a16="http://schemas.microsoft.com/office/drawing/2014/main" id="{05AB6EB8-1910-6749-989D-426FF3E5458E}"/>
                </a:ext>
              </a:extLst>
            </p:cNvPr>
            <p:cNvCxnSpPr>
              <a:cxnSpLocks/>
              <a:stCxn id="343" idx="4"/>
              <a:endCxn id="480" idx="0"/>
            </p:cNvCxnSpPr>
            <p:nvPr/>
          </p:nvCxnSpPr>
          <p:spPr>
            <a:xfrm flipH="1">
              <a:off x="5813783" y="3548123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5" name="Connecteur droit 514">
              <a:extLst>
                <a:ext uri="{FF2B5EF4-FFF2-40B4-BE49-F238E27FC236}">
                  <a16:creationId xmlns:a16="http://schemas.microsoft.com/office/drawing/2014/main" id="{04582EB2-3845-9C43-BCD7-E208915571D7}"/>
                </a:ext>
              </a:extLst>
            </p:cNvPr>
            <p:cNvCxnSpPr>
              <a:cxnSpLocks/>
              <a:stCxn id="344" idx="4"/>
              <a:endCxn id="481" idx="0"/>
            </p:cNvCxnSpPr>
            <p:nvPr/>
          </p:nvCxnSpPr>
          <p:spPr>
            <a:xfrm flipH="1">
              <a:off x="6361944" y="3547738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6" name="Connecteur droit 515">
              <a:extLst>
                <a:ext uri="{FF2B5EF4-FFF2-40B4-BE49-F238E27FC236}">
                  <a16:creationId xmlns:a16="http://schemas.microsoft.com/office/drawing/2014/main" id="{1F973779-7DB8-3440-8F3C-CD80FB6E6ED0}"/>
                </a:ext>
              </a:extLst>
            </p:cNvPr>
            <p:cNvCxnSpPr>
              <a:cxnSpLocks/>
              <a:stCxn id="345" idx="4"/>
              <a:endCxn id="482" idx="0"/>
            </p:cNvCxnSpPr>
            <p:nvPr/>
          </p:nvCxnSpPr>
          <p:spPr>
            <a:xfrm flipH="1">
              <a:off x="6874591" y="3547738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7" name="Connecteur droit 516">
              <a:extLst>
                <a:ext uri="{FF2B5EF4-FFF2-40B4-BE49-F238E27FC236}">
                  <a16:creationId xmlns:a16="http://schemas.microsoft.com/office/drawing/2014/main" id="{933CA1E3-0666-5945-96AF-8EEC1B8C0A82}"/>
                </a:ext>
              </a:extLst>
            </p:cNvPr>
            <p:cNvCxnSpPr>
              <a:cxnSpLocks/>
              <a:stCxn id="346" idx="4"/>
              <a:endCxn id="483" idx="0"/>
            </p:cNvCxnSpPr>
            <p:nvPr/>
          </p:nvCxnSpPr>
          <p:spPr>
            <a:xfrm flipH="1">
              <a:off x="7426251" y="3544264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8" name="Connecteur droit 517">
              <a:extLst>
                <a:ext uri="{FF2B5EF4-FFF2-40B4-BE49-F238E27FC236}">
                  <a16:creationId xmlns:a16="http://schemas.microsoft.com/office/drawing/2014/main" id="{367E4F8A-E4D3-854C-82AC-EE5D42ED136C}"/>
                </a:ext>
              </a:extLst>
            </p:cNvPr>
            <p:cNvCxnSpPr>
              <a:cxnSpLocks/>
              <a:stCxn id="347" idx="4"/>
              <a:endCxn id="484" idx="0"/>
            </p:cNvCxnSpPr>
            <p:nvPr/>
          </p:nvCxnSpPr>
          <p:spPr>
            <a:xfrm flipH="1">
              <a:off x="7995681" y="3543699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9" name="Connecteur droit 518">
              <a:extLst>
                <a:ext uri="{FF2B5EF4-FFF2-40B4-BE49-F238E27FC236}">
                  <a16:creationId xmlns:a16="http://schemas.microsoft.com/office/drawing/2014/main" id="{7917F9E1-0137-064A-9B93-9B8A5F43321B}"/>
                </a:ext>
              </a:extLst>
            </p:cNvPr>
            <p:cNvCxnSpPr>
              <a:cxnSpLocks/>
              <a:stCxn id="348" idx="4"/>
              <a:endCxn id="485" idx="0"/>
            </p:cNvCxnSpPr>
            <p:nvPr/>
          </p:nvCxnSpPr>
          <p:spPr>
            <a:xfrm flipH="1">
              <a:off x="8576159" y="3540659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0" name="Connecteur droit 519">
              <a:extLst>
                <a:ext uri="{FF2B5EF4-FFF2-40B4-BE49-F238E27FC236}">
                  <a16:creationId xmlns:a16="http://schemas.microsoft.com/office/drawing/2014/main" id="{C77774E3-4D3F-474D-9C64-4C22467B17EF}"/>
                </a:ext>
              </a:extLst>
            </p:cNvPr>
            <p:cNvCxnSpPr>
              <a:cxnSpLocks/>
              <a:stCxn id="463" idx="4"/>
              <a:endCxn id="494" idx="0"/>
            </p:cNvCxnSpPr>
            <p:nvPr/>
          </p:nvCxnSpPr>
          <p:spPr>
            <a:xfrm flipH="1">
              <a:off x="9172688" y="3543699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1" name="Connecteur droit 520">
              <a:extLst>
                <a:ext uri="{FF2B5EF4-FFF2-40B4-BE49-F238E27FC236}">
                  <a16:creationId xmlns:a16="http://schemas.microsoft.com/office/drawing/2014/main" id="{225DF00C-7669-2C46-A11E-9430F7B6EC0E}"/>
                </a:ext>
              </a:extLst>
            </p:cNvPr>
            <p:cNvCxnSpPr>
              <a:cxnSpLocks/>
              <a:stCxn id="494" idx="4"/>
              <a:endCxn id="511" idx="0"/>
            </p:cNvCxnSpPr>
            <p:nvPr/>
          </p:nvCxnSpPr>
          <p:spPr>
            <a:xfrm flipH="1">
              <a:off x="9172687" y="4043048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2" name="Connecteur droit 521">
              <a:extLst>
                <a:ext uri="{FF2B5EF4-FFF2-40B4-BE49-F238E27FC236}">
                  <a16:creationId xmlns:a16="http://schemas.microsoft.com/office/drawing/2014/main" id="{8C423D66-67A8-0D4C-B1E8-B2EB27A643B6}"/>
                </a:ext>
              </a:extLst>
            </p:cNvPr>
            <p:cNvCxnSpPr>
              <a:cxnSpLocks/>
              <a:stCxn id="485" idx="4"/>
              <a:endCxn id="502" idx="0"/>
            </p:cNvCxnSpPr>
            <p:nvPr/>
          </p:nvCxnSpPr>
          <p:spPr>
            <a:xfrm flipH="1">
              <a:off x="8576158" y="4040007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3" name="Connecteur droit 522">
              <a:extLst>
                <a:ext uri="{FF2B5EF4-FFF2-40B4-BE49-F238E27FC236}">
                  <a16:creationId xmlns:a16="http://schemas.microsoft.com/office/drawing/2014/main" id="{656546D6-D4D9-E442-A157-ABB72151B43B}"/>
                </a:ext>
              </a:extLst>
            </p:cNvPr>
            <p:cNvCxnSpPr>
              <a:cxnSpLocks/>
              <a:stCxn id="484" idx="4"/>
              <a:endCxn id="501" idx="0"/>
            </p:cNvCxnSpPr>
            <p:nvPr/>
          </p:nvCxnSpPr>
          <p:spPr>
            <a:xfrm flipH="1">
              <a:off x="7995680" y="4043048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4" name="Connecteur droit 523">
              <a:extLst>
                <a:ext uri="{FF2B5EF4-FFF2-40B4-BE49-F238E27FC236}">
                  <a16:creationId xmlns:a16="http://schemas.microsoft.com/office/drawing/2014/main" id="{4CEDCFDF-4135-624D-ADC2-B18AF5D9C615}"/>
                </a:ext>
              </a:extLst>
            </p:cNvPr>
            <p:cNvCxnSpPr>
              <a:cxnSpLocks/>
              <a:stCxn id="483" idx="4"/>
              <a:endCxn id="500" idx="0"/>
            </p:cNvCxnSpPr>
            <p:nvPr/>
          </p:nvCxnSpPr>
          <p:spPr>
            <a:xfrm flipH="1">
              <a:off x="7426250" y="4043613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5" name="Connecteur droit 524">
              <a:extLst>
                <a:ext uri="{FF2B5EF4-FFF2-40B4-BE49-F238E27FC236}">
                  <a16:creationId xmlns:a16="http://schemas.microsoft.com/office/drawing/2014/main" id="{88E4FD9F-2722-A54D-A7BE-5522DF2EDDD2}"/>
                </a:ext>
              </a:extLst>
            </p:cNvPr>
            <p:cNvCxnSpPr>
              <a:cxnSpLocks/>
              <a:stCxn id="482" idx="4"/>
              <a:endCxn id="499" idx="0"/>
            </p:cNvCxnSpPr>
            <p:nvPr/>
          </p:nvCxnSpPr>
          <p:spPr>
            <a:xfrm flipH="1">
              <a:off x="6874590" y="4047088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6" name="Connecteur droit 525">
              <a:extLst>
                <a:ext uri="{FF2B5EF4-FFF2-40B4-BE49-F238E27FC236}">
                  <a16:creationId xmlns:a16="http://schemas.microsoft.com/office/drawing/2014/main" id="{9AF5218E-DD84-3A43-B24D-F94E77065FD5}"/>
                </a:ext>
              </a:extLst>
            </p:cNvPr>
            <p:cNvCxnSpPr>
              <a:cxnSpLocks/>
              <a:stCxn id="481" idx="4"/>
              <a:endCxn id="498" idx="0"/>
            </p:cNvCxnSpPr>
            <p:nvPr/>
          </p:nvCxnSpPr>
          <p:spPr>
            <a:xfrm flipH="1">
              <a:off x="6361943" y="4047088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7" name="Connecteur droit 526">
              <a:extLst>
                <a:ext uri="{FF2B5EF4-FFF2-40B4-BE49-F238E27FC236}">
                  <a16:creationId xmlns:a16="http://schemas.microsoft.com/office/drawing/2014/main" id="{7F058902-5BAF-0440-9936-01413E13984A}"/>
                </a:ext>
              </a:extLst>
            </p:cNvPr>
            <p:cNvCxnSpPr>
              <a:cxnSpLocks/>
              <a:stCxn id="480" idx="4"/>
              <a:endCxn id="497" idx="0"/>
            </p:cNvCxnSpPr>
            <p:nvPr/>
          </p:nvCxnSpPr>
          <p:spPr>
            <a:xfrm flipH="1">
              <a:off x="5813782" y="4047472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Connecteur droit 527">
              <a:extLst>
                <a:ext uri="{FF2B5EF4-FFF2-40B4-BE49-F238E27FC236}">
                  <a16:creationId xmlns:a16="http://schemas.microsoft.com/office/drawing/2014/main" id="{0210D2AD-C746-C249-BE0A-5F38103CB5FF}"/>
                </a:ext>
              </a:extLst>
            </p:cNvPr>
            <p:cNvCxnSpPr>
              <a:cxnSpLocks/>
              <a:stCxn id="479" idx="4"/>
              <a:endCxn id="496" idx="0"/>
            </p:cNvCxnSpPr>
            <p:nvPr/>
          </p:nvCxnSpPr>
          <p:spPr>
            <a:xfrm flipH="1">
              <a:off x="5266990" y="4046892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9" name="Ellipse 528">
              <a:extLst>
                <a:ext uri="{FF2B5EF4-FFF2-40B4-BE49-F238E27FC236}">
                  <a16:creationId xmlns:a16="http://schemas.microsoft.com/office/drawing/2014/main" id="{5A3EFB5B-E655-D343-9805-B0C840F21A5C}"/>
                </a:ext>
              </a:extLst>
            </p:cNvPr>
            <p:cNvSpPr/>
            <p:nvPr/>
          </p:nvSpPr>
          <p:spPr>
            <a:xfrm>
              <a:off x="9683666" y="1754442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Ellipse 529">
              <a:extLst>
                <a:ext uri="{FF2B5EF4-FFF2-40B4-BE49-F238E27FC236}">
                  <a16:creationId xmlns:a16="http://schemas.microsoft.com/office/drawing/2014/main" id="{21370EDB-3391-4640-B816-14F7E0D4EDB1}"/>
                </a:ext>
              </a:extLst>
            </p:cNvPr>
            <p:cNvSpPr/>
            <p:nvPr/>
          </p:nvSpPr>
          <p:spPr>
            <a:xfrm>
              <a:off x="9681314" y="232950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Ellipse 530">
              <a:extLst>
                <a:ext uri="{FF2B5EF4-FFF2-40B4-BE49-F238E27FC236}">
                  <a16:creationId xmlns:a16="http://schemas.microsoft.com/office/drawing/2014/main" id="{89A16B83-823E-4041-96B6-DF7121B92022}"/>
                </a:ext>
              </a:extLst>
            </p:cNvPr>
            <p:cNvSpPr/>
            <p:nvPr/>
          </p:nvSpPr>
          <p:spPr>
            <a:xfrm>
              <a:off x="9678964" y="287020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Ellipse 531">
              <a:extLst>
                <a:ext uri="{FF2B5EF4-FFF2-40B4-BE49-F238E27FC236}">
                  <a16:creationId xmlns:a16="http://schemas.microsoft.com/office/drawing/2014/main" id="{47556FB0-32D7-4740-977B-F6E61BBEEA3B}"/>
                </a:ext>
              </a:extLst>
            </p:cNvPr>
            <p:cNvSpPr/>
            <p:nvPr/>
          </p:nvSpPr>
          <p:spPr>
            <a:xfrm>
              <a:off x="9676611" y="336278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3" name="Connecteur droit 532">
              <a:extLst>
                <a:ext uri="{FF2B5EF4-FFF2-40B4-BE49-F238E27FC236}">
                  <a16:creationId xmlns:a16="http://schemas.microsoft.com/office/drawing/2014/main" id="{12AC5B25-2DF9-8E43-95B7-188A552D7F00}"/>
                </a:ext>
              </a:extLst>
            </p:cNvPr>
            <p:cNvCxnSpPr>
              <a:cxnSpLocks/>
              <a:stCxn id="531" idx="4"/>
              <a:endCxn id="532" idx="0"/>
            </p:cNvCxnSpPr>
            <p:nvPr/>
          </p:nvCxnSpPr>
          <p:spPr>
            <a:xfrm flipH="1">
              <a:off x="9768284" y="3048908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Connecteur droit 533">
              <a:extLst>
                <a:ext uri="{FF2B5EF4-FFF2-40B4-BE49-F238E27FC236}">
                  <a16:creationId xmlns:a16="http://schemas.microsoft.com/office/drawing/2014/main" id="{DD185E2A-A99D-754D-BFA5-F921CDFE778A}"/>
                </a:ext>
              </a:extLst>
            </p:cNvPr>
            <p:cNvCxnSpPr>
              <a:cxnSpLocks/>
              <a:stCxn id="530" idx="4"/>
              <a:endCxn id="531" idx="0"/>
            </p:cNvCxnSpPr>
            <p:nvPr/>
          </p:nvCxnSpPr>
          <p:spPr>
            <a:xfrm flipH="1">
              <a:off x="9770637" y="2508210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Connecteur droit 534">
              <a:extLst>
                <a:ext uri="{FF2B5EF4-FFF2-40B4-BE49-F238E27FC236}">
                  <a16:creationId xmlns:a16="http://schemas.microsoft.com/office/drawing/2014/main" id="{E8DAA00B-DD62-3B45-93B2-D36DEC9225C1}"/>
                </a:ext>
              </a:extLst>
            </p:cNvPr>
            <p:cNvCxnSpPr>
              <a:cxnSpLocks/>
              <a:stCxn id="529" idx="4"/>
              <a:endCxn id="530" idx="0"/>
            </p:cNvCxnSpPr>
            <p:nvPr/>
          </p:nvCxnSpPr>
          <p:spPr>
            <a:xfrm flipH="1">
              <a:off x="9772986" y="1933147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Connecteur droit 535">
              <a:extLst>
                <a:ext uri="{FF2B5EF4-FFF2-40B4-BE49-F238E27FC236}">
                  <a16:creationId xmlns:a16="http://schemas.microsoft.com/office/drawing/2014/main" id="{17FB8681-79DC-7948-A63A-9CE1C215919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59202" y="6079385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7" name="Connecteur droit 536">
              <a:extLst>
                <a:ext uri="{FF2B5EF4-FFF2-40B4-BE49-F238E27FC236}">
                  <a16:creationId xmlns:a16="http://schemas.microsoft.com/office/drawing/2014/main" id="{FD0CC947-A439-174B-976F-83A51DE2DB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71043" y="258730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8" name="Ellipse 537">
              <a:extLst>
                <a:ext uri="{FF2B5EF4-FFF2-40B4-BE49-F238E27FC236}">
                  <a16:creationId xmlns:a16="http://schemas.microsoft.com/office/drawing/2014/main" id="{A09EFDD0-3ED3-C540-AE8A-2FBD3F7357A2}"/>
                </a:ext>
              </a:extLst>
            </p:cNvPr>
            <p:cNvSpPr/>
            <p:nvPr/>
          </p:nvSpPr>
          <p:spPr>
            <a:xfrm>
              <a:off x="9676610" y="120271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9" name="Connecteur droit 538">
              <a:extLst>
                <a:ext uri="{FF2B5EF4-FFF2-40B4-BE49-F238E27FC236}">
                  <a16:creationId xmlns:a16="http://schemas.microsoft.com/office/drawing/2014/main" id="{38A56B16-5B00-0147-B8AC-E1C3ECC4A4E0}"/>
                </a:ext>
              </a:extLst>
            </p:cNvPr>
            <p:cNvCxnSpPr>
              <a:cxnSpLocks/>
              <a:endCxn id="529" idx="0"/>
            </p:cNvCxnSpPr>
            <p:nvPr/>
          </p:nvCxnSpPr>
          <p:spPr>
            <a:xfrm>
              <a:off x="9770635" y="1370788"/>
              <a:ext cx="4704" cy="3836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0" name="Ellipse 539">
              <a:extLst>
                <a:ext uri="{FF2B5EF4-FFF2-40B4-BE49-F238E27FC236}">
                  <a16:creationId xmlns:a16="http://schemas.microsoft.com/office/drawing/2014/main" id="{71FBB47E-A3D5-504B-969E-8D6DAD41EF2C}"/>
                </a:ext>
              </a:extLst>
            </p:cNvPr>
            <p:cNvSpPr/>
            <p:nvPr/>
          </p:nvSpPr>
          <p:spPr>
            <a:xfrm>
              <a:off x="9681314" y="65274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1" name="Connecteur droit 540">
              <a:extLst>
                <a:ext uri="{FF2B5EF4-FFF2-40B4-BE49-F238E27FC236}">
                  <a16:creationId xmlns:a16="http://schemas.microsoft.com/office/drawing/2014/main" id="{BE9B3D93-73CC-8349-8FF9-1323F3AA8B94}"/>
                </a:ext>
              </a:extLst>
            </p:cNvPr>
            <p:cNvCxnSpPr>
              <a:cxnSpLocks/>
              <a:stCxn id="540" idx="4"/>
              <a:endCxn id="538" idx="0"/>
            </p:cNvCxnSpPr>
            <p:nvPr/>
          </p:nvCxnSpPr>
          <p:spPr>
            <a:xfrm flipH="1">
              <a:off x="9768284" y="831454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2" name="Ellipse 541">
              <a:extLst>
                <a:ext uri="{FF2B5EF4-FFF2-40B4-BE49-F238E27FC236}">
                  <a16:creationId xmlns:a16="http://schemas.microsoft.com/office/drawing/2014/main" id="{8DAEF6D5-BE1B-F44B-8457-94FB97FC0439}"/>
                </a:ext>
              </a:extLst>
            </p:cNvPr>
            <p:cNvSpPr/>
            <p:nvPr/>
          </p:nvSpPr>
          <p:spPr>
            <a:xfrm>
              <a:off x="9670730" y="386213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Ellipse 542">
              <a:extLst>
                <a:ext uri="{FF2B5EF4-FFF2-40B4-BE49-F238E27FC236}">
                  <a16:creationId xmlns:a16="http://schemas.microsoft.com/office/drawing/2014/main" id="{644C95DA-14E4-7E47-95A4-1138BC54416C}"/>
                </a:ext>
              </a:extLst>
            </p:cNvPr>
            <p:cNvSpPr/>
            <p:nvPr/>
          </p:nvSpPr>
          <p:spPr>
            <a:xfrm>
              <a:off x="9670729" y="437935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4" name="Connecteur droit 543">
              <a:extLst>
                <a:ext uri="{FF2B5EF4-FFF2-40B4-BE49-F238E27FC236}">
                  <a16:creationId xmlns:a16="http://schemas.microsoft.com/office/drawing/2014/main" id="{3E3E4B77-0D06-0A4B-ACD1-6126C7C5C24E}"/>
                </a:ext>
              </a:extLst>
            </p:cNvPr>
            <p:cNvCxnSpPr>
              <a:cxnSpLocks/>
              <a:stCxn id="532" idx="4"/>
              <a:endCxn id="542" idx="0"/>
            </p:cNvCxnSpPr>
            <p:nvPr/>
          </p:nvCxnSpPr>
          <p:spPr>
            <a:xfrm flipH="1">
              <a:off x="9762402" y="3541493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5" name="Connecteur droit 544">
              <a:extLst>
                <a:ext uri="{FF2B5EF4-FFF2-40B4-BE49-F238E27FC236}">
                  <a16:creationId xmlns:a16="http://schemas.microsoft.com/office/drawing/2014/main" id="{C8414AE6-6F26-4540-9549-959E5E9E8B10}"/>
                </a:ext>
              </a:extLst>
            </p:cNvPr>
            <p:cNvCxnSpPr>
              <a:cxnSpLocks/>
              <a:stCxn id="542" idx="4"/>
              <a:endCxn id="543" idx="0"/>
            </p:cNvCxnSpPr>
            <p:nvPr/>
          </p:nvCxnSpPr>
          <p:spPr>
            <a:xfrm flipH="1">
              <a:off x="9762401" y="4040842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6" name="Connecteur droit 545">
              <a:extLst>
                <a:ext uri="{FF2B5EF4-FFF2-40B4-BE49-F238E27FC236}">
                  <a16:creationId xmlns:a16="http://schemas.microsoft.com/office/drawing/2014/main" id="{F99CB608-8729-9E49-8DFC-FA109502B306}"/>
                </a:ext>
              </a:extLst>
            </p:cNvPr>
            <p:cNvCxnSpPr>
              <a:cxnSpLocks/>
              <a:stCxn id="471" idx="6"/>
              <a:endCxn id="540" idx="2"/>
            </p:cNvCxnSpPr>
            <p:nvPr/>
          </p:nvCxnSpPr>
          <p:spPr>
            <a:xfrm flipV="1">
              <a:off x="9274944" y="742102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7" name="Ellipse 546">
              <a:extLst>
                <a:ext uri="{FF2B5EF4-FFF2-40B4-BE49-F238E27FC236}">
                  <a16:creationId xmlns:a16="http://schemas.microsoft.com/office/drawing/2014/main" id="{87267E48-5769-DD45-BA93-C45C21A768CE}"/>
                </a:ext>
              </a:extLst>
            </p:cNvPr>
            <p:cNvSpPr/>
            <p:nvPr/>
          </p:nvSpPr>
          <p:spPr>
            <a:xfrm>
              <a:off x="10273472" y="174862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Ellipse 547">
              <a:extLst>
                <a:ext uri="{FF2B5EF4-FFF2-40B4-BE49-F238E27FC236}">
                  <a16:creationId xmlns:a16="http://schemas.microsoft.com/office/drawing/2014/main" id="{AD16D8BF-D38E-CE43-8518-AF1F12EB96D3}"/>
                </a:ext>
              </a:extLst>
            </p:cNvPr>
            <p:cNvSpPr/>
            <p:nvPr/>
          </p:nvSpPr>
          <p:spPr>
            <a:xfrm>
              <a:off x="10271120" y="232368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Ellipse 548">
              <a:extLst>
                <a:ext uri="{FF2B5EF4-FFF2-40B4-BE49-F238E27FC236}">
                  <a16:creationId xmlns:a16="http://schemas.microsoft.com/office/drawing/2014/main" id="{2E37419C-4341-4348-81C1-71B516B582EA}"/>
                </a:ext>
              </a:extLst>
            </p:cNvPr>
            <p:cNvSpPr/>
            <p:nvPr/>
          </p:nvSpPr>
          <p:spPr>
            <a:xfrm>
              <a:off x="10268769" y="286438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Ellipse 549">
              <a:extLst>
                <a:ext uri="{FF2B5EF4-FFF2-40B4-BE49-F238E27FC236}">
                  <a16:creationId xmlns:a16="http://schemas.microsoft.com/office/drawing/2014/main" id="{ABDD71EA-5B19-3B44-88D3-4B2D52A8BCAF}"/>
                </a:ext>
              </a:extLst>
            </p:cNvPr>
            <p:cNvSpPr/>
            <p:nvPr/>
          </p:nvSpPr>
          <p:spPr>
            <a:xfrm>
              <a:off x="10266417" y="335696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1" name="Connecteur droit 550">
              <a:extLst>
                <a:ext uri="{FF2B5EF4-FFF2-40B4-BE49-F238E27FC236}">
                  <a16:creationId xmlns:a16="http://schemas.microsoft.com/office/drawing/2014/main" id="{58315966-E339-1B4E-BEBE-F5B0B3630B55}"/>
                </a:ext>
              </a:extLst>
            </p:cNvPr>
            <p:cNvCxnSpPr>
              <a:cxnSpLocks/>
              <a:stCxn id="549" idx="4"/>
              <a:endCxn id="550" idx="0"/>
            </p:cNvCxnSpPr>
            <p:nvPr/>
          </p:nvCxnSpPr>
          <p:spPr>
            <a:xfrm flipH="1">
              <a:off x="10358089" y="3043088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2" name="Connecteur droit 551">
              <a:extLst>
                <a:ext uri="{FF2B5EF4-FFF2-40B4-BE49-F238E27FC236}">
                  <a16:creationId xmlns:a16="http://schemas.microsoft.com/office/drawing/2014/main" id="{584AB18F-598A-CB47-B508-DAEB86AA8457}"/>
                </a:ext>
              </a:extLst>
            </p:cNvPr>
            <p:cNvCxnSpPr>
              <a:cxnSpLocks/>
              <a:stCxn id="548" idx="4"/>
              <a:endCxn id="549" idx="0"/>
            </p:cNvCxnSpPr>
            <p:nvPr/>
          </p:nvCxnSpPr>
          <p:spPr>
            <a:xfrm flipH="1">
              <a:off x="10360442" y="2502389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3" name="Connecteur droit 552">
              <a:extLst>
                <a:ext uri="{FF2B5EF4-FFF2-40B4-BE49-F238E27FC236}">
                  <a16:creationId xmlns:a16="http://schemas.microsoft.com/office/drawing/2014/main" id="{2CFBF036-9AB6-8C49-AD8E-16AF2F8EB759}"/>
                </a:ext>
              </a:extLst>
            </p:cNvPr>
            <p:cNvCxnSpPr>
              <a:cxnSpLocks/>
              <a:stCxn id="547" idx="4"/>
              <a:endCxn id="548" idx="0"/>
            </p:cNvCxnSpPr>
            <p:nvPr/>
          </p:nvCxnSpPr>
          <p:spPr>
            <a:xfrm flipH="1">
              <a:off x="10362792" y="1927327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4" name="Connecteur droit 553">
              <a:extLst>
                <a:ext uri="{FF2B5EF4-FFF2-40B4-BE49-F238E27FC236}">
                  <a16:creationId xmlns:a16="http://schemas.microsoft.com/office/drawing/2014/main" id="{C9CBA690-7435-8645-B4C3-07F14A148A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349007" y="6073565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5" name="Connecteur droit 554">
              <a:extLst>
                <a:ext uri="{FF2B5EF4-FFF2-40B4-BE49-F238E27FC236}">
                  <a16:creationId xmlns:a16="http://schemas.microsoft.com/office/drawing/2014/main" id="{3A2D7049-EE2C-954C-AA13-4D4B20B6905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360848" y="252910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6" name="Ellipse 555">
              <a:extLst>
                <a:ext uri="{FF2B5EF4-FFF2-40B4-BE49-F238E27FC236}">
                  <a16:creationId xmlns:a16="http://schemas.microsoft.com/office/drawing/2014/main" id="{E0919EFA-4FC7-8944-9434-1A3565CC907D}"/>
                </a:ext>
              </a:extLst>
            </p:cNvPr>
            <p:cNvSpPr/>
            <p:nvPr/>
          </p:nvSpPr>
          <p:spPr>
            <a:xfrm>
              <a:off x="10266415" y="119689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7" name="Connecteur droit 556">
              <a:extLst>
                <a:ext uri="{FF2B5EF4-FFF2-40B4-BE49-F238E27FC236}">
                  <a16:creationId xmlns:a16="http://schemas.microsoft.com/office/drawing/2014/main" id="{F2927C57-9929-D945-8326-DDB6C58F8BAF}"/>
                </a:ext>
              </a:extLst>
            </p:cNvPr>
            <p:cNvCxnSpPr>
              <a:cxnSpLocks/>
              <a:endCxn id="547" idx="0"/>
            </p:cNvCxnSpPr>
            <p:nvPr/>
          </p:nvCxnSpPr>
          <p:spPr>
            <a:xfrm>
              <a:off x="10360440" y="1364967"/>
              <a:ext cx="4704" cy="3836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8" name="Ellipse 557">
              <a:extLst>
                <a:ext uri="{FF2B5EF4-FFF2-40B4-BE49-F238E27FC236}">
                  <a16:creationId xmlns:a16="http://schemas.microsoft.com/office/drawing/2014/main" id="{EDD22A8C-FED9-8746-B677-D1FE64CA005D}"/>
                </a:ext>
              </a:extLst>
            </p:cNvPr>
            <p:cNvSpPr/>
            <p:nvPr/>
          </p:nvSpPr>
          <p:spPr>
            <a:xfrm>
              <a:off x="10271120" y="64692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9" name="Connecteur droit 558">
              <a:extLst>
                <a:ext uri="{FF2B5EF4-FFF2-40B4-BE49-F238E27FC236}">
                  <a16:creationId xmlns:a16="http://schemas.microsoft.com/office/drawing/2014/main" id="{00A78A43-5550-B54A-BA72-25297BAD8A45}"/>
                </a:ext>
              </a:extLst>
            </p:cNvPr>
            <p:cNvCxnSpPr>
              <a:cxnSpLocks/>
              <a:stCxn id="558" idx="4"/>
              <a:endCxn id="556" idx="0"/>
            </p:cNvCxnSpPr>
            <p:nvPr/>
          </p:nvCxnSpPr>
          <p:spPr>
            <a:xfrm flipH="1">
              <a:off x="10358089" y="825634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0" name="Ellipse 559">
              <a:extLst>
                <a:ext uri="{FF2B5EF4-FFF2-40B4-BE49-F238E27FC236}">
                  <a16:creationId xmlns:a16="http://schemas.microsoft.com/office/drawing/2014/main" id="{83A3DBB3-D890-8849-BB01-580AD23EC24E}"/>
                </a:ext>
              </a:extLst>
            </p:cNvPr>
            <p:cNvSpPr/>
            <p:nvPr/>
          </p:nvSpPr>
          <p:spPr>
            <a:xfrm>
              <a:off x="10260535" y="385631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Ellipse 560">
              <a:extLst>
                <a:ext uri="{FF2B5EF4-FFF2-40B4-BE49-F238E27FC236}">
                  <a16:creationId xmlns:a16="http://schemas.microsoft.com/office/drawing/2014/main" id="{A94935DF-8B5E-2248-A9AF-24A3BD413306}"/>
                </a:ext>
              </a:extLst>
            </p:cNvPr>
            <p:cNvSpPr/>
            <p:nvPr/>
          </p:nvSpPr>
          <p:spPr>
            <a:xfrm>
              <a:off x="10260534" y="437353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2" name="Connecteur droit 561">
              <a:extLst>
                <a:ext uri="{FF2B5EF4-FFF2-40B4-BE49-F238E27FC236}">
                  <a16:creationId xmlns:a16="http://schemas.microsoft.com/office/drawing/2014/main" id="{8FD71C68-EAB6-0541-A676-8A6BA7A4B0B2}"/>
                </a:ext>
              </a:extLst>
            </p:cNvPr>
            <p:cNvCxnSpPr>
              <a:cxnSpLocks/>
              <a:stCxn id="550" idx="4"/>
              <a:endCxn id="560" idx="0"/>
            </p:cNvCxnSpPr>
            <p:nvPr/>
          </p:nvCxnSpPr>
          <p:spPr>
            <a:xfrm flipH="1">
              <a:off x="10352209" y="3535673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3" name="Connecteur droit 562">
              <a:extLst>
                <a:ext uri="{FF2B5EF4-FFF2-40B4-BE49-F238E27FC236}">
                  <a16:creationId xmlns:a16="http://schemas.microsoft.com/office/drawing/2014/main" id="{0FCC6F63-EE1A-7B4B-A003-578774B36DA2}"/>
                </a:ext>
              </a:extLst>
            </p:cNvPr>
            <p:cNvCxnSpPr>
              <a:cxnSpLocks/>
              <a:stCxn id="560" idx="4"/>
              <a:endCxn id="561" idx="0"/>
            </p:cNvCxnSpPr>
            <p:nvPr/>
          </p:nvCxnSpPr>
          <p:spPr>
            <a:xfrm flipH="1">
              <a:off x="10352207" y="4035022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4" name="Connecteur droit 563">
              <a:extLst>
                <a:ext uri="{FF2B5EF4-FFF2-40B4-BE49-F238E27FC236}">
                  <a16:creationId xmlns:a16="http://schemas.microsoft.com/office/drawing/2014/main" id="{DA56120E-7BF2-DB4F-AF77-F4DC46CDA9BA}"/>
                </a:ext>
              </a:extLst>
            </p:cNvPr>
            <p:cNvCxnSpPr>
              <a:cxnSpLocks/>
              <a:stCxn id="540" idx="6"/>
              <a:endCxn id="558" idx="2"/>
            </p:cNvCxnSpPr>
            <p:nvPr/>
          </p:nvCxnSpPr>
          <p:spPr>
            <a:xfrm flipV="1">
              <a:off x="9864660" y="736282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5" name="Connecteur droit 564">
              <a:extLst>
                <a:ext uri="{FF2B5EF4-FFF2-40B4-BE49-F238E27FC236}">
                  <a16:creationId xmlns:a16="http://schemas.microsoft.com/office/drawing/2014/main" id="{C0AAAAB6-69C9-C048-A0F9-0A44CC24E058}"/>
                </a:ext>
              </a:extLst>
            </p:cNvPr>
            <p:cNvCxnSpPr>
              <a:cxnSpLocks/>
              <a:stCxn id="469" idx="6"/>
              <a:endCxn id="538" idx="2"/>
            </p:cNvCxnSpPr>
            <p:nvPr/>
          </p:nvCxnSpPr>
          <p:spPr>
            <a:xfrm flipV="1">
              <a:off x="9270241" y="1292065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6" name="Connecteur droit 565">
              <a:extLst>
                <a:ext uri="{FF2B5EF4-FFF2-40B4-BE49-F238E27FC236}">
                  <a16:creationId xmlns:a16="http://schemas.microsoft.com/office/drawing/2014/main" id="{0936369D-7081-AC4A-8AC7-D2E2D0ED405F}"/>
                </a:ext>
              </a:extLst>
            </p:cNvPr>
            <p:cNvCxnSpPr>
              <a:cxnSpLocks/>
              <a:stCxn id="538" idx="6"/>
              <a:endCxn id="556" idx="2"/>
            </p:cNvCxnSpPr>
            <p:nvPr/>
          </p:nvCxnSpPr>
          <p:spPr>
            <a:xfrm flipV="1">
              <a:off x="9859955" y="1286244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7" name="Connecteur droit 566">
              <a:extLst>
                <a:ext uri="{FF2B5EF4-FFF2-40B4-BE49-F238E27FC236}">
                  <a16:creationId xmlns:a16="http://schemas.microsoft.com/office/drawing/2014/main" id="{C72E7BBF-C1C0-D443-921F-715E3444A3FB}"/>
                </a:ext>
              </a:extLst>
            </p:cNvPr>
            <p:cNvCxnSpPr>
              <a:cxnSpLocks/>
              <a:stCxn id="529" idx="6"/>
              <a:endCxn id="547" idx="2"/>
            </p:cNvCxnSpPr>
            <p:nvPr/>
          </p:nvCxnSpPr>
          <p:spPr>
            <a:xfrm flipV="1">
              <a:off x="9867011" y="1837974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8" name="Connecteur droit 567">
              <a:extLst>
                <a:ext uri="{FF2B5EF4-FFF2-40B4-BE49-F238E27FC236}">
                  <a16:creationId xmlns:a16="http://schemas.microsoft.com/office/drawing/2014/main" id="{0BE1D72A-54FC-2A42-A16A-59FA298DD678}"/>
                </a:ext>
              </a:extLst>
            </p:cNvPr>
            <p:cNvCxnSpPr>
              <a:cxnSpLocks/>
              <a:stCxn id="460" idx="6"/>
              <a:endCxn id="529" idx="2"/>
            </p:cNvCxnSpPr>
            <p:nvPr/>
          </p:nvCxnSpPr>
          <p:spPr>
            <a:xfrm flipV="1">
              <a:off x="9277297" y="1843794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9" name="Connecteur droit 568">
              <a:extLst>
                <a:ext uri="{FF2B5EF4-FFF2-40B4-BE49-F238E27FC236}">
                  <a16:creationId xmlns:a16="http://schemas.microsoft.com/office/drawing/2014/main" id="{AC46DD9A-5B4F-1041-8D03-19F91C5F5CEA}"/>
                </a:ext>
              </a:extLst>
            </p:cNvPr>
            <p:cNvCxnSpPr>
              <a:cxnSpLocks/>
              <a:stCxn id="461" idx="6"/>
              <a:endCxn id="530" idx="2"/>
            </p:cNvCxnSpPr>
            <p:nvPr/>
          </p:nvCxnSpPr>
          <p:spPr>
            <a:xfrm flipV="1">
              <a:off x="9274944" y="2418857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0" name="Connecteur droit 569">
              <a:extLst>
                <a:ext uri="{FF2B5EF4-FFF2-40B4-BE49-F238E27FC236}">
                  <a16:creationId xmlns:a16="http://schemas.microsoft.com/office/drawing/2014/main" id="{F8EB21EF-796C-6648-A9FF-9F3D36199AB2}"/>
                </a:ext>
              </a:extLst>
            </p:cNvPr>
            <p:cNvCxnSpPr>
              <a:cxnSpLocks/>
              <a:stCxn id="530" idx="6"/>
              <a:endCxn id="548" idx="2"/>
            </p:cNvCxnSpPr>
            <p:nvPr/>
          </p:nvCxnSpPr>
          <p:spPr>
            <a:xfrm flipV="1">
              <a:off x="9864660" y="2413037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1" name="Connecteur droit 570">
              <a:extLst>
                <a:ext uri="{FF2B5EF4-FFF2-40B4-BE49-F238E27FC236}">
                  <a16:creationId xmlns:a16="http://schemas.microsoft.com/office/drawing/2014/main" id="{BC80CD51-B56D-3D49-B534-F3593CE3C291}"/>
                </a:ext>
              </a:extLst>
            </p:cNvPr>
            <p:cNvCxnSpPr>
              <a:cxnSpLocks/>
              <a:stCxn id="531" idx="6"/>
              <a:endCxn id="549" idx="2"/>
            </p:cNvCxnSpPr>
            <p:nvPr/>
          </p:nvCxnSpPr>
          <p:spPr>
            <a:xfrm flipV="1">
              <a:off x="9862309" y="2953737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2" name="Connecteur droit 571">
              <a:extLst>
                <a:ext uri="{FF2B5EF4-FFF2-40B4-BE49-F238E27FC236}">
                  <a16:creationId xmlns:a16="http://schemas.microsoft.com/office/drawing/2014/main" id="{3A59F81C-73CB-1F42-B37B-9293A9CC1B0E}"/>
                </a:ext>
              </a:extLst>
            </p:cNvPr>
            <p:cNvCxnSpPr>
              <a:cxnSpLocks/>
              <a:stCxn id="462" idx="6"/>
              <a:endCxn id="531" idx="2"/>
            </p:cNvCxnSpPr>
            <p:nvPr/>
          </p:nvCxnSpPr>
          <p:spPr>
            <a:xfrm flipV="1">
              <a:off x="9272594" y="2959556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3" name="Connecteur droit 572">
              <a:extLst>
                <a:ext uri="{FF2B5EF4-FFF2-40B4-BE49-F238E27FC236}">
                  <a16:creationId xmlns:a16="http://schemas.microsoft.com/office/drawing/2014/main" id="{07928D64-2D8D-124D-8903-FE065386A2CE}"/>
                </a:ext>
              </a:extLst>
            </p:cNvPr>
            <p:cNvCxnSpPr>
              <a:cxnSpLocks/>
              <a:stCxn id="532" idx="6"/>
              <a:endCxn id="550" idx="2"/>
            </p:cNvCxnSpPr>
            <p:nvPr/>
          </p:nvCxnSpPr>
          <p:spPr>
            <a:xfrm flipV="1">
              <a:off x="9859956" y="3446321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4" name="Connecteur droit 573">
              <a:extLst>
                <a:ext uri="{FF2B5EF4-FFF2-40B4-BE49-F238E27FC236}">
                  <a16:creationId xmlns:a16="http://schemas.microsoft.com/office/drawing/2014/main" id="{C45D8882-FCF2-7148-A88A-9AB319CBB951}"/>
                </a:ext>
              </a:extLst>
            </p:cNvPr>
            <p:cNvCxnSpPr>
              <a:cxnSpLocks/>
              <a:stCxn id="463" idx="6"/>
              <a:endCxn id="532" idx="2"/>
            </p:cNvCxnSpPr>
            <p:nvPr/>
          </p:nvCxnSpPr>
          <p:spPr>
            <a:xfrm flipV="1">
              <a:off x="9270242" y="3452142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5" name="Connecteur droit 574">
              <a:extLst>
                <a:ext uri="{FF2B5EF4-FFF2-40B4-BE49-F238E27FC236}">
                  <a16:creationId xmlns:a16="http://schemas.microsoft.com/office/drawing/2014/main" id="{83A1DD74-0D45-DA4C-8E31-A8E3A19F5C9C}"/>
                </a:ext>
              </a:extLst>
            </p:cNvPr>
            <p:cNvCxnSpPr>
              <a:cxnSpLocks/>
              <a:stCxn id="494" idx="6"/>
              <a:endCxn id="542" idx="2"/>
            </p:cNvCxnSpPr>
            <p:nvPr/>
          </p:nvCxnSpPr>
          <p:spPr>
            <a:xfrm flipV="1">
              <a:off x="9264359" y="3951490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6" name="Connecteur droit 575">
              <a:extLst>
                <a:ext uri="{FF2B5EF4-FFF2-40B4-BE49-F238E27FC236}">
                  <a16:creationId xmlns:a16="http://schemas.microsoft.com/office/drawing/2014/main" id="{B29BFE85-9BA9-F249-A42C-8BC04CC34171}"/>
                </a:ext>
              </a:extLst>
            </p:cNvPr>
            <p:cNvCxnSpPr>
              <a:cxnSpLocks/>
              <a:stCxn id="542" idx="6"/>
              <a:endCxn id="560" idx="2"/>
            </p:cNvCxnSpPr>
            <p:nvPr/>
          </p:nvCxnSpPr>
          <p:spPr>
            <a:xfrm flipV="1">
              <a:off x="9854075" y="3945670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7" name="Connecteur droit 576">
              <a:extLst>
                <a:ext uri="{FF2B5EF4-FFF2-40B4-BE49-F238E27FC236}">
                  <a16:creationId xmlns:a16="http://schemas.microsoft.com/office/drawing/2014/main" id="{FE667E26-2EF8-BE4B-8B00-10DCB12EEC2D}"/>
                </a:ext>
              </a:extLst>
            </p:cNvPr>
            <p:cNvCxnSpPr>
              <a:cxnSpLocks/>
              <a:stCxn id="543" idx="6"/>
              <a:endCxn id="561" idx="2"/>
            </p:cNvCxnSpPr>
            <p:nvPr/>
          </p:nvCxnSpPr>
          <p:spPr>
            <a:xfrm flipV="1">
              <a:off x="9854074" y="4462884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8" name="Connecteur droit 577">
              <a:extLst>
                <a:ext uri="{FF2B5EF4-FFF2-40B4-BE49-F238E27FC236}">
                  <a16:creationId xmlns:a16="http://schemas.microsoft.com/office/drawing/2014/main" id="{F6CD5467-FEB6-9A46-A23B-DC27D9BC7B70}"/>
                </a:ext>
              </a:extLst>
            </p:cNvPr>
            <p:cNvCxnSpPr>
              <a:cxnSpLocks/>
              <a:stCxn id="511" idx="6"/>
              <a:endCxn id="543" idx="2"/>
            </p:cNvCxnSpPr>
            <p:nvPr/>
          </p:nvCxnSpPr>
          <p:spPr>
            <a:xfrm flipV="1">
              <a:off x="9264358" y="4468704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9" name="Ellipse 578">
              <a:extLst>
                <a:ext uri="{FF2B5EF4-FFF2-40B4-BE49-F238E27FC236}">
                  <a16:creationId xmlns:a16="http://schemas.microsoft.com/office/drawing/2014/main" id="{732DD847-E253-4F41-9845-8D516D6FC888}"/>
                </a:ext>
              </a:extLst>
            </p:cNvPr>
            <p:cNvSpPr/>
            <p:nvPr/>
          </p:nvSpPr>
          <p:spPr>
            <a:xfrm>
              <a:off x="5171377" y="490911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Ellipse 579">
              <a:extLst>
                <a:ext uri="{FF2B5EF4-FFF2-40B4-BE49-F238E27FC236}">
                  <a16:creationId xmlns:a16="http://schemas.microsoft.com/office/drawing/2014/main" id="{ABC4C784-F7F2-874D-8CEF-23E544D2B4E0}"/>
                </a:ext>
              </a:extLst>
            </p:cNvPr>
            <p:cNvSpPr/>
            <p:nvPr/>
          </p:nvSpPr>
          <p:spPr>
            <a:xfrm>
              <a:off x="5718170" y="490969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Ellipse 580">
              <a:extLst>
                <a:ext uri="{FF2B5EF4-FFF2-40B4-BE49-F238E27FC236}">
                  <a16:creationId xmlns:a16="http://schemas.microsoft.com/office/drawing/2014/main" id="{7CD20FAA-60EF-7349-92E9-1F933E05D527}"/>
                </a:ext>
              </a:extLst>
            </p:cNvPr>
            <p:cNvSpPr/>
            <p:nvPr/>
          </p:nvSpPr>
          <p:spPr>
            <a:xfrm>
              <a:off x="6266330" y="490931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2" name="Ellipse 581">
              <a:extLst>
                <a:ext uri="{FF2B5EF4-FFF2-40B4-BE49-F238E27FC236}">
                  <a16:creationId xmlns:a16="http://schemas.microsoft.com/office/drawing/2014/main" id="{84AA923B-BE5B-6549-ADB3-6F89A6ECC2A9}"/>
                </a:ext>
              </a:extLst>
            </p:cNvPr>
            <p:cNvSpPr/>
            <p:nvPr/>
          </p:nvSpPr>
          <p:spPr>
            <a:xfrm>
              <a:off x="6778978" y="490931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3" name="Ellipse 582">
              <a:extLst>
                <a:ext uri="{FF2B5EF4-FFF2-40B4-BE49-F238E27FC236}">
                  <a16:creationId xmlns:a16="http://schemas.microsoft.com/office/drawing/2014/main" id="{C7590FE6-1AA4-AB42-9F01-8B23D99E71F6}"/>
                </a:ext>
              </a:extLst>
            </p:cNvPr>
            <p:cNvSpPr/>
            <p:nvPr/>
          </p:nvSpPr>
          <p:spPr>
            <a:xfrm>
              <a:off x="7330637" y="490583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Ellipse 583">
              <a:extLst>
                <a:ext uri="{FF2B5EF4-FFF2-40B4-BE49-F238E27FC236}">
                  <a16:creationId xmlns:a16="http://schemas.microsoft.com/office/drawing/2014/main" id="{56900EE4-311E-F64A-8156-20E164F02D5F}"/>
                </a:ext>
              </a:extLst>
            </p:cNvPr>
            <p:cNvSpPr/>
            <p:nvPr/>
          </p:nvSpPr>
          <p:spPr>
            <a:xfrm>
              <a:off x="7900068" y="490527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Ellipse 584">
              <a:extLst>
                <a:ext uri="{FF2B5EF4-FFF2-40B4-BE49-F238E27FC236}">
                  <a16:creationId xmlns:a16="http://schemas.microsoft.com/office/drawing/2014/main" id="{E9D74155-1E29-154D-B109-BF00C263C091}"/>
                </a:ext>
              </a:extLst>
            </p:cNvPr>
            <p:cNvSpPr/>
            <p:nvPr/>
          </p:nvSpPr>
          <p:spPr>
            <a:xfrm>
              <a:off x="8480545" y="490223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86" name="Connecteur droit 585">
              <a:extLst>
                <a:ext uri="{FF2B5EF4-FFF2-40B4-BE49-F238E27FC236}">
                  <a16:creationId xmlns:a16="http://schemas.microsoft.com/office/drawing/2014/main" id="{4CF8C5C6-F3B0-C641-9329-DBC0BC02D445}"/>
                </a:ext>
              </a:extLst>
            </p:cNvPr>
            <p:cNvCxnSpPr>
              <a:cxnSpLocks/>
              <a:stCxn id="579" idx="6"/>
              <a:endCxn id="580" idx="2"/>
            </p:cNvCxnSpPr>
            <p:nvPr/>
          </p:nvCxnSpPr>
          <p:spPr>
            <a:xfrm>
              <a:off x="5354722" y="4998469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7" name="Connecteur droit 586">
              <a:extLst>
                <a:ext uri="{FF2B5EF4-FFF2-40B4-BE49-F238E27FC236}">
                  <a16:creationId xmlns:a16="http://schemas.microsoft.com/office/drawing/2014/main" id="{6DBBA1F3-CED1-2C4D-BD4C-B510BE96E73F}"/>
                </a:ext>
              </a:extLst>
            </p:cNvPr>
            <p:cNvCxnSpPr>
              <a:cxnSpLocks/>
              <a:stCxn id="584" idx="6"/>
              <a:endCxn id="585" idx="2"/>
            </p:cNvCxnSpPr>
            <p:nvPr/>
          </p:nvCxnSpPr>
          <p:spPr>
            <a:xfrm flipV="1">
              <a:off x="8083412" y="4991584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8" name="Connecteur droit 587">
              <a:extLst>
                <a:ext uri="{FF2B5EF4-FFF2-40B4-BE49-F238E27FC236}">
                  <a16:creationId xmlns:a16="http://schemas.microsoft.com/office/drawing/2014/main" id="{8EB2E8C8-3F53-7944-924D-7ECDF8AA7EB1}"/>
                </a:ext>
              </a:extLst>
            </p:cNvPr>
            <p:cNvCxnSpPr>
              <a:cxnSpLocks/>
              <a:stCxn id="583" idx="6"/>
              <a:endCxn id="584" idx="2"/>
            </p:cNvCxnSpPr>
            <p:nvPr/>
          </p:nvCxnSpPr>
          <p:spPr>
            <a:xfrm flipV="1">
              <a:off x="7513983" y="4994626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9" name="Connecteur droit 588">
              <a:extLst>
                <a:ext uri="{FF2B5EF4-FFF2-40B4-BE49-F238E27FC236}">
                  <a16:creationId xmlns:a16="http://schemas.microsoft.com/office/drawing/2014/main" id="{3059F879-AAFD-DD43-AF82-B9E353FC6680}"/>
                </a:ext>
              </a:extLst>
            </p:cNvPr>
            <p:cNvCxnSpPr>
              <a:cxnSpLocks/>
              <a:stCxn id="582" idx="6"/>
              <a:endCxn id="583" idx="2"/>
            </p:cNvCxnSpPr>
            <p:nvPr/>
          </p:nvCxnSpPr>
          <p:spPr>
            <a:xfrm flipV="1">
              <a:off x="6962323" y="4995189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0" name="Connecteur droit 589">
              <a:extLst>
                <a:ext uri="{FF2B5EF4-FFF2-40B4-BE49-F238E27FC236}">
                  <a16:creationId xmlns:a16="http://schemas.microsoft.com/office/drawing/2014/main" id="{22E55459-C9F4-B649-BA9A-0F189DF3577B}"/>
                </a:ext>
              </a:extLst>
            </p:cNvPr>
            <p:cNvCxnSpPr>
              <a:cxnSpLocks/>
              <a:stCxn id="581" idx="6"/>
              <a:endCxn id="582" idx="2"/>
            </p:cNvCxnSpPr>
            <p:nvPr/>
          </p:nvCxnSpPr>
          <p:spPr>
            <a:xfrm>
              <a:off x="6449674" y="4998665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1" name="Connecteur droit 590">
              <a:extLst>
                <a:ext uri="{FF2B5EF4-FFF2-40B4-BE49-F238E27FC236}">
                  <a16:creationId xmlns:a16="http://schemas.microsoft.com/office/drawing/2014/main" id="{57209056-1748-DC48-A77B-D36BD2D03061}"/>
                </a:ext>
              </a:extLst>
            </p:cNvPr>
            <p:cNvCxnSpPr>
              <a:cxnSpLocks/>
              <a:stCxn id="580" idx="6"/>
              <a:endCxn id="581" idx="2"/>
            </p:cNvCxnSpPr>
            <p:nvPr/>
          </p:nvCxnSpPr>
          <p:spPr>
            <a:xfrm flipV="1">
              <a:off x="5901515" y="4998665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2" name="Connecteur droit 591">
              <a:extLst>
                <a:ext uri="{FF2B5EF4-FFF2-40B4-BE49-F238E27FC236}">
                  <a16:creationId xmlns:a16="http://schemas.microsoft.com/office/drawing/2014/main" id="{A9AC027B-A93F-1B48-969A-211465C815D8}"/>
                </a:ext>
              </a:extLst>
            </p:cNvPr>
            <p:cNvCxnSpPr/>
            <p:nvPr/>
          </p:nvCxnSpPr>
          <p:spPr>
            <a:xfrm>
              <a:off x="4812634" y="4997890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3" name="Connecteur droit 592">
              <a:extLst>
                <a:ext uri="{FF2B5EF4-FFF2-40B4-BE49-F238E27FC236}">
                  <a16:creationId xmlns:a16="http://schemas.microsoft.com/office/drawing/2014/main" id="{3ED81D5B-3D01-934D-AFE9-69DBA2474866}"/>
                </a:ext>
              </a:extLst>
            </p:cNvPr>
            <p:cNvCxnSpPr/>
            <p:nvPr/>
          </p:nvCxnSpPr>
          <p:spPr>
            <a:xfrm>
              <a:off x="10455151" y="4985438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4" name="Ellipse 593">
              <a:extLst>
                <a:ext uri="{FF2B5EF4-FFF2-40B4-BE49-F238E27FC236}">
                  <a16:creationId xmlns:a16="http://schemas.microsoft.com/office/drawing/2014/main" id="{01294DC7-B612-2549-B585-C3BECAA61899}"/>
                </a:ext>
              </a:extLst>
            </p:cNvPr>
            <p:cNvSpPr/>
            <p:nvPr/>
          </p:nvSpPr>
          <p:spPr>
            <a:xfrm>
              <a:off x="9077074" y="490527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5" name="Connecteur droit 594">
              <a:extLst>
                <a:ext uri="{FF2B5EF4-FFF2-40B4-BE49-F238E27FC236}">
                  <a16:creationId xmlns:a16="http://schemas.microsoft.com/office/drawing/2014/main" id="{1E514AE5-85E9-8845-9708-B032612B3317}"/>
                </a:ext>
              </a:extLst>
            </p:cNvPr>
            <p:cNvCxnSpPr>
              <a:cxnSpLocks/>
              <a:stCxn id="585" idx="6"/>
              <a:endCxn id="594" idx="2"/>
            </p:cNvCxnSpPr>
            <p:nvPr/>
          </p:nvCxnSpPr>
          <p:spPr>
            <a:xfrm>
              <a:off x="8663891" y="4991584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6" name="Ellipse 595">
              <a:extLst>
                <a:ext uri="{FF2B5EF4-FFF2-40B4-BE49-F238E27FC236}">
                  <a16:creationId xmlns:a16="http://schemas.microsoft.com/office/drawing/2014/main" id="{992DEDB5-99AE-5F44-BDAE-C831E34A8D0F}"/>
                </a:ext>
              </a:extLst>
            </p:cNvPr>
            <p:cNvSpPr/>
            <p:nvPr/>
          </p:nvSpPr>
          <p:spPr>
            <a:xfrm>
              <a:off x="9666790" y="490306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Ellipse 596">
              <a:extLst>
                <a:ext uri="{FF2B5EF4-FFF2-40B4-BE49-F238E27FC236}">
                  <a16:creationId xmlns:a16="http://schemas.microsoft.com/office/drawing/2014/main" id="{980AC751-C15B-304F-AB60-3E6A2B6A6A91}"/>
                </a:ext>
              </a:extLst>
            </p:cNvPr>
            <p:cNvSpPr/>
            <p:nvPr/>
          </p:nvSpPr>
          <p:spPr>
            <a:xfrm>
              <a:off x="10256595" y="489724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8" name="Connecteur droit 597">
              <a:extLst>
                <a:ext uri="{FF2B5EF4-FFF2-40B4-BE49-F238E27FC236}">
                  <a16:creationId xmlns:a16="http://schemas.microsoft.com/office/drawing/2014/main" id="{F44558D0-9B3C-484D-B4F0-4093BDD34425}"/>
                </a:ext>
              </a:extLst>
            </p:cNvPr>
            <p:cNvCxnSpPr>
              <a:cxnSpLocks/>
              <a:stCxn id="596" idx="6"/>
              <a:endCxn id="597" idx="2"/>
            </p:cNvCxnSpPr>
            <p:nvPr/>
          </p:nvCxnSpPr>
          <p:spPr>
            <a:xfrm flipV="1">
              <a:off x="9850135" y="4986600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9" name="Connecteur droit 598">
              <a:extLst>
                <a:ext uri="{FF2B5EF4-FFF2-40B4-BE49-F238E27FC236}">
                  <a16:creationId xmlns:a16="http://schemas.microsoft.com/office/drawing/2014/main" id="{CD4B2A4D-57B0-9C4C-8324-7F13CC8FC054}"/>
                </a:ext>
              </a:extLst>
            </p:cNvPr>
            <p:cNvCxnSpPr>
              <a:cxnSpLocks/>
              <a:stCxn id="594" idx="6"/>
              <a:endCxn id="596" idx="2"/>
            </p:cNvCxnSpPr>
            <p:nvPr/>
          </p:nvCxnSpPr>
          <p:spPr>
            <a:xfrm flipV="1">
              <a:off x="9260419" y="4992420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0" name="Connecteur droit 599">
              <a:extLst>
                <a:ext uri="{FF2B5EF4-FFF2-40B4-BE49-F238E27FC236}">
                  <a16:creationId xmlns:a16="http://schemas.microsoft.com/office/drawing/2014/main" id="{4BE426FB-825B-4146-9915-2018A637520E}"/>
                </a:ext>
              </a:extLst>
            </p:cNvPr>
            <p:cNvCxnSpPr>
              <a:cxnSpLocks/>
              <a:stCxn id="496" idx="4"/>
              <a:endCxn id="579" idx="0"/>
            </p:cNvCxnSpPr>
            <p:nvPr/>
          </p:nvCxnSpPr>
          <p:spPr>
            <a:xfrm flipH="1">
              <a:off x="5263050" y="4564106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1" name="Ellipse 600">
              <a:extLst>
                <a:ext uri="{FF2B5EF4-FFF2-40B4-BE49-F238E27FC236}">
                  <a16:creationId xmlns:a16="http://schemas.microsoft.com/office/drawing/2014/main" id="{F5A6B3F4-FA46-BE44-A3DB-71FFA0ED32D0}"/>
                </a:ext>
              </a:extLst>
            </p:cNvPr>
            <p:cNvSpPr/>
            <p:nvPr/>
          </p:nvSpPr>
          <p:spPr>
            <a:xfrm>
              <a:off x="5176082" y="539747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Ellipse 601">
              <a:extLst>
                <a:ext uri="{FF2B5EF4-FFF2-40B4-BE49-F238E27FC236}">
                  <a16:creationId xmlns:a16="http://schemas.microsoft.com/office/drawing/2014/main" id="{A08B1F63-E2A6-224F-9B1E-69A2FA267477}"/>
                </a:ext>
              </a:extLst>
            </p:cNvPr>
            <p:cNvSpPr/>
            <p:nvPr/>
          </p:nvSpPr>
          <p:spPr>
            <a:xfrm>
              <a:off x="5722874" y="539805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3" name="Ellipse 602">
              <a:extLst>
                <a:ext uri="{FF2B5EF4-FFF2-40B4-BE49-F238E27FC236}">
                  <a16:creationId xmlns:a16="http://schemas.microsoft.com/office/drawing/2014/main" id="{F6353F2F-587D-FD41-BD18-01C0E911AD42}"/>
                </a:ext>
              </a:extLst>
            </p:cNvPr>
            <p:cNvSpPr/>
            <p:nvPr/>
          </p:nvSpPr>
          <p:spPr>
            <a:xfrm>
              <a:off x="6271035" y="539767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Ellipse 603">
              <a:extLst>
                <a:ext uri="{FF2B5EF4-FFF2-40B4-BE49-F238E27FC236}">
                  <a16:creationId xmlns:a16="http://schemas.microsoft.com/office/drawing/2014/main" id="{8DF720BF-0980-A44A-A800-4ED14497884D}"/>
                </a:ext>
              </a:extLst>
            </p:cNvPr>
            <p:cNvSpPr/>
            <p:nvPr/>
          </p:nvSpPr>
          <p:spPr>
            <a:xfrm>
              <a:off x="6783682" y="539767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Ellipse 604">
              <a:extLst>
                <a:ext uri="{FF2B5EF4-FFF2-40B4-BE49-F238E27FC236}">
                  <a16:creationId xmlns:a16="http://schemas.microsoft.com/office/drawing/2014/main" id="{9CA055F1-6457-6848-9481-1F4037330B6A}"/>
                </a:ext>
              </a:extLst>
            </p:cNvPr>
            <p:cNvSpPr/>
            <p:nvPr/>
          </p:nvSpPr>
          <p:spPr>
            <a:xfrm>
              <a:off x="7335342" y="539419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6" name="Ellipse 605">
              <a:extLst>
                <a:ext uri="{FF2B5EF4-FFF2-40B4-BE49-F238E27FC236}">
                  <a16:creationId xmlns:a16="http://schemas.microsoft.com/office/drawing/2014/main" id="{081EFE5E-AE99-8C44-88DD-E8B2A4388A3C}"/>
                </a:ext>
              </a:extLst>
            </p:cNvPr>
            <p:cNvSpPr/>
            <p:nvPr/>
          </p:nvSpPr>
          <p:spPr>
            <a:xfrm>
              <a:off x="7904773" y="539363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7" name="Ellipse 606">
              <a:extLst>
                <a:ext uri="{FF2B5EF4-FFF2-40B4-BE49-F238E27FC236}">
                  <a16:creationId xmlns:a16="http://schemas.microsoft.com/office/drawing/2014/main" id="{F421762D-AA56-AF4D-B2D9-D38B26E49208}"/>
                </a:ext>
              </a:extLst>
            </p:cNvPr>
            <p:cNvSpPr/>
            <p:nvPr/>
          </p:nvSpPr>
          <p:spPr>
            <a:xfrm>
              <a:off x="8485250" y="5390592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8" name="Connecteur droit 607">
              <a:extLst>
                <a:ext uri="{FF2B5EF4-FFF2-40B4-BE49-F238E27FC236}">
                  <a16:creationId xmlns:a16="http://schemas.microsoft.com/office/drawing/2014/main" id="{9CB1BA07-4CF1-8547-ACC4-951CF4F250C4}"/>
                </a:ext>
              </a:extLst>
            </p:cNvPr>
            <p:cNvCxnSpPr>
              <a:cxnSpLocks/>
              <a:stCxn id="601" idx="6"/>
              <a:endCxn id="602" idx="2"/>
            </p:cNvCxnSpPr>
            <p:nvPr/>
          </p:nvCxnSpPr>
          <p:spPr>
            <a:xfrm>
              <a:off x="5359426" y="5486829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9" name="Connecteur droit 608">
              <a:extLst>
                <a:ext uri="{FF2B5EF4-FFF2-40B4-BE49-F238E27FC236}">
                  <a16:creationId xmlns:a16="http://schemas.microsoft.com/office/drawing/2014/main" id="{B17219EE-B16B-F445-8544-D483C4AE6E53}"/>
                </a:ext>
              </a:extLst>
            </p:cNvPr>
            <p:cNvCxnSpPr>
              <a:cxnSpLocks/>
              <a:stCxn id="606" idx="6"/>
              <a:endCxn id="607" idx="2"/>
            </p:cNvCxnSpPr>
            <p:nvPr/>
          </p:nvCxnSpPr>
          <p:spPr>
            <a:xfrm flipV="1">
              <a:off x="8088116" y="5479944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0" name="Connecteur droit 609">
              <a:extLst>
                <a:ext uri="{FF2B5EF4-FFF2-40B4-BE49-F238E27FC236}">
                  <a16:creationId xmlns:a16="http://schemas.microsoft.com/office/drawing/2014/main" id="{158C5619-E22E-BF49-906F-A0FEFBBEC8CC}"/>
                </a:ext>
              </a:extLst>
            </p:cNvPr>
            <p:cNvCxnSpPr>
              <a:cxnSpLocks/>
              <a:stCxn id="605" idx="6"/>
              <a:endCxn id="606" idx="2"/>
            </p:cNvCxnSpPr>
            <p:nvPr/>
          </p:nvCxnSpPr>
          <p:spPr>
            <a:xfrm flipV="1">
              <a:off x="7518687" y="5482986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1" name="Connecteur droit 610">
              <a:extLst>
                <a:ext uri="{FF2B5EF4-FFF2-40B4-BE49-F238E27FC236}">
                  <a16:creationId xmlns:a16="http://schemas.microsoft.com/office/drawing/2014/main" id="{F22465EE-6D91-1D45-8DB5-E10218D4708F}"/>
                </a:ext>
              </a:extLst>
            </p:cNvPr>
            <p:cNvCxnSpPr>
              <a:cxnSpLocks/>
              <a:stCxn id="604" idx="6"/>
              <a:endCxn id="605" idx="2"/>
            </p:cNvCxnSpPr>
            <p:nvPr/>
          </p:nvCxnSpPr>
          <p:spPr>
            <a:xfrm flipV="1">
              <a:off x="6967028" y="5483549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2" name="Connecteur droit 611">
              <a:extLst>
                <a:ext uri="{FF2B5EF4-FFF2-40B4-BE49-F238E27FC236}">
                  <a16:creationId xmlns:a16="http://schemas.microsoft.com/office/drawing/2014/main" id="{869F0EC7-72B2-D647-ABD3-6E53364F701B}"/>
                </a:ext>
              </a:extLst>
            </p:cNvPr>
            <p:cNvCxnSpPr>
              <a:cxnSpLocks/>
              <a:stCxn id="603" idx="6"/>
              <a:endCxn id="604" idx="2"/>
            </p:cNvCxnSpPr>
            <p:nvPr/>
          </p:nvCxnSpPr>
          <p:spPr>
            <a:xfrm>
              <a:off x="6454378" y="5487025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3" name="Connecteur droit 612">
              <a:extLst>
                <a:ext uri="{FF2B5EF4-FFF2-40B4-BE49-F238E27FC236}">
                  <a16:creationId xmlns:a16="http://schemas.microsoft.com/office/drawing/2014/main" id="{21E204A4-1A05-DE4A-B71F-C89CBEFC1550}"/>
                </a:ext>
              </a:extLst>
            </p:cNvPr>
            <p:cNvCxnSpPr>
              <a:cxnSpLocks/>
              <a:stCxn id="602" idx="6"/>
              <a:endCxn id="603" idx="2"/>
            </p:cNvCxnSpPr>
            <p:nvPr/>
          </p:nvCxnSpPr>
          <p:spPr>
            <a:xfrm flipV="1">
              <a:off x="5906220" y="5487025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4" name="Connecteur droit 613">
              <a:extLst>
                <a:ext uri="{FF2B5EF4-FFF2-40B4-BE49-F238E27FC236}">
                  <a16:creationId xmlns:a16="http://schemas.microsoft.com/office/drawing/2014/main" id="{8A4BC602-BE35-294C-8569-27B27D9A3D9D}"/>
                </a:ext>
              </a:extLst>
            </p:cNvPr>
            <p:cNvCxnSpPr/>
            <p:nvPr/>
          </p:nvCxnSpPr>
          <p:spPr>
            <a:xfrm>
              <a:off x="4817339" y="5486249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5" name="Connecteur droit 614">
              <a:extLst>
                <a:ext uri="{FF2B5EF4-FFF2-40B4-BE49-F238E27FC236}">
                  <a16:creationId xmlns:a16="http://schemas.microsoft.com/office/drawing/2014/main" id="{CB168CF7-100B-484A-8A42-741882E8B0A9}"/>
                </a:ext>
              </a:extLst>
            </p:cNvPr>
            <p:cNvCxnSpPr/>
            <p:nvPr/>
          </p:nvCxnSpPr>
          <p:spPr>
            <a:xfrm>
              <a:off x="10459855" y="5473798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6" name="Ellipse 615">
              <a:extLst>
                <a:ext uri="{FF2B5EF4-FFF2-40B4-BE49-F238E27FC236}">
                  <a16:creationId xmlns:a16="http://schemas.microsoft.com/office/drawing/2014/main" id="{71A3F2D1-996B-2D42-9ECF-1ECEAE029BB0}"/>
                </a:ext>
              </a:extLst>
            </p:cNvPr>
            <p:cNvSpPr/>
            <p:nvPr/>
          </p:nvSpPr>
          <p:spPr>
            <a:xfrm>
              <a:off x="9081779" y="539363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17" name="Connecteur droit 616">
              <a:extLst>
                <a:ext uri="{FF2B5EF4-FFF2-40B4-BE49-F238E27FC236}">
                  <a16:creationId xmlns:a16="http://schemas.microsoft.com/office/drawing/2014/main" id="{1447084F-AD16-394E-BF6A-25E62A13AC98}"/>
                </a:ext>
              </a:extLst>
            </p:cNvPr>
            <p:cNvCxnSpPr>
              <a:cxnSpLocks/>
              <a:stCxn id="607" idx="6"/>
              <a:endCxn id="616" idx="2"/>
            </p:cNvCxnSpPr>
            <p:nvPr/>
          </p:nvCxnSpPr>
          <p:spPr>
            <a:xfrm>
              <a:off x="8668595" y="5479944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8" name="Ellipse 617">
              <a:extLst>
                <a:ext uri="{FF2B5EF4-FFF2-40B4-BE49-F238E27FC236}">
                  <a16:creationId xmlns:a16="http://schemas.microsoft.com/office/drawing/2014/main" id="{25654BDC-1B18-9A45-A9EC-356153F1AA24}"/>
                </a:ext>
              </a:extLst>
            </p:cNvPr>
            <p:cNvSpPr/>
            <p:nvPr/>
          </p:nvSpPr>
          <p:spPr>
            <a:xfrm>
              <a:off x="9671494" y="539142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Ellipse 618">
              <a:extLst>
                <a:ext uri="{FF2B5EF4-FFF2-40B4-BE49-F238E27FC236}">
                  <a16:creationId xmlns:a16="http://schemas.microsoft.com/office/drawing/2014/main" id="{09DECF28-C5C8-6743-ADFA-A193AFBF3178}"/>
                </a:ext>
              </a:extLst>
            </p:cNvPr>
            <p:cNvSpPr/>
            <p:nvPr/>
          </p:nvSpPr>
          <p:spPr>
            <a:xfrm>
              <a:off x="10261299" y="538560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0" name="Connecteur droit 619">
              <a:extLst>
                <a:ext uri="{FF2B5EF4-FFF2-40B4-BE49-F238E27FC236}">
                  <a16:creationId xmlns:a16="http://schemas.microsoft.com/office/drawing/2014/main" id="{1FD9B34A-38E0-9747-8AC2-E9A7C54C3DE4}"/>
                </a:ext>
              </a:extLst>
            </p:cNvPr>
            <p:cNvCxnSpPr>
              <a:cxnSpLocks/>
              <a:stCxn id="618" idx="6"/>
              <a:endCxn id="619" idx="2"/>
            </p:cNvCxnSpPr>
            <p:nvPr/>
          </p:nvCxnSpPr>
          <p:spPr>
            <a:xfrm flipV="1">
              <a:off x="9854839" y="5474959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1" name="Connecteur droit 620">
              <a:extLst>
                <a:ext uri="{FF2B5EF4-FFF2-40B4-BE49-F238E27FC236}">
                  <a16:creationId xmlns:a16="http://schemas.microsoft.com/office/drawing/2014/main" id="{C2DA612F-DC6B-D84B-AC9B-190E5A993CA7}"/>
                </a:ext>
              </a:extLst>
            </p:cNvPr>
            <p:cNvCxnSpPr>
              <a:cxnSpLocks/>
              <a:stCxn id="616" idx="6"/>
              <a:endCxn id="618" idx="2"/>
            </p:cNvCxnSpPr>
            <p:nvPr/>
          </p:nvCxnSpPr>
          <p:spPr>
            <a:xfrm flipV="1">
              <a:off x="9265124" y="5480780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2" name="Connecteur droit 621">
              <a:extLst>
                <a:ext uri="{FF2B5EF4-FFF2-40B4-BE49-F238E27FC236}">
                  <a16:creationId xmlns:a16="http://schemas.microsoft.com/office/drawing/2014/main" id="{CFF3D749-461A-F741-9EEB-D645829D2918}"/>
                </a:ext>
              </a:extLst>
            </p:cNvPr>
            <p:cNvCxnSpPr>
              <a:cxnSpLocks/>
              <a:stCxn id="579" idx="4"/>
              <a:endCxn id="601" idx="0"/>
            </p:cNvCxnSpPr>
            <p:nvPr/>
          </p:nvCxnSpPr>
          <p:spPr>
            <a:xfrm>
              <a:off x="5263050" y="5087822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3" name="Connecteur droit 622">
              <a:extLst>
                <a:ext uri="{FF2B5EF4-FFF2-40B4-BE49-F238E27FC236}">
                  <a16:creationId xmlns:a16="http://schemas.microsoft.com/office/drawing/2014/main" id="{C20A009F-AAB5-C445-BFE1-B03FEBFA3F70}"/>
                </a:ext>
              </a:extLst>
            </p:cNvPr>
            <p:cNvCxnSpPr>
              <a:cxnSpLocks/>
              <a:stCxn id="497" idx="4"/>
              <a:endCxn id="580" idx="0"/>
            </p:cNvCxnSpPr>
            <p:nvPr/>
          </p:nvCxnSpPr>
          <p:spPr>
            <a:xfrm flipH="1">
              <a:off x="5809842" y="4564685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4" name="Connecteur droit 623">
              <a:extLst>
                <a:ext uri="{FF2B5EF4-FFF2-40B4-BE49-F238E27FC236}">
                  <a16:creationId xmlns:a16="http://schemas.microsoft.com/office/drawing/2014/main" id="{1A499592-0757-2A40-909B-156A24AF94E8}"/>
                </a:ext>
              </a:extLst>
            </p:cNvPr>
            <p:cNvCxnSpPr>
              <a:cxnSpLocks/>
              <a:stCxn id="498" idx="4"/>
              <a:endCxn id="581" idx="0"/>
            </p:cNvCxnSpPr>
            <p:nvPr/>
          </p:nvCxnSpPr>
          <p:spPr>
            <a:xfrm flipH="1">
              <a:off x="6358003" y="4564301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5" name="Connecteur droit 624">
              <a:extLst>
                <a:ext uri="{FF2B5EF4-FFF2-40B4-BE49-F238E27FC236}">
                  <a16:creationId xmlns:a16="http://schemas.microsoft.com/office/drawing/2014/main" id="{82803E71-FC71-4045-BE20-35CADE36EFDB}"/>
                </a:ext>
              </a:extLst>
            </p:cNvPr>
            <p:cNvCxnSpPr>
              <a:cxnSpLocks/>
              <a:stCxn id="499" idx="4"/>
              <a:endCxn id="582" idx="0"/>
            </p:cNvCxnSpPr>
            <p:nvPr/>
          </p:nvCxnSpPr>
          <p:spPr>
            <a:xfrm flipH="1">
              <a:off x="6870650" y="4564301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6" name="Connecteur droit 625">
              <a:extLst>
                <a:ext uri="{FF2B5EF4-FFF2-40B4-BE49-F238E27FC236}">
                  <a16:creationId xmlns:a16="http://schemas.microsoft.com/office/drawing/2014/main" id="{5D0D41FD-DE82-364B-88AF-574B1439D52F}"/>
                </a:ext>
              </a:extLst>
            </p:cNvPr>
            <p:cNvCxnSpPr>
              <a:cxnSpLocks/>
              <a:stCxn id="500" idx="4"/>
              <a:endCxn id="583" idx="0"/>
            </p:cNvCxnSpPr>
            <p:nvPr/>
          </p:nvCxnSpPr>
          <p:spPr>
            <a:xfrm flipH="1">
              <a:off x="7422310" y="4560826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7" name="Connecteur droit 626">
              <a:extLst>
                <a:ext uri="{FF2B5EF4-FFF2-40B4-BE49-F238E27FC236}">
                  <a16:creationId xmlns:a16="http://schemas.microsoft.com/office/drawing/2014/main" id="{C350CBE4-348F-D043-87D7-565620E122FD}"/>
                </a:ext>
              </a:extLst>
            </p:cNvPr>
            <p:cNvCxnSpPr>
              <a:cxnSpLocks/>
              <a:stCxn id="501" idx="4"/>
              <a:endCxn id="584" idx="0"/>
            </p:cNvCxnSpPr>
            <p:nvPr/>
          </p:nvCxnSpPr>
          <p:spPr>
            <a:xfrm flipH="1">
              <a:off x="7991741" y="4560261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8" name="Connecteur droit 627">
              <a:extLst>
                <a:ext uri="{FF2B5EF4-FFF2-40B4-BE49-F238E27FC236}">
                  <a16:creationId xmlns:a16="http://schemas.microsoft.com/office/drawing/2014/main" id="{EB4FF60D-89D5-584C-AB66-7E421AA7622F}"/>
                </a:ext>
              </a:extLst>
            </p:cNvPr>
            <p:cNvCxnSpPr>
              <a:cxnSpLocks/>
              <a:stCxn id="502" idx="4"/>
              <a:endCxn id="585" idx="0"/>
            </p:cNvCxnSpPr>
            <p:nvPr/>
          </p:nvCxnSpPr>
          <p:spPr>
            <a:xfrm flipH="1">
              <a:off x="8572218" y="4557221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9" name="Connecteur droit 628">
              <a:extLst>
                <a:ext uri="{FF2B5EF4-FFF2-40B4-BE49-F238E27FC236}">
                  <a16:creationId xmlns:a16="http://schemas.microsoft.com/office/drawing/2014/main" id="{E2F08B02-4CDB-114A-BD2F-778380062B33}"/>
                </a:ext>
              </a:extLst>
            </p:cNvPr>
            <p:cNvCxnSpPr>
              <a:cxnSpLocks/>
              <a:stCxn id="511" idx="4"/>
              <a:endCxn id="594" idx="0"/>
            </p:cNvCxnSpPr>
            <p:nvPr/>
          </p:nvCxnSpPr>
          <p:spPr>
            <a:xfrm flipH="1">
              <a:off x="9168747" y="4560261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0" name="Connecteur droit 629">
              <a:extLst>
                <a:ext uri="{FF2B5EF4-FFF2-40B4-BE49-F238E27FC236}">
                  <a16:creationId xmlns:a16="http://schemas.microsoft.com/office/drawing/2014/main" id="{8F38FD7C-18E2-9046-9028-B9766244C35A}"/>
                </a:ext>
              </a:extLst>
            </p:cNvPr>
            <p:cNvCxnSpPr>
              <a:cxnSpLocks/>
              <a:stCxn id="543" idx="4"/>
              <a:endCxn id="596" idx="0"/>
            </p:cNvCxnSpPr>
            <p:nvPr/>
          </p:nvCxnSpPr>
          <p:spPr>
            <a:xfrm flipH="1">
              <a:off x="9758462" y="4558055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1" name="Connecteur droit 630">
              <a:extLst>
                <a:ext uri="{FF2B5EF4-FFF2-40B4-BE49-F238E27FC236}">
                  <a16:creationId xmlns:a16="http://schemas.microsoft.com/office/drawing/2014/main" id="{B3FEAFDE-59B0-FB49-AD37-BF6A74303436}"/>
                </a:ext>
              </a:extLst>
            </p:cNvPr>
            <p:cNvCxnSpPr>
              <a:cxnSpLocks/>
              <a:stCxn id="561" idx="4"/>
              <a:endCxn id="597" idx="0"/>
            </p:cNvCxnSpPr>
            <p:nvPr/>
          </p:nvCxnSpPr>
          <p:spPr>
            <a:xfrm flipH="1">
              <a:off x="10348267" y="4552235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2" name="Connecteur droit 631">
              <a:extLst>
                <a:ext uri="{FF2B5EF4-FFF2-40B4-BE49-F238E27FC236}">
                  <a16:creationId xmlns:a16="http://schemas.microsoft.com/office/drawing/2014/main" id="{A3ADA812-B470-224C-922A-B508D4115C57}"/>
                </a:ext>
              </a:extLst>
            </p:cNvPr>
            <p:cNvCxnSpPr>
              <a:cxnSpLocks/>
              <a:stCxn id="580" idx="4"/>
              <a:endCxn id="602" idx="0"/>
            </p:cNvCxnSpPr>
            <p:nvPr/>
          </p:nvCxnSpPr>
          <p:spPr>
            <a:xfrm>
              <a:off x="5809842" y="5088402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3" name="Connecteur droit 632">
              <a:extLst>
                <a:ext uri="{FF2B5EF4-FFF2-40B4-BE49-F238E27FC236}">
                  <a16:creationId xmlns:a16="http://schemas.microsoft.com/office/drawing/2014/main" id="{4411CD7E-D636-9D44-839F-AC252BC5C439}"/>
                </a:ext>
              </a:extLst>
            </p:cNvPr>
            <p:cNvCxnSpPr>
              <a:cxnSpLocks/>
              <a:stCxn id="581" idx="4"/>
              <a:endCxn id="603" idx="0"/>
            </p:cNvCxnSpPr>
            <p:nvPr/>
          </p:nvCxnSpPr>
          <p:spPr>
            <a:xfrm>
              <a:off x="6358003" y="5088018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4" name="Connecteur droit 633">
              <a:extLst>
                <a:ext uri="{FF2B5EF4-FFF2-40B4-BE49-F238E27FC236}">
                  <a16:creationId xmlns:a16="http://schemas.microsoft.com/office/drawing/2014/main" id="{294F8766-E7E7-5940-BAB5-C37080A1C7CB}"/>
                </a:ext>
              </a:extLst>
            </p:cNvPr>
            <p:cNvCxnSpPr>
              <a:cxnSpLocks/>
              <a:stCxn id="582" idx="4"/>
              <a:endCxn id="604" idx="0"/>
            </p:cNvCxnSpPr>
            <p:nvPr/>
          </p:nvCxnSpPr>
          <p:spPr>
            <a:xfrm>
              <a:off x="6870650" y="5088018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5" name="Connecteur droit 634">
              <a:extLst>
                <a:ext uri="{FF2B5EF4-FFF2-40B4-BE49-F238E27FC236}">
                  <a16:creationId xmlns:a16="http://schemas.microsoft.com/office/drawing/2014/main" id="{26DE21B8-0498-CE4D-B5F3-4D80E5F1544C}"/>
                </a:ext>
              </a:extLst>
            </p:cNvPr>
            <p:cNvCxnSpPr>
              <a:cxnSpLocks/>
              <a:stCxn id="583" idx="4"/>
              <a:endCxn id="605" idx="0"/>
            </p:cNvCxnSpPr>
            <p:nvPr/>
          </p:nvCxnSpPr>
          <p:spPr>
            <a:xfrm>
              <a:off x="7422310" y="5084542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6" name="Connecteur droit 635">
              <a:extLst>
                <a:ext uri="{FF2B5EF4-FFF2-40B4-BE49-F238E27FC236}">
                  <a16:creationId xmlns:a16="http://schemas.microsoft.com/office/drawing/2014/main" id="{53D9D833-22FB-9B49-81C4-A505A1882E95}"/>
                </a:ext>
              </a:extLst>
            </p:cNvPr>
            <p:cNvCxnSpPr>
              <a:cxnSpLocks/>
              <a:stCxn id="584" idx="4"/>
              <a:endCxn id="606" idx="0"/>
            </p:cNvCxnSpPr>
            <p:nvPr/>
          </p:nvCxnSpPr>
          <p:spPr>
            <a:xfrm>
              <a:off x="7991741" y="5083978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7" name="Connecteur droit 636">
              <a:extLst>
                <a:ext uri="{FF2B5EF4-FFF2-40B4-BE49-F238E27FC236}">
                  <a16:creationId xmlns:a16="http://schemas.microsoft.com/office/drawing/2014/main" id="{643088CD-1563-A941-ABFF-20ECCCDEAEB9}"/>
                </a:ext>
              </a:extLst>
            </p:cNvPr>
            <p:cNvCxnSpPr>
              <a:cxnSpLocks/>
              <a:stCxn id="585" idx="4"/>
              <a:endCxn id="607" idx="0"/>
            </p:cNvCxnSpPr>
            <p:nvPr/>
          </p:nvCxnSpPr>
          <p:spPr>
            <a:xfrm>
              <a:off x="8572218" y="5080937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8" name="Connecteur droit 637">
              <a:extLst>
                <a:ext uri="{FF2B5EF4-FFF2-40B4-BE49-F238E27FC236}">
                  <a16:creationId xmlns:a16="http://schemas.microsoft.com/office/drawing/2014/main" id="{63F6E750-968A-F84D-AE04-876293963EBC}"/>
                </a:ext>
              </a:extLst>
            </p:cNvPr>
            <p:cNvCxnSpPr>
              <a:cxnSpLocks/>
              <a:stCxn id="594" idx="4"/>
              <a:endCxn id="616" idx="0"/>
            </p:cNvCxnSpPr>
            <p:nvPr/>
          </p:nvCxnSpPr>
          <p:spPr>
            <a:xfrm>
              <a:off x="9168747" y="5083978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9" name="Connecteur droit 638">
              <a:extLst>
                <a:ext uri="{FF2B5EF4-FFF2-40B4-BE49-F238E27FC236}">
                  <a16:creationId xmlns:a16="http://schemas.microsoft.com/office/drawing/2014/main" id="{B4A8DF63-8757-1144-8438-91E821EE5438}"/>
                </a:ext>
              </a:extLst>
            </p:cNvPr>
            <p:cNvCxnSpPr>
              <a:cxnSpLocks/>
              <a:stCxn id="596" idx="4"/>
              <a:endCxn id="618" idx="0"/>
            </p:cNvCxnSpPr>
            <p:nvPr/>
          </p:nvCxnSpPr>
          <p:spPr>
            <a:xfrm>
              <a:off x="9758462" y="5081771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0" name="Connecteur droit 639">
              <a:extLst>
                <a:ext uri="{FF2B5EF4-FFF2-40B4-BE49-F238E27FC236}">
                  <a16:creationId xmlns:a16="http://schemas.microsoft.com/office/drawing/2014/main" id="{D9DDFC9D-EB94-5641-B914-BE5613FBF12A}"/>
                </a:ext>
              </a:extLst>
            </p:cNvPr>
            <p:cNvCxnSpPr>
              <a:cxnSpLocks/>
              <a:stCxn id="597" idx="4"/>
              <a:endCxn id="619" idx="0"/>
            </p:cNvCxnSpPr>
            <p:nvPr/>
          </p:nvCxnSpPr>
          <p:spPr>
            <a:xfrm>
              <a:off x="10348267" y="5075951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1" name="Ellipse 640">
              <a:extLst>
                <a:ext uri="{FF2B5EF4-FFF2-40B4-BE49-F238E27FC236}">
                  <a16:creationId xmlns:a16="http://schemas.microsoft.com/office/drawing/2014/main" id="{953A9892-9365-3547-B580-D2BE106CC495}"/>
                </a:ext>
              </a:extLst>
            </p:cNvPr>
            <p:cNvSpPr/>
            <p:nvPr/>
          </p:nvSpPr>
          <p:spPr>
            <a:xfrm>
              <a:off x="5176082" y="588684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2" name="Ellipse 641">
              <a:extLst>
                <a:ext uri="{FF2B5EF4-FFF2-40B4-BE49-F238E27FC236}">
                  <a16:creationId xmlns:a16="http://schemas.microsoft.com/office/drawing/2014/main" id="{37DE2968-8EBB-8E43-98EA-201CD7E6BE85}"/>
                </a:ext>
              </a:extLst>
            </p:cNvPr>
            <p:cNvSpPr/>
            <p:nvPr/>
          </p:nvSpPr>
          <p:spPr>
            <a:xfrm>
              <a:off x="5722874" y="588742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3" name="Ellipse 642">
              <a:extLst>
                <a:ext uri="{FF2B5EF4-FFF2-40B4-BE49-F238E27FC236}">
                  <a16:creationId xmlns:a16="http://schemas.microsoft.com/office/drawing/2014/main" id="{71B8C0EE-6A5A-E84B-8561-50226F9267D9}"/>
                </a:ext>
              </a:extLst>
            </p:cNvPr>
            <p:cNvSpPr/>
            <p:nvPr/>
          </p:nvSpPr>
          <p:spPr>
            <a:xfrm>
              <a:off x="6271035" y="588703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4" name="Ellipse 643">
              <a:extLst>
                <a:ext uri="{FF2B5EF4-FFF2-40B4-BE49-F238E27FC236}">
                  <a16:creationId xmlns:a16="http://schemas.microsoft.com/office/drawing/2014/main" id="{CAD8C2F2-661A-374A-80AF-E5AD75CCA431}"/>
                </a:ext>
              </a:extLst>
            </p:cNvPr>
            <p:cNvSpPr/>
            <p:nvPr/>
          </p:nvSpPr>
          <p:spPr>
            <a:xfrm>
              <a:off x="6783682" y="588703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5" name="Ellipse 644">
              <a:extLst>
                <a:ext uri="{FF2B5EF4-FFF2-40B4-BE49-F238E27FC236}">
                  <a16:creationId xmlns:a16="http://schemas.microsoft.com/office/drawing/2014/main" id="{AE523ECB-B264-9C46-9DB5-9142B4D654E0}"/>
                </a:ext>
              </a:extLst>
            </p:cNvPr>
            <p:cNvSpPr/>
            <p:nvPr/>
          </p:nvSpPr>
          <p:spPr>
            <a:xfrm>
              <a:off x="7335342" y="588356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6" name="Ellipse 645">
              <a:extLst>
                <a:ext uri="{FF2B5EF4-FFF2-40B4-BE49-F238E27FC236}">
                  <a16:creationId xmlns:a16="http://schemas.microsoft.com/office/drawing/2014/main" id="{72B094B1-3089-FB43-9314-316A6C6E012A}"/>
                </a:ext>
              </a:extLst>
            </p:cNvPr>
            <p:cNvSpPr/>
            <p:nvPr/>
          </p:nvSpPr>
          <p:spPr>
            <a:xfrm>
              <a:off x="7904773" y="588299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7" name="Ellipse 646">
              <a:extLst>
                <a:ext uri="{FF2B5EF4-FFF2-40B4-BE49-F238E27FC236}">
                  <a16:creationId xmlns:a16="http://schemas.microsoft.com/office/drawing/2014/main" id="{757DB58B-5136-7C41-BB00-B3525AD2DC1F}"/>
                </a:ext>
              </a:extLst>
            </p:cNvPr>
            <p:cNvSpPr/>
            <p:nvPr/>
          </p:nvSpPr>
          <p:spPr>
            <a:xfrm>
              <a:off x="8485250" y="587995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48" name="Connecteur droit 647">
              <a:extLst>
                <a:ext uri="{FF2B5EF4-FFF2-40B4-BE49-F238E27FC236}">
                  <a16:creationId xmlns:a16="http://schemas.microsoft.com/office/drawing/2014/main" id="{57102F84-B84D-C24F-872D-6D66122AF60F}"/>
                </a:ext>
              </a:extLst>
            </p:cNvPr>
            <p:cNvCxnSpPr>
              <a:cxnSpLocks/>
              <a:stCxn id="641" idx="6"/>
              <a:endCxn id="642" idx="2"/>
            </p:cNvCxnSpPr>
            <p:nvPr/>
          </p:nvCxnSpPr>
          <p:spPr>
            <a:xfrm>
              <a:off x="5359426" y="5976193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9" name="Connecteur droit 648">
              <a:extLst>
                <a:ext uri="{FF2B5EF4-FFF2-40B4-BE49-F238E27FC236}">
                  <a16:creationId xmlns:a16="http://schemas.microsoft.com/office/drawing/2014/main" id="{5A68A0A1-A025-7144-9BDA-B76798F08A1A}"/>
                </a:ext>
              </a:extLst>
            </p:cNvPr>
            <p:cNvCxnSpPr>
              <a:cxnSpLocks/>
              <a:stCxn id="646" idx="6"/>
              <a:endCxn id="647" idx="2"/>
            </p:cNvCxnSpPr>
            <p:nvPr/>
          </p:nvCxnSpPr>
          <p:spPr>
            <a:xfrm flipV="1">
              <a:off x="8088116" y="5969308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0" name="Connecteur droit 649">
              <a:extLst>
                <a:ext uri="{FF2B5EF4-FFF2-40B4-BE49-F238E27FC236}">
                  <a16:creationId xmlns:a16="http://schemas.microsoft.com/office/drawing/2014/main" id="{AD15E430-1779-1449-AB85-4FA03814846F}"/>
                </a:ext>
              </a:extLst>
            </p:cNvPr>
            <p:cNvCxnSpPr>
              <a:cxnSpLocks/>
              <a:stCxn id="645" idx="6"/>
              <a:endCxn id="646" idx="2"/>
            </p:cNvCxnSpPr>
            <p:nvPr/>
          </p:nvCxnSpPr>
          <p:spPr>
            <a:xfrm flipV="1">
              <a:off x="7518687" y="5972350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1" name="Connecteur droit 650">
              <a:extLst>
                <a:ext uri="{FF2B5EF4-FFF2-40B4-BE49-F238E27FC236}">
                  <a16:creationId xmlns:a16="http://schemas.microsoft.com/office/drawing/2014/main" id="{F819026A-EA30-1E46-9EA2-947C0A42F674}"/>
                </a:ext>
              </a:extLst>
            </p:cNvPr>
            <p:cNvCxnSpPr>
              <a:cxnSpLocks/>
              <a:stCxn id="644" idx="6"/>
              <a:endCxn id="645" idx="2"/>
            </p:cNvCxnSpPr>
            <p:nvPr/>
          </p:nvCxnSpPr>
          <p:spPr>
            <a:xfrm flipV="1">
              <a:off x="6967028" y="5972913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2" name="Connecteur droit 651">
              <a:extLst>
                <a:ext uri="{FF2B5EF4-FFF2-40B4-BE49-F238E27FC236}">
                  <a16:creationId xmlns:a16="http://schemas.microsoft.com/office/drawing/2014/main" id="{0065D0B9-71BD-1C4F-91F1-434A7CDA78DA}"/>
                </a:ext>
              </a:extLst>
            </p:cNvPr>
            <p:cNvCxnSpPr>
              <a:cxnSpLocks/>
              <a:stCxn id="643" idx="6"/>
              <a:endCxn id="644" idx="2"/>
            </p:cNvCxnSpPr>
            <p:nvPr/>
          </p:nvCxnSpPr>
          <p:spPr>
            <a:xfrm>
              <a:off x="6454378" y="5976389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3" name="Connecteur droit 652">
              <a:extLst>
                <a:ext uri="{FF2B5EF4-FFF2-40B4-BE49-F238E27FC236}">
                  <a16:creationId xmlns:a16="http://schemas.microsoft.com/office/drawing/2014/main" id="{759F8E91-7FB2-5040-AA66-B1D1ACD7F5F9}"/>
                </a:ext>
              </a:extLst>
            </p:cNvPr>
            <p:cNvCxnSpPr>
              <a:cxnSpLocks/>
              <a:stCxn id="642" idx="6"/>
              <a:endCxn id="643" idx="2"/>
            </p:cNvCxnSpPr>
            <p:nvPr/>
          </p:nvCxnSpPr>
          <p:spPr>
            <a:xfrm flipV="1">
              <a:off x="5906220" y="5976389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4" name="Connecteur droit 653">
              <a:extLst>
                <a:ext uri="{FF2B5EF4-FFF2-40B4-BE49-F238E27FC236}">
                  <a16:creationId xmlns:a16="http://schemas.microsoft.com/office/drawing/2014/main" id="{793C91B9-0B22-EB4F-AAD0-787828619539}"/>
                </a:ext>
              </a:extLst>
            </p:cNvPr>
            <p:cNvCxnSpPr/>
            <p:nvPr/>
          </p:nvCxnSpPr>
          <p:spPr>
            <a:xfrm>
              <a:off x="4817339" y="5975613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5" name="Connecteur droit 654">
              <a:extLst>
                <a:ext uri="{FF2B5EF4-FFF2-40B4-BE49-F238E27FC236}">
                  <a16:creationId xmlns:a16="http://schemas.microsoft.com/office/drawing/2014/main" id="{987888E3-C170-6044-986D-73122B39D743}"/>
                </a:ext>
              </a:extLst>
            </p:cNvPr>
            <p:cNvCxnSpPr/>
            <p:nvPr/>
          </p:nvCxnSpPr>
          <p:spPr>
            <a:xfrm>
              <a:off x="10459855" y="5963162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6" name="Ellipse 655">
              <a:extLst>
                <a:ext uri="{FF2B5EF4-FFF2-40B4-BE49-F238E27FC236}">
                  <a16:creationId xmlns:a16="http://schemas.microsoft.com/office/drawing/2014/main" id="{BEE33C82-7726-CC46-95B2-BB0B4F19D01F}"/>
                </a:ext>
              </a:extLst>
            </p:cNvPr>
            <p:cNvSpPr/>
            <p:nvPr/>
          </p:nvSpPr>
          <p:spPr>
            <a:xfrm>
              <a:off x="9081779" y="588299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57" name="Connecteur droit 656">
              <a:extLst>
                <a:ext uri="{FF2B5EF4-FFF2-40B4-BE49-F238E27FC236}">
                  <a16:creationId xmlns:a16="http://schemas.microsoft.com/office/drawing/2014/main" id="{7296BCB4-E358-5A4A-822F-27ED76B29042}"/>
                </a:ext>
              </a:extLst>
            </p:cNvPr>
            <p:cNvCxnSpPr>
              <a:cxnSpLocks/>
              <a:stCxn id="647" idx="6"/>
              <a:endCxn id="656" idx="2"/>
            </p:cNvCxnSpPr>
            <p:nvPr/>
          </p:nvCxnSpPr>
          <p:spPr>
            <a:xfrm>
              <a:off x="8668595" y="5969308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8" name="Ellipse 657">
              <a:extLst>
                <a:ext uri="{FF2B5EF4-FFF2-40B4-BE49-F238E27FC236}">
                  <a16:creationId xmlns:a16="http://schemas.microsoft.com/office/drawing/2014/main" id="{D67580E6-C937-4F44-9A43-0B2D5A646A70}"/>
                </a:ext>
              </a:extLst>
            </p:cNvPr>
            <p:cNvSpPr/>
            <p:nvPr/>
          </p:nvSpPr>
          <p:spPr>
            <a:xfrm>
              <a:off x="9671494" y="588079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9" name="Ellipse 658">
              <a:extLst>
                <a:ext uri="{FF2B5EF4-FFF2-40B4-BE49-F238E27FC236}">
                  <a16:creationId xmlns:a16="http://schemas.microsoft.com/office/drawing/2014/main" id="{8B231EB0-3343-494F-9E11-5DEDFEB9EEC7}"/>
                </a:ext>
              </a:extLst>
            </p:cNvPr>
            <p:cNvSpPr/>
            <p:nvPr/>
          </p:nvSpPr>
          <p:spPr>
            <a:xfrm>
              <a:off x="10261299" y="587497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60" name="Connecteur droit 659">
              <a:extLst>
                <a:ext uri="{FF2B5EF4-FFF2-40B4-BE49-F238E27FC236}">
                  <a16:creationId xmlns:a16="http://schemas.microsoft.com/office/drawing/2014/main" id="{9A715646-9BDB-1B49-B0DE-1195220981CD}"/>
                </a:ext>
              </a:extLst>
            </p:cNvPr>
            <p:cNvCxnSpPr>
              <a:cxnSpLocks/>
              <a:stCxn id="658" idx="6"/>
              <a:endCxn id="659" idx="2"/>
            </p:cNvCxnSpPr>
            <p:nvPr/>
          </p:nvCxnSpPr>
          <p:spPr>
            <a:xfrm flipV="1">
              <a:off x="9854839" y="5964323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1" name="Connecteur droit 660">
              <a:extLst>
                <a:ext uri="{FF2B5EF4-FFF2-40B4-BE49-F238E27FC236}">
                  <a16:creationId xmlns:a16="http://schemas.microsoft.com/office/drawing/2014/main" id="{848C3CBD-BCBB-7C42-A480-037565A12805}"/>
                </a:ext>
              </a:extLst>
            </p:cNvPr>
            <p:cNvCxnSpPr>
              <a:cxnSpLocks/>
              <a:stCxn id="656" idx="6"/>
              <a:endCxn id="658" idx="2"/>
            </p:cNvCxnSpPr>
            <p:nvPr/>
          </p:nvCxnSpPr>
          <p:spPr>
            <a:xfrm flipV="1">
              <a:off x="9265124" y="5970144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2" name="Connecteur droit 661">
              <a:extLst>
                <a:ext uri="{FF2B5EF4-FFF2-40B4-BE49-F238E27FC236}">
                  <a16:creationId xmlns:a16="http://schemas.microsoft.com/office/drawing/2014/main" id="{011E82F6-7B2C-B641-B124-50BBE538B7F3}"/>
                </a:ext>
              </a:extLst>
            </p:cNvPr>
            <p:cNvCxnSpPr>
              <a:cxnSpLocks/>
              <a:stCxn id="601" idx="4"/>
              <a:endCxn id="641" idx="0"/>
            </p:cNvCxnSpPr>
            <p:nvPr/>
          </p:nvCxnSpPr>
          <p:spPr>
            <a:xfrm>
              <a:off x="5267755" y="5576182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3" name="Connecteur droit 662">
              <a:extLst>
                <a:ext uri="{FF2B5EF4-FFF2-40B4-BE49-F238E27FC236}">
                  <a16:creationId xmlns:a16="http://schemas.microsoft.com/office/drawing/2014/main" id="{12F54788-A9D7-6542-B941-84C95579305A}"/>
                </a:ext>
              </a:extLst>
            </p:cNvPr>
            <p:cNvCxnSpPr>
              <a:cxnSpLocks/>
              <a:stCxn id="602" idx="4"/>
              <a:endCxn id="642" idx="0"/>
            </p:cNvCxnSpPr>
            <p:nvPr/>
          </p:nvCxnSpPr>
          <p:spPr>
            <a:xfrm>
              <a:off x="5814547" y="5576761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4" name="Connecteur droit 663">
              <a:extLst>
                <a:ext uri="{FF2B5EF4-FFF2-40B4-BE49-F238E27FC236}">
                  <a16:creationId xmlns:a16="http://schemas.microsoft.com/office/drawing/2014/main" id="{984F19F0-D333-7D4B-8B5C-F2664DC50E51}"/>
                </a:ext>
              </a:extLst>
            </p:cNvPr>
            <p:cNvCxnSpPr>
              <a:cxnSpLocks/>
              <a:stCxn id="603" idx="4"/>
              <a:endCxn id="643" idx="0"/>
            </p:cNvCxnSpPr>
            <p:nvPr/>
          </p:nvCxnSpPr>
          <p:spPr>
            <a:xfrm>
              <a:off x="6362708" y="5576378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5" name="Connecteur droit 664">
              <a:extLst>
                <a:ext uri="{FF2B5EF4-FFF2-40B4-BE49-F238E27FC236}">
                  <a16:creationId xmlns:a16="http://schemas.microsoft.com/office/drawing/2014/main" id="{F17FDEE0-B59C-9049-B41A-9AD89DB16284}"/>
                </a:ext>
              </a:extLst>
            </p:cNvPr>
            <p:cNvCxnSpPr>
              <a:cxnSpLocks/>
              <a:stCxn id="604" idx="4"/>
              <a:endCxn id="644" idx="0"/>
            </p:cNvCxnSpPr>
            <p:nvPr/>
          </p:nvCxnSpPr>
          <p:spPr>
            <a:xfrm>
              <a:off x="6875355" y="5576378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6" name="Connecteur droit 665">
              <a:extLst>
                <a:ext uri="{FF2B5EF4-FFF2-40B4-BE49-F238E27FC236}">
                  <a16:creationId xmlns:a16="http://schemas.microsoft.com/office/drawing/2014/main" id="{8F1F9394-811E-6B4F-B5A7-C0170CC8F53A}"/>
                </a:ext>
              </a:extLst>
            </p:cNvPr>
            <p:cNvCxnSpPr>
              <a:cxnSpLocks/>
              <a:stCxn id="605" idx="4"/>
              <a:endCxn id="645" idx="0"/>
            </p:cNvCxnSpPr>
            <p:nvPr/>
          </p:nvCxnSpPr>
          <p:spPr>
            <a:xfrm>
              <a:off x="7427015" y="5572902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7" name="Connecteur droit 666">
              <a:extLst>
                <a:ext uri="{FF2B5EF4-FFF2-40B4-BE49-F238E27FC236}">
                  <a16:creationId xmlns:a16="http://schemas.microsoft.com/office/drawing/2014/main" id="{2DF5A474-EDDF-994A-B043-BD85DFE87530}"/>
                </a:ext>
              </a:extLst>
            </p:cNvPr>
            <p:cNvCxnSpPr>
              <a:cxnSpLocks/>
              <a:stCxn id="606" idx="4"/>
              <a:endCxn id="646" idx="0"/>
            </p:cNvCxnSpPr>
            <p:nvPr/>
          </p:nvCxnSpPr>
          <p:spPr>
            <a:xfrm>
              <a:off x="7996446" y="5572338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8" name="Connecteur droit 667">
              <a:extLst>
                <a:ext uri="{FF2B5EF4-FFF2-40B4-BE49-F238E27FC236}">
                  <a16:creationId xmlns:a16="http://schemas.microsoft.com/office/drawing/2014/main" id="{ADE532E4-463D-B640-AA51-55438C970B76}"/>
                </a:ext>
              </a:extLst>
            </p:cNvPr>
            <p:cNvCxnSpPr>
              <a:cxnSpLocks/>
              <a:stCxn id="607" idx="4"/>
              <a:endCxn id="647" idx="0"/>
            </p:cNvCxnSpPr>
            <p:nvPr/>
          </p:nvCxnSpPr>
          <p:spPr>
            <a:xfrm>
              <a:off x="8576923" y="5569297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9" name="Connecteur droit 668">
              <a:extLst>
                <a:ext uri="{FF2B5EF4-FFF2-40B4-BE49-F238E27FC236}">
                  <a16:creationId xmlns:a16="http://schemas.microsoft.com/office/drawing/2014/main" id="{D9F34E3D-673F-DF4C-B641-9D0CF3319550}"/>
                </a:ext>
              </a:extLst>
            </p:cNvPr>
            <p:cNvCxnSpPr>
              <a:cxnSpLocks/>
              <a:stCxn id="616" idx="4"/>
              <a:endCxn id="656" idx="0"/>
            </p:cNvCxnSpPr>
            <p:nvPr/>
          </p:nvCxnSpPr>
          <p:spPr>
            <a:xfrm>
              <a:off x="9173452" y="5572338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0" name="Connecteur droit 669">
              <a:extLst>
                <a:ext uri="{FF2B5EF4-FFF2-40B4-BE49-F238E27FC236}">
                  <a16:creationId xmlns:a16="http://schemas.microsoft.com/office/drawing/2014/main" id="{09E6A891-A76D-A249-8F80-5E1DB1D0079F}"/>
                </a:ext>
              </a:extLst>
            </p:cNvPr>
            <p:cNvCxnSpPr>
              <a:cxnSpLocks/>
              <a:stCxn id="618" idx="4"/>
              <a:endCxn id="658" idx="0"/>
            </p:cNvCxnSpPr>
            <p:nvPr/>
          </p:nvCxnSpPr>
          <p:spPr>
            <a:xfrm>
              <a:off x="9763167" y="5570131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1" name="Connecteur droit 670">
              <a:extLst>
                <a:ext uri="{FF2B5EF4-FFF2-40B4-BE49-F238E27FC236}">
                  <a16:creationId xmlns:a16="http://schemas.microsoft.com/office/drawing/2014/main" id="{54DCF616-A95C-D441-9AFE-DF988443E683}"/>
                </a:ext>
              </a:extLst>
            </p:cNvPr>
            <p:cNvCxnSpPr>
              <a:cxnSpLocks/>
              <a:stCxn id="619" idx="4"/>
              <a:endCxn id="659" idx="0"/>
            </p:cNvCxnSpPr>
            <p:nvPr/>
          </p:nvCxnSpPr>
          <p:spPr>
            <a:xfrm>
              <a:off x="10352972" y="5564311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Double flèche horizontale 6">
            <a:extLst>
              <a:ext uri="{FF2B5EF4-FFF2-40B4-BE49-F238E27FC236}">
                <a16:creationId xmlns:a16="http://schemas.microsoft.com/office/drawing/2014/main" id="{12D75537-FA0E-5645-9E4B-CC6036C550AC}"/>
              </a:ext>
            </a:extLst>
          </p:cNvPr>
          <p:cNvSpPr/>
          <p:nvPr/>
        </p:nvSpPr>
        <p:spPr>
          <a:xfrm>
            <a:off x="7459580" y="2646948"/>
            <a:ext cx="513346" cy="12833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4139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A6AED0-4BBE-054A-88FE-112C783D2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Exploring a </a:t>
            </a:r>
            <a:r>
              <a:rPr lang="en-US" sz="3600" dirty="0">
                <a:solidFill>
                  <a:srgbClr val="FF0000"/>
                </a:solidFill>
              </a:rPr>
              <a:t>discrete</a:t>
            </a:r>
            <a:r>
              <a:rPr lang="en-US" sz="3600" dirty="0"/>
              <a:t> space: an anonymous grid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D5A1F0-9364-0248-9227-508412CA7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GRASTA'2022, Porquerolles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39C66FB6-A455-AA41-BCAF-F7229233010E}"/>
              </a:ext>
            </a:extLst>
          </p:cNvPr>
          <p:cNvSpPr/>
          <p:nvPr/>
        </p:nvSpPr>
        <p:spPr>
          <a:xfrm>
            <a:off x="2389043" y="2045082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F2AB99A7-3548-184A-9DE8-475EBB0E29AF}"/>
              </a:ext>
            </a:extLst>
          </p:cNvPr>
          <p:cNvSpPr/>
          <p:nvPr/>
        </p:nvSpPr>
        <p:spPr>
          <a:xfrm>
            <a:off x="3496904" y="2046287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Ellipse 71">
            <a:extLst>
              <a:ext uri="{FF2B5EF4-FFF2-40B4-BE49-F238E27FC236}">
                <a16:creationId xmlns:a16="http://schemas.microsoft.com/office/drawing/2014/main" id="{DC537375-91C9-F541-850F-61BAEEBE91B7}"/>
              </a:ext>
            </a:extLst>
          </p:cNvPr>
          <p:cNvSpPr/>
          <p:nvPr/>
        </p:nvSpPr>
        <p:spPr>
          <a:xfrm>
            <a:off x="4607533" y="2045489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3FEBB43E-7814-554E-9DB9-9FE7651DAD23}"/>
              </a:ext>
            </a:extLst>
          </p:cNvPr>
          <p:cNvSpPr/>
          <p:nvPr/>
        </p:nvSpPr>
        <p:spPr>
          <a:xfrm>
            <a:off x="5646214" y="2045489"/>
            <a:ext cx="371475" cy="37147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50000"/>
                  <a:lumOff val="50000"/>
                </a:schemeClr>
              </a:solidFill>
              <a:highlight>
                <a:srgbClr val="000000"/>
              </a:highlight>
            </a:endParaRPr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id="{CEC8F815-5967-9A45-94AB-CAE715CECC7F}"/>
              </a:ext>
            </a:extLst>
          </p:cNvPr>
          <p:cNvSpPr/>
          <p:nvPr/>
        </p:nvSpPr>
        <p:spPr>
          <a:xfrm>
            <a:off x="6763937" y="2038264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C0F1BC3E-3E6C-B141-A5B7-8E353E5CA6A0}"/>
              </a:ext>
            </a:extLst>
          </p:cNvPr>
          <p:cNvSpPr/>
          <p:nvPr/>
        </p:nvSpPr>
        <p:spPr>
          <a:xfrm>
            <a:off x="7917662" y="2037091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Ellipse 75">
            <a:extLst>
              <a:ext uri="{FF2B5EF4-FFF2-40B4-BE49-F238E27FC236}">
                <a16:creationId xmlns:a16="http://schemas.microsoft.com/office/drawing/2014/main" id="{BAEF8F2E-D8AD-4841-A7CB-E0F066C05240}"/>
              </a:ext>
            </a:extLst>
          </p:cNvPr>
          <p:cNvSpPr/>
          <p:nvPr/>
        </p:nvSpPr>
        <p:spPr>
          <a:xfrm>
            <a:off x="9093772" y="2030769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Ellipse 76">
            <a:extLst>
              <a:ext uri="{FF2B5EF4-FFF2-40B4-BE49-F238E27FC236}">
                <a16:creationId xmlns:a16="http://schemas.microsoft.com/office/drawing/2014/main" id="{11065282-92E3-4044-BBC9-D82C0BA3C54C}"/>
              </a:ext>
            </a:extLst>
          </p:cNvPr>
          <p:cNvSpPr/>
          <p:nvPr/>
        </p:nvSpPr>
        <p:spPr>
          <a:xfrm>
            <a:off x="2384279" y="3240470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Ellipse 77">
            <a:extLst>
              <a:ext uri="{FF2B5EF4-FFF2-40B4-BE49-F238E27FC236}">
                <a16:creationId xmlns:a16="http://schemas.microsoft.com/office/drawing/2014/main" id="{32B869E9-A105-BE48-9DF0-7260124D26F2}"/>
              </a:ext>
            </a:extLst>
          </p:cNvPr>
          <p:cNvSpPr/>
          <p:nvPr/>
        </p:nvSpPr>
        <p:spPr>
          <a:xfrm>
            <a:off x="3492140" y="3241675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Ellipse 78">
            <a:extLst>
              <a:ext uri="{FF2B5EF4-FFF2-40B4-BE49-F238E27FC236}">
                <a16:creationId xmlns:a16="http://schemas.microsoft.com/office/drawing/2014/main" id="{406DE1E8-760B-B64B-97CB-596BA67EE4F1}"/>
              </a:ext>
            </a:extLst>
          </p:cNvPr>
          <p:cNvSpPr/>
          <p:nvPr/>
        </p:nvSpPr>
        <p:spPr>
          <a:xfrm>
            <a:off x="4602769" y="3240877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Ellipse 79">
            <a:extLst>
              <a:ext uri="{FF2B5EF4-FFF2-40B4-BE49-F238E27FC236}">
                <a16:creationId xmlns:a16="http://schemas.microsoft.com/office/drawing/2014/main" id="{D9424C45-EA0A-424F-8AA2-8205C106278E}"/>
              </a:ext>
            </a:extLst>
          </p:cNvPr>
          <p:cNvSpPr/>
          <p:nvPr/>
        </p:nvSpPr>
        <p:spPr>
          <a:xfrm>
            <a:off x="5641450" y="3240877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Ellipse 80">
            <a:extLst>
              <a:ext uri="{FF2B5EF4-FFF2-40B4-BE49-F238E27FC236}">
                <a16:creationId xmlns:a16="http://schemas.microsoft.com/office/drawing/2014/main" id="{CC01978F-4DA7-794A-B8FE-9E3C2E2CA61D}"/>
              </a:ext>
            </a:extLst>
          </p:cNvPr>
          <p:cNvSpPr/>
          <p:nvPr/>
        </p:nvSpPr>
        <p:spPr>
          <a:xfrm>
            <a:off x="6759173" y="3233652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Ellipse 81">
            <a:extLst>
              <a:ext uri="{FF2B5EF4-FFF2-40B4-BE49-F238E27FC236}">
                <a16:creationId xmlns:a16="http://schemas.microsoft.com/office/drawing/2014/main" id="{6DBC97ED-2CC1-CD40-8961-66FB3C31B718}"/>
              </a:ext>
            </a:extLst>
          </p:cNvPr>
          <p:cNvSpPr/>
          <p:nvPr/>
        </p:nvSpPr>
        <p:spPr>
          <a:xfrm>
            <a:off x="7912898" y="3232479"/>
            <a:ext cx="371475" cy="37147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50000"/>
                  <a:lumOff val="50000"/>
                </a:schemeClr>
              </a:solidFill>
              <a:highlight>
                <a:srgbClr val="000000"/>
              </a:highlight>
            </a:endParaRPr>
          </a:p>
        </p:txBody>
      </p:sp>
      <p:sp>
        <p:nvSpPr>
          <p:cNvPr id="83" name="Ellipse 82">
            <a:extLst>
              <a:ext uri="{FF2B5EF4-FFF2-40B4-BE49-F238E27FC236}">
                <a16:creationId xmlns:a16="http://schemas.microsoft.com/office/drawing/2014/main" id="{696D5899-DCDF-E145-8FEE-AEA8A770872D}"/>
              </a:ext>
            </a:extLst>
          </p:cNvPr>
          <p:cNvSpPr/>
          <p:nvPr/>
        </p:nvSpPr>
        <p:spPr>
          <a:xfrm>
            <a:off x="9089008" y="3226157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Ellipse 83">
            <a:extLst>
              <a:ext uri="{FF2B5EF4-FFF2-40B4-BE49-F238E27FC236}">
                <a16:creationId xmlns:a16="http://schemas.microsoft.com/office/drawing/2014/main" id="{D0E75544-FCAD-7F46-8314-3CDA2595509E}"/>
              </a:ext>
            </a:extLst>
          </p:cNvPr>
          <p:cNvSpPr/>
          <p:nvPr/>
        </p:nvSpPr>
        <p:spPr>
          <a:xfrm>
            <a:off x="2379516" y="4364425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Ellipse 84">
            <a:extLst>
              <a:ext uri="{FF2B5EF4-FFF2-40B4-BE49-F238E27FC236}">
                <a16:creationId xmlns:a16="http://schemas.microsoft.com/office/drawing/2014/main" id="{FDE0C3FB-43DE-F046-AA2C-D3E992B6DD1B}"/>
              </a:ext>
            </a:extLst>
          </p:cNvPr>
          <p:cNvSpPr/>
          <p:nvPr/>
        </p:nvSpPr>
        <p:spPr>
          <a:xfrm>
            <a:off x="3487377" y="4365630"/>
            <a:ext cx="371475" cy="37147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50000"/>
                  <a:lumOff val="50000"/>
                </a:schemeClr>
              </a:solidFill>
              <a:highlight>
                <a:srgbClr val="000000"/>
              </a:highlight>
            </a:endParaRPr>
          </a:p>
        </p:txBody>
      </p:sp>
      <p:sp>
        <p:nvSpPr>
          <p:cNvPr id="86" name="Ellipse 85">
            <a:extLst>
              <a:ext uri="{FF2B5EF4-FFF2-40B4-BE49-F238E27FC236}">
                <a16:creationId xmlns:a16="http://schemas.microsoft.com/office/drawing/2014/main" id="{2EDEC370-B3FE-5B4E-9CCD-01280BB1AEE0}"/>
              </a:ext>
            </a:extLst>
          </p:cNvPr>
          <p:cNvSpPr/>
          <p:nvPr/>
        </p:nvSpPr>
        <p:spPr>
          <a:xfrm>
            <a:off x="4598006" y="4364832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Ellipse 86">
            <a:extLst>
              <a:ext uri="{FF2B5EF4-FFF2-40B4-BE49-F238E27FC236}">
                <a16:creationId xmlns:a16="http://schemas.microsoft.com/office/drawing/2014/main" id="{68A228A0-1B06-0E43-9113-0D12B3BA75F5}"/>
              </a:ext>
            </a:extLst>
          </p:cNvPr>
          <p:cNvSpPr/>
          <p:nvPr/>
        </p:nvSpPr>
        <p:spPr>
          <a:xfrm>
            <a:off x="5636687" y="4364832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Ellipse 87">
            <a:extLst>
              <a:ext uri="{FF2B5EF4-FFF2-40B4-BE49-F238E27FC236}">
                <a16:creationId xmlns:a16="http://schemas.microsoft.com/office/drawing/2014/main" id="{A1BB232E-36B6-504D-990B-1A1040D38CC7}"/>
              </a:ext>
            </a:extLst>
          </p:cNvPr>
          <p:cNvSpPr/>
          <p:nvPr/>
        </p:nvSpPr>
        <p:spPr>
          <a:xfrm>
            <a:off x="6754410" y="4357607"/>
            <a:ext cx="371475" cy="37147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50000"/>
                  <a:lumOff val="50000"/>
                </a:schemeClr>
              </a:solidFill>
              <a:highlight>
                <a:srgbClr val="000000"/>
              </a:highlight>
            </a:endParaRPr>
          </a:p>
        </p:txBody>
      </p:sp>
      <p:sp>
        <p:nvSpPr>
          <p:cNvPr id="89" name="Ellipse 88">
            <a:extLst>
              <a:ext uri="{FF2B5EF4-FFF2-40B4-BE49-F238E27FC236}">
                <a16:creationId xmlns:a16="http://schemas.microsoft.com/office/drawing/2014/main" id="{497EC8D7-D3C2-6044-BC88-BB9E200AC690}"/>
              </a:ext>
            </a:extLst>
          </p:cNvPr>
          <p:cNvSpPr/>
          <p:nvPr/>
        </p:nvSpPr>
        <p:spPr>
          <a:xfrm>
            <a:off x="7908135" y="4356434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Ellipse 89">
            <a:extLst>
              <a:ext uri="{FF2B5EF4-FFF2-40B4-BE49-F238E27FC236}">
                <a16:creationId xmlns:a16="http://schemas.microsoft.com/office/drawing/2014/main" id="{AF52F52A-FE25-AA42-8E51-D371CCC29E1D}"/>
              </a:ext>
            </a:extLst>
          </p:cNvPr>
          <p:cNvSpPr/>
          <p:nvPr/>
        </p:nvSpPr>
        <p:spPr>
          <a:xfrm>
            <a:off x="9084245" y="4350112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B72729A7-5E2A-654A-A4D5-1C1BBCC5B0C1}"/>
              </a:ext>
            </a:extLst>
          </p:cNvPr>
          <p:cNvCxnSpPr>
            <a:stCxn id="3" idx="6"/>
            <a:endCxn id="71" idx="2"/>
          </p:cNvCxnSpPr>
          <p:nvPr/>
        </p:nvCxnSpPr>
        <p:spPr>
          <a:xfrm>
            <a:off x="2760518" y="2230820"/>
            <a:ext cx="736386" cy="12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97">
            <a:extLst>
              <a:ext uri="{FF2B5EF4-FFF2-40B4-BE49-F238E27FC236}">
                <a16:creationId xmlns:a16="http://schemas.microsoft.com/office/drawing/2014/main" id="{3CCC3902-E263-A94D-B87B-B7BF75A5B3C7}"/>
              </a:ext>
            </a:extLst>
          </p:cNvPr>
          <p:cNvCxnSpPr>
            <a:cxnSpLocks/>
            <a:stCxn id="77" idx="6"/>
            <a:endCxn id="78" idx="2"/>
          </p:cNvCxnSpPr>
          <p:nvPr/>
        </p:nvCxnSpPr>
        <p:spPr>
          <a:xfrm>
            <a:off x="2755754" y="3426208"/>
            <a:ext cx="736386" cy="12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98">
            <a:extLst>
              <a:ext uri="{FF2B5EF4-FFF2-40B4-BE49-F238E27FC236}">
                <a16:creationId xmlns:a16="http://schemas.microsoft.com/office/drawing/2014/main" id="{EEABDC10-4203-0D4F-9C4E-3C0EB0330941}"/>
              </a:ext>
            </a:extLst>
          </p:cNvPr>
          <p:cNvCxnSpPr>
            <a:cxnSpLocks/>
            <a:stCxn id="84" idx="6"/>
            <a:endCxn id="85" idx="2"/>
          </p:cNvCxnSpPr>
          <p:nvPr/>
        </p:nvCxnSpPr>
        <p:spPr>
          <a:xfrm>
            <a:off x="2750991" y="4550163"/>
            <a:ext cx="736386" cy="12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100">
            <a:extLst>
              <a:ext uri="{FF2B5EF4-FFF2-40B4-BE49-F238E27FC236}">
                <a16:creationId xmlns:a16="http://schemas.microsoft.com/office/drawing/2014/main" id="{6E0044A5-10AC-934C-AA10-4279A012CB28}"/>
              </a:ext>
            </a:extLst>
          </p:cNvPr>
          <p:cNvCxnSpPr>
            <a:cxnSpLocks/>
            <a:stCxn id="71" idx="6"/>
            <a:endCxn id="72" idx="2"/>
          </p:cNvCxnSpPr>
          <p:nvPr/>
        </p:nvCxnSpPr>
        <p:spPr>
          <a:xfrm flipV="1">
            <a:off x="3868379" y="2231227"/>
            <a:ext cx="739154" cy="7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cteur droit 104">
            <a:extLst>
              <a:ext uri="{FF2B5EF4-FFF2-40B4-BE49-F238E27FC236}">
                <a16:creationId xmlns:a16="http://schemas.microsoft.com/office/drawing/2014/main" id="{9C9B3232-2C28-B040-8FDF-C7788718ABA5}"/>
              </a:ext>
            </a:extLst>
          </p:cNvPr>
          <p:cNvCxnSpPr>
            <a:cxnSpLocks/>
            <a:stCxn id="72" idx="6"/>
            <a:endCxn id="73" idx="2"/>
          </p:cNvCxnSpPr>
          <p:nvPr/>
        </p:nvCxnSpPr>
        <p:spPr>
          <a:xfrm>
            <a:off x="4979008" y="2231227"/>
            <a:ext cx="66720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cteur droit 107">
            <a:extLst>
              <a:ext uri="{FF2B5EF4-FFF2-40B4-BE49-F238E27FC236}">
                <a16:creationId xmlns:a16="http://schemas.microsoft.com/office/drawing/2014/main" id="{6B3242D0-BBCA-764E-A123-674ED656488C}"/>
              </a:ext>
            </a:extLst>
          </p:cNvPr>
          <p:cNvCxnSpPr>
            <a:cxnSpLocks/>
            <a:stCxn id="73" idx="6"/>
            <a:endCxn id="74" idx="2"/>
          </p:cNvCxnSpPr>
          <p:nvPr/>
        </p:nvCxnSpPr>
        <p:spPr>
          <a:xfrm flipV="1">
            <a:off x="6017689" y="2224002"/>
            <a:ext cx="746248" cy="72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eur droit 110">
            <a:extLst>
              <a:ext uri="{FF2B5EF4-FFF2-40B4-BE49-F238E27FC236}">
                <a16:creationId xmlns:a16="http://schemas.microsoft.com/office/drawing/2014/main" id="{E939E34A-A870-3842-A0B1-E0022874EBE2}"/>
              </a:ext>
            </a:extLst>
          </p:cNvPr>
          <p:cNvCxnSpPr>
            <a:cxnSpLocks/>
            <a:stCxn id="74" idx="6"/>
            <a:endCxn id="75" idx="2"/>
          </p:cNvCxnSpPr>
          <p:nvPr/>
        </p:nvCxnSpPr>
        <p:spPr>
          <a:xfrm flipV="1">
            <a:off x="7135412" y="2222829"/>
            <a:ext cx="782250" cy="11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cteur droit 113">
            <a:extLst>
              <a:ext uri="{FF2B5EF4-FFF2-40B4-BE49-F238E27FC236}">
                <a16:creationId xmlns:a16="http://schemas.microsoft.com/office/drawing/2014/main" id="{044E6012-7CE5-304E-B4C5-DEA0DA45B014}"/>
              </a:ext>
            </a:extLst>
          </p:cNvPr>
          <p:cNvCxnSpPr>
            <a:cxnSpLocks/>
            <a:stCxn id="75" idx="6"/>
            <a:endCxn id="76" idx="2"/>
          </p:cNvCxnSpPr>
          <p:nvPr/>
        </p:nvCxnSpPr>
        <p:spPr>
          <a:xfrm flipV="1">
            <a:off x="8289137" y="2216507"/>
            <a:ext cx="804635" cy="6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eur droit 116">
            <a:extLst>
              <a:ext uri="{FF2B5EF4-FFF2-40B4-BE49-F238E27FC236}">
                <a16:creationId xmlns:a16="http://schemas.microsoft.com/office/drawing/2014/main" id="{867A72AD-46EE-BA44-ADCA-3F6CEAA0D43C}"/>
              </a:ext>
            </a:extLst>
          </p:cNvPr>
          <p:cNvCxnSpPr>
            <a:cxnSpLocks/>
            <a:stCxn id="82" idx="6"/>
            <a:endCxn id="83" idx="2"/>
          </p:cNvCxnSpPr>
          <p:nvPr/>
        </p:nvCxnSpPr>
        <p:spPr>
          <a:xfrm flipV="1">
            <a:off x="8284373" y="3411895"/>
            <a:ext cx="804635" cy="6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cteur droit 120">
            <a:extLst>
              <a:ext uri="{FF2B5EF4-FFF2-40B4-BE49-F238E27FC236}">
                <a16:creationId xmlns:a16="http://schemas.microsoft.com/office/drawing/2014/main" id="{1FBB64BF-AB23-3948-BDDE-C6CA13F3639B}"/>
              </a:ext>
            </a:extLst>
          </p:cNvPr>
          <p:cNvCxnSpPr>
            <a:cxnSpLocks/>
            <a:stCxn id="89" idx="6"/>
            <a:endCxn id="90" idx="2"/>
          </p:cNvCxnSpPr>
          <p:nvPr/>
        </p:nvCxnSpPr>
        <p:spPr>
          <a:xfrm flipV="1">
            <a:off x="8279610" y="4535850"/>
            <a:ext cx="804635" cy="6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necteur droit 127">
            <a:extLst>
              <a:ext uri="{FF2B5EF4-FFF2-40B4-BE49-F238E27FC236}">
                <a16:creationId xmlns:a16="http://schemas.microsoft.com/office/drawing/2014/main" id="{E21CD8F9-5EB0-5343-AB8C-795307C4EF5B}"/>
              </a:ext>
            </a:extLst>
          </p:cNvPr>
          <p:cNvCxnSpPr>
            <a:cxnSpLocks/>
            <a:stCxn id="81" idx="6"/>
            <a:endCxn id="82" idx="2"/>
          </p:cNvCxnSpPr>
          <p:nvPr/>
        </p:nvCxnSpPr>
        <p:spPr>
          <a:xfrm flipV="1">
            <a:off x="7130648" y="3418217"/>
            <a:ext cx="782250" cy="11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necteur droit 130">
            <a:extLst>
              <a:ext uri="{FF2B5EF4-FFF2-40B4-BE49-F238E27FC236}">
                <a16:creationId xmlns:a16="http://schemas.microsoft.com/office/drawing/2014/main" id="{16BE47F6-BDFC-A848-AC89-9FCB3AA9F78D}"/>
              </a:ext>
            </a:extLst>
          </p:cNvPr>
          <p:cNvCxnSpPr>
            <a:cxnSpLocks/>
            <a:stCxn id="88" idx="6"/>
            <a:endCxn id="89" idx="2"/>
          </p:cNvCxnSpPr>
          <p:nvPr/>
        </p:nvCxnSpPr>
        <p:spPr>
          <a:xfrm flipV="1">
            <a:off x="7125885" y="4542172"/>
            <a:ext cx="782250" cy="11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A85F44D2-CA51-7B43-876B-73BC180E5565}"/>
              </a:ext>
            </a:extLst>
          </p:cNvPr>
          <p:cNvGrpSpPr/>
          <p:nvPr/>
        </p:nvGrpSpPr>
        <p:grpSpPr>
          <a:xfrm>
            <a:off x="2374749" y="5374052"/>
            <a:ext cx="7076204" cy="386993"/>
            <a:chOff x="2374749" y="5374052"/>
            <a:chExt cx="7076204" cy="386993"/>
          </a:xfrm>
        </p:grpSpPr>
        <p:sp>
          <p:nvSpPr>
            <p:cNvPr id="91" name="Ellipse 90">
              <a:extLst>
                <a:ext uri="{FF2B5EF4-FFF2-40B4-BE49-F238E27FC236}">
                  <a16:creationId xmlns:a16="http://schemas.microsoft.com/office/drawing/2014/main" id="{A28552B3-7F9F-B74F-9964-3546B9AD4D9B}"/>
                </a:ext>
              </a:extLst>
            </p:cNvPr>
            <p:cNvSpPr/>
            <p:nvPr/>
          </p:nvSpPr>
          <p:spPr>
            <a:xfrm>
              <a:off x="2374749" y="5388365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Ellipse 91">
              <a:extLst>
                <a:ext uri="{FF2B5EF4-FFF2-40B4-BE49-F238E27FC236}">
                  <a16:creationId xmlns:a16="http://schemas.microsoft.com/office/drawing/2014/main" id="{AF996831-55F4-794B-AC10-0B3A64C0AC95}"/>
                </a:ext>
              </a:extLst>
            </p:cNvPr>
            <p:cNvSpPr/>
            <p:nvPr/>
          </p:nvSpPr>
          <p:spPr>
            <a:xfrm>
              <a:off x="3482610" y="5389570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Ellipse 92">
              <a:extLst>
                <a:ext uri="{FF2B5EF4-FFF2-40B4-BE49-F238E27FC236}">
                  <a16:creationId xmlns:a16="http://schemas.microsoft.com/office/drawing/2014/main" id="{87F0D8B5-7107-444C-ABF1-095A21015228}"/>
                </a:ext>
              </a:extLst>
            </p:cNvPr>
            <p:cNvSpPr/>
            <p:nvPr/>
          </p:nvSpPr>
          <p:spPr>
            <a:xfrm>
              <a:off x="4593239" y="5388772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Ellipse 93">
              <a:extLst>
                <a:ext uri="{FF2B5EF4-FFF2-40B4-BE49-F238E27FC236}">
                  <a16:creationId xmlns:a16="http://schemas.microsoft.com/office/drawing/2014/main" id="{5DED08A3-62A8-604E-9F62-0F486FD9DF76}"/>
                </a:ext>
              </a:extLst>
            </p:cNvPr>
            <p:cNvSpPr/>
            <p:nvPr/>
          </p:nvSpPr>
          <p:spPr>
            <a:xfrm>
              <a:off x="5631920" y="5388772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Ellipse 94">
              <a:extLst>
                <a:ext uri="{FF2B5EF4-FFF2-40B4-BE49-F238E27FC236}">
                  <a16:creationId xmlns:a16="http://schemas.microsoft.com/office/drawing/2014/main" id="{55EB6D02-C6A5-234C-A8F6-FA76875FAD40}"/>
                </a:ext>
              </a:extLst>
            </p:cNvPr>
            <p:cNvSpPr/>
            <p:nvPr/>
          </p:nvSpPr>
          <p:spPr>
            <a:xfrm>
              <a:off x="6749643" y="5381547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Ellipse 95">
              <a:extLst>
                <a:ext uri="{FF2B5EF4-FFF2-40B4-BE49-F238E27FC236}">
                  <a16:creationId xmlns:a16="http://schemas.microsoft.com/office/drawing/2014/main" id="{0FEB0667-6AC9-AD46-8471-34F4B32579AF}"/>
                </a:ext>
              </a:extLst>
            </p:cNvPr>
            <p:cNvSpPr/>
            <p:nvPr/>
          </p:nvSpPr>
          <p:spPr>
            <a:xfrm>
              <a:off x="7903368" y="5380374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Ellipse 96">
              <a:extLst>
                <a:ext uri="{FF2B5EF4-FFF2-40B4-BE49-F238E27FC236}">
                  <a16:creationId xmlns:a16="http://schemas.microsoft.com/office/drawing/2014/main" id="{511A1B2C-843B-6D4B-BF2A-F94D172F821D}"/>
                </a:ext>
              </a:extLst>
            </p:cNvPr>
            <p:cNvSpPr/>
            <p:nvPr/>
          </p:nvSpPr>
          <p:spPr>
            <a:xfrm>
              <a:off x="9079478" y="5374052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0" name="Connecteur droit 99">
              <a:extLst>
                <a:ext uri="{FF2B5EF4-FFF2-40B4-BE49-F238E27FC236}">
                  <a16:creationId xmlns:a16="http://schemas.microsoft.com/office/drawing/2014/main" id="{BD8D7537-6C44-044D-B98C-B4C5BECF6301}"/>
                </a:ext>
              </a:extLst>
            </p:cNvPr>
            <p:cNvCxnSpPr>
              <a:cxnSpLocks/>
              <a:stCxn id="91" idx="6"/>
              <a:endCxn id="92" idx="2"/>
            </p:cNvCxnSpPr>
            <p:nvPr/>
          </p:nvCxnSpPr>
          <p:spPr>
            <a:xfrm>
              <a:off x="2746224" y="5574103"/>
              <a:ext cx="736386" cy="120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necteur droit 124">
              <a:extLst>
                <a:ext uri="{FF2B5EF4-FFF2-40B4-BE49-F238E27FC236}">
                  <a16:creationId xmlns:a16="http://schemas.microsoft.com/office/drawing/2014/main" id="{AA331686-CC52-054F-9091-6B23C3189B16}"/>
                </a:ext>
              </a:extLst>
            </p:cNvPr>
            <p:cNvCxnSpPr>
              <a:cxnSpLocks/>
              <a:stCxn id="96" idx="6"/>
              <a:endCxn id="97" idx="2"/>
            </p:cNvCxnSpPr>
            <p:nvPr/>
          </p:nvCxnSpPr>
          <p:spPr>
            <a:xfrm flipV="1">
              <a:off x="8274843" y="5559790"/>
              <a:ext cx="804635" cy="63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Connecteur droit 133">
              <a:extLst>
                <a:ext uri="{FF2B5EF4-FFF2-40B4-BE49-F238E27FC236}">
                  <a16:creationId xmlns:a16="http://schemas.microsoft.com/office/drawing/2014/main" id="{52219131-0DA9-444B-88C6-AEDCDCF78F21}"/>
                </a:ext>
              </a:extLst>
            </p:cNvPr>
            <p:cNvCxnSpPr>
              <a:cxnSpLocks/>
              <a:stCxn id="95" idx="6"/>
              <a:endCxn id="96" idx="2"/>
            </p:cNvCxnSpPr>
            <p:nvPr/>
          </p:nvCxnSpPr>
          <p:spPr>
            <a:xfrm flipV="1">
              <a:off x="7121118" y="5566112"/>
              <a:ext cx="782250" cy="11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Connecteur droit 136">
              <a:extLst>
                <a:ext uri="{FF2B5EF4-FFF2-40B4-BE49-F238E27FC236}">
                  <a16:creationId xmlns:a16="http://schemas.microsoft.com/office/drawing/2014/main" id="{93CEE686-E060-9D4F-BE3B-9093C3F6CD0C}"/>
                </a:ext>
              </a:extLst>
            </p:cNvPr>
            <p:cNvCxnSpPr>
              <a:cxnSpLocks/>
              <a:stCxn id="94" idx="6"/>
              <a:endCxn id="95" idx="2"/>
            </p:cNvCxnSpPr>
            <p:nvPr/>
          </p:nvCxnSpPr>
          <p:spPr>
            <a:xfrm flipV="1">
              <a:off x="6003395" y="5567285"/>
              <a:ext cx="746248" cy="72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Connecteur droit 139">
              <a:extLst>
                <a:ext uri="{FF2B5EF4-FFF2-40B4-BE49-F238E27FC236}">
                  <a16:creationId xmlns:a16="http://schemas.microsoft.com/office/drawing/2014/main" id="{FD023C0D-2B29-9D49-8AD5-D96D3828E797}"/>
                </a:ext>
              </a:extLst>
            </p:cNvPr>
            <p:cNvCxnSpPr>
              <a:cxnSpLocks/>
              <a:stCxn id="93" idx="6"/>
              <a:endCxn id="94" idx="2"/>
            </p:cNvCxnSpPr>
            <p:nvPr/>
          </p:nvCxnSpPr>
          <p:spPr>
            <a:xfrm>
              <a:off x="4964714" y="5574510"/>
              <a:ext cx="66720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Connecteur droit 142">
              <a:extLst>
                <a:ext uri="{FF2B5EF4-FFF2-40B4-BE49-F238E27FC236}">
                  <a16:creationId xmlns:a16="http://schemas.microsoft.com/office/drawing/2014/main" id="{B6D04993-6981-1345-A214-4B3702414108}"/>
                </a:ext>
              </a:extLst>
            </p:cNvPr>
            <p:cNvCxnSpPr>
              <a:cxnSpLocks/>
              <a:stCxn id="92" idx="6"/>
              <a:endCxn id="93" idx="2"/>
            </p:cNvCxnSpPr>
            <p:nvPr/>
          </p:nvCxnSpPr>
          <p:spPr>
            <a:xfrm flipV="1">
              <a:off x="3854085" y="5574510"/>
              <a:ext cx="739154" cy="79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8" name="Connecteur droit 147">
            <a:extLst>
              <a:ext uri="{FF2B5EF4-FFF2-40B4-BE49-F238E27FC236}">
                <a16:creationId xmlns:a16="http://schemas.microsoft.com/office/drawing/2014/main" id="{3C995601-9D3D-AC4D-918E-D07E4DDD0E4D}"/>
              </a:ext>
            </a:extLst>
          </p:cNvPr>
          <p:cNvCxnSpPr>
            <a:cxnSpLocks/>
            <a:stCxn id="85" idx="6"/>
            <a:endCxn id="86" idx="2"/>
          </p:cNvCxnSpPr>
          <p:nvPr/>
        </p:nvCxnSpPr>
        <p:spPr>
          <a:xfrm flipV="1">
            <a:off x="3858852" y="4550570"/>
            <a:ext cx="739154" cy="7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onnecteur droit 151">
            <a:extLst>
              <a:ext uri="{FF2B5EF4-FFF2-40B4-BE49-F238E27FC236}">
                <a16:creationId xmlns:a16="http://schemas.microsoft.com/office/drawing/2014/main" id="{CBCE3540-71D5-0442-A8B6-6006DDE3F30D}"/>
              </a:ext>
            </a:extLst>
          </p:cNvPr>
          <p:cNvCxnSpPr>
            <a:cxnSpLocks/>
            <a:stCxn id="86" idx="6"/>
            <a:endCxn id="87" idx="2"/>
          </p:cNvCxnSpPr>
          <p:nvPr/>
        </p:nvCxnSpPr>
        <p:spPr>
          <a:xfrm>
            <a:off x="4969481" y="4550570"/>
            <a:ext cx="66720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necteur droit 154">
            <a:extLst>
              <a:ext uri="{FF2B5EF4-FFF2-40B4-BE49-F238E27FC236}">
                <a16:creationId xmlns:a16="http://schemas.microsoft.com/office/drawing/2014/main" id="{BFEAB717-FC30-5E48-A2ED-57042A6884EA}"/>
              </a:ext>
            </a:extLst>
          </p:cNvPr>
          <p:cNvCxnSpPr>
            <a:cxnSpLocks/>
            <a:stCxn id="87" idx="6"/>
            <a:endCxn id="88" idx="2"/>
          </p:cNvCxnSpPr>
          <p:nvPr/>
        </p:nvCxnSpPr>
        <p:spPr>
          <a:xfrm flipV="1">
            <a:off x="6008162" y="4543345"/>
            <a:ext cx="746248" cy="72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Connecteur droit 157">
            <a:extLst>
              <a:ext uri="{FF2B5EF4-FFF2-40B4-BE49-F238E27FC236}">
                <a16:creationId xmlns:a16="http://schemas.microsoft.com/office/drawing/2014/main" id="{2DAB01D3-A969-9943-85DA-5247DD591494}"/>
              </a:ext>
            </a:extLst>
          </p:cNvPr>
          <p:cNvCxnSpPr>
            <a:cxnSpLocks/>
            <a:stCxn id="80" idx="6"/>
            <a:endCxn id="81" idx="2"/>
          </p:cNvCxnSpPr>
          <p:nvPr/>
        </p:nvCxnSpPr>
        <p:spPr>
          <a:xfrm flipV="1">
            <a:off x="6012925" y="3419390"/>
            <a:ext cx="746248" cy="72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necteur droit 160">
            <a:extLst>
              <a:ext uri="{FF2B5EF4-FFF2-40B4-BE49-F238E27FC236}">
                <a16:creationId xmlns:a16="http://schemas.microsoft.com/office/drawing/2014/main" id="{26C90609-B996-6743-AE1E-33B36E29E774}"/>
              </a:ext>
            </a:extLst>
          </p:cNvPr>
          <p:cNvCxnSpPr>
            <a:cxnSpLocks/>
            <a:stCxn id="79" idx="6"/>
            <a:endCxn id="80" idx="2"/>
          </p:cNvCxnSpPr>
          <p:nvPr/>
        </p:nvCxnSpPr>
        <p:spPr>
          <a:xfrm>
            <a:off x="4974244" y="3426615"/>
            <a:ext cx="66720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Connecteur droit 163">
            <a:extLst>
              <a:ext uri="{FF2B5EF4-FFF2-40B4-BE49-F238E27FC236}">
                <a16:creationId xmlns:a16="http://schemas.microsoft.com/office/drawing/2014/main" id="{E96B977F-6C7E-A645-BE90-D9E772F79D2D}"/>
              </a:ext>
            </a:extLst>
          </p:cNvPr>
          <p:cNvCxnSpPr>
            <a:cxnSpLocks/>
            <a:stCxn id="78" idx="6"/>
            <a:endCxn id="79" idx="2"/>
          </p:cNvCxnSpPr>
          <p:nvPr/>
        </p:nvCxnSpPr>
        <p:spPr>
          <a:xfrm flipV="1">
            <a:off x="3863615" y="3426615"/>
            <a:ext cx="739154" cy="7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Connecteur droit 166">
            <a:extLst>
              <a:ext uri="{FF2B5EF4-FFF2-40B4-BE49-F238E27FC236}">
                <a16:creationId xmlns:a16="http://schemas.microsoft.com/office/drawing/2014/main" id="{5DB3CBBF-F379-1B46-A6F3-63714ADD8AE8}"/>
              </a:ext>
            </a:extLst>
          </p:cNvPr>
          <p:cNvCxnSpPr>
            <a:cxnSpLocks/>
            <a:stCxn id="3" idx="4"/>
            <a:endCxn id="77" idx="0"/>
          </p:cNvCxnSpPr>
          <p:nvPr/>
        </p:nvCxnSpPr>
        <p:spPr>
          <a:xfrm flipH="1">
            <a:off x="2570017" y="2416557"/>
            <a:ext cx="4764" cy="8239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Connecteur droit 169">
            <a:extLst>
              <a:ext uri="{FF2B5EF4-FFF2-40B4-BE49-F238E27FC236}">
                <a16:creationId xmlns:a16="http://schemas.microsoft.com/office/drawing/2014/main" id="{783BA3B7-8903-E14A-BA1A-D49CC76F4C00}"/>
              </a:ext>
            </a:extLst>
          </p:cNvPr>
          <p:cNvCxnSpPr>
            <a:cxnSpLocks/>
            <a:stCxn id="77" idx="4"/>
            <a:endCxn id="84" idx="0"/>
          </p:cNvCxnSpPr>
          <p:nvPr/>
        </p:nvCxnSpPr>
        <p:spPr>
          <a:xfrm flipH="1">
            <a:off x="2565254" y="3611945"/>
            <a:ext cx="4763" cy="7524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Connecteur droit 172">
            <a:extLst>
              <a:ext uri="{FF2B5EF4-FFF2-40B4-BE49-F238E27FC236}">
                <a16:creationId xmlns:a16="http://schemas.microsoft.com/office/drawing/2014/main" id="{B8090EA7-0B62-2D41-9B53-B321A572E15D}"/>
              </a:ext>
            </a:extLst>
          </p:cNvPr>
          <p:cNvCxnSpPr>
            <a:cxnSpLocks/>
            <a:stCxn id="84" idx="4"/>
            <a:endCxn id="91" idx="0"/>
          </p:cNvCxnSpPr>
          <p:nvPr/>
        </p:nvCxnSpPr>
        <p:spPr>
          <a:xfrm flipH="1">
            <a:off x="2560487" y="4735900"/>
            <a:ext cx="4767" cy="6524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Connecteur droit 175">
            <a:extLst>
              <a:ext uri="{FF2B5EF4-FFF2-40B4-BE49-F238E27FC236}">
                <a16:creationId xmlns:a16="http://schemas.microsoft.com/office/drawing/2014/main" id="{0A378D24-AB25-8348-B783-5CA38919B883}"/>
              </a:ext>
            </a:extLst>
          </p:cNvPr>
          <p:cNvCxnSpPr>
            <a:cxnSpLocks/>
            <a:stCxn id="71" idx="4"/>
            <a:endCxn id="78" idx="0"/>
          </p:cNvCxnSpPr>
          <p:nvPr/>
        </p:nvCxnSpPr>
        <p:spPr>
          <a:xfrm flipH="1">
            <a:off x="3677878" y="2417762"/>
            <a:ext cx="4764" cy="8239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Connecteur droit 178">
            <a:extLst>
              <a:ext uri="{FF2B5EF4-FFF2-40B4-BE49-F238E27FC236}">
                <a16:creationId xmlns:a16="http://schemas.microsoft.com/office/drawing/2014/main" id="{11391DDE-B09F-A445-9F4B-1CEB62971414}"/>
              </a:ext>
            </a:extLst>
          </p:cNvPr>
          <p:cNvCxnSpPr>
            <a:cxnSpLocks/>
            <a:stCxn id="78" idx="4"/>
            <a:endCxn id="85" idx="0"/>
          </p:cNvCxnSpPr>
          <p:nvPr/>
        </p:nvCxnSpPr>
        <p:spPr>
          <a:xfrm flipH="1">
            <a:off x="3673115" y="3613150"/>
            <a:ext cx="4763" cy="7524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Connecteur droit 181">
            <a:extLst>
              <a:ext uri="{FF2B5EF4-FFF2-40B4-BE49-F238E27FC236}">
                <a16:creationId xmlns:a16="http://schemas.microsoft.com/office/drawing/2014/main" id="{242A0777-E725-634E-92BF-A4D10FD2B4AC}"/>
              </a:ext>
            </a:extLst>
          </p:cNvPr>
          <p:cNvCxnSpPr>
            <a:cxnSpLocks/>
            <a:stCxn id="85" idx="4"/>
            <a:endCxn id="92" idx="0"/>
          </p:cNvCxnSpPr>
          <p:nvPr/>
        </p:nvCxnSpPr>
        <p:spPr>
          <a:xfrm flipH="1">
            <a:off x="3668348" y="4737105"/>
            <a:ext cx="4767" cy="6524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Connecteur droit 184">
            <a:extLst>
              <a:ext uri="{FF2B5EF4-FFF2-40B4-BE49-F238E27FC236}">
                <a16:creationId xmlns:a16="http://schemas.microsoft.com/office/drawing/2014/main" id="{F7D5C42B-0555-5442-86B5-9200E1D2E220}"/>
              </a:ext>
            </a:extLst>
          </p:cNvPr>
          <p:cNvCxnSpPr>
            <a:cxnSpLocks/>
            <a:stCxn id="86" idx="4"/>
            <a:endCxn id="93" idx="0"/>
          </p:cNvCxnSpPr>
          <p:nvPr/>
        </p:nvCxnSpPr>
        <p:spPr>
          <a:xfrm flipH="1">
            <a:off x="4778977" y="4736307"/>
            <a:ext cx="4767" cy="6524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Connecteur droit 187">
            <a:extLst>
              <a:ext uri="{FF2B5EF4-FFF2-40B4-BE49-F238E27FC236}">
                <a16:creationId xmlns:a16="http://schemas.microsoft.com/office/drawing/2014/main" id="{330031F8-A068-304B-86F7-D5D707B83B8F}"/>
              </a:ext>
            </a:extLst>
          </p:cNvPr>
          <p:cNvCxnSpPr>
            <a:cxnSpLocks/>
            <a:stCxn id="79" idx="4"/>
            <a:endCxn id="86" idx="0"/>
          </p:cNvCxnSpPr>
          <p:nvPr/>
        </p:nvCxnSpPr>
        <p:spPr>
          <a:xfrm flipH="1">
            <a:off x="4783744" y="3612352"/>
            <a:ext cx="4763" cy="7524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Connecteur droit 190">
            <a:extLst>
              <a:ext uri="{FF2B5EF4-FFF2-40B4-BE49-F238E27FC236}">
                <a16:creationId xmlns:a16="http://schemas.microsoft.com/office/drawing/2014/main" id="{40809398-BD17-714D-92E5-BA674216B664}"/>
              </a:ext>
            </a:extLst>
          </p:cNvPr>
          <p:cNvCxnSpPr>
            <a:cxnSpLocks/>
            <a:stCxn id="72" idx="4"/>
            <a:endCxn id="79" idx="0"/>
          </p:cNvCxnSpPr>
          <p:nvPr/>
        </p:nvCxnSpPr>
        <p:spPr>
          <a:xfrm flipH="1">
            <a:off x="4788507" y="2416964"/>
            <a:ext cx="4764" cy="8239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Connecteur droit 193">
            <a:extLst>
              <a:ext uri="{FF2B5EF4-FFF2-40B4-BE49-F238E27FC236}">
                <a16:creationId xmlns:a16="http://schemas.microsoft.com/office/drawing/2014/main" id="{4DE6B530-9AF5-8E46-829A-1F494459A2A0}"/>
              </a:ext>
            </a:extLst>
          </p:cNvPr>
          <p:cNvCxnSpPr>
            <a:cxnSpLocks/>
            <a:stCxn id="73" idx="4"/>
            <a:endCxn id="80" idx="0"/>
          </p:cNvCxnSpPr>
          <p:nvPr/>
        </p:nvCxnSpPr>
        <p:spPr>
          <a:xfrm flipH="1">
            <a:off x="5827188" y="2416964"/>
            <a:ext cx="4764" cy="8239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Connecteur droit 196">
            <a:extLst>
              <a:ext uri="{FF2B5EF4-FFF2-40B4-BE49-F238E27FC236}">
                <a16:creationId xmlns:a16="http://schemas.microsoft.com/office/drawing/2014/main" id="{96FFA81B-9D71-F949-88C8-A2A6DC72E0BD}"/>
              </a:ext>
            </a:extLst>
          </p:cNvPr>
          <p:cNvCxnSpPr>
            <a:cxnSpLocks/>
            <a:stCxn id="80" idx="4"/>
            <a:endCxn id="87" idx="0"/>
          </p:cNvCxnSpPr>
          <p:nvPr/>
        </p:nvCxnSpPr>
        <p:spPr>
          <a:xfrm flipH="1">
            <a:off x="5822425" y="3612352"/>
            <a:ext cx="4763" cy="7524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Connecteur droit 199">
            <a:extLst>
              <a:ext uri="{FF2B5EF4-FFF2-40B4-BE49-F238E27FC236}">
                <a16:creationId xmlns:a16="http://schemas.microsoft.com/office/drawing/2014/main" id="{3C16F193-6C4D-814D-AD32-E2C99569E133}"/>
              </a:ext>
            </a:extLst>
          </p:cNvPr>
          <p:cNvCxnSpPr>
            <a:cxnSpLocks/>
            <a:stCxn id="87" idx="4"/>
            <a:endCxn id="94" idx="0"/>
          </p:cNvCxnSpPr>
          <p:nvPr/>
        </p:nvCxnSpPr>
        <p:spPr>
          <a:xfrm flipH="1">
            <a:off x="5817658" y="4736307"/>
            <a:ext cx="4767" cy="6524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Connecteur droit 202">
            <a:extLst>
              <a:ext uri="{FF2B5EF4-FFF2-40B4-BE49-F238E27FC236}">
                <a16:creationId xmlns:a16="http://schemas.microsoft.com/office/drawing/2014/main" id="{57402FCF-4FB8-964F-9F8C-9B7DCF2C7819}"/>
              </a:ext>
            </a:extLst>
          </p:cNvPr>
          <p:cNvCxnSpPr>
            <a:cxnSpLocks/>
            <a:stCxn id="88" idx="4"/>
            <a:endCxn id="95" idx="0"/>
          </p:cNvCxnSpPr>
          <p:nvPr/>
        </p:nvCxnSpPr>
        <p:spPr>
          <a:xfrm flipH="1">
            <a:off x="6935381" y="4729082"/>
            <a:ext cx="4767" cy="6524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Connecteur droit 206">
            <a:extLst>
              <a:ext uri="{FF2B5EF4-FFF2-40B4-BE49-F238E27FC236}">
                <a16:creationId xmlns:a16="http://schemas.microsoft.com/office/drawing/2014/main" id="{78B783D2-28AB-B34B-9611-BF51434BC11D}"/>
              </a:ext>
            </a:extLst>
          </p:cNvPr>
          <p:cNvCxnSpPr>
            <a:cxnSpLocks/>
            <a:stCxn id="81" idx="4"/>
            <a:endCxn id="88" idx="0"/>
          </p:cNvCxnSpPr>
          <p:nvPr/>
        </p:nvCxnSpPr>
        <p:spPr>
          <a:xfrm flipH="1">
            <a:off x="6940148" y="3605127"/>
            <a:ext cx="4763" cy="7524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Connecteur droit 209">
            <a:extLst>
              <a:ext uri="{FF2B5EF4-FFF2-40B4-BE49-F238E27FC236}">
                <a16:creationId xmlns:a16="http://schemas.microsoft.com/office/drawing/2014/main" id="{64C7D8DC-88BB-2C42-8752-04A8CB40AE09}"/>
              </a:ext>
            </a:extLst>
          </p:cNvPr>
          <p:cNvCxnSpPr>
            <a:cxnSpLocks/>
            <a:stCxn id="74" idx="4"/>
            <a:endCxn id="81" idx="0"/>
          </p:cNvCxnSpPr>
          <p:nvPr/>
        </p:nvCxnSpPr>
        <p:spPr>
          <a:xfrm flipH="1">
            <a:off x="6944911" y="2409739"/>
            <a:ext cx="4764" cy="8239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Connecteur droit 212">
            <a:extLst>
              <a:ext uri="{FF2B5EF4-FFF2-40B4-BE49-F238E27FC236}">
                <a16:creationId xmlns:a16="http://schemas.microsoft.com/office/drawing/2014/main" id="{3D3DA82C-6BE3-4A49-9707-F11CF67ADBE6}"/>
              </a:ext>
            </a:extLst>
          </p:cNvPr>
          <p:cNvCxnSpPr>
            <a:cxnSpLocks/>
            <a:stCxn id="75" idx="4"/>
            <a:endCxn id="82" idx="0"/>
          </p:cNvCxnSpPr>
          <p:nvPr/>
        </p:nvCxnSpPr>
        <p:spPr>
          <a:xfrm flipH="1">
            <a:off x="8098636" y="2408566"/>
            <a:ext cx="4764" cy="8239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Connecteur droit 215">
            <a:extLst>
              <a:ext uri="{FF2B5EF4-FFF2-40B4-BE49-F238E27FC236}">
                <a16:creationId xmlns:a16="http://schemas.microsoft.com/office/drawing/2014/main" id="{47FFE3EC-6F60-B643-AD42-268F92ADCB48}"/>
              </a:ext>
            </a:extLst>
          </p:cNvPr>
          <p:cNvCxnSpPr>
            <a:cxnSpLocks/>
            <a:stCxn id="82" idx="4"/>
            <a:endCxn id="89" idx="0"/>
          </p:cNvCxnSpPr>
          <p:nvPr/>
        </p:nvCxnSpPr>
        <p:spPr>
          <a:xfrm flipH="1">
            <a:off x="8093873" y="3603954"/>
            <a:ext cx="4763" cy="7524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Connecteur droit 218">
            <a:extLst>
              <a:ext uri="{FF2B5EF4-FFF2-40B4-BE49-F238E27FC236}">
                <a16:creationId xmlns:a16="http://schemas.microsoft.com/office/drawing/2014/main" id="{45FCDAC2-A573-FC44-8109-04A901AA25DE}"/>
              </a:ext>
            </a:extLst>
          </p:cNvPr>
          <p:cNvCxnSpPr>
            <a:cxnSpLocks/>
            <a:stCxn id="89" idx="4"/>
            <a:endCxn id="96" idx="0"/>
          </p:cNvCxnSpPr>
          <p:nvPr/>
        </p:nvCxnSpPr>
        <p:spPr>
          <a:xfrm flipH="1">
            <a:off x="8089106" y="4727909"/>
            <a:ext cx="4767" cy="6524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Connecteur droit 221">
            <a:extLst>
              <a:ext uri="{FF2B5EF4-FFF2-40B4-BE49-F238E27FC236}">
                <a16:creationId xmlns:a16="http://schemas.microsoft.com/office/drawing/2014/main" id="{3A49079E-CCBF-9749-B73B-DFF279666B41}"/>
              </a:ext>
            </a:extLst>
          </p:cNvPr>
          <p:cNvCxnSpPr>
            <a:cxnSpLocks/>
            <a:stCxn id="90" idx="4"/>
            <a:endCxn id="97" idx="0"/>
          </p:cNvCxnSpPr>
          <p:nvPr/>
        </p:nvCxnSpPr>
        <p:spPr>
          <a:xfrm flipH="1">
            <a:off x="9265216" y="4721587"/>
            <a:ext cx="4767" cy="6524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Connecteur droit 224">
            <a:extLst>
              <a:ext uri="{FF2B5EF4-FFF2-40B4-BE49-F238E27FC236}">
                <a16:creationId xmlns:a16="http://schemas.microsoft.com/office/drawing/2014/main" id="{22887D10-E913-284A-8DAB-634157792E8D}"/>
              </a:ext>
            </a:extLst>
          </p:cNvPr>
          <p:cNvCxnSpPr>
            <a:cxnSpLocks/>
            <a:stCxn id="83" idx="4"/>
            <a:endCxn id="90" idx="0"/>
          </p:cNvCxnSpPr>
          <p:nvPr/>
        </p:nvCxnSpPr>
        <p:spPr>
          <a:xfrm flipH="1">
            <a:off x="9269983" y="3597632"/>
            <a:ext cx="4763" cy="7524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Connecteur droit 227">
            <a:extLst>
              <a:ext uri="{FF2B5EF4-FFF2-40B4-BE49-F238E27FC236}">
                <a16:creationId xmlns:a16="http://schemas.microsoft.com/office/drawing/2014/main" id="{F877F5F1-1DE0-8A41-BE91-B84966D22160}"/>
              </a:ext>
            </a:extLst>
          </p:cNvPr>
          <p:cNvCxnSpPr>
            <a:cxnSpLocks/>
            <a:stCxn id="76" idx="4"/>
            <a:endCxn id="83" idx="0"/>
          </p:cNvCxnSpPr>
          <p:nvPr/>
        </p:nvCxnSpPr>
        <p:spPr>
          <a:xfrm flipH="1">
            <a:off x="9274746" y="2402244"/>
            <a:ext cx="4764" cy="8239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5C272660-5BFC-B948-BC63-3118C5540168}"/>
              </a:ext>
            </a:extLst>
          </p:cNvPr>
          <p:cNvGrpSpPr/>
          <p:nvPr/>
        </p:nvGrpSpPr>
        <p:grpSpPr>
          <a:xfrm>
            <a:off x="1353819" y="1232058"/>
            <a:ext cx="387513" cy="5360826"/>
            <a:chOff x="1353819" y="1232058"/>
            <a:chExt cx="387513" cy="5360826"/>
          </a:xfrm>
        </p:grpSpPr>
        <p:sp>
          <p:nvSpPr>
            <p:cNvPr id="177" name="Ellipse 176">
              <a:extLst>
                <a:ext uri="{FF2B5EF4-FFF2-40B4-BE49-F238E27FC236}">
                  <a16:creationId xmlns:a16="http://schemas.microsoft.com/office/drawing/2014/main" id="{E0F837CE-12BF-5C40-9AAA-78E44FBA87DD}"/>
                </a:ext>
              </a:extLst>
            </p:cNvPr>
            <p:cNvSpPr/>
            <p:nvPr/>
          </p:nvSpPr>
          <p:spPr>
            <a:xfrm>
              <a:off x="1369857" y="2054602"/>
              <a:ext cx="371475" cy="37147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Ellipse 177">
              <a:extLst>
                <a:ext uri="{FF2B5EF4-FFF2-40B4-BE49-F238E27FC236}">
                  <a16:creationId xmlns:a16="http://schemas.microsoft.com/office/drawing/2014/main" id="{96C9B0C7-90E7-FB4C-BA16-028A7FF781DC}"/>
                </a:ext>
              </a:extLst>
            </p:cNvPr>
            <p:cNvSpPr/>
            <p:nvPr/>
          </p:nvSpPr>
          <p:spPr>
            <a:xfrm>
              <a:off x="1365093" y="3249990"/>
              <a:ext cx="371475" cy="37147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Ellipse 179">
              <a:extLst>
                <a:ext uri="{FF2B5EF4-FFF2-40B4-BE49-F238E27FC236}">
                  <a16:creationId xmlns:a16="http://schemas.microsoft.com/office/drawing/2014/main" id="{8CB7E79B-D351-9F41-B5E8-42BA3AE1E460}"/>
                </a:ext>
              </a:extLst>
            </p:cNvPr>
            <p:cNvSpPr/>
            <p:nvPr/>
          </p:nvSpPr>
          <p:spPr>
            <a:xfrm>
              <a:off x="1360330" y="4373945"/>
              <a:ext cx="371475" cy="37147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Ellipse 180">
              <a:extLst>
                <a:ext uri="{FF2B5EF4-FFF2-40B4-BE49-F238E27FC236}">
                  <a16:creationId xmlns:a16="http://schemas.microsoft.com/office/drawing/2014/main" id="{FA8BBADC-DB5D-F546-AEA4-54256680076E}"/>
                </a:ext>
              </a:extLst>
            </p:cNvPr>
            <p:cNvSpPr/>
            <p:nvPr/>
          </p:nvSpPr>
          <p:spPr>
            <a:xfrm>
              <a:off x="1355563" y="5397885"/>
              <a:ext cx="371475" cy="37147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3" name="Connecteur droit 182">
              <a:extLst>
                <a:ext uri="{FF2B5EF4-FFF2-40B4-BE49-F238E27FC236}">
                  <a16:creationId xmlns:a16="http://schemas.microsoft.com/office/drawing/2014/main" id="{440EB1A2-A3B7-6742-85A5-121145EC82B3}"/>
                </a:ext>
              </a:extLst>
            </p:cNvPr>
            <p:cNvCxnSpPr>
              <a:cxnSpLocks/>
              <a:stCxn id="189" idx="4"/>
              <a:endCxn id="178" idx="0"/>
            </p:cNvCxnSpPr>
            <p:nvPr/>
          </p:nvCxnSpPr>
          <p:spPr>
            <a:xfrm>
              <a:off x="1539557" y="1603533"/>
              <a:ext cx="11274" cy="16464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Connecteur droit 183">
              <a:extLst>
                <a:ext uri="{FF2B5EF4-FFF2-40B4-BE49-F238E27FC236}">
                  <a16:creationId xmlns:a16="http://schemas.microsoft.com/office/drawing/2014/main" id="{7F0AD13A-433A-4E4B-9E40-CF05812171DB}"/>
                </a:ext>
              </a:extLst>
            </p:cNvPr>
            <p:cNvCxnSpPr>
              <a:cxnSpLocks/>
              <a:stCxn id="178" idx="4"/>
              <a:endCxn id="180" idx="0"/>
            </p:cNvCxnSpPr>
            <p:nvPr/>
          </p:nvCxnSpPr>
          <p:spPr>
            <a:xfrm flipH="1">
              <a:off x="1546068" y="3621465"/>
              <a:ext cx="4763" cy="7524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Connecteur droit 185">
              <a:extLst>
                <a:ext uri="{FF2B5EF4-FFF2-40B4-BE49-F238E27FC236}">
                  <a16:creationId xmlns:a16="http://schemas.microsoft.com/office/drawing/2014/main" id="{DAFB370B-84D4-7E4A-917B-78DEEF1C98CF}"/>
                </a:ext>
              </a:extLst>
            </p:cNvPr>
            <p:cNvCxnSpPr>
              <a:cxnSpLocks/>
              <a:stCxn id="180" idx="4"/>
              <a:endCxn id="187" idx="0"/>
            </p:cNvCxnSpPr>
            <p:nvPr/>
          </p:nvCxnSpPr>
          <p:spPr>
            <a:xfrm>
              <a:off x="1546068" y="4745420"/>
              <a:ext cx="9526" cy="147598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7" name="Ellipse 186">
              <a:extLst>
                <a:ext uri="{FF2B5EF4-FFF2-40B4-BE49-F238E27FC236}">
                  <a16:creationId xmlns:a16="http://schemas.microsoft.com/office/drawing/2014/main" id="{AF0B8E82-5473-6B47-B3D3-FB4751D0D5BC}"/>
                </a:ext>
              </a:extLst>
            </p:cNvPr>
            <p:cNvSpPr/>
            <p:nvPr/>
          </p:nvSpPr>
          <p:spPr>
            <a:xfrm>
              <a:off x="1369856" y="6221409"/>
              <a:ext cx="371475" cy="37147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Ellipse 188">
              <a:extLst>
                <a:ext uri="{FF2B5EF4-FFF2-40B4-BE49-F238E27FC236}">
                  <a16:creationId xmlns:a16="http://schemas.microsoft.com/office/drawing/2014/main" id="{C58FF42C-B33C-D940-9AFF-31FFAB641A26}"/>
                </a:ext>
              </a:extLst>
            </p:cNvPr>
            <p:cNvSpPr/>
            <p:nvPr/>
          </p:nvSpPr>
          <p:spPr>
            <a:xfrm>
              <a:off x="1353819" y="1232058"/>
              <a:ext cx="371475" cy="37147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0" name="Groupe 189">
            <a:extLst>
              <a:ext uri="{FF2B5EF4-FFF2-40B4-BE49-F238E27FC236}">
                <a16:creationId xmlns:a16="http://schemas.microsoft.com/office/drawing/2014/main" id="{49B9E188-65BC-9749-AB68-27FE8DAFFC1B}"/>
              </a:ext>
            </a:extLst>
          </p:cNvPr>
          <p:cNvGrpSpPr/>
          <p:nvPr/>
        </p:nvGrpSpPr>
        <p:grpSpPr>
          <a:xfrm>
            <a:off x="10091035" y="1213375"/>
            <a:ext cx="387513" cy="5360826"/>
            <a:chOff x="1353819" y="1232058"/>
            <a:chExt cx="387513" cy="5360826"/>
          </a:xfrm>
        </p:grpSpPr>
        <p:sp>
          <p:nvSpPr>
            <p:cNvPr id="192" name="Ellipse 191">
              <a:extLst>
                <a:ext uri="{FF2B5EF4-FFF2-40B4-BE49-F238E27FC236}">
                  <a16:creationId xmlns:a16="http://schemas.microsoft.com/office/drawing/2014/main" id="{3F5C3916-0CD1-304E-AEE3-C3F194D76DDB}"/>
                </a:ext>
              </a:extLst>
            </p:cNvPr>
            <p:cNvSpPr/>
            <p:nvPr/>
          </p:nvSpPr>
          <p:spPr>
            <a:xfrm>
              <a:off x="1369857" y="2054602"/>
              <a:ext cx="371475" cy="37147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Ellipse 192">
              <a:extLst>
                <a:ext uri="{FF2B5EF4-FFF2-40B4-BE49-F238E27FC236}">
                  <a16:creationId xmlns:a16="http://schemas.microsoft.com/office/drawing/2014/main" id="{0D4C5DBE-D9B2-8444-85EE-C2EBFD081FFC}"/>
                </a:ext>
              </a:extLst>
            </p:cNvPr>
            <p:cNvSpPr/>
            <p:nvPr/>
          </p:nvSpPr>
          <p:spPr>
            <a:xfrm>
              <a:off x="1365093" y="3249990"/>
              <a:ext cx="371475" cy="37147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Ellipse 194">
              <a:extLst>
                <a:ext uri="{FF2B5EF4-FFF2-40B4-BE49-F238E27FC236}">
                  <a16:creationId xmlns:a16="http://schemas.microsoft.com/office/drawing/2014/main" id="{642EC517-8E90-6F46-B259-D968D0490E61}"/>
                </a:ext>
              </a:extLst>
            </p:cNvPr>
            <p:cNvSpPr/>
            <p:nvPr/>
          </p:nvSpPr>
          <p:spPr>
            <a:xfrm>
              <a:off x="1360330" y="4373945"/>
              <a:ext cx="371475" cy="37147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Ellipse 195">
              <a:extLst>
                <a:ext uri="{FF2B5EF4-FFF2-40B4-BE49-F238E27FC236}">
                  <a16:creationId xmlns:a16="http://schemas.microsoft.com/office/drawing/2014/main" id="{EE29BC5D-1C2A-EA4D-A85D-6CE433BA6EC7}"/>
                </a:ext>
              </a:extLst>
            </p:cNvPr>
            <p:cNvSpPr/>
            <p:nvPr/>
          </p:nvSpPr>
          <p:spPr>
            <a:xfrm>
              <a:off x="1355563" y="5397885"/>
              <a:ext cx="371475" cy="37147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8" name="Connecteur droit 197">
              <a:extLst>
                <a:ext uri="{FF2B5EF4-FFF2-40B4-BE49-F238E27FC236}">
                  <a16:creationId xmlns:a16="http://schemas.microsoft.com/office/drawing/2014/main" id="{49A25F2C-3438-E94A-9AAE-AD624A3E79BC}"/>
                </a:ext>
              </a:extLst>
            </p:cNvPr>
            <p:cNvCxnSpPr>
              <a:cxnSpLocks/>
              <a:stCxn id="204" idx="4"/>
              <a:endCxn id="193" idx="0"/>
            </p:cNvCxnSpPr>
            <p:nvPr/>
          </p:nvCxnSpPr>
          <p:spPr>
            <a:xfrm>
              <a:off x="1539557" y="1603533"/>
              <a:ext cx="11274" cy="16464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Connecteur droit 198">
              <a:extLst>
                <a:ext uri="{FF2B5EF4-FFF2-40B4-BE49-F238E27FC236}">
                  <a16:creationId xmlns:a16="http://schemas.microsoft.com/office/drawing/2014/main" id="{6A4AD751-1519-1D4B-94B5-435DFB134DDC}"/>
                </a:ext>
              </a:extLst>
            </p:cNvPr>
            <p:cNvCxnSpPr>
              <a:cxnSpLocks/>
              <a:stCxn id="193" idx="4"/>
              <a:endCxn id="195" idx="0"/>
            </p:cNvCxnSpPr>
            <p:nvPr/>
          </p:nvCxnSpPr>
          <p:spPr>
            <a:xfrm flipH="1">
              <a:off x="1546068" y="3621465"/>
              <a:ext cx="4763" cy="7524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Connecteur droit 200">
              <a:extLst>
                <a:ext uri="{FF2B5EF4-FFF2-40B4-BE49-F238E27FC236}">
                  <a16:creationId xmlns:a16="http://schemas.microsoft.com/office/drawing/2014/main" id="{7057850D-B802-7A4A-B014-096BADBE72F8}"/>
                </a:ext>
              </a:extLst>
            </p:cNvPr>
            <p:cNvCxnSpPr>
              <a:cxnSpLocks/>
              <a:stCxn id="195" idx="4"/>
              <a:endCxn id="202" idx="0"/>
            </p:cNvCxnSpPr>
            <p:nvPr/>
          </p:nvCxnSpPr>
          <p:spPr>
            <a:xfrm>
              <a:off x="1546068" y="4745420"/>
              <a:ext cx="9526" cy="147598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2" name="Ellipse 201">
              <a:extLst>
                <a:ext uri="{FF2B5EF4-FFF2-40B4-BE49-F238E27FC236}">
                  <a16:creationId xmlns:a16="http://schemas.microsoft.com/office/drawing/2014/main" id="{D19AEF23-01F1-9740-860D-8D0749A50CDE}"/>
                </a:ext>
              </a:extLst>
            </p:cNvPr>
            <p:cNvSpPr/>
            <p:nvPr/>
          </p:nvSpPr>
          <p:spPr>
            <a:xfrm>
              <a:off x="1369856" y="6221409"/>
              <a:ext cx="371475" cy="37147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Ellipse 203">
              <a:extLst>
                <a:ext uri="{FF2B5EF4-FFF2-40B4-BE49-F238E27FC236}">
                  <a16:creationId xmlns:a16="http://schemas.microsoft.com/office/drawing/2014/main" id="{5BB6D8AA-28E5-934C-9E54-0813326B7DF8}"/>
                </a:ext>
              </a:extLst>
            </p:cNvPr>
            <p:cNvSpPr/>
            <p:nvPr/>
          </p:nvSpPr>
          <p:spPr>
            <a:xfrm>
              <a:off x="1353819" y="1232058"/>
              <a:ext cx="371475" cy="37147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5" name="Groupe 204">
            <a:extLst>
              <a:ext uri="{FF2B5EF4-FFF2-40B4-BE49-F238E27FC236}">
                <a16:creationId xmlns:a16="http://schemas.microsoft.com/office/drawing/2014/main" id="{E5B60F3A-911A-3440-BE6E-2608B21BA598}"/>
              </a:ext>
            </a:extLst>
          </p:cNvPr>
          <p:cNvGrpSpPr/>
          <p:nvPr/>
        </p:nvGrpSpPr>
        <p:grpSpPr>
          <a:xfrm>
            <a:off x="1727043" y="6197839"/>
            <a:ext cx="8365741" cy="386993"/>
            <a:chOff x="1723526" y="5374052"/>
            <a:chExt cx="8365741" cy="386993"/>
          </a:xfrm>
          <a:solidFill>
            <a:schemeClr val="tx1"/>
          </a:solidFill>
        </p:grpSpPr>
        <p:sp>
          <p:nvSpPr>
            <p:cNvPr id="206" name="Ellipse 205">
              <a:extLst>
                <a:ext uri="{FF2B5EF4-FFF2-40B4-BE49-F238E27FC236}">
                  <a16:creationId xmlns:a16="http://schemas.microsoft.com/office/drawing/2014/main" id="{EDA1B4A3-5CA9-2143-ACA2-15FB407DB00B}"/>
                </a:ext>
              </a:extLst>
            </p:cNvPr>
            <p:cNvSpPr/>
            <p:nvPr/>
          </p:nvSpPr>
          <p:spPr>
            <a:xfrm>
              <a:off x="2374749" y="5388365"/>
              <a:ext cx="371475" cy="37147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Ellipse 207">
              <a:extLst>
                <a:ext uri="{FF2B5EF4-FFF2-40B4-BE49-F238E27FC236}">
                  <a16:creationId xmlns:a16="http://schemas.microsoft.com/office/drawing/2014/main" id="{97C33AAC-FE35-BB43-B528-32D76643CEE8}"/>
                </a:ext>
              </a:extLst>
            </p:cNvPr>
            <p:cNvSpPr/>
            <p:nvPr/>
          </p:nvSpPr>
          <p:spPr>
            <a:xfrm>
              <a:off x="3468322" y="5389570"/>
              <a:ext cx="371475" cy="37147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Ellipse 208">
              <a:extLst>
                <a:ext uri="{FF2B5EF4-FFF2-40B4-BE49-F238E27FC236}">
                  <a16:creationId xmlns:a16="http://schemas.microsoft.com/office/drawing/2014/main" id="{91FFC732-2A68-DF4A-BBBE-9637470A1328}"/>
                </a:ext>
              </a:extLst>
            </p:cNvPr>
            <p:cNvSpPr/>
            <p:nvPr/>
          </p:nvSpPr>
          <p:spPr>
            <a:xfrm>
              <a:off x="4593239" y="5388772"/>
              <a:ext cx="371475" cy="37147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Ellipse 210">
              <a:extLst>
                <a:ext uri="{FF2B5EF4-FFF2-40B4-BE49-F238E27FC236}">
                  <a16:creationId xmlns:a16="http://schemas.microsoft.com/office/drawing/2014/main" id="{AE77A516-6D52-414C-9E11-33B0BDAC1831}"/>
                </a:ext>
              </a:extLst>
            </p:cNvPr>
            <p:cNvSpPr/>
            <p:nvPr/>
          </p:nvSpPr>
          <p:spPr>
            <a:xfrm>
              <a:off x="5631920" y="5388772"/>
              <a:ext cx="371475" cy="37147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Ellipse 211">
              <a:extLst>
                <a:ext uri="{FF2B5EF4-FFF2-40B4-BE49-F238E27FC236}">
                  <a16:creationId xmlns:a16="http://schemas.microsoft.com/office/drawing/2014/main" id="{BBC29AEB-3716-6F4C-AE95-BCD32F9B131A}"/>
                </a:ext>
              </a:extLst>
            </p:cNvPr>
            <p:cNvSpPr/>
            <p:nvPr/>
          </p:nvSpPr>
          <p:spPr>
            <a:xfrm>
              <a:off x="6749643" y="5381547"/>
              <a:ext cx="371475" cy="37147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Ellipse 213">
              <a:extLst>
                <a:ext uri="{FF2B5EF4-FFF2-40B4-BE49-F238E27FC236}">
                  <a16:creationId xmlns:a16="http://schemas.microsoft.com/office/drawing/2014/main" id="{1A6C28C4-88DE-C547-AB8A-3801F2DDDF07}"/>
                </a:ext>
              </a:extLst>
            </p:cNvPr>
            <p:cNvSpPr/>
            <p:nvPr/>
          </p:nvSpPr>
          <p:spPr>
            <a:xfrm>
              <a:off x="7903368" y="5380374"/>
              <a:ext cx="371475" cy="37147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Ellipse 214">
              <a:extLst>
                <a:ext uri="{FF2B5EF4-FFF2-40B4-BE49-F238E27FC236}">
                  <a16:creationId xmlns:a16="http://schemas.microsoft.com/office/drawing/2014/main" id="{81736616-0489-3C44-8BB1-1CEDAAFB2295}"/>
                </a:ext>
              </a:extLst>
            </p:cNvPr>
            <p:cNvSpPr/>
            <p:nvPr/>
          </p:nvSpPr>
          <p:spPr>
            <a:xfrm>
              <a:off x="9079478" y="5374052"/>
              <a:ext cx="371475" cy="37147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7" name="Connecteur droit 216">
              <a:extLst>
                <a:ext uri="{FF2B5EF4-FFF2-40B4-BE49-F238E27FC236}">
                  <a16:creationId xmlns:a16="http://schemas.microsoft.com/office/drawing/2014/main" id="{4AB10049-65B7-6D4A-AF92-565B74FED984}"/>
                </a:ext>
              </a:extLst>
            </p:cNvPr>
            <p:cNvCxnSpPr>
              <a:cxnSpLocks/>
              <a:stCxn id="187" idx="6"/>
              <a:endCxn id="208" idx="2"/>
            </p:cNvCxnSpPr>
            <p:nvPr/>
          </p:nvCxnSpPr>
          <p:spPr>
            <a:xfrm flipV="1">
              <a:off x="1723526" y="5575308"/>
              <a:ext cx="1744796" cy="8052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Connecteur droit 217">
              <a:extLst>
                <a:ext uri="{FF2B5EF4-FFF2-40B4-BE49-F238E27FC236}">
                  <a16:creationId xmlns:a16="http://schemas.microsoft.com/office/drawing/2014/main" id="{56875C66-4466-D249-8DA2-08E23F880AA4}"/>
                </a:ext>
              </a:extLst>
            </p:cNvPr>
            <p:cNvCxnSpPr>
              <a:cxnSpLocks/>
              <a:stCxn id="214" idx="6"/>
              <a:endCxn id="202" idx="2"/>
            </p:cNvCxnSpPr>
            <p:nvPr/>
          </p:nvCxnSpPr>
          <p:spPr>
            <a:xfrm flipV="1">
              <a:off x="8274843" y="5564677"/>
              <a:ext cx="1814424" cy="1435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Connecteur droit 219">
              <a:extLst>
                <a:ext uri="{FF2B5EF4-FFF2-40B4-BE49-F238E27FC236}">
                  <a16:creationId xmlns:a16="http://schemas.microsoft.com/office/drawing/2014/main" id="{2D886DC1-60C0-4246-B0C4-F35AA3E44E1E}"/>
                </a:ext>
              </a:extLst>
            </p:cNvPr>
            <p:cNvCxnSpPr>
              <a:cxnSpLocks/>
              <a:stCxn id="212" idx="6"/>
              <a:endCxn id="214" idx="2"/>
            </p:cNvCxnSpPr>
            <p:nvPr/>
          </p:nvCxnSpPr>
          <p:spPr>
            <a:xfrm flipV="1">
              <a:off x="7121118" y="5566112"/>
              <a:ext cx="782250" cy="1173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Connecteur droit 220">
              <a:extLst>
                <a:ext uri="{FF2B5EF4-FFF2-40B4-BE49-F238E27FC236}">
                  <a16:creationId xmlns:a16="http://schemas.microsoft.com/office/drawing/2014/main" id="{9BDF6A04-2A98-4D46-B67F-02CB1E47746A}"/>
                </a:ext>
              </a:extLst>
            </p:cNvPr>
            <p:cNvCxnSpPr>
              <a:cxnSpLocks/>
              <a:stCxn id="211" idx="6"/>
              <a:endCxn id="212" idx="2"/>
            </p:cNvCxnSpPr>
            <p:nvPr/>
          </p:nvCxnSpPr>
          <p:spPr>
            <a:xfrm flipV="1">
              <a:off x="6003395" y="5567285"/>
              <a:ext cx="746248" cy="7225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Connecteur droit 222">
              <a:extLst>
                <a:ext uri="{FF2B5EF4-FFF2-40B4-BE49-F238E27FC236}">
                  <a16:creationId xmlns:a16="http://schemas.microsoft.com/office/drawing/2014/main" id="{7CD5A89E-E062-6D44-BDF9-7E142708F491}"/>
                </a:ext>
              </a:extLst>
            </p:cNvPr>
            <p:cNvCxnSpPr>
              <a:cxnSpLocks/>
              <a:stCxn id="209" idx="6"/>
              <a:endCxn id="211" idx="2"/>
            </p:cNvCxnSpPr>
            <p:nvPr/>
          </p:nvCxnSpPr>
          <p:spPr>
            <a:xfrm>
              <a:off x="4964714" y="5574510"/>
              <a:ext cx="667206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Connecteur droit 223">
              <a:extLst>
                <a:ext uri="{FF2B5EF4-FFF2-40B4-BE49-F238E27FC236}">
                  <a16:creationId xmlns:a16="http://schemas.microsoft.com/office/drawing/2014/main" id="{128C5835-75AA-BC4F-9762-DDB518507398}"/>
                </a:ext>
              </a:extLst>
            </p:cNvPr>
            <p:cNvCxnSpPr>
              <a:cxnSpLocks/>
              <a:stCxn id="208" idx="6"/>
              <a:endCxn id="209" idx="2"/>
            </p:cNvCxnSpPr>
            <p:nvPr/>
          </p:nvCxnSpPr>
          <p:spPr>
            <a:xfrm flipV="1">
              <a:off x="3839797" y="5574510"/>
              <a:ext cx="753442" cy="798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7" name="Groupe 226">
            <a:extLst>
              <a:ext uri="{FF2B5EF4-FFF2-40B4-BE49-F238E27FC236}">
                <a16:creationId xmlns:a16="http://schemas.microsoft.com/office/drawing/2014/main" id="{E2E659E9-4DB2-C54F-AF48-26EB38A56603}"/>
              </a:ext>
            </a:extLst>
          </p:cNvPr>
          <p:cNvGrpSpPr/>
          <p:nvPr/>
        </p:nvGrpSpPr>
        <p:grpSpPr>
          <a:xfrm>
            <a:off x="1736568" y="1221678"/>
            <a:ext cx="8365741" cy="386993"/>
            <a:chOff x="1723526" y="5374052"/>
            <a:chExt cx="8365741" cy="386993"/>
          </a:xfrm>
          <a:solidFill>
            <a:schemeClr val="tx1"/>
          </a:solidFill>
        </p:grpSpPr>
        <p:sp>
          <p:nvSpPr>
            <p:cNvPr id="229" name="Ellipse 228">
              <a:extLst>
                <a:ext uri="{FF2B5EF4-FFF2-40B4-BE49-F238E27FC236}">
                  <a16:creationId xmlns:a16="http://schemas.microsoft.com/office/drawing/2014/main" id="{E3B9317C-EA95-794F-8EF1-F508E671EFB0}"/>
                </a:ext>
              </a:extLst>
            </p:cNvPr>
            <p:cNvSpPr/>
            <p:nvPr/>
          </p:nvSpPr>
          <p:spPr>
            <a:xfrm>
              <a:off x="2374749" y="5388365"/>
              <a:ext cx="371475" cy="37147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Ellipse 229">
              <a:extLst>
                <a:ext uri="{FF2B5EF4-FFF2-40B4-BE49-F238E27FC236}">
                  <a16:creationId xmlns:a16="http://schemas.microsoft.com/office/drawing/2014/main" id="{3B93F74F-4B54-F84F-A1CD-EDAB481014EA}"/>
                </a:ext>
              </a:extLst>
            </p:cNvPr>
            <p:cNvSpPr/>
            <p:nvPr/>
          </p:nvSpPr>
          <p:spPr>
            <a:xfrm>
              <a:off x="3482610" y="5389570"/>
              <a:ext cx="371475" cy="37147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Ellipse 252">
              <a:extLst>
                <a:ext uri="{FF2B5EF4-FFF2-40B4-BE49-F238E27FC236}">
                  <a16:creationId xmlns:a16="http://schemas.microsoft.com/office/drawing/2014/main" id="{2B7E7DAF-B52A-EF45-8B07-F6C5445A53A1}"/>
                </a:ext>
              </a:extLst>
            </p:cNvPr>
            <p:cNvSpPr/>
            <p:nvPr/>
          </p:nvSpPr>
          <p:spPr>
            <a:xfrm>
              <a:off x="4593239" y="5388772"/>
              <a:ext cx="371475" cy="37147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Ellipse 253">
              <a:extLst>
                <a:ext uri="{FF2B5EF4-FFF2-40B4-BE49-F238E27FC236}">
                  <a16:creationId xmlns:a16="http://schemas.microsoft.com/office/drawing/2014/main" id="{B5D29E73-6B0D-7041-898A-CD885B3750CA}"/>
                </a:ext>
              </a:extLst>
            </p:cNvPr>
            <p:cNvSpPr/>
            <p:nvPr/>
          </p:nvSpPr>
          <p:spPr>
            <a:xfrm>
              <a:off x="5631920" y="5388772"/>
              <a:ext cx="371475" cy="37147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Ellipse 254">
              <a:extLst>
                <a:ext uri="{FF2B5EF4-FFF2-40B4-BE49-F238E27FC236}">
                  <a16:creationId xmlns:a16="http://schemas.microsoft.com/office/drawing/2014/main" id="{D60738C3-BF29-D04B-9FFF-ABD5212C2D09}"/>
                </a:ext>
              </a:extLst>
            </p:cNvPr>
            <p:cNvSpPr/>
            <p:nvPr/>
          </p:nvSpPr>
          <p:spPr>
            <a:xfrm>
              <a:off x="6749643" y="5381547"/>
              <a:ext cx="371475" cy="37147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Ellipse 255">
              <a:extLst>
                <a:ext uri="{FF2B5EF4-FFF2-40B4-BE49-F238E27FC236}">
                  <a16:creationId xmlns:a16="http://schemas.microsoft.com/office/drawing/2014/main" id="{29ABA3BC-B7DF-094A-BF8A-82462059C8E0}"/>
                </a:ext>
              </a:extLst>
            </p:cNvPr>
            <p:cNvSpPr/>
            <p:nvPr/>
          </p:nvSpPr>
          <p:spPr>
            <a:xfrm>
              <a:off x="7903368" y="5380374"/>
              <a:ext cx="371475" cy="37147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Ellipse 256">
              <a:extLst>
                <a:ext uri="{FF2B5EF4-FFF2-40B4-BE49-F238E27FC236}">
                  <a16:creationId xmlns:a16="http://schemas.microsoft.com/office/drawing/2014/main" id="{E092F370-F643-3346-A64C-F01860020585}"/>
                </a:ext>
              </a:extLst>
            </p:cNvPr>
            <p:cNvSpPr/>
            <p:nvPr/>
          </p:nvSpPr>
          <p:spPr>
            <a:xfrm>
              <a:off x="9079478" y="5374052"/>
              <a:ext cx="371475" cy="37147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8" name="Connecteur droit 257">
              <a:extLst>
                <a:ext uri="{FF2B5EF4-FFF2-40B4-BE49-F238E27FC236}">
                  <a16:creationId xmlns:a16="http://schemas.microsoft.com/office/drawing/2014/main" id="{970EF866-F6AE-CE4E-BB46-2741D1E1900E}"/>
                </a:ext>
              </a:extLst>
            </p:cNvPr>
            <p:cNvCxnSpPr>
              <a:cxnSpLocks/>
              <a:endCxn id="230" idx="2"/>
            </p:cNvCxnSpPr>
            <p:nvPr/>
          </p:nvCxnSpPr>
          <p:spPr>
            <a:xfrm flipV="1">
              <a:off x="1723526" y="5575308"/>
              <a:ext cx="1759084" cy="8052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Connecteur droit 258">
              <a:extLst>
                <a:ext uri="{FF2B5EF4-FFF2-40B4-BE49-F238E27FC236}">
                  <a16:creationId xmlns:a16="http://schemas.microsoft.com/office/drawing/2014/main" id="{6B2B68EB-44C3-554D-ABD2-3C7DC8C98F4A}"/>
                </a:ext>
              </a:extLst>
            </p:cNvPr>
            <p:cNvCxnSpPr>
              <a:cxnSpLocks/>
              <a:stCxn id="256" idx="6"/>
            </p:cNvCxnSpPr>
            <p:nvPr/>
          </p:nvCxnSpPr>
          <p:spPr>
            <a:xfrm flipV="1">
              <a:off x="8274843" y="5564677"/>
              <a:ext cx="1814424" cy="1435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Connecteur droit 259">
              <a:extLst>
                <a:ext uri="{FF2B5EF4-FFF2-40B4-BE49-F238E27FC236}">
                  <a16:creationId xmlns:a16="http://schemas.microsoft.com/office/drawing/2014/main" id="{781390E8-CAA7-5D4E-8A09-CFF65C11B633}"/>
                </a:ext>
              </a:extLst>
            </p:cNvPr>
            <p:cNvCxnSpPr>
              <a:cxnSpLocks/>
              <a:stCxn id="255" idx="6"/>
              <a:endCxn id="256" idx="2"/>
            </p:cNvCxnSpPr>
            <p:nvPr/>
          </p:nvCxnSpPr>
          <p:spPr>
            <a:xfrm flipV="1">
              <a:off x="7121118" y="5566112"/>
              <a:ext cx="782250" cy="1173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Connecteur droit 260">
              <a:extLst>
                <a:ext uri="{FF2B5EF4-FFF2-40B4-BE49-F238E27FC236}">
                  <a16:creationId xmlns:a16="http://schemas.microsoft.com/office/drawing/2014/main" id="{B3B8F46B-1D02-0943-97D8-BB969D5D1841}"/>
                </a:ext>
              </a:extLst>
            </p:cNvPr>
            <p:cNvCxnSpPr>
              <a:cxnSpLocks/>
              <a:stCxn id="254" idx="6"/>
              <a:endCxn id="255" idx="2"/>
            </p:cNvCxnSpPr>
            <p:nvPr/>
          </p:nvCxnSpPr>
          <p:spPr>
            <a:xfrm flipV="1">
              <a:off x="6003395" y="5567285"/>
              <a:ext cx="746248" cy="7225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Connecteur droit 261">
              <a:extLst>
                <a:ext uri="{FF2B5EF4-FFF2-40B4-BE49-F238E27FC236}">
                  <a16:creationId xmlns:a16="http://schemas.microsoft.com/office/drawing/2014/main" id="{7EFB3016-7E95-6A44-B080-C06DFD171E84}"/>
                </a:ext>
              </a:extLst>
            </p:cNvPr>
            <p:cNvCxnSpPr>
              <a:cxnSpLocks/>
              <a:stCxn id="253" idx="6"/>
              <a:endCxn id="254" idx="2"/>
            </p:cNvCxnSpPr>
            <p:nvPr/>
          </p:nvCxnSpPr>
          <p:spPr>
            <a:xfrm>
              <a:off x="4964714" y="5574510"/>
              <a:ext cx="667206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Connecteur droit 262">
              <a:extLst>
                <a:ext uri="{FF2B5EF4-FFF2-40B4-BE49-F238E27FC236}">
                  <a16:creationId xmlns:a16="http://schemas.microsoft.com/office/drawing/2014/main" id="{209CD2A4-2F99-4745-9404-D78A1DC11929}"/>
                </a:ext>
              </a:extLst>
            </p:cNvPr>
            <p:cNvCxnSpPr>
              <a:cxnSpLocks/>
              <a:stCxn id="230" idx="6"/>
              <a:endCxn id="253" idx="2"/>
            </p:cNvCxnSpPr>
            <p:nvPr/>
          </p:nvCxnSpPr>
          <p:spPr>
            <a:xfrm flipV="1">
              <a:off x="3854085" y="5574510"/>
              <a:ext cx="739154" cy="798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4" name="Connecteur droit 263">
            <a:extLst>
              <a:ext uri="{FF2B5EF4-FFF2-40B4-BE49-F238E27FC236}">
                <a16:creationId xmlns:a16="http://schemas.microsoft.com/office/drawing/2014/main" id="{C4D99B22-33E9-F94A-84F4-41228AD5345F}"/>
              </a:ext>
            </a:extLst>
          </p:cNvPr>
          <p:cNvCxnSpPr>
            <a:cxnSpLocks/>
            <a:stCxn id="257" idx="4"/>
            <a:endCxn id="76" idx="0"/>
          </p:cNvCxnSpPr>
          <p:nvPr/>
        </p:nvCxnSpPr>
        <p:spPr>
          <a:xfrm>
            <a:off x="9278258" y="1593153"/>
            <a:ext cx="1252" cy="4376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Connecteur droit 264">
            <a:extLst>
              <a:ext uri="{FF2B5EF4-FFF2-40B4-BE49-F238E27FC236}">
                <a16:creationId xmlns:a16="http://schemas.microsoft.com/office/drawing/2014/main" id="{C0B686F9-84D8-8641-A0D1-28FEB8F45540}"/>
              </a:ext>
            </a:extLst>
          </p:cNvPr>
          <p:cNvCxnSpPr>
            <a:cxnSpLocks/>
            <a:stCxn id="256" idx="4"/>
            <a:endCxn id="75" idx="0"/>
          </p:cNvCxnSpPr>
          <p:nvPr/>
        </p:nvCxnSpPr>
        <p:spPr>
          <a:xfrm>
            <a:off x="8102148" y="1599475"/>
            <a:ext cx="1252" cy="4376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Connecteur droit 265">
            <a:extLst>
              <a:ext uri="{FF2B5EF4-FFF2-40B4-BE49-F238E27FC236}">
                <a16:creationId xmlns:a16="http://schemas.microsoft.com/office/drawing/2014/main" id="{CAF84E8C-5465-4449-A67F-17AFA7683055}"/>
              </a:ext>
            </a:extLst>
          </p:cNvPr>
          <p:cNvCxnSpPr>
            <a:cxnSpLocks/>
            <a:stCxn id="255" idx="4"/>
            <a:endCxn id="74" idx="0"/>
          </p:cNvCxnSpPr>
          <p:nvPr/>
        </p:nvCxnSpPr>
        <p:spPr>
          <a:xfrm>
            <a:off x="6948423" y="1600648"/>
            <a:ext cx="1252" cy="4376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Connecteur droit 267">
            <a:extLst>
              <a:ext uri="{FF2B5EF4-FFF2-40B4-BE49-F238E27FC236}">
                <a16:creationId xmlns:a16="http://schemas.microsoft.com/office/drawing/2014/main" id="{135D9964-C65F-FA4A-A110-518D91930B51}"/>
              </a:ext>
            </a:extLst>
          </p:cNvPr>
          <p:cNvCxnSpPr>
            <a:cxnSpLocks/>
            <a:endCxn id="72" idx="0"/>
          </p:cNvCxnSpPr>
          <p:nvPr/>
        </p:nvCxnSpPr>
        <p:spPr>
          <a:xfrm>
            <a:off x="4782891" y="1488732"/>
            <a:ext cx="10380" cy="5567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Connecteur droit 268">
            <a:extLst>
              <a:ext uri="{FF2B5EF4-FFF2-40B4-BE49-F238E27FC236}">
                <a16:creationId xmlns:a16="http://schemas.microsoft.com/office/drawing/2014/main" id="{6B98C40C-8E58-914C-B741-14FADAB45D3B}"/>
              </a:ext>
            </a:extLst>
          </p:cNvPr>
          <p:cNvCxnSpPr>
            <a:cxnSpLocks/>
            <a:stCxn id="230" idx="4"/>
            <a:endCxn id="71" idx="0"/>
          </p:cNvCxnSpPr>
          <p:nvPr/>
        </p:nvCxnSpPr>
        <p:spPr>
          <a:xfrm>
            <a:off x="3681390" y="1608671"/>
            <a:ext cx="1252" cy="4376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Connecteur droit 269">
            <a:extLst>
              <a:ext uri="{FF2B5EF4-FFF2-40B4-BE49-F238E27FC236}">
                <a16:creationId xmlns:a16="http://schemas.microsoft.com/office/drawing/2014/main" id="{51BDD4C4-BA88-C741-8F9E-B88986008CDA}"/>
              </a:ext>
            </a:extLst>
          </p:cNvPr>
          <p:cNvCxnSpPr>
            <a:cxnSpLocks/>
            <a:stCxn id="229" idx="4"/>
            <a:endCxn id="3" idx="0"/>
          </p:cNvCxnSpPr>
          <p:nvPr/>
        </p:nvCxnSpPr>
        <p:spPr>
          <a:xfrm>
            <a:off x="2573529" y="1607466"/>
            <a:ext cx="1252" cy="4376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Connecteur droit 270">
            <a:extLst>
              <a:ext uri="{FF2B5EF4-FFF2-40B4-BE49-F238E27FC236}">
                <a16:creationId xmlns:a16="http://schemas.microsoft.com/office/drawing/2014/main" id="{20CA9255-09B5-4348-8502-DF1F55E386B3}"/>
              </a:ext>
            </a:extLst>
          </p:cNvPr>
          <p:cNvCxnSpPr>
            <a:cxnSpLocks/>
            <a:stCxn id="177" idx="6"/>
            <a:endCxn id="3" idx="2"/>
          </p:cNvCxnSpPr>
          <p:nvPr/>
        </p:nvCxnSpPr>
        <p:spPr>
          <a:xfrm flipV="1">
            <a:off x="1741332" y="2230820"/>
            <a:ext cx="647711" cy="95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Connecteur droit 271">
            <a:extLst>
              <a:ext uri="{FF2B5EF4-FFF2-40B4-BE49-F238E27FC236}">
                <a16:creationId xmlns:a16="http://schemas.microsoft.com/office/drawing/2014/main" id="{EBD567DC-60FC-C446-9A0D-222BCF976C30}"/>
              </a:ext>
            </a:extLst>
          </p:cNvPr>
          <p:cNvCxnSpPr>
            <a:cxnSpLocks/>
            <a:stCxn id="178" idx="6"/>
            <a:endCxn id="77" idx="2"/>
          </p:cNvCxnSpPr>
          <p:nvPr/>
        </p:nvCxnSpPr>
        <p:spPr>
          <a:xfrm flipV="1">
            <a:off x="1736568" y="3426208"/>
            <a:ext cx="647711" cy="95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Connecteur droit 272">
            <a:extLst>
              <a:ext uri="{FF2B5EF4-FFF2-40B4-BE49-F238E27FC236}">
                <a16:creationId xmlns:a16="http://schemas.microsoft.com/office/drawing/2014/main" id="{4685B3D0-A18A-864E-A737-7225732529EA}"/>
              </a:ext>
            </a:extLst>
          </p:cNvPr>
          <p:cNvCxnSpPr>
            <a:cxnSpLocks/>
            <a:stCxn id="180" idx="6"/>
            <a:endCxn id="84" idx="2"/>
          </p:cNvCxnSpPr>
          <p:nvPr/>
        </p:nvCxnSpPr>
        <p:spPr>
          <a:xfrm flipV="1">
            <a:off x="1731805" y="4550163"/>
            <a:ext cx="647711" cy="95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Connecteur droit 273">
            <a:extLst>
              <a:ext uri="{FF2B5EF4-FFF2-40B4-BE49-F238E27FC236}">
                <a16:creationId xmlns:a16="http://schemas.microsoft.com/office/drawing/2014/main" id="{EB93BD71-5FF5-F948-9F9B-7A071E36EB3A}"/>
              </a:ext>
            </a:extLst>
          </p:cNvPr>
          <p:cNvCxnSpPr>
            <a:cxnSpLocks/>
            <a:stCxn id="181" idx="6"/>
            <a:endCxn id="91" idx="2"/>
          </p:cNvCxnSpPr>
          <p:nvPr/>
        </p:nvCxnSpPr>
        <p:spPr>
          <a:xfrm flipV="1">
            <a:off x="1727038" y="5574103"/>
            <a:ext cx="647711" cy="95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Connecteur droit 274">
            <a:extLst>
              <a:ext uri="{FF2B5EF4-FFF2-40B4-BE49-F238E27FC236}">
                <a16:creationId xmlns:a16="http://schemas.microsoft.com/office/drawing/2014/main" id="{E36EA941-9E2F-0644-B81F-2AF6DA41077C}"/>
              </a:ext>
            </a:extLst>
          </p:cNvPr>
          <p:cNvCxnSpPr>
            <a:cxnSpLocks/>
            <a:stCxn id="206" idx="0"/>
            <a:endCxn id="91" idx="4"/>
          </p:cNvCxnSpPr>
          <p:nvPr/>
        </p:nvCxnSpPr>
        <p:spPr>
          <a:xfrm flipH="1" flipV="1">
            <a:off x="2560487" y="5759840"/>
            <a:ext cx="3517" cy="4523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Connecteur droit 275">
            <a:extLst>
              <a:ext uri="{FF2B5EF4-FFF2-40B4-BE49-F238E27FC236}">
                <a16:creationId xmlns:a16="http://schemas.microsoft.com/office/drawing/2014/main" id="{A32ECFB1-B298-C745-872B-9E503430797C}"/>
              </a:ext>
            </a:extLst>
          </p:cNvPr>
          <p:cNvCxnSpPr>
            <a:cxnSpLocks/>
            <a:stCxn id="208" idx="0"/>
            <a:endCxn id="92" idx="4"/>
          </p:cNvCxnSpPr>
          <p:nvPr/>
        </p:nvCxnSpPr>
        <p:spPr>
          <a:xfrm flipV="1">
            <a:off x="3657577" y="5761045"/>
            <a:ext cx="10771" cy="4523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Connecteur droit 266">
            <a:extLst>
              <a:ext uri="{FF2B5EF4-FFF2-40B4-BE49-F238E27FC236}">
                <a16:creationId xmlns:a16="http://schemas.microsoft.com/office/drawing/2014/main" id="{29D9B18A-BD9D-024C-9695-370A34412D30}"/>
              </a:ext>
            </a:extLst>
          </p:cNvPr>
          <p:cNvCxnSpPr>
            <a:cxnSpLocks/>
            <a:stCxn id="254" idx="4"/>
            <a:endCxn id="73" idx="0"/>
          </p:cNvCxnSpPr>
          <p:nvPr/>
        </p:nvCxnSpPr>
        <p:spPr>
          <a:xfrm>
            <a:off x="5830700" y="1607873"/>
            <a:ext cx="1252" cy="4376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Connecteur droit 276">
            <a:extLst>
              <a:ext uri="{FF2B5EF4-FFF2-40B4-BE49-F238E27FC236}">
                <a16:creationId xmlns:a16="http://schemas.microsoft.com/office/drawing/2014/main" id="{AB35F9C6-0426-A74A-AB7D-CE7FB640E241}"/>
              </a:ext>
            </a:extLst>
          </p:cNvPr>
          <p:cNvCxnSpPr>
            <a:cxnSpLocks/>
            <a:stCxn id="209" idx="0"/>
            <a:endCxn id="93" idx="4"/>
          </p:cNvCxnSpPr>
          <p:nvPr/>
        </p:nvCxnSpPr>
        <p:spPr>
          <a:xfrm flipH="1" flipV="1">
            <a:off x="4778977" y="5760247"/>
            <a:ext cx="3517" cy="4523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Connecteur droit 277">
            <a:extLst>
              <a:ext uri="{FF2B5EF4-FFF2-40B4-BE49-F238E27FC236}">
                <a16:creationId xmlns:a16="http://schemas.microsoft.com/office/drawing/2014/main" id="{744B1EB5-EAE2-3E4D-B5CF-C92441B95469}"/>
              </a:ext>
            </a:extLst>
          </p:cNvPr>
          <p:cNvCxnSpPr>
            <a:cxnSpLocks/>
            <a:stCxn id="211" idx="0"/>
            <a:endCxn id="94" idx="4"/>
          </p:cNvCxnSpPr>
          <p:nvPr/>
        </p:nvCxnSpPr>
        <p:spPr>
          <a:xfrm flipH="1" flipV="1">
            <a:off x="5817658" y="5760247"/>
            <a:ext cx="3517" cy="4523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Connecteur droit 278">
            <a:extLst>
              <a:ext uri="{FF2B5EF4-FFF2-40B4-BE49-F238E27FC236}">
                <a16:creationId xmlns:a16="http://schemas.microsoft.com/office/drawing/2014/main" id="{9C982C86-1591-BF41-BFE9-939D4A8772E0}"/>
              </a:ext>
            </a:extLst>
          </p:cNvPr>
          <p:cNvCxnSpPr>
            <a:cxnSpLocks/>
            <a:stCxn id="212" idx="0"/>
            <a:endCxn id="95" idx="4"/>
          </p:cNvCxnSpPr>
          <p:nvPr/>
        </p:nvCxnSpPr>
        <p:spPr>
          <a:xfrm flipH="1" flipV="1">
            <a:off x="6935381" y="5753022"/>
            <a:ext cx="3517" cy="4523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Connecteur droit 279">
            <a:extLst>
              <a:ext uri="{FF2B5EF4-FFF2-40B4-BE49-F238E27FC236}">
                <a16:creationId xmlns:a16="http://schemas.microsoft.com/office/drawing/2014/main" id="{7664AAE6-BDC8-F941-9ED6-D2EB89D69957}"/>
              </a:ext>
            </a:extLst>
          </p:cNvPr>
          <p:cNvCxnSpPr>
            <a:cxnSpLocks/>
          </p:cNvCxnSpPr>
          <p:nvPr/>
        </p:nvCxnSpPr>
        <p:spPr>
          <a:xfrm flipH="1" flipV="1">
            <a:off x="8103845" y="5753022"/>
            <a:ext cx="3517" cy="4523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Connecteur droit 280">
            <a:extLst>
              <a:ext uri="{FF2B5EF4-FFF2-40B4-BE49-F238E27FC236}">
                <a16:creationId xmlns:a16="http://schemas.microsoft.com/office/drawing/2014/main" id="{345F8548-7139-A443-9E85-F49D4C41347B}"/>
              </a:ext>
            </a:extLst>
          </p:cNvPr>
          <p:cNvCxnSpPr>
            <a:cxnSpLocks/>
            <a:stCxn id="215" idx="0"/>
            <a:endCxn id="97" idx="4"/>
          </p:cNvCxnSpPr>
          <p:nvPr/>
        </p:nvCxnSpPr>
        <p:spPr>
          <a:xfrm flipH="1" flipV="1">
            <a:off x="9265216" y="5745527"/>
            <a:ext cx="3517" cy="4523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Connecteur droit 281">
            <a:extLst>
              <a:ext uri="{FF2B5EF4-FFF2-40B4-BE49-F238E27FC236}">
                <a16:creationId xmlns:a16="http://schemas.microsoft.com/office/drawing/2014/main" id="{7ED04D0A-29EB-6A4B-8701-435ADC29285A}"/>
              </a:ext>
            </a:extLst>
          </p:cNvPr>
          <p:cNvCxnSpPr>
            <a:cxnSpLocks/>
            <a:stCxn id="97" idx="6"/>
            <a:endCxn id="196" idx="2"/>
          </p:cNvCxnSpPr>
          <p:nvPr/>
        </p:nvCxnSpPr>
        <p:spPr>
          <a:xfrm>
            <a:off x="9450953" y="5559790"/>
            <a:ext cx="641826" cy="51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Connecteur droit 282">
            <a:extLst>
              <a:ext uri="{FF2B5EF4-FFF2-40B4-BE49-F238E27FC236}">
                <a16:creationId xmlns:a16="http://schemas.microsoft.com/office/drawing/2014/main" id="{D5D43C58-DE67-8041-8D0D-4080431C0F41}"/>
              </a:ext>
            </a:extLst>
          </p:cNvPr>
          <p:cNvCxnSpPr>
            <a:cxnSpLocks/>
            <a:stCxn id="90" idx="6"/>
            <a:endCxn id="195" idx="2"/>
          </p:cNvCxnSpPr>
          <p:nvPr/>
        </p:nvCxnSpPr>
        <p:spPr>
          <a:xfrm>
            <a:off x="9455720" y="4535850"/>
            <a:ext cx="641826" cy="51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Connecteur droit 283">
            <a:extLst>
              <a:ext uri="{FF2B5EF4-FFF2-40B4-BE49-F238E27FC236}">
                <a16:creationId xmlns:a16="http://schemas.microsoft.com/office/drawing/2014/main" id="{26009C32-C333-4549-92A1-2A871BD2BAD1}"/>
              </a:ext>
            </a:extLst>
          </p:cNvPr>
          <p:cNvCxnSpPr>
            <a:cxnSpLocks/>
            <a:stCxn id="83" idx="6"/>
            <a:endCxn id="193" idx="2"/>
          </p:cNvCxnSpPr>
          <p:nvPr/>
        </p:nvCxnSpPr>
        <p:spPr>
          <a:xfrm>
            <a:off x="9460483" y="3411895"/>
            <a:ext cx="641826" cy="51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Connecteur droit 284">
            <a:extLst>
              <a:ext uri="{FF2B5EF4-FFF2-40B4-BE49-F238E27FC236}">
                <a16:creationId xmlns:a16="http://schemas.microsoft.com/office/drawing/2014/main" id="{D3DDF23D-EE10-3C49-AD41-5545194F2432}"/>
              </a:ext>
            </a:extLst>
          </p:cNvPr>
          <p:cNvCxnSpPr>
            <a:cxnSpLocks/>
            <a:stCxn id="76" idx="6"/>
            <a:endCxn id="192" idx="2"/>
          </p:cNvCxnSpPr>
          <p:nvPr/>
        </p:nvCxnSpPr>
        <p:spPr>
          <a:xfrm>
            <a:off x="9465247" y="2216507"/>
            <a:ext cx="641826" cy="51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35761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Ellipse 671">
            <a:extLst>
              <a:ext uri="{FF2B5EF4-FFF2-40B4-BE49-F238E27FC236}">
                <a16:creationId xmlns:a16="http://schemas.microsoft.com/office/drawing/2014/main" id="{60A54E32-FBB4-6C4E-AC03-5C4A313E7108}"/>
              </a:ext>
            </a:extLst>
          </p:cNvPr>
          <p:cNvSpPr>
            <a:spLocks/>
          </p:cNvSpPr>
          <p:nvPr/>
        </p:nvSpPr>
        <p:spPr>
          <a:xfrm>
            <a:off x="5261808" y="365124"/>
            <a:ext cx="5497310" cy="541003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>
                    <a:lumMod val="85000"/>
                  </a:schemeClr>
                </a:solidFill>
              </a:ln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BBE55A1-8D45-E34C-9480-060573DAA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Optimality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FCE953F-2156-4742-B8F0-9E91C0484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828926" cy="4351338"/>
          </a:xfrm>
        </p:spPr>
        <p:txBody>
          <a:bodyPr/>
          <a:lstStyle/>
          <a:p>
            <a:r>
              <a:rPr lang="fr-FR" dirty="0"/>
              <a:t>2 robots </a:t>
            </a:r>
          </a:p>
          <a:p>
            <a:r>
              <a:rPr lang="fr-FR" dirty="0"/>
              <a:t>1 </a:t>
            </a:r>
            <a:r>
              <a:rPr lang="fr-FR" dirty="0" err="1"/>
              <a:t>color</a:t>
            </a:r>
            <a:endParaRPr lang="fr-FR" dirty="0"/>
          </a:p>
          <a:p>
            <a:r>
              <a:rPr lang="fr-FR" dirty="0" err="1"/>
              <a:t>Visibility</a:t>
            </a:r>
            <a:r>
              <a:rPr lang="fr-FR" dirty="0"/>
              <a:t> range: </a:t>
            </a:r>
            <a:r>
              <a:rPr lang="fr-FR" dirty="0" err="1"/>
              <a:t>finite</a:t>
            </a:r>
            <a:endParaRPr lang="fr-FR" dirty="0"/>
          </a:p>
          <a:p>
            <a:endParaRPr lang="fr-FR" dirty="0"/>
          </a:p>
          <a:p>
            <a:pPr marL="0" indent="0" algn="ctr">
              <a:buNone/>
            </a:pPr>
            <a:r>
              <a:rPr lang="fr-FR" sz="2000" dirty="0"/>
              <a:t>Once robots </a:t>
            </a:r>
            <a:r>
              <a:rPr lang="fr-FR" sz="2000" dirty="0" err="1"/>
              <a:t>sees</a:t>
            </a:r>
            <a:r>
              <a:rPr lang="fr-FR" sz="2000" dirty="0"/>
              <a:t> </a:t>
            </a:r>
            <a:r>
              <a:rPr lang="fr-FR" sz="2000" dirty="0" err="1"/>
              <a:t>each</a:t>
            </a:r>
            <a:r>
              <a:rPr lang="fr-FR" sz="2000" dirty="0"/>
              <a:t> </a:t>
            </a:r>
            <a:r>
              <a:rPr lang="fr-FR" sz="2000" dirty="0" err="1"/>
              <a:t>others</a:t>
            </a:r>
            <a:r>
              <a:rPr lang="fr-FR" sz="2000" dirty="0"/>
              <a:t>, the middle </a:t>
            </a:r>
            <a:r>
              <a:rPr lang="fr-FR" sz="2000" dirty="0" err="1"/>
              <a:t>becomes</a:t>
            </a:r>
            <a:r>
              <a:rPr lang="fr-FR" sz="2000" dirty="0"/>
              <a:t> invariant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C7053A3-5C8A-9542-BE06-09B193B4D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GRASTA'2022, Porquerolles</a:t>
            </a:r>
          </a:p>
        </p:txBody>
      </p:sp>
      <p:grpSp>
        <p:nvGrpSpPr>
          <p:cNvPr id="318" name="Groupe 317">
            <a:extLst>
              <a:ext uri="{FF2B5EF4-FFF2-40B4-BE49-F238E27FC236}">
                <a16:creationId xmlns:a16="http://schemas.microsoft.com/office/drawing/2014/main" id="{E0DAB922-0139-5747-800E-FB714C38392F}"/>
              </a:ext>
            </a:extLst>
          </p:cNvPr>
          <p:cNvGrpSpPr/>
          <p:nvPr/>
        </p:nvGrpSpPr>
        <p:grpSpPr>
          <a:xfrm>
            <a:off x="4812634" y="252910"/>
            <a:ext cx="6015787" cy="6236867"/>
            <a:chOff x="4812634" y="252910"/>
            <a:chExt cx="6015787" cy="6236867"/>
          </a:xfrm>
          <a:solidFill>
            <a:schemeClr val="bg1"/>
          </a:solidFill>
        </p:grpSpPr>
        <p:sp>
          <p:nvSpPr>
            <p:cNvPr id="319" name="Ellipse 318">
              <a:extLst>
                <a:ext uri="{FF2B5EF4-FFF2-40B4-BE49-F238E27FC236}">
                  <a16:creationId xmlns:a16="http://schemas.microsoft.com/office/drawing/2014/main" id="{6B9DA39F-5544-EC49-B146-0889BC68B732}"/>
                </a:ext>
              </a:extLst>
            </p:cNvPr>
            <p:cNvSpPr/>
            <p:nvPr/>
          </p:nvSpPr>
          <p:spPr>
            <a:xfrm>
              <a:off x="5188255" y="1760491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Ellipse 319">
              <a:extLst>
                <a:ext uri="{FF2B5EF4-FFF2-40B4-BE49-F238E27FC236}">
                  <a16:creationId xmlns:a16="http://schemas.microsoft.com/office/drawing/2014/main" id="{91EFB653-B47C-CF48-AE64-FFDD56792D27}"/>
                </a:ext>
              </a:extLst>
            </p:cNvPr>
            <p:cNvSpPr/>
            <p:nvPr/>
          </p:nvSpPr>
          <p:spPr>
            <a:xfrm>
              <a:off x="5735048" y="1761072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Ellipse 320">
              <a:extLst>
                <a:ext uri="{FF2B5EF4-FFF2-40B4-BE49-F238E27FC236}">
                  <a16:creationId xmlns:a16="http://schemas.microsoft.com/office/drawing/2014/main" id="{83EED9E1-ABA5-2048-BDD4-B4047B409E00}"/>
                </a:ext>
              </a:extLst>
            </p:cNvPr>
            <p:cNvSpPr/>
            <p:nvPr/>
          </p:nvSpPr>
          <p:spPr>
            <a:xfrm>
              <a:off x="6283207" y="1760688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Ellipse 323">
              <a:extLst>
                <a:ext uri="{FF2B5EF4-FFF2-40B4-BE49-F238E27FC236}">
                  <a16:creationId xmlns:a16="http://schemas.microsoft.com/office/drawing/2014/main" id="{4000082B-22D4-6646-86AE-EED1A225A8C6}"/>
                </a:ext>
              </a:extLst>
            </p:cNvPr>
            <p:cNvSpPr/>
            <p:nvPr/>
          </p:nvSpPr>
          <p:spPr>
            <a:xfrm>
              <a:off x="6795855" y="1760688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325" name="Ellipse 324">
              <a:extLst>
                <a:ext uri="{FF2B5EF4-FFF2-40B4-BE49-F238E27FC236}">
                  <a16:creationId xmlns:a16="http://schemas.microsoft.com/office/drawing/2014/main" id="{4C6DC118-117E-3F47-A92C-8DACB67F9A1D}"/>
                </a:ext>
              </a:extLst>
            </p:cNvPr>
            <p:cNvSpPr/>
            <p:nvPr/>
          </p:nvSpPr>
          <p:spPr>
            <a:xfrm>
              <a:off x="7347516" y="1757212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Ellipse 325">
              <a:extLst>
                <a:ext uri="{FF2B5EF4-FFF2-40B4-BE49-F238E27FC236}">
                  <a16:creationId xmlns:a16="http://schemas.microsoft.com/office/drawing/2014/main" id="{BAE78D04-AB74-CA49-BBFE-9035A45BDFCC}"/>
                </a:ext>
              </a:extLst>
            </p:cNvPr>
            <p:cNvSpPr/>
            <p:nvPr/>
          </p:nvSpPr>
          <p:spPr>
            <a:xfrm>
              <a:off x="7916945" y="1756648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Ellipse 326">
              <a:extLst>
                <a:ext uri="{FF2B5EF4-FFF2-40B4-BE49-F238E27FC236}">
                  <a16:creationId xmlns:a16="http://schemas.microsoft.com/office/drawing/2014/main" id="{7EEE72F7-9D43-304C-9BB6-E30CCDCCAD94}"/>
                </a:ext>
              </a:extLst>
            </p:cNvPr>
            <p:cNvSpPr/>
            <p:nvPr/>
          </p:nvSpPr>
          <p:spPr>
            <a:xfrm>
              <a:off x="8497423" y="1753607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Ellipse 327">
              <a:extLst>
                <a:ext uri="{FF2B5EF4-FFF2-40B4-BE49-F238E27FC236}">
                  <a16:creationId xmlns:a16="http://schemas.microsoft.com/office/drawing/2014/main" id="{B21E2154-AA23-0046-B63C-E26248F766A8}"/>
                </a:ext>
              </a:extLst>
            </p:cNvPr>
            <p:cNvSpPr/>
            <p:nvPr/>
          </p:nvSpPr>
          <p:spPr>
            <a:xfrm>
              <a:off x="5185902" y="2335555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Ellipse 328">
              <a:extLst>
                <a:ext uri="{FF2B5EF4-FFF2-40B4-BE49-F238E27FC236}">
                  <a16:creationId xmlns:a16="http://schemas.microsoft.com/office/drawing/2014/main" id="{36610BA7-5D27-0E48-914D-C2E4BC7C59A9}"/>
                </a:ext>
              </a:extLst>
            </p:cNvPr>
            <p:cNvSpPr/>
            <p:nvPr/>
          </p:nvSpPr>
          <p:spPr>
            <a:xfrm>
              <a:off x="5732697" y="2336134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Ellipse 329">
              <a:extLst>
                <a:ext uri="{FF2B5EF4-FFF2-40B4-BE49-F238E27FC236}">
                  <a16:creationId xmlns:a16="http://schemas.microsoft.com/office/drawing/2014/main" id="{726823A3-2D35-BA42-B974-2AA627393187}"/>
                </a:ext>
              </a:extLst>
            </p:cNvPr>
            <p:cNvSpPr/>
            <p:nvPr/>
          </p:nvSpPr>
          <p:spPr>
            <a:xfrm>
              <a:off x="6280854" y="2335751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Ellipse 330">
              <a:extLst>
                <a:ext uri="{FF2B5EF4-FFF2-40B4-BE49-F238E27FC236}">
                  <a16:creationId xmlns:a16="http://schemas.microsoft.com/office/drawing/2014/main" id="{19704D8F-50B8-D242-AB96-077877F40FD2}"/>
                </a:ext>
              </a:extLst>
            </p:cNvPr>
            <p:cNvSpPr/>
            <p:nvPr/>
          </p:nvSpPr>
          <p:spPr>
            <a:xfrm>
              <a:off x="6793504" y="2335751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332" name="Ellipse 331">
              <a:extLst>
                <a:ext uri="{FF2B5EF4-FFF2-40B4-BE49-F238E27FC236}">
                  <a16:creationId xmlns:a16="http://schemas.microsoft.com/office/drawing/2014/main" id="{3DF8F6AF-49FC-794A-A03F-4EE9F9E2A297}"/>
                </a:ext>
              </a:extLst>
            </p:cNvPr>
            <p:cNvSpPr/>
            <p:nvPr/>
          </p:nvSpPr>
          <p:spPr>
            <a:xfrm>
              <a:off x="7345164" y="2332274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Ellipse 332">
              <a:extLst>
                <a:ext uri="{FF2B5EF4-FFF2-40B4-BE49-F238E27FC236}">
                  <a16:creationId xmlns:a16="http://schemas.microsoft.com/office/drawing/2014/main" id="{4C5FC9DE-C4DC-0A44-BE94-2B8D02CCADC8}"/>
                </a:ext>
              </a:extLst>
            </p:cNvPr>
            <p:cNvSpPr/>
            <p:nvPr/>
          </p:nvSpPr>
          <p:spPr>
            <a:xfrm>
              <a:off x="7914593" y="2331711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92D050"/>
                </a:solidFill>
                <a:highlight>
                  <a:srgbClr val="00FF00"/>
                </a:highlight>
              </a:endParaRPr>
            </a:p>
          </p:txBody>
        </p:sp>
        <p:sp>
          <p:nvSpPr>
            <p:cNvPr id="334" name="Ellipse 333">
              <a:extLst>
                <a:ext uri="{FF2B5EF4-FFF2-40B4-BE49-F238E27FC236}">
                  <a16:creationId xmlns:a16="http://schemas.microsoft.com/office/drawing/2014/main" id="{133EC6AB-D0FC-9D41-9D09-E8C81528EAE8}"/>
                </a:ext>
              </a:extLst>
            </p:cNvPr>
            <p:cNvSpPr/>
            <p:nvPr/>
          </p:nvSpPr>
          <p:spPr>
            <a:xfrm>
              <a:off x="8495070" y="2328669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Ellipse 334">
              <a:extLst>
                <a:ext uri="{FF2B5EF4-FFF2-40B4-BE49-F238E27FC236}">
                  <a16:creationId xmlns:a16="http://schemas.microsoft.com/office/drawing/2014/main" id="{7985FDE3-1CC8-954C-AD66-F73D28F549E4}"/>
                </a:ext>
              </a:extLst>
            </p:cNvPr>
            <p:cNvSpPr/>
            <p:nvPr/>
          </p:nvSpPr>
          <p:spPr>
            <a:xfrm>
              <a:off x="5183552" y="2876254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Ellipse 335">
              <a:extLst>
                <a:ext uri="{FF2B5EF4-FFF2-40B4-BE49-F238E27FC236}">
                  <a16:creationId xmlns:a16="http://schemas.microsoft.com/office/drawing/2014/main" id="{6097B4D7-693D-E647-90C1-29F4A37CA166}"/>
                </a:ext>
              </a:extLst>
            </p:cNvPr>
            <p:cNvSpPr/>
            <p:nvPr/>
          </p:nvSpPr>
          <p:spPr>
            <a:xfrm>
              <a:off x="5730345" y="2876833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337" name="Ellipse 336">
              <a:extLst>
                <a:ext uri="{FF2B5EF4-FFF2-40B4-BE49-F238E27FC236}">
                  <a16:creationId xmlns:a16="http://schemas.microsoft.com/office/drawing/2014/main" id="{30DEBC24-6D67-DD45-8EA7-AEACCA0C2553}"/>
                </a:ext>
              </a:extLst>
            </p:cNvPr>
            <p:cNvSpPr/>
            <p:nvPr/>
          </p:nvSpPr>
          <p:spPr>
            <a:xfrm>
              <a:off x="6278505" y="2876449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Ellipse 337">
              <a:extLst>
                <a:ext uri="{FF2B5EF4-FFF2-40B4-BE49-F238E27FC236}">
                  <a16:creationId xmlns:a16="http://schemas.microsoft.com/office/drawing/2014/main" id="{E3CCCAAC-A8DA-FB48-AA89-9A6B99775966}"/>
                </a:ext>
              </a:extLst>
            </p:cNvPr>
            <p:cNvSpPr/>
            <p:nvPr/>
          </p:nvSpPr>
          <p:spPr>
            <a:xfrm>
              <a:off x="6791152" y="2876449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Ellipse 338">
              <a:extLst>
                <a:ext uri="{FF2B5EF4-FFF2-40B4-BE49-F238E27FC236}">
                  <a16:creationId xmlns:a16="http://schemas.microsoft.com/office/drawing/2014/main" id="{D7284679-2BCB-D24F-B4B3-E8238A80CBED}"/>
                </a:ext>
              </a:extLst>
            </p:cNvPr>
            <p:cNvSpPr/>
            <p:nvPr/>
          </p:nvSpPr>
          <p:spPr>
            <a:xfrm>
              <a:off x="7342812" y="2872974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340" name="Ellipse 339">
              <a:extLst>
                <a:ext uri="{FF2B5EF4-FFF2-40B4-BE49-F238E27FC236}">
                  <a16:creationId xmlns:a16="http://schemas.microsoft.com/office/drawing/2014/main" id="{27E1AB3A-BF5D-F741-95CA-E2608E9092D4}"/>
                </a:ext>
              </a:extLst>
            </p:cNvPr>
            <p:cNvSpPr/>
            <p:nvPr/>
          </p:nvSpPr>
          <p:spPr>
            <a:xfrm>
              <a:off x="7912243" y="2872410"/>
              <a:ext cx="183345" cy="178705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Ellipse 340">
              <a:extLst>
                <a:ext uri="{FF2B5EF4-FFF2-40B4-BE49-F238E27FC236}">
                  <a16:creationId xmlns:a16="http://schemas.microsoft.com/office/drawing/2014/main" id="{BC37F1C5-1083-4F46-A9EF-C0EE364C5B52}"/>
                </a:ext>
              </a:extLst>
            </p:cNvPr>
            <p:cNvSpPr/>
            <p:nvPr/>
          </p:nvSpPr>
          <p:spPr>
            <a:xfrm>
              <a:off x="8492720" y="2869369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Ellipse 341">
              <a:extLst>
                <a:ext uri="{FF2B5EF4-FFF2-40B4-BE49-F238E27FC236}">
                  <a16:creationId xmlns:a16="http://schemas.microsoft.com/office/drawing/2014/main" id="{7A36ED8D-753C-A64E-9E10-A8391584E87A}"/>
                </a:ext>
              </a:extLst>
            </p:cNvPr>
            <p:cNvSpPr/>
            <p:nvPr/>
          </p:nvSpPr>
          <p:spPr>
            <a:xfrm>
              <a:off x="5181200" y="3368839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Ellipse 342">
              <a:extLst>
                <a:ext uri="{FF2B5EF4-FFF2-40B4-BE49-F238E27FC236}">
                  <a16:creationId xmlns:a16="http://schemas.microsoft.com/office/drawing/2014/main" id="{4952C64C-C306-FC4C-8753-2EBDF47798CC}"/>
                </a:ext>
              </a:extLst>
            </p:cNvPr>
            <p:cNvSpPr/>
            <p:nvPr/>
          </p:nvSpPr>
          <p:spPr>
            <a:xfrm>
              <a:off x="5727992" y="3369419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Ellipse 343">
              <a:extLst>
                <a:ext uri="{FF2B5EF4-FFF2-40B4-BE49-F238E27FC236}">
                  <a16:creationId xmlns:a16="http://schemas.microsoft.com/office/drawing/2014/main" id="{9C1BC5C4-B940-0E40-B00E-436E837224FB}"/>
                </a:ext>
              </a:extLst>
            </p:cNvPr>
            <p:cNvSpPr/>
            <p:nvPr/>
          </p:nvSpPr>
          <p:spPr>
            <a:xfrm>
              <a:off x="6276153" y="3369035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Ellipse 344">
              <a:extLst>
                <a:ext uri="{FF2B5EF4-FFF2-40B4-BE49-F238E27FC236}">
                  <a16:creationId xmlns:a16="http://schemas.microsoft.com/office/drawing/2014/main" id="{D37D676E-5276-B443-823A-EFE30BDA048D}"/>
                </a:ext>
              </a:extLst>
            </p:cNvPr>
            <p:cNvSpPr/>
            <p:nvPr/>
          </p:nvSpPr>
          <p:spPr>
            <a:xfrm>
              <a:off x="6788799" y="3369035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Ellipse 345">
              <a:extLst>
                <a:ext uri="{FF2B5EF4-FFF2-40B4-BE49-F238E27FC236}">
                  <a16:creationId xmlns:a16="http://schemas.microsoft.com/office/drawing/2014/main" id="{0704F29F-9AB3-3D46-AAB3-77246C6DE132}"/>
                </a:ext>
              </a:extLst>
            </p:cNvPr>
            <p:cNvSpPr/>
            <p:nvPr/>
          </p:nvSpPr>
          <p:spPr>
            <a:xfrm>
              <a:off x="7340460" y="3365560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Ellipse 346">
              <a:extLst>
                <a:ext uri="{FF2B5EF4-FFF2-40B4-BE49-F238E27FC236}">
                  <a16:creationId xmlns:a16="http://schemas.microsoft.com/office/drawing/2014/main" id="{1AC8288C-4E26-6A4E-991C-AB9D6D97F4EA}"/>
                </a:ext>
              </a:extLst>
            </p:cNvPr>
            <p:cNvSpPr/>
            <p:nvPr/>
          </p:nvSpPr>
          <p:spPr>
            <a:xfrm>
              <a:off x="7909890" y="3364995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Ellipse 347">
              <a:extLst>
                <a:ext uri="{FF2B5EF4-FFF2-40B4-BE49-F238E27FC236}">
                  <a16:creationId xmlns:a16="http://schemas.microsoft.com/office/drawing/2014/main" id="{9D215B67-8AF3-FB40-98BF-8B18C53F9011}"/>
                </a:ext>
              </a:extLst>
            </p:cNvPr>
            <p:cNvSpPr/>
            <p:nvPr/>
          </p:nvSpPr>
          <p:spPr>
            <a:xfrm>
              <a:off x="8490368" y="3361954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9" name="Connecteur droit 348">
              <a:extLst>
                <a:ext uri="{FF2B5EF4-FFF2-40B4-BE49-F238E27FC236}">
                  <a16:creationId xmlns:a16="http://schemas.microsoft.com/office/drawing/2014/main" id="{159ABF09-1F5D-724E-9670-81765CCA95A7}"/>
                </a:ext>
              </a:extLst>
            </p:cNvPr>
            <p:cNvCxnSpPr>
              <a:stCxn id="319" idx="6"/>
              <a:endCxn id="320" idx="2"/>
            </p:cNvCxnSpPr>
            <p:nvPr/>
          </p:nvCxnSpPr>
          <p:spPr>
            <a:xfrm>
              <a:off x="5371600" y="1849844"/>
              <a:ext cx="363448" cy="58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Connecteur droit 349">
              <a:extLst>
                <a:ext uri="{FF2B5EF4-FFF2-40B4-BE49-F238E27FC236}">
                  <a16:creationId xmlns:a16="http://schemas.microsoft.com/office/drawing/2014/main" id="{99F1A41D-278C-4B43-A80C-3B0981050029}"/>
                </a:ext>
              </a:extLst>
            </p:cNvPr>
            <p:cNvCxnSpPr>
              <a:cxnSpLocks/>
              <a:stCxn id="328" idx="6"/>
              <a:endCxn id="329" idx="2"/>
            </p:cNvCxnSpPr>
            <p:nvPr/>
          </p:nvCxnSpPr>
          <p:spPr>
            <a:xfrm>
              <a:off x="5369248" y="2424907"/>
              <a:ext cx="363448" cy="58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Connecteur droit 350">
              <a:extLst>
                <a:ext uri="{FF2B5EF4-FFF2-40B4-BE49-F238E27FC236}">
                  <a16:creationId xmlns:a16="http://schemas.microsoft.com/office/drawing/2014/main" id="{EF4772F1-AC3B-CC4E-8549-BBA1ED98A748}"/>
                </a:ext>
              </a:extLst>
            </p:cNvPr>
            <p:cNvCxnSpPr>
              <a:cxnSpLocks/>
              <a:stCxn id="335" idx="6"/>
              <a:endCxn id="336" idx="2"/>
            </p:cNvCxnSpPr>
            <p:nvPr/>
          </p:nvCxnSpPr>
          <p:spPr>
            <a:xfrm>
              <a:off x="5366897" y="2965606"/>
              <a:ext cx="363448" cy="58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Connecteur droit 351">
              <a:extLst>
                <a:ext uri="{FF2B5EF4-FFF2-40B4-BE49-F238E27FC236}">
                  <a16:creationId xmlns:a16="http://schemas.microsoft.com/office/drawing/2014/main" id="{C2EF6B72-BD18-4E4A-B569-B4688409CCC2}"/>
                </a:ext>
              </a:extLst>
            </p:cNvPr>
            <p:cNvCxnSpPr>
              <a:cxnSpLocks/>
              <a:stCxn id="342" idx="6"/>
              <a:endCxn id="343" idx="2"/>
            </p:cNvCxnSpPr>
            <p:nvPr/>
          </p:nvCxnSpPr>
          <p:spPr>
            <a:xfrm>
              <a:off x="5364544" y="3458192"/>
              <a:ext cx="363448" cy="58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Connecteur droit 352">
              <a:extLst>
                <a:ext uri="{FF2B5EF4-FFF2-40B4-BE49-F238E27FC236}">
                  <a16:creationId xmlns:a16="http://schemas.microsoft.com/office/drawing/2014/main" id="{AE7CA67E-35D0-B648-9A09-0B2E5CF5B7C8}"/>
                </a:ext>
              </a:extLst>
            </p:cNvPr>
            <p:cNvCxnSpPr>
              <a:cxnSpLocks/>
              <a:stCxn id="320" idx="6"/>
              <a:endCxn id="321" idx="2"/>
            </p:cNvCxnSpPr>
            <p:nvPr/>
          </p:nvCxnSpPr>
          <p:spPr>
            <a:xfrm flipV="1">
              <a:off x="5918391" y="1850040"/>
              <a:ext cx="364815" cy="384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Connecteur droit 353">
              <a:extLst>
                <a:ext uri="{FF2B5EF4-FFF2-40B4-BE49-F238E27FC236}">
                  <a16:creationId xmlns:a16="http://schemas.microsoft.com/office/drawing/2014/main" id="{924ABE3B-8860-F145-A5C7-61F5FF0BDDB4}"/>
                </a:ext>
              </a:extLst>
            </p:cNvPr>
            <p:cNvCxnSpPr>
              <a:cxnSpLocks/>
              <a:stCxn id="321" idx="6"/>
              <a:endCxn id="324" idx="2"/>
            </p:cNvCxnSpPr>
            <p:nvPr/>
          </p:nvCxnSpPr>
          <p:spPr>
            <a:xfrm>
              <a:off x="6466551" y="1850040"/>
              <a:ext cx="329304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Connecteur droit 354">
              <a:extLst>
                <a:ext uri="{FF2B5EF4-FFF2-40B4-BE49-F238E27FC236}">
                  <a16:creationId xmlns:a16="http://schemas.microsoft.com/office/drawing/2014/main" id="{74DD6F82-49C7-F545-A209-B2267DA4DD00}"/>
                </a:ext>
              </a:extLst>
            </p:cNvPr>
            <p:cNvCxnSpPr>
              <a:cxnSpLocks/>
              <a:stCxn id="324" idx="6"/>
              <a:endCxn id="325" idx="2"/>
            </p:cNvCxnSpPr>
            <p:nvPr/>
          </p:nvCxnSpPr>
          <p:spPr>
            <a:xfrm flipV="1">
              <a:off x="6979198" y="1846564"/>
              <a:ext cx="368315" cy="3475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Connecteur droit 355">
              <a:extLst>
                <a:ext uri="{FF2B5EF4-FFF2-40B4-BE49-F238E27FC236}">
                  <a16:creationId xmlns:a16="http://schemas.microsoft.com/office/drawing/2014/main" id="{FAB11D3E-60FC-B74F-AEE3-33517C59897D}"/>
                </a:ext>
              </a:extLst>
            </p:cNvPr>
            <p:cNvCxnSpPr>
              <a:cxnSpLocks/>
              <a:stCxn id="325" idx="6"/>
              <a:endCxn id="326" idx="2"/>
            </p:cNvCxnSpPr>
            <p:nvPr/>
          </p:nvCxnSpPr>
          <p:spPr>
            <a:xfrm flipV="1">
              <a:off x="7530859" y="1846000"/>
              <a:ext cx="386085" cy="564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Connecteur droit 356">
              <a:extLst>
                <a:ext uri="{FF2B5EF4-FFF2-40B4-BE49-F238E27FC236}">
                  <a16:creationId xmlns:a16="http://schemas.microsoft.com/office/drawing/2014/main" id="{445752F6-C201-BD4F-9935-393BED098B0B}"/>
                </a:ext>
              </a:extLst>
            </p:cNvPr>
            <p:cNvCxnSpPr>
              <a:cxnSpLocks/>
              <a:stCxn id="326" idx="6"/>
              <a:endCxn id="327" idx="2"/>
            </p:cNvCxnSpPr>
            <p:nvPr/>
          </p:nvCxnSpPr>
          <p:spPr>
            <a:xfrm flipV="1">
              <a:off x="8100289" y="1842960"/>
              <a:ext cx="397134" cy="3041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Connecteur droit 357">
              <a:extLst>
                <a:ext uri="{FF2B5EF4-FFF2-40B4-BE49-F238E27FC236}">
                  <a16:creationId xmlns:a16="http://schemas.microsoft.com/office/drawing/2014/main" id="{48C93969-09AE-1E44-9BF1-C820C071A370}"/>
                </a:ext>
              </a:extLst>
            </p:cNvPr>
            <p:cNvCxnSpPr>
              <a:cxnSpLocks/>
              <a:stCxn id="333" idx="6"/>
              <a:endCxn id="334" idx="2"/>
            </p:cNvCxnSpPr>
            <p:nvPr/>
          </p:nvCxnSpPr>
          <p:spPr>
            <a:xfrm flipV="1">
              <a:off x="8097938" y="2418022"/>
              <a:ext cx="397134" cy="3041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Connecteur droit 358">
              <a:extLst>
                <a:ext uri="{FF2B5EF4-FFF2-40B4-BE49-F238E27FC236}">
                  <a16:creationId xmlns:a16="http://schemas.microsoft.com/office/drawing/2014/main" id="{201A4E6F-6882-1D47-8BB0-23E3944EFE74}"/>
                </a:ext>
              </a:extLst>
            </p:cNvPr>
            <p:cNvCxnSpPr>
              <a:cxnSpLocks/>
              <a:stCxn id="340" idx="6"/>
              <a:endCxn id="341" idx="2"/>
            </p:cNvCxnSpPr>
            <p:nvPr/>
          </p:nvCxnSpPr>
          <p:spPr>
            <a:xfrm flipV="1">
              <a:off x="8095585" y="2958721"/>
              <a:ext cx="397134" cy="3041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Connecteur droit 359">
              <a:extLst>
                <a:ext uri="{FF2B5EF4-FFF2-40B4-BE49-F238E27FC236}">
                  <a16:creationId xmlns:a16="http://schemas.microsoft.com/office/drawing/2014/main" id="{7F8FC32A-2BBC-5042-AD45-6DC8676A34A1}"/>
                </a:ext>
              </a:extLst>
            </p:cNvPr>
            <p:cNvCxnSpPr>
              <a:cxnSpLocks/>
              <a:stCxn id="347" idx="6"/>
              <a:endCxn id="348" idx="2"/>
            </p:cNvCxnSpPr>
            <p:nvPr/>
          </p:nvCxnSpPr>
          <p:spPr>
            <a:xfrm flipV="1">
              <a:off x="8093234" y="3451306"/>
              <a:ext cx="397134" cy="3041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Connecteur droit 360">
              <a:extLst>
                <a:ext uri="{FF2B5EF4-FFF2-40B4-BE49-F238E27FC236}">
                  <a16:creationId xmlns:a16="http://schemas.microsoft.com/office/drawing/2014/main" id="{56E97542-1A90-734F-A0A1-9ABE037B986E}"/>
                </a:ext>
              </a:extLst>
            </p:cNvPr>
            <p:cNvCxnSpPr>
              <a:cxnSpLocks/>
              <a:stCxn id="332" idx="6"/>
              <a:endCxn id="333" idx="2"/>
            </p:cNvCxnSpPr>
            <p:nvPr/>
          </p:nvCxnSpPr>
          <p:spPr>
            <a:xfrm flipV="1">
              <a:off x="7528509" y="2421063"/>
              <a:ext cx="386085" cy="564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Connecteur droit 361">
              <a:extLst>
                <a:ext uri="{FF2B5EF4-FFF2-40B4-BE49-F238E27FC236}">
                  <a16:creationId xmlns:a16="http://schemas.microsoft.com/office/drawing/2014/main" id="{BDEA4C2A-8613-A741-9C05-4D85F83FE6C2}"/>
                </a:ext>
              </a:extLst>
            </p:cNvPr>
            <p:cNvCxnSpPr>
              <a:cxnSpLocks/>
              <a:stCxn id="339" idx="6"/>
              <a:endCxn id="340" idx="2"/>
            </p:cNvCxnSpPr>
            <p:nvPr/>
          </p:nvCxnSpPr>
          <p:spPr>
            <a:xfrm flipV="1">
              <a:off x="7526157" y="2961762"/>
              <a:ext cx="386085" cy="564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Connecteur droit 362">
              <a:extLst>
                <a:ext uri="{FF2B5EF4-FFF2-40B4-BE49-F238E27FC236}">
                  <a16:creationId xmlns:a16="http://schemas.microsoft.com/office/drawing/2014/main" id="{E2B6ED56-CE85-4F48-80DC-298B3288D838}"/>
                </a:ext>
              </a:extLst>
            </p:cNvPr>
            <p:cNvCxnSpPr>
              <a:cxnSpLocks/>
              <a:stCxn id="346" idx="6"/>
              <a:endCxn id="347" idx="2"/>
            </p:cNvCxnSpPr>
            <p:nvPr/>
          </p:nvCxnSpPr>
          <p:spPr>
            <a:xfrm flipV="1">
              <a:off x="7523805" y="3454348"/>
              <a:ext cx="386085" cy="564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Connecteur droit 363">
              <a:extLst>
                <a:ext uri="{FF2B5EF4-FFF2-40B4-BE49-F238E27FC236}">
                  <a16:creationId xmlns:a16="http://schemas.microsoft.com/office/drawing/2014/main" id="{8DE96C8D-446D-CB4C-BBF9-56A6597DCB11}"/>
                </a:ext>
              </a:extLst>
            </p:cNvPr>
            <p:cNvCxnSpPr>
              <a:cxnSpLocks/>
              <a:stCxn id="345" idx="6"/>
              <a:endCxn id="346" idx="2"/>
            </p:cNvCxnSpPr>
            <p:nvPr/>
          </p:nvCxnSpPr>
          <p:spPr>
            <a:xfrm flipV="1">
              <a:off x="6972144" y="3454911"/>
              <a:ext cx="368315" cy="3475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Connecteur droit 364">
              <a:extLst>
                <a:ext uri="{FF2B5EF4-FFF2-40B4-BE49-F238E27FC236}">
                  <a16:creationId xmlns:a16="http://schemas.microsoft.com/office/drawing/2014/main" id="{6B91F4B7-91D1-3644-8CF7-4E3CFCAC1D4A}"/>
                </a:ext>
              </a:extLst>
            </p:cNvPr>
            <p:cNvCxnSpPr>
              <a:cxnSpLocks/>
              <a:stCxn id="344" idx="6"/>
              <a:endCxn id="345" idx="2"/>
            </p:cNvCxnSpPr>
            <p:nvPr/>
          </p:nvCxnSpPr>
          <p:spPr>
            <a:xfrm>
              <a:off x="6459495" y="3458387"/>
              <a:ext cx="329304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Connecteur droit 365">
              <a:extLst>
                <a:ext uri="{FF2B5EF4-FFF2-40B4-BE49-F238E27FC236}">
                  <a16:creationId xmlns:a16="http://schemas.microsoft.com/office/drawing/2014/main" id="{E20C84D7-6ED3-FD47-BADF-7F15D6C7A8FF}"/>
                </a:ext>
              </a:extLst>
            </p:cNvPr>
            <p:cNvCxnSpPr>
              <a:cxnSpLocks/>
              <a:stCxn id="343" idx="6"/>
              <a:endCxn id="344" idx="2"/>
            </p:cNvCxnSpPr>
            <p:nvPr/>
          </p:nvCxnSpPr>
          <p:spPr>
            <a:xfrm flipV="1">
              <a:off x="5911337" y="3458387"/>
              <a:ext cx="364815" cy="384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Connecteur droit 366">
              <a:extLst>
                <a:ext uri="{FF2B5EF4-FFF2-40B4-BE49-F238E27FC236}">
                  <a16:creationId xmlns:a16="http://schemas.microsoft.com/office/drawing/2014/main" id="{F43FD666-AF54-C34C-BE58-53C2D83E2985}"/>
                </a:ext>
              </a:extLst>
            </p:cNvPr>
            <p:cNvCxnSpPr>
              <a:cxnSpLocks/>
              <a:stCxn id="336" idx="6"/>
              <a:endCxn id="337" idx="2"/>
            </p:cNvCxnSpPr>
            <p:nvPr/>
          </p:nvCxnSpPr>
          <p:spPr>
            <a:xfrm flipV="1">
              <a:off x="5913690" y="2965803"/>
              <a:ext cx="364815" cy="384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Connecteur droit 367">
              <a:extLst>
                <a:ext uri="{FF2B5EF4-FFF2-40B4-BE49-F238E27FC236}">
                  <a16:creationId xmlns:a16="http://schemas.microsoft.com/office/drawing/2014/main" id="{8479D4C0-8115-384F-8D4A-ECA60D0E9A0A}"/>
                </a:ext>
              </a:extLst>
            </p:cNvPr>
            <p:cNvCxnSpPr>
              <a:cxnSpLocks/>
              <a:stCxn id="337" idx="6"/>
              <a:endCxn id="338" idx="2"/>
            </p:cNvCxnSpPr>
            <p:nvPr/>
          </p:nvCxnSpPr>
          <p:spPr>
            <a:xfrm>
              <a:off x="6461848" y="2965803"/>
              <a:ext cx="329304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Connecteur droit 368">
              <a:extLst>
                <a:ext uri="{FF2B5EF4-FFF2-40B4-BE49-F238E27FC236}">
                  <a16:creationId xmlns:a16="http://schemas.microsoft.com/office/drawing/2014/main" id="{B5969E52-692A-204C-90D4-A1864B1CDA99}"/>
                </a:ext>
              </a:extLst>
            </p:cNvPr>
            <p:cNvCxnSpPr>
              <a:cxnSpLocks/>
              <a:stCxn id="338" idx="6"/>
              <a:endCxn id="339" idx="2"/>
            </p:cNvCxnSpPr>
            <p:nvPr/>
          </p:nvCxnSpPr>
          <p:spPr>
            <a:xfrm flipV="1">
              <a:off x="6974498" y="2962326"/>
              <a:ext cx="368315" cy="3475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Connecteur droit 369">
              <a:extLst>
                <a:ext uri="{FF2B5EF4-FFF2-40B4-BE49-F238E27FC236}">
                  <a16:creationId xmlns:a16="http://schemas.microsoft.com/office/drawing/2014/main" id="{263FFBEA-26B8-394B-B4FE-FBA43611A844}"/>
                </a:ext>
              </a:extLst>
            </p:cNvPr>
            <p:cNvCxnSpPr>
              <a:cxnSpLocks/>
              <a:stCxn id="331" idx="6"/>
              <a:endCxn id="332" idx="2"/>
            </p:cNvCxnSpPr>
            <p:nvPr/>
          </p:nvCxnSpPr>
          <p:spPr>
            <a:xfrm flipV="1">
              <a:off x="6976848" y="2421628"/>
              <a:ext cx="368315" cy="3475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Connecteur droit 370">
              <a:extLst>
                <a:ext uri="{FF2B5EF4-FFF2-40B4-BE49-F238E27FC236}">
                  <a16:creationId xmlns:a16="http://schemas.microsoft.com/office/drawing/2014/main" id="{7A9D0514-C468-8D43-94EE-C976A025D695}"/>
                </a:ext>
              </a:extLst>
            </p:cNvPr>
            <p:cNvCxnSpPr>
              <a:cxnSpLocks/>
              <a:stCxn id="330" idx="6"/>
              <a:endCxn id="331" idx="2"/>
            </p:cNvCxnSpPr>
            <p:nvPr/>
          </p:nvCxnSpPr>
          <p:spPr>
            <a:xfrm>
              <a:off x="6464199" y="2425103"/>
              <a:ext cx="329304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Connecteur droit 371">
              <a:extLst>
                <a:ext uri="{FF2B5EF4-FFF2-40B4-BE49-F238E27FC236}">
                  <a16:creationId xmlns:a16="http://schemas.microsoft.com/office/drawing/2014/main" id="{34724A2D-536E-5C4D-B785-FA53FAC22B31}"/>
                </a:ext>
              </a:extLst>
            </p:cNvPr>
            <p:cNvCxnSpPr>
              <a:cxnSpLocks/>
              <a:stCxn id="329" idx="6"/>
              <a:endCxn id="330" idx="2"/>
            </p:cNvCxnSpPr>
            <p:nvPr/>
          </p:nvCxnSpPr>
          <p:spPr>
            <a:xfrm flipV="1">
              <a:off x="5916039" y="2425103"/>
              <a:ext cx="364815" cy="384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Connecteur droit 372">
              <a:extLst>
                <a:ext uri="{FF2B5EF4-FFF2-40B4-BE49-F238E27FC236}">
                  <a16:creationId xmlns:a16="http://schemas.microsoft.com/office/drawing/2014/main" id="{037AC7D6-1DF2-144C-BE94-3DAD3B000247}"/>
                </a:ext>
              </a:extLst>
            </p:cNvPr>
            <p:cNvCxnSpPr>
              <a:cxnSpLocks/>
              <a:stCxn id="319" idx="4"/>
              <a:endCxn id="328" idx="0"/>
            </p:cNvCxnSpPr>
            <p:nvPr/>
          </p:nvCxnSpPr>
          <p:spPr>
            <a:xfrm flipH="1">
              <a:off x="5277575" y="1939197"/>
              <a:ext cx="2351" cy="396359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Connecteur droit 373">
              <a:extLst>
                <a:ext uri="{FF2B5EF4-FFF2-40B4-BE49-F238E27FC236}">
                  <a16:creationId xmlns:a16="http://schemas.microsoft.com/office/drawing/2014/main" id="{B14D093E-A7E6-654A-8213-6D6851824A9F}"/>
                </a:ext>
              </a:extLst>
            </p:cNvPr>
            <p:cNvCxnSpPr>
              <a:cxnSpLocks/>
              <a:stCxn id="328" idx="4"/>
              <a:endCxn id="335" idx="0"/>
            </p:cNvCxnSpPr>
            <p:nvPr/>
          </p:nvCxnSpPr>
          <p:spPr>
            <a:xfrm flipH="1">
              <a:off x="5275226" y="2514260"/>
              <a:ext cx="2350" cy="361994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Connecteur droit 374">
              <a:extLst>
                <a:ext uri="{FF2B5EF4-FFF2-40B4-BE49-F238E27FC236}">
                  <a16:creationId xmlns:a16="http://schemas.microsoft.com/office/drawing/2014/main" id="{528572E7-C360-814C-99C6-66FE13810736}"/>
                </a:ext>
              </a:extLst>
            </p:cNvPr>
            <p:cNvCxnSpPr>
              <a:cxnSpLocks/>
              <a:stCxn id="335" idx="4"/>
              <a:endCxn id="342" idx="0"/>
            </p:cNvCxnSpPr>
            <p:nvPr/>
          </p:nvCxnSpPr>
          <p:spPr>
            <a:xfrm flipH="1">
              <a:off x="5272872" y="3054959"/>
              <a:ext cx="2352" cy="313881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Connecteur droit 375">
              <a:extLst>
                <a:ext uri="{FF2B5EF4-FFF2-40B4-BE49-F238E27FC236}">
                  <a16:creationId xmlns:a16="http://schemas.microsoft.com/office/drawing/2014/main" id="{4B3BF544-0AC7-C245-A39E-98AC59024D45}"/>
                </a:ext>
              </a:extLst>
            </p:cNvPr>
            <p:cNvCxnSpPr>
              <a:cxnSpLocks/>
              <a:stCxn id="320" idx="4"/>
              <a:endCxn id="329" idx="0"/>
            </p:cNvCxnSpPr>
            <p:nvPr/>
          </p:nvCxnSpPr>
          <p:spPr>
            <a:xfrm flipH="1">
              <a:off x="5824368" y="1939776"/>
              <a:ext cx="2351" cy="396359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Connecteur droit 376">
              <a:extLst>
                <a:ext uri="{FF2B5EF4-FFF2-40B4-BE49-F238E27FC236}">
                  <a16:creationId xmlns:a16="http://schemas.microsoft.com/office/drawing/2014/main" id="{1B0DE810-AB10-6746-9BEA-F971425BC4EA}"/>
                </a:ext>
              </a:extLst>
            </p:cNvPr>
            <p:cNvCxnSpPr>
              <a:cxnSpLocks/>
              <a:stCxn id="329" idx="4"/>
              <a:endCxn id="336" idx="0"/>
            </p:cNvCxnSpPr>
            <p:nvPr/>
          </p:nvCxnSpPr>
          <p:spPr>
            <a:xfrm flipH="1">
              <a:off x="5822018" y="2514840"/>
              <a:ext cx="2350" cy="361994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Connecteur droit 377">
              <a:extLst>
                <a:ext uri="{FF2B5EF4-FFF2-40B4-BE49-F238E27FC236}">
                  <a16:creationId xmlns:a16="http://schemas.microsoft.com/office/drawing/2014/main" id="{B2AD36EC-B053-824D-9C0A-D939CB7AC28C}"/>
                </a:ext>
              </a:extLst>
            </p:cNvPr>
            <p:cNvCxnSpPr>
              <a:cxnSpLocks/>
              <a:stCxn id="336" idx="4"/>
              <a:endCxn id="343" idx="0"/>
            </p:cNvCxnSpPr>
            <p:nvPr/>
          </p:nvCxnSpPr>
          <p:spPr>
            <a:xfrm flipH="1">
              <a:off x="5819664" y="3055539"/>
              <a:ext cx="2352" cy="313881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Connecteur droit 378">
              <a:extLst>
                <a:ext uri="{FF2B5EF4-FFF2-40B4-BE49-F238E27FC236}">
                  <a16:creationId xmlns:a16="http://schemas.microsoft.com/office/drawing/2014/main" id="{0C93ACA7-63BA-5C47-ABE8-07A1BF1DBDE4}"/>
                </a:ext>
              </a:extLst>
            </p:cNvPr>
            <p:cNvCxnSpPr>
              <a:cxnSpLocks/>
              <a:stCxn id="337" idx="4"/>
              <a:endCxn id="344" idx="0"/>
            </p:cNvCxnSpPr>
            <p:nvPr/>
          </p:nvCxnSpPr>
          <p:spPr>
            <a:xfrm flipH="1">
              <a:off x="6367824" y="3055155"/>
              <a:ext cx="2352" cy="313881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Connecteur droit 379">
              <a:extLst>
                <a:ext uri="{FF2B5EF4-FFF2-40B4-BE49-F238E27FC236}">
                  <a16:creationId xmlns:a16="http://schemas.microsoft.com/office/drawing/2014/main" id="{31172C6B-E34E-514B-811B-3ADE2A9E22C2}"/>
                </a:ext>
              </a:extLst>
            </p:cNvPr>
            <p:cNvCxnSpPr>
              <a:cxnSpLocks/>
              <a:stCxn id="330" idx="4"/>
              <a:endCxn id="337" idx="0"/>
            </p:cNvCxnSpPr>
            <p:nvPr/>
          </p:nvCxnSpPr>
          <p:spPr>
            <a:xfrm flipH="1">
              <a:off x="6370177" y="2514456"/>
              <a:ext cx="2350" cy="361994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Connecteur droit 380">
              <a:extLst>
                <a:ext uri="{FF2B5EF4-FFF2-40B4-BE49-F238E27FC236}">
                  <a16:creationId xmlns:a16="http://schemas.microsoft.com/office/drawing/2014/main" id="{2BE600F7-18EC-6B43-93A7-65A3F1527F1A}"/>
                </a:ext>
              </a:extLst>
            </p:cNvPr>
            <p:cNvCxnSpPr>
              <a:cxnSpLocks/>
              <a:stCxn id="321" idx="4"/>
              <a:endCxn id="330" idx="0"/>
            </p:cNvCxnSpPr>
            <p:nvPr/>
          </p:nvCxnSpPr>
          <p:spPr>
            <a:xfrm flipH="1">
              <a:off x="6372528" y="1939392"/>
              <a:ext cx="2351" cy="396359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Connecteur droit 381">
              <a:extLst>
                <a:ext uri="{FF2B5EF4-FFF2-40B4-BE49-F238E27FC236}">
                  <a16:creationId xmlns:a16="http://schemas.microsoft.com/office/drawing/2014/main" id="{BD11BFF9-6F4D-0C49-979B-7A0CE3847D64}"/>
                </a:ext>
              </a:extLst>
            </p:cNvPr>
            <p:cNvCxnSpPr>
              <a:cxnSpLocks/>
              <a:stCxn id="324" idx="4"/>
              <a:endCxn id="331" idx="0"/>
            </p:cNvCxnSpPr>
            <p:nvPr/>
          </p:nvCxnSpPr>
          <p:spPr>
            <a:xfrm flipH="1">
              <a:off x="6885175" y="1939392"/>
              <a:ext cx="2351" cy="396359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Connecteur droit 382">
              <a:extLst>
                <a:ext uri="{FF2B5EF4-FFF2-40B4-BE49-F238E27FC236}">
                  <a16:creationId xmlns:a16="http://schemas.microsoft.com/office/drawing/2014/main" id="{EA2ECF83-1FD5-D946-B36C-0B49B9C825BC}"/>
                </a:ext>
              </a:extLst>
            </p:cNvPr>
            <p:cNvCxnSpPr>
              <a:cxnSpLocks/>
              <a:stCxn id="331" idx="4"/>
              <a:endCxn id="338" idx="0"/>
            </p:cNvCxnSpPr>
            <p:nvPr/>
          </p:nvCxnSpPr>
          <p:spPr>
            <a:xfrm flipH="1">
              <a:off x="6882824" y="2514456"/>
              <a:ext cx="2350" cy="361994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Connecteur droit 383">
              <a:extLst>
                <a:ext uri="{FF2B5EF4-FFF2-40B4-BE49-F238E27FC236}">
                  <a16:creationId xmlns:a16="http://schemas.microsoft.com/office/drawing/2014/main" id="{5F3D6F25-58DC-0B4C-B2CD-29020802F27B}"/>
                </a:ext>
              </a:extLst>
            </p:cNvPr>
            <p:cNvCxnSpPr>
              <a:cxnSpLocks/>
              <a:stCxn id="338" idx="4"/>
              <a:endCxn id="345" idx="0"/>
            </p:cNvCxnSpPr>
            <p:nvPr/>
          </p:nvCxnSpPr>
          <p:spPr>
            <a:xfrm flipH="1">
              <a:off x="6880473" y="3055155"/>
              <a:ext cx="2352" cy="313881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Connecteur droit 384">
              <a:extLst>
                <a:ext uri="{FF2B5EF4-FFF2-40B4-BE49-F238E27FC236}">
                  <a16:creationId xmlns:a16="http://schemas.microsoft.com/office/drawing/2014/main" id="{CA458C79-B9FF-974B-9BFD-DB37258D8F6F}"/>
                </a:ext>
              </a:extLst>
            </p:cNvPr>
            <p:cNvCxnSpPr>
              <a:cxnSpLocks/>
              <a:stCxn id="339" idx="4"/>
              <a:endCxn id="346" idx="0"/>
            </p:cNvCxnSpPr>
            <p:nvPr/>
          </p:nvCxnSpPr>
          <p:spPr>
            <a:xfrm flipH="1">
              <a:off x="7432133" y="3051679"/>
              <a:ext cx="2352" cy="313881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Connecteur droit 385">
              <a:extLst>
                <a:ext uri="{FF2B5EF4-FFF2-40B4-BE49-F238E27FC236}">
                  <a16:creationId xmlns:a16="http://schemas.microsoft.com/office/drawing/2014/main" id="{3C53403B-58B4-0146-90B1-1F4111482BB2}"/>
                </a:ext>
              </a:extLst>
            </p:cNvPr>
            <p:cNvCxnSpPr>
              <a:cxnSpLocks/>
              <a:stCxn id="332" idx="4"/>
              <a:endCxn id="339" idx="0"/>
            </p:cNvCxnSpPr>
            <p:nvPr/>
          </p:nvCxnSpPr>
          <p:spPr>
            <a:xfrm flipH="1">
              <a:off x="7434485" y="2510979"/>
              <a:ext cx="2350" cy="361994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Connecteur droit 386">
              <a:extLst>
                <a:ext uri="{FF2B5EF4-FFF2-40B4-BE49-F238E27FC236}">
                  <a16:creationId xmlns:a16="http://schemas.microsoft.com/office/drawing/2014/main" id="{037E3E1C-1FD7-0445-BFA8-AEBEF8FC5826}"/>
                </a:ext>
              </a:extLst>
            </p:cNvPr>
            <p:cNvCxnSpPr>
              <a:cxnSpLocks/>
              <a:stCxn id="325" idx="4"/>
              <a:endCxn id="332" idx="0"/>
            </p:cNvCxnSpPr>
            <p:nvPr/>
          </p:nvCxnSpPr>
          <p:spPr>
            <a:xfrm flipH="1">
              <a:off x="7436836" y="1935917"/>
              <a:ext cx="2351" cy="396359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Connecteur droit 387">
              <a:extLst>
                <a:ext uri="{FF2B5EF4-FFF2-40B4-BE49-F238E27FC236}">
                  <a16:creationId xmlns:a16="http://schemas.microsoft.com/office/drawing/2014/main" id="{871C5813-A936-A442-A32B-B5BD8B86705E}"/>
                </a:ext>
              </a:extLst>
            </p:cNvPr>
            <p:cNvCxnSpPr>
              <a:cxnSpLocks/>
              <a:stCxn id="326" idx="4"/>
              <a:endCxn id="333" idx="0"/>
            </p:cNvCxnSpPr>
            <p:nvPr/>
          </p:nvCxnSpPr>
          <p:spPr>
            <a:xfrm flipH="1">
              <a:off x="8006265" y="1935353"/>
              <a:ext cx="2351" cy="396359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Connecteur droit 388">
              <a:extLst>
                <a:ext uri="{FF2B5EF4-FFF2-40B4-BE49-F238E27FC236}">
                  <a16:creationId xmlns:a16="http://schemas.microsoft.com/office/drawing/2014/main" id="{49690AD9-969E-CE42-AB21-860FFA8DC8D5}"/>
                </a:ext>
              </a:extLst>
            </p:cNvPr>
            <p:cNvCxnSpPr>
              <a:cxnSpLocks/>
              <a:stCxn id="333" idx="4"/>
              <a:endCxn id="340" idx="0"/>
            </p:cNvCxnSpPr>
            <p:nvPr/>
          </p:nvCxnSpPr>
          <p:spPr>
            <a:xfrm flipH="1">
              <a:off x="8003915" y="2510416"/>
              <a:ext cx="2350" cy="361994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Connecteur droit 389">
              <a:extLst>
                <a:ext uri="{FF2B5EF4-FFF2-40B4-BE49-F238E27FC236}">
                  <a16:creationId xmlns:a16="http://schemas.microsoft.com/office/drawing/2014/main" id="{963FB80F-EEBC-2D40-A3E8-516F45A1E29C}"/>
                </a:ext>
              </a:extLst>
            </p:cNvPr>
            <p:cNvCxnSpPr>
              <a:cxnSpLocks/>
              <a:stCxn id="340" idx="4"/>
              <a:endCxn id="347" idx="0"/>
            </p:cNvCxnSpPr>
            <p:nvPr/>
          </p:nvCxnSpPr>
          <p:spPr>
            <a:xfrm flipH="1">
              <a:off x="8001562" y="3051115"/>
              <a:ext cx="2352" cy="313881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Connecteur droit 390">
              <a:extLst>
                <a:ext uri="{FF2B5EF4-FFF2-40B4-BE49-F238E27FC236}">
                  <a16:creationId xmlns:a16="http://schemas.microsoft.com/office/drawing/2014/main" id="{250F0B7D-527C-1A43-ADA9-946044466F30}"/>
                </a:ext>
              </a:extLst>
            </p:cNvPr>
            <p:cNvCxnSpPr>
              <a:cxnSpLocks/>
              <a:stCxn id="341" idx="4"/>
              <a:endCxn id="348" idx="0"/>
            </p:cNvCxnSpPr>
            <p:nvPr/>
          </p:nvCxnSpPr>
          <p:spPr>
            <a:xfrm flipH="1">
              <a:off x="8582039" y="3048073"/>
              <a:ext cx="2352" cy="313881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Connecteur droit 391">
              <a:extLst>
                <a:ext uri="{FF2B5EF4-FFF2-40B4-BE49-F238E27FC236}">
                  <a16:creationId xmlns:a16="http://schemas.microsoft.com/office/drawing/2014/main" id="{4FA56C68-D87F-6147-A4CE-581F26826B02}"/>
                </a:ext>
              </a:extLst>
            </p:cNvPr>
            <p:cNvCxnSpPr>
              <a:cxnSpLocks/>
              <a:stCxn id="334" idx="4"/>
              <a:endCxn id="341" idx="0"/>
            </p:cNvCxnSpPr>
            <p:nvPr/>
          </p:nvCxnSpPr>
          <p:spPr>
            <a:xfrm flipH="1">
              <a:off x="8584393" y="2507375"/>
              <a:ext cx="2350" cy="361994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Connecteur droit 392">
              <a:extLst>
                <a:ext uri="{FF2B5EF4-FFF2-40B4-BE49-F238E27FC236}">
                  <a16:creationId xmlns:a16="http://schemas.microsoft.com/office/drawing/2014/main" id="{CC259316-1BB5-C14A-A2A0-832B8A179128}"/>
                </a:ext>
              </a:extLst>
            </p:cNvPr>
            <p:cNvCxnSpPr>
              <a:cxnSpLocks/>
              <a:stCxn id="327" idx="4"/>
              <a:endCxn id="334" idx="0"/>
            </p:cNvCxnSpPr>
            <p:nvPr/>
          </p:nvCxnSpPr>
          <p:spPr>
            <a:xfrm flipH="1">
              <a:off x="8586743" y="1932311"/>
              <a:ext cx="2351" cy="396359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Connecteur droit 393">
              <a:extLst>
                <a:ext uri="{FF2B5EF4-FFF2-40B4-BE49-F238E27FC236}">
                  <a16:creationId xmlns:a16="http://schemas.microsoft.com/office/drawing/2014/main" id="{95CF8916-8BEC-E042-88E2-3BB04C8730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72957" y="6078550"/>
              <a:ext cx="2351" cy="396359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Connecteur droit 394">
              <a:extLst>
                <a:ext uri="{FF2B5EF4-FFF2-40B4-BE49-F238E27FC236}">
                  <a16:creationId xmlns:a16="http://schemas.microsoft.com/office/drawing/2014/main" id="{B3608E32-2C31-A445-89C1-1AEEFA5B932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85429" y="6083276"/>
              <a:ext cx="2351" cy="396359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Connecteur droit 395">
              <a:extLst>
                <a:ext uri="{FF2B5EF4-FFF2-40B4-BE49-F238E27FC236}">
                  <a16:creationId xmlns:a16="http://schemas.microsoft.com/office/drawing/2014/main" id="{90AB29BB-C8F9-2545-B3CE-342977EF23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18945" y="6088916"/>
              <a:ext cx="2351" cy="396359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Connecteur droit 396">
              <a:extLst>
                <a:ext uri="{FF2B5EF4-FFF2-40B4-BE49-F238E27FC236}">
                  <a16:creationId xmlns:a16="http://schemas.microsoft.com/office/drawing/2014/main" id="{6B4C0D51-1FD6-F04D-805F-C305CFB86A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66688" y="6092863"/>
              <a:ext cx="2351" cy="396359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Connecteur droit 397">
              <a:extLst>
                <a:ext uri="{FF2B5EF4-FFF2-40B4-BE49-F238E27FC236}">
                  <a16:creationId xmlns:a16="http://schemas.microsoft.com/office/drawing/2014/main" id="{7F30E64A-9A2C-8C4B-A9BA-3AD10BC9B6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49435" y="6083276"/>
              <a:ext cx="2351" cy="396359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Connecteur droit 398">
              <a:extLst>
                <a:ext uri="{FF2B5EF4-FFF2-40B4-BE49-F238E27FC236}">
                  <a16:creationId xmlns:a16="http://schemas.microsoft.com/office/drawing/2014/main" id="{68D94E9A-EA55-7648-983A-C97B392E26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11134" y="6093418"/>
              <a:ext cx="2351" cy="396359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Connecteur droit 399">
              <a:extLst>
                <a:ext uri="{FF2B5EF4-FFF2-40B4-BE49-F238E27FC236}">
                  <a16:creationId xmlns:a16="http://schemas.microsoft.com/office/drawing/2014/main" id="{D71D8E6F-1A57-7743-AFB1-EDD233C320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58777" y="6083276"/>
              <a:ext cx="2351" cy="396359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Connecteur droit 400">
              <a:extLst>
                <a:ext uri="{FF2B5EF4-FFF2-40B4-BE49-F238E27FC236}">
                  <a16:creationId xmlns:a16="http://schemas.microsoft.com/office/drawing/2014/main" id="{0F57576F-C701-7E4A-AF6A-78792B81F63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84799" y="257895"/>
              <a:ext cx="2351" cy="396359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Connecteur droit 401">
              <a:extLst>
                <a:ext uri="{FF2B5EF4-FFF2-40B4-BE49-F238E27FC236}">
                  <a16:creationId xmlns:a16="http://schemas.microsoft.com/office/drawing/2014/main" id="{005FB969-57B2-064E-ACBC-EE82E241F8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97268" y="262620"/>
              <a:ext cx="2351" cy="396359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Connecteur droit 402">
              <a:extLst>
                <a:ext uri="{FF2B5EF4-FFF2-40B4-BE49-F238E27FC236}">
                  <a16:creationId xmlns:a16="http://schemas.microsoft.com/office/drawing/2014/main" id="{DD19ACC7-9EA8-1D49-B8E4-BE9B8392675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30784" y="268262"/>
              <a:ext cx="2351" cy="396359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Connecteur droit 403">
              <a:extLst>
                <a:ext uri="{FF2B5EF4-FFF2-40B4-BE49-F238E27FC236}">
                  <a16:creationId xmlns:a16="http://schemas.microsoft.com/office/drawing/2014/main" id="{963BB46F-17E0-F942-BE52-177F5BFA99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78528" y="272208"/>
              <a:ext cx="2351" cy="396359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Connecteur droit 404">
              <a:extLst>
                <a:ext uri="{FF2B5EF4-FFF2-40B4-BE49-F238E27FC236}">
                  <a16:creationId xmlns:a16="http://schemas.microsoft.com/office/drawing/2014/main" id="{1278558B-AAAE-A843-91AC-FE12DB0D658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61274" y="262620"/>
              <a:ext cx="2351" cy="396359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Connecteur droit 405">
              <a:extLst>
                <a:ext uri="{FF2B5EF4-FFF2-40B4-BE49-F238E27FC236}">
                  <a16:creationId xmlns:a16="http://schemas.microsoft.com/office/drawing/2014/main" id="{53BF283F-1131-6549-9E9A-A8027BF2AC8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22974" y="272764"/>
              <a:ext cx="2351" cy="396359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Connecteur droit 406">
              <a:extLst>
                <a:ext uri="{FF2B5EF4-FFF2-40B4-BE49-F238E27FC236}">
                  <a16:creationId xmlns:a16="http://schemas.microsoft.com/office/drawing/2014/main" id="{61065E1E-EF45-E746-99EA-D9FEA2EED7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70616" y="262620"/>
              <a:ext cx="2351" cy="396359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Connecteur droit 407">
              <a:extLst>
                <a:ext uri="{FF2B5EF4-FFF2-40B4-BE49-F238E27FC236}">
                  <a16:creationId xmlns:a16="http://schemas.microsoft.com/office/drawing/2014/main" id="{39EE70C5-6BB9-B44A-9C5D-B0172E2B8FC7}"/>
                </a:ext>
              </a:extLst>
            </p:cNvPr>
            <p:cNvCxnSpPr/>
            <p:nvPr/>
          </p:nvCxnSpPr>
          <p:spPr>
            <a:xfrm>
              <a:off x="4819690" y="1849264"/>
              <a:ext cx="363448" cy="58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Connecteur droit 408">
              <a:extLst>
                <a:ext uri="{FF2B5EF4-FFF2-40B4-BE49-F238E27FC236}">
                  <a16:creationId xmlns:a16="http://schemas.microsoft.com/office/drawing/2014/main" id="{857B1CD8-148F-CC49-92B2-CE013B9848A6}"/>
                </a:ext>
              </a:extLst>
            </p:cNvPr>
            <p:cNvCxnSpPr/>
            <p:nvPr/>
          </p:nvCxnSpPr>
          <p:spPr>
            <a:xfrm>
              <a:off x="4817588" y="2416976"/>
              <a:ext cx="363448" cy="58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Connecteur droit 409">
              <a:extLst>
                <a:ext uri="{FF2B5EF4-FFF2-40B4-BE49-F238E27FC236}">
                  <a16:creationId xmlns:a16="http://schemas.microsoft.com/office/drawing/2014/main" id="{6D16C99F-0E37-F247-B59F-61716FBE122B}"/>
                </a:ext>
              </a:extLst>
            </p:cNvPr>
            <p:cNvCxnSpPr/>
            <p:nvPr/>
          </p:nvCxnSpPr>
          <p:spPr>
            <a:xfrm>
              <a:off x="4822455" y="2964238"/>
              <a:ext cx="363448" cy="58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Connecteur droit 410">
              <a:extLst>
                <a:ext uri="{FF2B5EF4-FFF2-40B4-BE49-F238E27FC236}">
                  <a16:creationId xmlns:a16="http://schemas.microsoft.com/office/drawing/2014/main" id="{C9E1C954-ED57-CF4E-9F90-A13B3889257D}"/>
                </a:ext>
              </a:extLst>
            </p:cNvPr>
            <p:cNvCxnSpPr/>
            <p:nvPr/>
          </p:nvCxnSpPr>
          <p:spPr>
            <a:xfrm>
              <a:off x="4822455" y="3457611"/>
              <a:ext cx="363448" cy="58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Connecteur droit 411">
              <a:extLst>
                <a:ext uri="{FF2B5EF4-FFF2-40B4-BE49-F238E27FC236}">
                  <a16:creationId xmlns:a16="http://schemas.microsoft.com/office/drawing/2014/main" id="{D9CCCE1A-6D20-9648-99B3-B53BD9404968}"/>
                </a:ext>
              </a:extLst>
            </p:cNvPr>
            <p:cNvCxnSpPr/>
            <p:nvPr/>
          </p:nvCxnSpPr>
          <p:spPr>
            <a:xfrm>
              <a:off x="10462209" y="1836814"/>
              <a:ext cx="363448" cy="58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Connecteur droit 412">
              <a:extLst>
                <a:ext uri="{FF2B5EF4-FFF2-40B4-BE49-F238E27FC236}">
                  <a16:creationId xmlns:a16="http://schemas.microsoft.com/office/drawing/2014/main" id="{2BA0DB74-C23E-6948-ABC9-04E05837F875}"/>
                </a:ext>
              </a:extLst>
            </p:cNvPr>
            <p:cNvCxnSpPr/>
            <p:nvPr/>
          </p:nvCxnSpPr>
          <p:spPr>
            <a:xfrm>
              <a:off x="10460106" y="2404526"/>
              <a:ext cx="363448" cy="58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Connecteur droit 413">
              <a:extLst>
                <a:ext uri="{FF2B5EF4-FFF2-40B4-BE49-F238E27FC236}">
                  <a16:creationId xmlns:a16="http://schemas.microsoft.com/office/drawing/2014/main" id="{B5BAC7B8-6A05-BB4C-B8A0-8B2B9D6D19E3}"/>
                </a:ext>
              </a:extLst>
            </p:cNvPr>
            <p:cNvCxnSpPr/>
            <p:nvPr/>
          </p:nvCxnSpPr>
          <p:spPr>
            <a:xfrm>
              <a:off x="10464973" y="2951787"/>
              <a:ext cx="363448" cy="58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Connecteur droit 414">
              <a:extLst>
                <a:ext uri="{FF2B5EF4-FFF2-40B4-BE49-F238E27FC236}">
                  <a16:creationId xmlns:a16="http://schemas.microsoft.com/office/drawing/2014/main" id="{CDC750F7-C7B0-C144-A380-2A24C4AE842E}"/>
                </a:ext>
              </a:extLst>
            </p:cNvPr>
            <p:cNvCxnSpPr/>
            <p:nvPr/>
          </p:nvCxnSpPr>
          <p:spPr>
            <a:xfrm>
              <a:off x="10464973" y="3445160"/>
              <a:ext cx="363448" cy="58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6" name="Ellipse 415">
              <a:extLst>
                <a:ext uri="{FF2B5EF4-FFF2-40B4-BE49-F238E27FC236}">
                  <a16:creationId xmlns:a16="http://schemas.microsoft.com/office/drawing/2014/main" id="{7B57C241-BA20-4640-9EC3-353F8C610185}"/>
                </a:ext>
              </a:extLst>
            </p:cNvPr>
            <p:cNvSpPr/>
            <p:nvPr/>
          </p:nvSpPr>
          <p:spPr>
            <a:xfrm>
              <a:off x="5181199" y="1208762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Ellipse 416">
              <a:extLst>
                <a:ext uri="{FF2B5EF4-FFF2-40B4-BE49-F238E27FC236}">
                  <a16:creationId xmlns:a16="http://schemas.microsoft.com/office/drawing/2014/main" id="{C9118F7A-A519-A048-B998-FFA9A591F5C1}"/>
                </a:ext>
              </a:extLst>
            </p:cNvPr>
            <p:cNvSpPr/>
            <p:nvPr/>
          </p:nvSpPr>
          <p:spPr>
            <a:xfrm>
              <a:off x="5727992" y="1209341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Ellipse 417">
              <a:extLst>
                <a:ext uri="{FF2B5EF4-FFF2-40B4-BE49-F238E27FC236}">
                  <a16:creationId xmlns:a16="http://schemas.microsoft.com/office/drawing/2014/main" id="{0FD5682F-ABA9-8646-BC45-9A70CAFF03A1}"/>
                </a:ext>
              </a:extLst>
            </p:cNvPr>
            <p:cNvSpPr/>
            <p:nvPr/>
          </p:nvSpPr>
          <p:spPr>
            <a:xfrm>
              <a:off x="6276152" y="1208957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Ellipse 418">
              <a:extLst>
                <a:ext uri="{FF2B5EF4-FFF2-40B4-BE49-F238E27FC236}">
                  <a16:creationId xmlns:a16="http://schemas.microsoft.com/office/drawing/2014/main" id="{C5BBA1E0-4711-6949-A948-3B173498D459}"/>
                </a:ext>
              </a:extLst>
            </p:cNvPr>
            <p:cNvSpPr/>
            <p:nvPr/>
          </p:nvSpPr>
          <p:spPr>
            <a:xfrm>
              <a:off x="6788799" y="1208957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420" name="Ellipse 419">
              <a:extLst>
                <a:ext uri="{FF2B5EF4-FFF2-40B4-BE49-F238E27FC236}">
                  <a16:creationId xmlns:a16="http://schemas.microsoft.com/office/drawing/2014/main" id="{5C27524F-1476-FB4B-B426-D1EC32148BE4}"/>
                </a:ext>
              </a:extLst>
            </p:cNvPr>
            <p:cNvSpPr/>
            <p:nvPr/>
          </p:nvSpPr>
          <p:spPr>
            <a:xfrm>
              <a:off x="7340460" y="1205482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Ellipse 420">
              <a:extLst>
                <a:ext uri="{FF2B5EF4-FFF2-40B4-BE49-F238E27FC236}">
                  <a16:creationId xmlns:a16="http://schemas.microsoft.com/office/drawing/2014/main" id="{B9DE734A-D9CE-414D-8C45-71077801395F}"/>
                </a:ext>
              </a:extLst>
            </p:cNvPr>
            <p:cNvSpPr/>
            <p:nvPr/>
          </p:nvSpPr>
          <p:spPr>
            <a:xfrm>
              <a:off x="7909889" y="1204917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Ellipse 421">
              <a:extLst>
                <a:ext uri="{FF2B5EF4-FFF2-40B4-BE49-F238E27FC236}">
                  <a16:creationId xmlns:a16="http://schemas.microsoft.com/office/drawing/2014/main" id="{DB98A708-33A5-6E4B-B9DF-5C350A2AC590}"/>
                </a:ext>
              </a:extLst>
            </p:cNvPr>
            <p:cNvSpPr/>
            <p:nvPr/>
          </p:nvSpPr>
          <p:spPr>
            <a:xfrm>
              <a:off x="8490367" y="1201877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3" name="Connecteur droit 422">
              <a:extLst>
                <a:ext uri="{FF2B5EF4-FFF2-40B4-BE49-F238E27FC236}">
                  <a16:creationId xmlns:a16="http://schemas.microsoft.com/office/drawing/2014/main" id="{51A04B30-5586-2244-AF5B-90BB8246D3C8}"/>
                </a:ext>
              </a:extLst>
            </p:cNvPr>
            <p:cNvCxnSpPr>
              <a:stCxn id="416" idx="6"/>
              <a:endCxn id="417" idx="2"/>
            </p:cNvCxnSpPr>
            <p:nvPr/>
          </p:nvCxnSpPr>
          <p:spPr>
            <a:xfrm>
              <a:off x="5364544" y="1298114"/>
              <a:ext cx="363448" cy="58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Connecteur droit 423">
              <a:extLst>
                <a:ext uri="{FF2B5EF4-FFF2-40B4-BE49-F238E27FC236}">
                  <a16:creationId xmlns:a16="http://schemas.microsoft.com/office/drawing/2014/main" id="{7E201EAB-3A22-7140-A839-AE1AF9DBFA21}"/>
                </a:ext>
              </a:extLst>
            </p:cNvPr>
            <p:cNvCxnSpPr>
              <a:cxnSpLocks/>
              <a:stCxn id="417" idx="6"/>
              <a:endCxn id="418" idx="2"/>
            </p:cNvCxnSpPr>
            <p:nvPr/>
          </p:nvCxnSpPr>
          <p:spPr>
            <a:xfrm flipV="1">
              <a:off x="5911336" y="1298310"/>
              <a:ext cx="364815" cy="384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Connecteur droit 424">
              <a:extLst>
                <a:ext uri="{FF2B5EF4-FFF2-40B4-BE49-F238E27FC236}">
                  <a16:creationId xmlns:a16="http://schemas.microsoft.com/office/drawing/2014/main" id="{666AA29B-D9DF-0846-B1D3-4B537711968D}"/>
                </a:ext>
              </a:extLst>
            </p:cNvPr>
            <p:cNvCxnSpPr>
              <a:cxnSpLocks/>
              <a:stCxn id="418" idx="6"/>
              <a:endCxn id="419" idx="2"/>
            </p:cNvCxnSpPr>
            <p:nvPr/>
          </p:nvCxnSpPr>
          <p:spPr>
            <a:xfrm>
              <a:off x="6459495" y="1298310"/>
              <a:ext cx="329304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Connecteur droit 425">
              <a:extLst>
                <a:ext uri="{FF2B5EF4-FFF2-40B4-BE49-F238E27FC236}">
                  <a16:creationId xmlns:a16="http://schemas.microsoft.com/office/drawing/2014/main" id="{AAF9F228-195E-884C-AB18-5BC75B0E0ADB}"/>
                </a:ext>
              </a:extLst>
            </p:cNvPr>
            <p:cNvCxnSpPr>
              <a:cxnSpLocks/>
              <a:stCxn id="419" idx="6"/>
              <a:endCxn id="420" idx="2"/>
            </p:cNvCxnSpPr>
            <p:nvPr/>
          </p:nvCxnSpPr>
          <p:spPr>
            <a:xfrm flipV="1">
              <a:off x="6972143" y="1294835"/>
              <a:ext cx="368315" cy="3475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Connecteur droit 426">
              <a:extLst>
                <a:ext uri="{FF2B5EF4-FFF2-40B4-BE49-F238E27FC236}">
                  <a16:creationId xmlns:a16="http://schemas.microsoft.com/office/drawing/2014/main" id="{C883A3AD-636C-B548-A9E3-FAB980AFA24D}"/>
                </a:ext>
              </a:extLst>
            </p:cNvPr>
            <p:cNvCxnSpPr>
              <a:cxnSpLocks/>
              <a:stCxn id="420" idx="6"/>
              <a:endCxn id="421" idx="2"/>
            </p:cNvCxnSpPr>
            <p:nvPr/>
          </p:nvCxnSpPr>
          <p:spPr>
            <a:xfrm flipV="1">
              <a:off x="7523804" y="1294271"/>
              <a:ext cx="386085" cy="564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Connecteur droit 427">
              <a:extLst>
                <a:ext uri="{FF2B5EF4-FFF2-40B4-BE49-F238E27FC236}">
                  <a16:creationId xmlns:a16="http://schemas.microsoft.com/office/drawing/2014/main" id="{33702706-9448-0B41-8CCB-2B17E486A61E}"/>
                </a:ext>
              </a:extLst>
            </p:cNvPr>
            <p:cNvCxnSpPr>
              <a:cxnSpLocks/>
              <a:stCxn id="421" idx="6"/>
              <a:endCxn id="422" idx="2"/>
            </p:cNvCxnSpPr>
            <p:nvPr/>
          </p:nvCxnSpPr>
          <p:spPr>
            <a:xfrm flipV="1">
              <a:off x="8093234" y="1291228"/>
              <a:ext cx="397134" cy="3041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Connecteur droit 428">
              <a:extLst>
                <a:ext uri="{FF2B5EF4-FFF2-40B4-BE49-F238E27FC236}">
                  <a16:creationId xmlns:a16="http://schemas.microsoft.com/office/drawing/2014/main" id="{C590429C-F0E0-F046-A1E0-E6AB5690F8DD}"/>
                </a:ext>
              </a:extLst>
            </p:cNvPr>
            <p:cNvCxnSpPr/>
            <p:nvPr/>
          </p:nvCxnSpPr>
          <p:spPr>
            <a:xfrm>
              <a:off x="4812634" y="1297534"/>
              <a:ext cx="363448" cy="58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Connecteur droit 429">
              <a:extLst>
                <a:ext uri="{FF2B5EF4-FFF2-40B4-BE49-F238E27FC236}">
                  <a16:creationId xmlns:a16="http://schemas.microsoft.com/office/drawing/2014/main" id="{AE835A13-8E6E-4646-BFB5-A8A93FE4F868}"/>
                </a:ext>
              </a:extLst>
            </p:cNvPr>
            <p:cNvCxnSpPr/>
            <p:nvPr/>
          </p:nvCxnSpPr>
          <p:spPr>
            <a:xfrm>
              <a:off x="10455153" y="1285084"/>
              <a:ext cx="363448" cy="58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Connecteur droit 430">
              <a:extLst>
                <a:ext uri="{FF2B5EF4-FFF2-40B4-BE49-F238E27FC236}">
                  <a16:creationId xmlns:a16="http://schemas.microsoft.com/office/drawing/2014/main" id="{A88105A7-68D9-544E-8FA6-2DC286D279D2}"/>
                </a:ext>
              </a:extLst>
            </p:cNvPr>
            <p:cNvCxnSpPr>
              <a:cxnSpLocks/>
              <a:endCxn id="327" idx="0"/>
            </p:cNvCxnSpPr>
            <p:nvPr/>
          </p:nvCxnSpPr>
          <p:spPr>
            <a:xfrm>
              <a:off x="8584391" y="1369954"/>
              <a:ext cx="4704" cy="383654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Connecteur droit 431">
              <a:extLst>
                <a:ext uri="{FF2B5EF4-FFF2-40B4-BE49-F238E27FC236}">
                  <a16:creationId xmlns:a16="http://schemas.microsoft.com/office/drawing/2014/main" id="{34304EC5-16AE-F64F-9F7E-093844A175C5}"/>
                </a:ext>
              </a:extLst>
            </p:cNvPr>
            <p:cNvCxnSpPr>
              <a:cxnSpLocks/>
              <a:stCxn id="421" idx="4"/>
              <a:endCxn id="326" idx="0"/>
            </p:cNvCxnSpPr>
            <p:nvPr/>
          </p:nvCxnSpPr>
          <p:spPr>
            <a:xfrm>
              <a:off x="8001560" y="1383622"/>
              <a:ext cx="7056" cy="373026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3" name="Connecteur droit 432">
              <a:extLst>
                <a:ext uri="{FF2B5EF4-FFF2-40B4-BE49-F238E27FC236}">
                  <a16:creationId xmlns:a16="http://schemas.microsoft.com/office/drawing/2014/main" id="{6B052061-B6D7-AB40-BE5C-04E9190241DD}"/>
                </a:ext>
              </a:extLst>
            </p:cNvPr>
            <p:cNvCxnSpPr>
              <a:cxnSpLocks/>
              <a:stCxn id="420" idx="4"/>
              <a:endCxn id="325" idx="0"/>
            </p:cNvCxnSpPr>
            <p:nvPr/>
          </p:nvCxnSpPr>
          <p:spPr>
            <a:xfrm>
              <a:off x="7432133" y="1384186"/>
              <a:ext cx="7056" cy="373026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4" name="Connecteur droit 433">
              <a:extLst>
                <a:ext uri="{FF2B5EF4-FFF2-40B4-BE49-F238E27FC236}">
                  <a16:creationId xmlns:a16="http://schemas.microsoft.com/office/drawing/2014/main" id="{F57444EF-A2A7-9445-8FDE-C9FDBA273E73}"/>
                </a:ext>
              </a:extLst>
            </p:cNvPr>
            <p:cNvCxnSpPr>
              <a:cxnSpLocks/>
              <a:stCxn id="419" idx="4"/>
              <a:endCxn id="324" idx="0"/>
            </p:cNvCxnSpPr>
            <p:nvPr/>
          </p:nvCxnSpPr>
          <p:spPr>
            <a:xfrm>
              <a:off x="6880473" y="1387662"/>
              <a:ext cx="7056" cy="373026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5" name="Connecteur droit 434">
              <a:extLst>
                <a:ext uri="{FF2B5EF4-FFF2-40B4-BE49-F238E27FC236}">
                  <a16:creationId xmlns:a16="http://schemas.microsoft.com/office/drawing/2014/main" id="{F30A8EE3-0625-084C-9264-381426A71798}"/>
                </a:ext>
              </a:extLst>
            </p:cNvPr>
            <p:cNvCxnSpPr>
              <a:cxnSpLocks/>
              <a:stCxn id="418" idx="4"/>
              <a:endCxn id="321" idx="0"/>
            </p:cNvCxnSpPr>
            <p:nvPr/>
          </p:nvCxnSpPr>
          <p:spPr>
            <a:xfrm>
              <a:off x="6367823" y="1387662"/>
              <a:ext cx="7056" cy="373026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" name="Connecteur droit 435">
              <a:extLst>
                <a:ext uri="{FF2B5EF4-FFF2-40B4-BE49-F238E27FC236}">
                  <a16:creationId xmlns:a16="http://schemas.microsoft.com/office/drawing/2014/main" id="{EE013DBA-F724-644C-874D-3F1AC91CDC2C}"/>
                </a:ext>
              </a:extLst>
            </p:cNvPr>
            <p:cNvCxnSpPr>
              <a:cxnSpLocks/>
              <a:stCxn id="417" idx="4"/>
              <a:endCxn id="320" idx="0"/>
            </p:cNvCxnSpPr>
            <p:nvPr/>
          </p:nvCxnSpPr>
          <p:spPr>
            <a:xfrm>
              <a:off x="5819664" y="1388046"/>
              <a:ext cx="7056" cy="373026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Connecteur droit 436">
              <a:extLst>
                <a:ext uri="{FF2B5EF4-FFF2-40B4-BE49-F238E27FC236}">
                  <a16:creationId xmlns:a16="http://schemas.microsoft.com/office/drawing/2014/main" id="{BB25E455-5023-8F45-9944-EA6231E8312A}"/>
                </a:ext>
              </a:extLst>
            </p:cNvPr>
            <p:cNvCxnSpPr>
              <a:cxnSpLocks/>
              <a:stCxn id="416" idx="4"/>
              <a:endCxn id="319" idx="0"/>
            </p:cNvCxnSpPr>
            <p:nvPr/>
          </p:nvCxnSpPr>
          <p:spPr>
            <a:xfrm>
              <a:off x="5272871" y="1387466"/>
              <a:ext cx="7056" cy="373026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8" name="Ellipse 437">
              <a:extLst>
                <a:ext uri="{FF2B5EF4-FFF2-40B4-BE49-F238E27FC236}">
                  <a16:creationId xmlns:a16="http://schemas.microsoft.com/office/drawing/2014/main" id="{543CCCC8-3501-5A49-AF5E-BA9026DCB6F7}"/>
                </a:ext>
              </a:extLst>
            </p:cNvPr>
            <p:cNvSpPr/>
            <p:nvPr/>
          </p:nvSpPr>
          <p:spPr>
            <a:xfrm>
              <a:off x="5185902" y="658800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Ellipse 438">
              <a:extLst>
                <a:ext uri="{FF2B5EF4-FFF2-40B4-BE49-F238E27FC236}">
                  <a16:creationId xmlns:a16="http://schemas.microsoft.com/office/drawing/2014/main" id="{CD018C48-F363-3A4D-9B71-F1770C987267}"/>
                </a:ext>
              </a:extLst>
            </p:cNvPr>
            <p:cNvSpPr/>
            <p:nvPr/>
          </p:nvSpPr>
          <p:spPr>
            <a:xfrm>
              <a:off x="5732697" y="659380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Ellipse 439">
              <a:extLst>
                <a:ext uri="{FF2B5EF4-FFF2-40B4-BE49-F238E27FC236}">
                  <a16:creationId xmlns:a16="http://schemas.microsoft.com/office/drawing/2014/main" id="{6F63A89F-6C53-CC4E-B716-46403AE9F368}"/>
                </a:ext>
              </a:extLst>
            </p:cNvPr>
            <p:cNvSpPr/>
            <p:nvPr/>
          </p:nvSpPr>
          <p:spPr>
            <a:xfrm>
              <a:off x="6280854" y="658996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Ellipse 440">
              <a:extLst>
                <a:ext uri="{FF2B5EF4-FFF2-40B4-BE49-F238E27FC236}">
                  <a16:creationId xmlns:a16="http://schemas.microsoft.com/office/drawing/2014/main" id="{F00E3101-D6A1-2A4D-A34E-F4AFA85091D2}"/>
                </a:ext>
              </a:extLst>
            </p:cNvPr>
            <p:cNvSpPr/>
            <p:nvPr/>
          </p:nvSpPr>
          <p:spPr>
            <a:xfrm>
              <a:off x="6793504" y="658996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442" name="Ellipse 441">
              <a:extLst>
                <a:ext uri="{FF2B5EF4-FFF2-40B4-BE49-F238E27FC236}">
                  <a16:creationId xmlns:a16="http://schemas.microsoft.com/office/drawing/2014/main" id="{B0B17CE1-2E32-304F-9178-97ED4C63CA25}"/>
                </a:ext>
              </a:extLst>
            </p:cNvPr>
            <p:cNvSpPr/>
            <p:nvPr/>
          </p:nvSpPr>
          <p:spPr>
            <a:xfrm>
              <a:off x="7345164" y="655520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Ellipse 442">
              <a:extLst>
                <a:ext uri="{FF2B5EF4-FFF2-40B4-BE49-F238E27FC236}">
                  <a16:creationId xmlns:a16="http://schemas.microsoft.com/office/drawing/2014/main" id="{3E2ADE55-5E78-1143-AA25-1E327204A16B}"/>
                </a:ext>
              </a:extLst>
            </p:cNvPr>
            <p:cNvSpPr/>
            <p:nvPr/>
          </p:nvSpPr>
          <p:spPr>
            <a:xfrm>
              <a:off x="7914593" y="654956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Ellipse 443">
              <a:extLst>
                <a:ext uri="{FF2B5EF4-FFF2-40B4-BE49-F238E27FC236}">
                  <a16:creationId xmlns:a16="http://schemas.microsoft.com/office/drawing/2014/main" id="{09F77777-6E7D-A240-9E16-551966FB1B4F}"/>
                </a:ext>
              </a:extLst>
            </p:cNvPr>
            <p:cNvSpPr/>
            <p:nvPr/>
          </p:nvSpPr>
          <p:spPr>
            <a:xfrm>
              <a:off x="8495070" y="651914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5" name="Connecteur droit 444">
              <a:extLst>
                <a:ext uri="{FF2B5EF4-FFF2-40B4-BE49-F238E27FC236}">
                  <a16:creationId xmlns:a16="http://schemas.microsoft.com/office/drawing/2014/main" id="{50B12140-F6B8-064D-9503-38BC636EAB9A}"/>
                </a:ext>
              </a:extLst>
            </p:cNvPr>
            <p:cNvCxnSpPr>
              <a:stCxn id="438" idx="6"/>
              <a:endCxn id="439" idx="2"/>
            </p:cNvCxnSpPr>
            <p:nvPr/>
          </p:nvCxnSpPr>
          <p:spPr>
            <a:xfrm>
              <a:off x="5369248" y="748152"/>
              <a:ext cx="363448" cy="58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Connecteur droit 445">
              <a:extLst>
                <a:ext uri="{FF2B5EF4-FFF2-40B4-BE49-F238E27FC236}">
                  <a16:creationId xmlns:a16="http://schemas.microsoft.com/office/drawing/2014/main" id="{E6BF2E25-A557-4943-9BA6-D49DE2F5B895}"/>
                </a:ext>
              </a:extLst>
            </p:cNvPr>
            <p:cNvCxnSpPr>
              <a:cxnSpLocks/>
              <a:stCxn id="439" idx="6"/>
              <a:endCxn id="440" idx="2"/>
            </p:cNvCxnSpPr>
            <p:nvPr/>
          </p:nvCxnSpPr>
          <p:spPr>
            <a:xfrm flipV="1">
              <a:off x="5916039" y="748348"/>
              <a:ext cx="364815" cy="384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Connecteur droit 446">
              <a:extLst>
                <a:ext uri="{FF2B5EF4-FFF2-40B4-BE49-F238E27FC236}">
                  <a16:creationId xmlns:a16="http://schemas.microsoft.com/office/drawing/2014/main" id="{B642F79F-E7AE-3D42-AC71-BEF3C6E5B0BC}"/>
                </a:ext>
              </a:extLst>
            </p:cNvPr>
            <p:cNvCxnSpPr>
              <a:cxnSpLocks/>
              <a:stCxn id="440" idx="6"/>
              <a:endCxn id="441" idx="2"/>
            </p:cNvCxnSpPr>
            <p:nvPr/>
          </p:nvCxnSpPr>
          <p:spPr>
            <a:xfrm>
              <a:off x="6464199" y="748348"/>
              <a:ext cx="329304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8" name="Connecteur droit 447">
              <a:extLst>
                <a:ext uri="{FF2B5EF4-FFF2-40B4-BE49-F238E27FC236}">
                  <a16:creationId xmlns:a16="http://schemas.microsoft.com/office/drawing/2014/main" id="{9A49F0A0-A545-D242-8D19-40186FD491BB}"/>
                </a:ext>
              </a:extLst>
            </p:cNvPr>
            <p:cNvCxnSpPr>
              <a:cxnSpLocks/>
              <a:stCxn id="441" idx="6"/>
              <a:endCxn id="442" idx="2"/>
            </p:cNvCxnSpPr>
            <p:nvPr/>
          </p:nvCxnSpPr>
          <p:spPr>
            <a:xfrm flipV="1">
              <a:off x="6976848" y="744872"/>
              <a:ext cx="368315" cy="3475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" name="Connecteur droit 448">
              <a:extLst>
                <a:ext uri="{FF2B5EF4-FFF2-40B4-BE49-F238E27FC236}">
                  <a16:creationId xmlns:a16="http://schemas.microsoft.com/office/drawing/2014/main" id="{492AB065-122B-E641-A2DE-5AC99991EAE4}"/>
                </a:ext>
              </a:extLst>
            </p:cNvPr>
            <p:cNvCxnSpPr>
              <a:cxnSpLocks/>
              <a:stCxn id="442" idx="6"/>
              <a:endCxn id="443" idx="2"/>
            </p:cNvCxnSpPr>
            <p:nvPr/>
          </p:nvCxnSpPr>
          <p:spPr>
            <a:xfrm flipV="1">
              <a:off x="7528509" y="744308"/>
              <a:ext cx="386085" cy="564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Connecteur droit 449">
              <a:extLst>
                <a:ext uri="{FF2B5EF4-FFF2-40B4-BE49-F238E27FC236}">
                  <a16:creationId xmlns:a16="http://schemas.microsoft.com/office/drawing/2014/main" id="{CAD12BA2-2310-144B-BB99-3780FE64145B}"/>
                </a:ext>
              </a:extLst>
            </p:cNvPr>
            <p:cNvCxnSpPr>
              <a:cxnSpLocks/>
              <a:stCxn id="444" idx="6"/>
              <a:endCxn id="471" idx="2"/>
            </p:cNvCxnSpPr>
            <p:nvPr/>
          </p:nvCxnSpPr>
          <p:spPr>
            <a:xfrm>
              <a:off x="8678416" y="741267"/>
              <a:ext cx="413184" cy="3041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Connecteur droit 450">
              <a:extLst>
                <a:ext uri="{FF2B5EF4-FFF2-40B4-BE49-F238E27FC236}">
                  <a16:creationId xmlns:a16="http://schemas.microsoft.com/office/drawing/2014/main" id="{2858CD55-C06F-7C48-9286-B575559081DC}"/>
                </a:ext>
              </a:extLst>
            </p:cNvPr>
            <p:cNvCxnSpPr>
              <a:cxnSpLocks/>
            </p:cNvCxnSpPr>
            <p:nvPr/>
          </p:nvCxnSpPr>
          <p:spPr>
            <a:xfrm>
              <a:off x="4817339" y="747572"/>
              <a:ext cx="363448" cy="58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2" name="Connecteur droit 451">
              <a:extLst>
                <a:ext uri="{FF2B5EF4-FFF2-40B4-BE49-F238E27FC236}">
                  <a16:creationId xmlns:a16="http://schemas.microsoft.com/office/drawing/2014/main" id="{A7FFAA6B-B70F-0745-9ACF-B06927017462}"/>
                </a:ext>
              </a:extLst>
            </p:cNvPr>
            <p:cNvCxnSpPr>
              <a:cxnSpLocks/>
            </p:cNvCxnSpPr>
            <p:nvPr/>
          </p:nvCxnSpPr>
          <p:spPr>
            <a:xfrm>
              <a:off x="10459856" y="735122"/>
              <a:ext cx="363448" cy="58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3" name="Connecteur droit 452">
              <a:extLst>
                <a:ext uri="{FF2B5EF4-FFF2-40B4-BE49-F238E27FC236}">
                  <a16:creationId xmlns:a16="http://schemas.microsoft.com/office/drawing/2014/main" id="{F12EEEDF-B451-B142-9D56-DCBEC2D5837C}"/>
                </a:ext>
              </a:extLst>
            </p:cNvPr>
            <p:cNvCxnSpPr>
              <a:cxnSpLocks/>
              <a:stCxn id="444" idx="4"/>
              <a:endCxn id="422" idx="0"/>
            </p:cNvCxnSpPr>
            <p:nvPr/>
          </p:nvCxnSpPr>
          <p:spPr>
            <a:xfrm flipH="1">
              <a:off x="8582039" y="830619"/>
              <a:ext cx="4705" cy="371257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4" name="Connecteur droit 453">
              <a:extLst>
                <a:ext uri="{FF2B5EF4-FFF2-40B4-BE49-F238E27FC236}">
                  <a16:creationId xmlns:a16="http://schemas.microsoft.com/office/drawing/2014/main" id="{2346B28D-1900-AD4E-B4E8-2CC82B0B61AD}"/>
                </a:ext>
              </a:extLst>
            </p:cNvPr>
            <p:cNvCxnSpPr>
              <a:cxnSpLocks/>
              <a:stCxn id="443" idx="4"/>
              <a:endCxn id="421" idx="0"/>
            </p:cNvCxnSpPr>
            <p:nvPr/>
          </p:nvCxnSpPr>
          <p:spPr>
            <a:xfrm flipH="1">
              <a:off x="8001560" y="833660"/>
              <a:ext cx="4705" cy="371257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5" name="Connecteur droit 454">
              <a:extLst>
                <a:ext uri="{FF2B5EF4-FFF2-40B4-BE49-F238E27FC236}">
                  <a16:creationId xmlns:a16="http://schemas.microsoft.com/office/drawing/2014/main" id="{EEF2D647-D467-9148-96EB-1242FB091FD1}"/>
                </a:ext>
              </a:extLst>
            </p:cNvPr>
            <p:cNvCxnSpPr>
              <a:cxnSpLocks/>
              <a:stCxn id="442" idx="4"/>
              <a:endCxn id="420" idx="0"/>
            </p:cNvCxnSpPr>
            <p:nvPr/>
          </p:nvCxnSpPr>
          <p:spPr>
            <a:xfrm flipH="1">
              <a:off x="7432133" y="834224"/>
              <a:ext cx="4705" cy="371257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6" name="Connecteur droit 455">
              <a:extLst>
                <a:ext uri="{FF2B5EF4-FFF2-40B4-BE49-F238E27FC236}">
                  <a16:creationId xmlns:a16="http://schemas.microsoft.com/office/drawing/2014/main" id="{178DA2A7-6CD2-A244-834B-3B8EC6A85A10}"/>
                </a:ext>
              </a:extLst>
            </p:cNvPr>
            <p:cNvCxnSpPr>
              <a:cxnSpLocks/>
              <a:stCxn id="441" idx="4"/>
              <a:endCxn id="419" idx="0"/>
            </p:cNvCxnSpPr>
            <p:nvPr/>
          </p:nvCxnSpPr>
          <p:spPr>
            <a:xfrm flipH="1">
              <a:off x="6880473" y="837700"/>
              <a:ext cx="4705" cy="371257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Connecteur droit 456">
              <a:extLst>
                <a:ext uri="{FF2B5EF4-FFF2-40B4-BE49-F238E27FC236}">
                  <a16:creationId xmlns:a16="http://schemas.microsoft.com/office/drawing/2014/main" id="{CCF9071E-F289-3446-AD09-D6597A25AB6F}"/>
                </a:ext>
              </a:extLst>
            </p:cNvPr>
            <p:cNvCxnSpPr>
              <a:cxnSpLocks/>
              <a:stCxn id="440" idx="4"/>
              <a:endCxn id="418" idx="0"/>
            </p:cNvCxnSpPr>
            <p:nvPr/>
          </p:nvCxnSpPr>
          <p:spPr>
            <a:xfrm flipH="1">
              <a:off x="6367823" y="837700"/>
              <a:ext cx="4705" cy="371257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8" name="Connecteur droit 457">
              <a:extLst>
                <a:ext uri="{FF2B5EF4-FFF2-40B4-BE49-F238E27FC236}">
                  <a16:creationId xmlns:a16="http://schemas.microsoft.com/office/drawing/2014/main" id="{061CC99B-6470-DE4B-9898-072C7FDA8C9D}"/>
                </a:ext>
              </a:extLst>
            </p:cNvPr>
            <p:cNvCxnSpPr>
              <a:cxnSpLocks/>
              <a:stCxn id="439" idx="4"/>
              <a:endCxn id="417" idx="0"/>
            </p:cNvCxnSpPr>
            <p:nvPr/>
          </p:nvCxnSpPr>
          <p:spPr>
            <a:xfrm flipH="1">
              <a:off x="5819664" y="838084"/>
              <a:ext cx="4705" cy="371257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9" name="Connecteur droit 458">
              <a:extLst>
                <a:ext uri="{FF2B5EF4-FFF2-40B4-BE49-F238E27FC236}">
                  <a16:creationId xmlns:a16="http://schemas.microsoft.com/office/drawing/2014/main" id="{A013CEC7-A606-1140-84AC-D2108616C9EA}"/>
                </a:ext>
              </a:extLst>
            </p:cNvPr>
            <p:cNvCxnSpPr>
              <a:cxnSpLocks/>
              <a:stCxn id="438" idx="4"/>
              <a:endCxn id="416" idx="0"/>
            </p:cNvCxnSpPr>
            <p:nvPr/>
          </p:nvCxnSpPr>
          <p:spPr>
            <a:xfrm flipH="1">
              <a:off x="5272871" y="837503"/>
              <a:ext cx="4705" cy="371257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0" name="Ellipse 459">
              <a:extLst>
                <a:ext uri="{FF2B5EF4-FFF2-40B4-BE49-F238E27FC236}">
                  <a16:creationId xmlns:a16="http://schemas.microsoft.com/office/drawing/2014/main" id="{7F95DABB-2ACB-E84A-BFBB-DB1DF0B1D7DB}"/>
                </a:ext>
              </a:extLst>
            </p:cNvPr>
            <p:cNvSpPr/>
            <p:nvPr/>
          </p:nvSpPr>
          <p:spPr>
            <a:xfrm>
              <a:off x="9093951" y="1756648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Ellipse 460">
              <a:extLst>
                <a:ext uri="{FF2B5EF4-FFF2-40B4-BE49-F238E27FC236}">
                  <a16:creationId xmlns:a16="http://schemas.microsoft.com/office/drawing/2014/main" id="{25BAB212-A096-984F-913B-F9961CF4A26D}"/>
                </a:ext>
              </a:extLst>
            </p:cNvPr>
            <p:cNvSpPr/>
            <p:nvPr/>
          </p:nvSpPr>
          <p:spPr>
            <a:xfrm>
              <a:off x="9091599" y="2331710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Ellipse 461">
              <a:extLst>
                <a:ext uri="{FF2B5EF4-FFF2-40B4-BE49-F238E27FC236}">
                  <a16:creationId xmlns:a16="http://schemas.microsoft.com/office/drawing/2014/main" id="{4A595871-6AB6-B748-BADA-86353414FC23}"/>
                </a:ext>
              </a:extLst>
            </p:cNvPr>
            <p:cNvSpPr/>
            <p:nvPr/>
          </p:nvSpPr>
          <p:spPr>
            <a:xfrm>
              <a:off x="9089249" y="2872410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Ellipse 462">
              <a:extLst>
                <a:ext uri="{FF2B5EF4-FFF2-40B4-BE49-F238E27FC236}">
                  <a16:creationId xmlns:a16="http://schemas.microsoft.com/office/drawing/2014/main" id="{86046D07-F079-934C-A3BC-7F03C6A7BC25}"/>
                </a:ext>
              </a:extLst>
            </p:cNvPr>
            <p:cNvSpPr/>
            <p:nvPr/>
          </p:nvSpPr>
          <p:spPr>
            <a:xfrm>
              <a:off x="9086896" y="3364995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4" name="Connecteur droit 463">
              <a:extLst>
                <a:ext uri="{FF2B5EF4-FFF2-40B4-BE49-F238E27FC236}">
                  <a16:creationId xmlns:a16="http://schemas.microsoft.com/office/drawing/2014/main" id="{8EC662DC-8835-A942-95BD-D09AC463A127}"/>
                </a:ext>
              </a:extLst>
            </p:cNvPr>
            <p:cNvCxnSpPr>
              <a:cxnSpLocks/>
              <a:stCxn id="462" idx="4"/>
              <a:endCxn id="463" idx="0"/>
            </p:cNvCxnSpPr>
            <p:nvPr/>
          </p:nvCxnSpPr>
          <p:spPr>
            <a:xfrm flipH="1">
              <a:off x="9178568" y="3051115"/>
              <a:ext cx="2352" cy="313881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5" name="Connecteur droit 464">
              <a:extLst>
                <a:ext uri="{FF2B5EF4-FFF2-40B4-BE49-F238E27FC236}">
                  <a16:creationId xmlns:a16="http://schemas.microsoft.com/office/drawing/2014/main" id="{8DC82C7B-9D54-FD4B-BA99-AB964B85F441}"/>
                </a:ext>
              </a:extLst>
            </p:cNvPr>
            <p:cNvCxnSpPr>
              <a:cxnSpLocks/>
              <a:stCxn id="461" idx="4"/>
              <a:endCxn id="462" idx="0"/>
            </p:cNvCxnSpPr>
            <p:nvPr/>
          </p:nvCxnSpPr>
          <p:spPr>
            <a:xfrm flipH="1">
              <a:off x="9180922" y="2510416"/>
              <a:ext cx="2350" cy="361994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6" name="Connecteur droit 465">
              <a:extLst>
                <a:ext uri="{FF2B5EF4-FFF2-40B4-BE49-F238E27FC236}">
                  <a16:creationId xmlns:a16="http://schemas.microsoft.com/office/drawing/2014/main" id="{5C157752-5080-1D47-A5C7-3831010F81B8}"/>
                </a:ext>
              </a:extLst>
            </p:cNvPr>
            <p:cNvCxnSpPr>
              <a:cxnSpLocks/>
              <a:stCxn id="460" idx="4"/>
              <a:endCxn id="461" idx="0"/>
            </p:cNvCxnSpPr>
            <p:nvPr/>
          </p:nvCxnSpPr>
          <p:spPr>
            <a:xfrm flipH="1">
              <a:off x="9183272" y="1935353"/>
              <a:ext cx="2351" cy="396359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7" name="Connecteur droit 466">
              <a:extLst>
                <a:ext uri="{FF2B5EF4-FFF2-40B4-BE49-F238E27FC236}">
                  <a16:creationId xmlns:a16="http://schemas.microsoft.com/office/drawing/2014/main" id="{9EAF2187-3E87-D04D-B591-ACC869CB1E4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69487" y="6081591"/>
              <a:ext cx="2351" cy="396359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8" name="Connecteur droit 467">
              <a:extLst>
                <a:ext uri="{FF2B5EF4-FFF2-40B4-BE49-F238E27FC236}">
                  <a16:creationId xmlns:a16="http://schemas.microsoft.com/office/drawing/2014/main" id="{F0196324-8EC2-AA48-A854-E7BFDED93D5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81328" y="260936"/>
              <a:ext cx="2351" cy="396359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9" name="Ellipse 468">
              <a:extLst>
                <a:ext uri="{FF2B5EF4-FFF2-40B4-BE49-F238E27FC236}">
                  <a16:creationId xmlns:a16="http://schemas.microsoft.com/office/drawing/2014/main" id="{F6FC4116-3D74-8742-8238-79BDBCADD1BD}"/>
                </a:ext>
              </a:extLst>
            </p:cNvPr>
            <p:cNvSpPr/>
            <p:nvPr/>
          </p:nvSpPr>
          <p:spPr>
            <a:xfrm>
              <a:off x="9086895" y="1204917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0" name="Connecteur droit 469">
              <a:extLst>
                <a:ext uri="{FF2B5EF4-FFF2-40B4-BE49-F238E27FC236}">
                  <a16:creationId xmlns:a16="http://schemas.microsoft.com/office/drawing/2014/main" id="{40938376-26CD-AD4D-8621-559FC1A88E19}"/>
                </a:ext>
              </a:extLst>
            </p:cNvPr>
            <p:cNvCxnSpPr>
              <a:cxnSpLocks/>
              <a:endCxn id="460" idx="0"/>
            </p:cNvCxnSpPr>
            <p:nvPr/>
          </p:nvCxnSpPr>
          <p:spPr>
            <a:xfrm>
              <a:off x="9180920" y="1372994"/>
              <a:ext cx="4704" cy="383654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1" name="Ellipse 470">
              <a:extLst>
                <a:ext uri="{FF2B5EF4-FFF2-40B4-BE49-F238E27FC236}">
                  <a16:creationId xmlns:a16="http://schemas.microsoft.com/office/drawing/2014/main" id="{2F14D071-65B1-F74C-A9ED-6F0C7A6EE3E5}"/>
                </a:ext>
              </a:extLst>
            </p:cNvPr>
            <p:cNvSpPr/>
            <p:nvPr/>
          </p:nvSpPr>
          <p:spPr>
            <a:xfrm>
              <a:off x="9091599" y="654956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2" name="Connecteur droit 471">
              <a:extLst>
                <a:ext uri="{FF2B5EF4-FFF2-40B4-BE49-F238E27FC236}">
                  <a16:creationId xmlns:a16="http://schemas.microsoft.com/office/drawing/2014/main" id="{A778F05B-5544-4F4C-BBD2-51004FD2BC4D}"/>
                </a:ext>
              </a:extLst>
            </p:cNvPr>
            <p:cNvCxnSpPr>
              <a:cxnSpLocks/>
              <a:stCxn id="471" idx="4"/>
              <a:endCxn id="469" idx="0"/>
            </p:cNvCxnSpPr>
            <p:nvPr/>
          </p:nvCxnSpPr>
          <p:spPr>
            <a:xfrm flipH="1">
              <a:off x="9178568" y="833660"/>
              <a:ext cx="4705" cy="371257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3" name="Connecteur droit 472">
              <a:extLst>
                <a:ext uri="{FF2B5EF4-FFF2-40B4-BE49-F238E27FC236}">
                  <a16:creationId xmlns:a16="http://schemas.microsoft.com/office/drawing/2014/main" id="{33E733D9-506F-004A-BD02-11A4D53726D3}"/>
                </a:ext>
              </a:extLst>
            </p:cNvPr>
            <p:cNvCxnSpPr>
              <a:cxnSpLocks/>
              <a:stCxn id="443" idx="6"/>
              <a:endCxn id="444" idx="2"/>
            </p:cNvCxnSpPr>
            <p:nvPr/>
          </p:nvCxnSpPr>
          <p:spPr>
            <a:xfrm flipV="1">
              <a:off x="8097938" y="741267"/>
              <a:ext cx="397134" cy="3041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Connecteur droit 473">
              <a:extLst>
                <a:ext uri="{FF2B5EF4-FFF2-40B4-BE49-F238E27FC236}">
                  <a16:creationId xmlns:a16="http://schemas.microsoft.com/office/drawing/2014/main" id="{138D53EC-94EC-4243-A6B2-4B6EAE1542B0}"/>
                </a:ext>
              </a:extLst>
            </p:cNvPr>
            <p:cNvCxnSpPr>
              <a:cxnSpLocks/>
              <a:stCxn id="422" idx="6"/>
              <a:endCxn id="469" idx="2"/>
            </p:cNvCxnSpPr>
            <p:nvPr/>
          </p:nvCxnSpPr>
          <p:spPr>
            <a:xfrm>
              <a:off x="8673711" y="1291228"/>
              <a:ext cx="413184" cy="3041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Connecteur droit 474">
              <a:extLst>
                <a:ext uri="{FF2B5EF4-FFF2-40B4-BE49-F238E27FC236}">
                  <a16:creationId xmlns:a16="http://schemas.microsoft.com/office/drawing/2014/main" id="{0730AEFC-284B-BE41-861F-7BFEC93F1980}"/>
                </a:ext>
              </a:extLst>
            </p:cNvPr>
            <p:cNvCxnSpPr>
              <a:cxnSpLocks/>
              <a:stCxn id="327" idx="6"/>
              <a:endCxn id="460" idx="2"/>
            </p:cNvCxnSpPr>
            <p:nvPr/>
          </p:nvCxnSpPr>
          <p:spPr>
            <a:xfrm>
              <a:off x="8680766" y="1842960"/>
              <a:ext cx="413184" cy="3041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6" name="Connecteur droit 475">
              <a:extLst>
                <a:ext uri="{FF2B5EF4-FFF2-40B4-BE49-F238E27FC236}">
                  <a16:creationId xmlns:a16="http://schemas.microsoft.com/office/drawing/2014/main" id="{A023EA48-0696-0A4F-B384-34F7358934D4}"/>
                </a:ext>
              </a:extLst>
            </p:cNvPr>
            <p:cNvCxnSpPr>
              <a:cxnSpLocks/>
              <a:stCxn id="334" idx="6"/>
              <a:endCxn id="461" idx="2"/>
            </p:cNvCxnSpPr>
            <p:nvPr/>
          </p:nvCxnSpPr>
          <p:spPr>
            <a:xfrm>
              <a:off x="8678416" y="2418021"/>
              <a:ext cx="413184" cy="3041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7" name="Connecteur droit 476">
              <a:extLst>
                <a:ext uri="{FF2B5EF4-FFF2-40B4-BE49-F238E27FC236}">
                  <a16:creationId xmlns:a16="http://schemas.microsoft.com/office/drawing/2014/main" id="{B102529C-C741-394C-9ACE-5085FCF438D9}"/>
                </a:ext>
              </a:extLst>
            </p:cNvPr>
            <p:cNvCxnSpPr>
              <a:cxnSpLocks/>
              <a:stCxn id="341" idx="6"/>
              <a:endCxn id="462" idx="2"/>
            </p:cNvCxnSpPr>
            <p:nvPr/>
          </p:nvCxnSpPr>
          <p:spPr>
            <a:xfrm>
              <a:off x="8676065" y="2958721"/>
              <a:ext cx="413184" cy="3041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8" name="Connecteur droit 477">
              <a:extLst>
                <a:ext uri="{FF2B5EF4-FFF2-40B4-BE49-F238E27FC236}">
                  <a16:creationId xmlns:a16="http://schemas.microsoft.com/office/drawing/2014/main" id="{6BB879A7-9A47-4F4D-9A00-CCC6A1E1971D}"/>
                </a:ext>
              </a:extLst>
            </p:cNvPr>
            <p:cNvCxnSpPr>
              <a:cxnSpLocks/>
              <a:stCxn id="348" idx="6"/>
              <a:endCxn id="463" idx="2"/>
            </p:cNvCxnSpPr>
            <p:nvPr/>
          </p:nvCxnSpPr>
          <p:spPr>
            <a:xfrm>
              <a:off x="8673713" y="3451306"/>
              <a:ext cx="413184" cy="3041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9" name="Ellipse 478">
              <a:extLst>
                <a:ext uri="{FF2B5EF4-FFF2-40B4-BE49-F238E27FC236}">
                  <a16:creationId xmlns:a16="http://schemas.microsoft.com/office/drawing/2014/main" id="{38EB6A1C-CE79-B944-94BC-8F8CC79490B9}"/>
                </a:ext>
              </a:extLst>
            </p:cNvPr>
            <p:cNvSpPr/>
            <p:nvPr/>
          </p:nvSpPr>
          <p:spPr>
            <a:xfrm>
              <a:off x="5175318" y="3868187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Ellipse 479">
              <a:extLst>
                <a:ext uri="{FF2B5EF4-FFF2-40B4-BE49-F238E27FC236}">
                  <a16:creationId xmlns:a16="http://schemas.microsoft.com/office/drawing/2014/main" id="{EA3CEEED-A996-544B-A60A-503DC4900D5B}"/>
                </a:ext>
              </a:extLst>
            </p:cNvPr>
            <p:cNvSpPr/>
            <p:nvPr/>
          </p:nvSpPr>
          <p:spPr>
            <a:xfrm>
              <a:off x="5722110" y="3868768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Ellipse 480">
              <a:extLst>
                <a:ext uri="{FF2B5EF4-FFF2-40B4-BE49-F238E27FC236}">
                  <a16:creationId xmlns:a16="http://schemas.microsoft.com/office/drawing/2014/main" id="{1733334C-CDE5-BE40-9F10-F3867F3E4F09}"/>
                </a:ext>
              </a:extLst>
            </p:cNvPr>
            <p:cNvSpPr/>
            <p:nvPr/>
          </p:nvSpPr>
          <p:spPr>
            <a:xfrm>
              <a:off x="6270270" y="3868383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Ellipse 481">
              <a:extLst>
                <a:ext uri="{FF2B5EF4-FFF2-40B4-BE49-F238E27FC236}">
                  <a16:creationId xmlns:a16="http://schemas.microsoft.com/office/drawing/2014/main" id="{B553680B-C594-8E40-83C7-F621E769F7DF}"/>
                </a:ext>
              </a:extLst>
            </p:cNvPr>
            <p:cNvSpPr/>
            <p:nvPr/>
          </p:nvSpPr>
          <p:spPr>
            <a:xfrm>
              <a:off x="6782918" y="3868383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Ellipse 482">
              <a:extLst>
                <a:ext uri="{FF2B5EF4-FFF2-40B4-BE49-F238E27FC236}">
                  <a16:creationId xmlns:a16="http://schemas.microsoft.com/office/drawing/2014/main" id="{F2FEF018-AE11-8840-96A2-71D82F2DFAC4}"/>
                </a:ext>
              </a:extLst>
            </p:cNvPr>
            <p:cNvSpPr/>
            <p:nvPr/>
          </p:nvSpPr>
          <p:spPr>
            <a:xfrm>
              <a:off x="7334579" y="3864908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Ellipse 483">
              <a:extLst>
                <a:ext uri="{FF2B5EF4-FFF2-40B4-BE49-F238E27FC236}">
                  <a16:creationId xmlns:a16="http://schemas.microsoft.com/office/drawing/2014/main" id="{283717D2-243D-5548-992F-16B4845AD414}"/>
                </a:ext>
              </a:extLst>
            </p:cNvPr>
            <p:cNvSpPr/>
            <p:nvPr/>
          </p:nvSpPr>
          <p:spPr>
            <a:xfrm>
              <a:off x="7904009" y="3864344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Ellipse 484">
              <a:extLst>
                <a:ext uri="{FF2B5EF4-FFF2-40B4-BE49-F238E27FC236}">
                  <a16:creationId xmlns:a16="http://schemas.microsoft.com/office/drawing/2014/main" id="{E2AC52E9-043D-E243-8631-84938EE3512A}"/>
                </a:ext>
              </a:extLst>
            </p:cNvPr>
            <p:cNvSpPr/>
            <p:nvPr/>
          </p:nvSpPr>
          <p:spPr>
            <a:xfrm>
              <a:off x="8484485" y="3861303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6" name="Connecteur droit 485">
              <a:extLst>
                <a:ext uri="{FF2B5EF4-FFF2-40B4-BE49-F238E27FC236}">
                  <a16:creationId xmlns:a16="http://schemas.microsoft.com/office/drawing/2014/main" id="{C81E6BB4-20E0-EE4F-8A7E-0B115B41A1D8}"/>
                </a:ext>
              </a:extLst>
            </p:cNvPr>
            <p:cNvCxnSpPr>
              <a:cxnSpLocks/>
              <a:stCxn id="479" idx="6"/>
              <a:endCxn id="480" idx="2"/>
            </p:cNvCxnSpPr>
            <p:nvPr/>
          </p:nvCxnSpPr>
          <p:spPr>
            <a:xfrm>
              <a:off x="5358662" y="3957540"/>
              <a:ext cx="363448" cy="58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7" name="Connecteur droit 486">
              <a:extLst>
                <a:ext uri="{FF2B5EF4-FFF2-40B4-BE49-F238E27FC236}">
                  <a16:creationId xmlns:a16="http://schemas.microsoft.com/office/drawing/2014/main" id="{D3F74A33-4537-FB4D-8332-C4075542640C}"/>
                </a:ext>
              </a:extLst>
            </p:cNvPr>
            <p:cNvCxnSpPr>
              <a:cxnSpLocks/>
              <a:stCxn id="484" idx="6"/>
              <a:endCxn id="485" idx="2"/>
            </p:cNvCxnSpPr>
            <p:nvPr/>
          </p:nvCxnSpPr>
          <p:spPr>
            <a:xfrm flipV="1">
              <a:off x="8087352" y="3950654"/>
              <a:ext cx="397134" cy="3041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8" name="Connecteur droit 487">
              <a:extLst>
                <a:ext uri="{FF2B5EF4-FFF2-40B4-BE49-F238E27FC236}">
                  <a16:creationId xmlns:a16="http://schemas.microsoft.com/office/drawing/2014/main" id="{1F933398-8E05-824A-98B3-FFEA615F2E8D}"/>
                </a:ext>
              </a:extLst>
            </p:cNvPr>
            <p:cNvCxnSpPr>
              <a:cxnSpLocks/>
              <a:stCxn id="483" idx="6"/>
              <a:endCxn id="484" idx="2"/>
            </p:cNvCxnSpPr>
            <p:nvPr/>
          </p:nvCxnSpPr>
          <p:spPr>
            <a:xfrm flipV="1">
              <a:off x="7517923" y="3953696"/>
              <a:ext cx="386085" cy="564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9" name="Connecteur droit 488">
              <a:extLst>
                <a:ext uri="{FF2B5EF4-FFF2-40B4-BE49-F238E27FC236}">
                  <a16:creationId xmlns:a16="http://schemas.microsoft.com/office/drawing/2014/main" id="{C2D2E8D6-98F7-3441-B3E2-95F27440F70D}"/>
                </a:ext>
              </a:extLst>
            </p:cNvPr>
            <p:cNvCxnSpPr>
              <a:cxnSpLocks/>
              <a:stCxn id="482" idx="6"/>
              <a:endCxn id="483" idx="2"/>
            </p:cNvCxnSpPr>
            <p:nvPr/>
          </p:nvCxnSpPr>
          <p:spPr>
            <a:xfrm flipV="1">
              <a:off x="6966263" y="3954260"/>
              <a:ext cx="368315" cy="3475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0" name="Connecteur droit 489">
              <a:extLst>
                <a:ext uri="{FF2B5EF4-FFF2-40B4-BE49-F238E27FC236}">
                  <a16:creationId xmlns:a16="http://schemas.microsoft.com/office/drawing/2014/main" id="{F5A6E115-05A0-724F-BBD4-0971FD3109E6}"/>
                </a:ext>
              </a:extLst>
            </p:cNvPr>
            <p:cNvCxnSpPr>
              <a:cxnSpLocks/>
              <a:stCxn id="481" idx="6"/>
              <a:endCxn id="482" idx="2"/>
            </p:cNvCxnSpPr>
            <p:nvPr/>
          </p:nvCxnSpPr>
          <p:spPr>
            <a:xfrm>
              <a:off x="6453614" y="3957735"/>
              <a:ext cx="329304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1" name="Connecteur droit 490">
              <a:extLst>
                <a:ext uri="{FF2B5EF4-FFF2-40B4-BE49-F238E27FC236}">
                  <a16:creationId xmlns:a16="http://schemas.microsoft.com/office/drawing/2014/main" id="{C9012000-2DB0-AD40-B6C7-B804D3F46784}"/>
                </a:ext>
              </a:extLst>
            </p:cNvPr>
            <p:cNvCxnSpPr>
              <a:cxnSpLocks/>
              <a:stCxn id="480" idx="6"/>
              <a:endCxn id="481" idx="2"/>
            </p:cNvCxnSpPr>
            <p:nvPr/>
          </p:nvCxnSpPr>
          <p:spPr>
            <a:xfrm flipV="1">
              <a:off x="5905455" y="3957735"/>
              <a:ext cx="364815" cy="384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2" name="Connecteur droit 491">
              <a:extLst>
                <a:ext uri="{FF2B5EF4-FFF2-40B4-BE49-F238E27FC236}">
                  <a16:creationId xmlns:a16="http://schemas.microsoft.com/office/drawing/2014/main" id="{61B65F3E-0BDE-F64F-9BA3-5ECB333CA19B}"/>
                </a:ext>
              </a:extLst>
            </p:cNvPr>
            <p:cNvCxnSpPr>
              <a:cxnSpLocks/>
            </p:cNvCxnSpPr>
            <p:nvPr/>
          </p:nvCxnSpPr>
          <p:spPr>
            <a:xfrm>
              <a:off x="4816574" y="3956960"/>
              <a:ext cx="363448" cy="58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3" name="Connecteur droit 492">
              <a:extLst>
                <a:ext uri="{FF2B5EF4-FFF2-40B4-BE49-F238E27FC236}">
                  <a16:creationId xmlns:a16="http://schemas.microsoft.com/office/drawing/2014/main" id="{9CC71622-49CA-634D-A747-CD821E3D2871}"/>
                </a:ext>
              </a:extLst>
            </p:cNvPr>
            <p:cNvCxnSpPr>
              <a:cxnSpLocks/>
            </p:cNvCxnSpPr>
            <p:nvPr/>
          </p:nvCxnSpPr>
          <p:spPr>
            <a:xfrm>
              <a:off x="10459091" y="3944508"/>
              <a:ext cx="363448" cy="58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4" name="Ellipse 493">
              <a:extLst>
                <a:ext uri="{FF2B5EF4-FFF2-40B4-BE49-F238E27FC236}">
                  <a16:creationId xmlns:a16="http://schemas.microsoft.com/office/drawing/2014/main" id="{6FAAC5F1-969D-E94A-A929-B6517764BD41}"/>
                </a:ext>
              </a:extLst>
            </p:cNvPr>
            <p:cNvSpPr/>
            <p:nvPr/>
          </p:nvSpPr>
          <p:spPr>
            <a:xfrm>
              <a:off x="9081014" y="3864344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5" name="Connecteur droit 494">
              <a:extLst>
                <a:ext uri="{FF2B5EF4-FFF2-40B4-BE49-F238E27FC236}">
                  <a16:creationId xmlns:a16="http://schemas.microsoft.com/office/drawing/2014/main" id="{1A0A8B02-2EBA-6144-A1FF-971E6554E6BA}"/>
                </a:ext>
              </a:extLst>
            </p:cNvPr>
            <p:cNvCxnSpPr>
              <a:cxnSpLocks/>
              <a:stCxn id="485" idx="6"/>
              <a:endCxn id="494" idx="2"/>
            </p:cNvCxnSpPr>
            <p:nvPr/>
          </p:nvCxnSpPr>
          <p:spPr>
            <a:xfrm>
              <a:off x="8667831" y="3950654"/>
              <a:ext cx="413184" cy="3041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6" name="Ellipse 495">
              <a:extLst>
                <a:ext uri="{FF2B5EF4-FFF2-40B4-BE49-F238E27FC236}">
                  <a16:creationId xmlns:a16="http://schemas.microsoft.com/office/drawing/2014/main" id="{E5682CC2-E19A-8547-B46A-3182C682BE01}"/>
                </a:ext>
              </a:extLst>
            </p:cNvPr>
            <p:cNvSpPr/>
            <p:nvPr/>
          </p:nvSpPr>
          <p:spPr>
            <a:xfrm>
              <a:off x="5175317" y="4385401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Ellipse 496">
              <a:extLst>
                <a:ext uri="{FF2B5EF4-FFF2-40B4-BE49-F238E27FC236}">
                  <a16:creationId xmlns:a16="http://schemas.microsoft.com/office/drawing/2014/main" id="{FEDED6E9-F8B7-974D-9EFF-4282AB340B82}"/>
                </a:ext>
              </a:extLst>
            </p:cNvPr>
            <p:cNvSpPr/>
            <p:nvPr/>
          </p:nvSpPr>
          <p:spPr>
            <a:xfrm>
              <a:off x="5722109" y="4385981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Ellipse 497">
              <a:extLst>
                <a:ext uri="{FF2B5EF4-FFF2-40B4-BE49-F238E27FC236}">
                  <a16:creationId xmlns:a16="http://schemas.microsoft.com/office/drawing/2014/main" id="{9D20C243-DD1B-3345-A3AA-5FA6AEF3E209}"/>
                </a:ext>
              </a:extLst>
            </p:cNvPr>
            <p:cNvSpPr/>
            <p:nvPr/>
          </p:nvSpPr>
          <p:spPr>
            <a:xfrm>
              <a:off x="6270269" y="4385597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Ellipse 498">
              <a:extLst>
                <a:ext uri="{FF2B5EF4-FFF2-40B4-BE49-F238E27FC236}">
                  <a16:creationId xmlns:a16="http://schemas.microsoft.com/office/drawing/2014/main" id="{FD501E4E-97FC-324D-8C6E-6FFF2621C186}"/>
                </a:ext>
              </a:extLst>
            </p:cNvPr>
            <p:cNvSpPr/>
            <p:nvPr/>
          </p:nvSpPr>
          <p:spPr>
            <a:xfrm>
              <a:off x="6782917" y="4385597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Ellipse 499">
              <a:extLst>
                <a:ext uri="{FF2B5EF4-FFF2-40B4-BE49-F238E27FC236}">
                  <a16:creationId xmlns:a16="http://schemas.microsoft.com/office/drawing/2014/main" id="{20EBBE25-38A6-834A-868F-B077A1F94473}"/>
                </a:ext>
              </a:extLst>
            </p:cNvPr>
            <p:cNvSpPr/>
            <p:nvPr/>
          </p:nvSpPr>
          <p:spPr>
            <a:xfrm>
              <a:off x="7334577" y="4382121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Ellipse 500">
              <a:extLst>
                <a:ext uri="{FF2B5EF4-FFF2-40B4-BE49-F238E27FC236}">
                  <a16:creationId xmlns:a16="http://schemas.microsoft.com/office/drawing/2014/main" id="{ED94B0C9-B8C8-6C49-BB8E-67B427C721F7}"/>
                </a:ext>
              </a:extLst>
            </p:cNvPr>
            <p:cNvSpPr/>
            <p:nvPr/>
          </p:nvSpPr>
          <p:spPr>
            <a:xfrm>
              <a:off x="7904008" y="4381557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Ellipse 501">
              <a:extLst>
                <a:ext uri="{FF2B5EF4-FFF2-40B4-BE49-F238E27FC236}">
                  <a16:creationId xmlns:a16="http://schemas.microsoft.com/office/drawing/2014/main" id="{3A3EB8D4-DE00-6D41-ADA3-51A745217713}"/>
                </a:ext>
              </a:extLst>
            </p:cNvPr>
            <p:cNvSpPr/>
            <p:nvPr/>
          </p:nvSpPr>
          <p:spPr>
            <a:xfrm>
              <a:off x="8484484" y="4378516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3" name="Connecteur droit 502">
              <a:extLst>
                <a:ext uri="{FF2B5EF4-FFF2-40B4-BE49-F238E27FC236}">
                  <a16:creationId xmlns:a16="http://schemas.microsoft.com/office/drawing/2014/main" id="{FB398774-F66E-294C-A863-9FEF32C6603F}"/>
                </a:ext>
              </a:extLst>
            </p:cNvPr>
            <p:cNvCxnSpPr>
              <a:cxnSpLocks/>
              <a:stCxn id="496" idx="6"/>
              <a:endCxn id="497" idx="2"/>
            </p:cNvCxnSpPr>
            <p:nvPr/>
          </p:nvCxnSpPr>
          <p:spPr>
            <a:xfrm>
              <a:off x="5358661" y="4474753"/>
              <a:ext cx="363448" cy="58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4" name="Connecteur droit 503">
              <a:extLst>
                <a:ext uri="{FF2B5EF4-FFF2-40B4-BE49-F238E27FC236}">
                  <a16:creationId xmlns:a16="http://schemas.microsoft.com/office/drawing/2014/main" id="{27DF9096-AAE7-CE41-ABDB-DB2A97BC6546}"/>
                </a:ext>
              </a:extLst>
            </p:cNvPr>
            <p:cNvCxnSpPr>
              <a:cxnSpLocks/>
              <a:stCxn id="501" idx="6"/>
              <a:endCxn id="502" idx="2"/>
            </p:cNvCxnSpPr>
            <p:nvPr/>
          </p:nvCxnSpPr>
          <p:spPr>
            <a:xfrm flipV="1">
              <a:off x="8087351" y="4467868"/>
              <a:ext cx="397134" cy="3041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5" name="Connecteur droit 504">
              <a:extLst>
                <a:ext uri="{FF2B5EF4-FFF2-40B4-BE49-F238E27FC236}">
                  <a16:creationId xmlns:a16="http://schemas.microsoft.com/office/drawing/2014/main" id="{10617199-1EE6-264F-8B20-1390579B18F6}"/>
                </a:ext>
              </a:extLst>
            </p:cNvPr>
            <p:cNvCxnSpPr>
              <a:cxnSpLocks/>
              <a:stCxn id="500" idx="6"/>
              <a:endCxn id="501" idx="2"/>
            </p:cNvCxnSpPr>
            <p:nvPr/>
          </p:nvCxnSpPr>
          <p:spPr>
            <a:xfrm flipV="1">
              <a:off x="7517922" y="4470910"/>
              <a:ext cx="386085" cy="564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6" name="Connecteur droit 505">
              <a:extLst>
                <a:ext uri="{FF2B5EF4-FFF2-40B4-BE49-F238E27FC236}">
                  <a16:creationId xmlns:a16="http://schemas.microsoft.com/office/drawing/2014/main" id="{21B1D265-794C-0348-A97F-A51E93F6AD25}"/>
                </a:ext>
              </a:extLst>
            </p:cNvPr>
            <p:cNvCxnSpPr>
              <a:cxnSpLocks/>
              <a:stCxn id="499" idx="6"/>
              <a:endCxn id="500" idx="2"/>
            </p:cNvCxnSpPr>
            <p:nvPr/>
          </p:nvCxnSpPr>
          <p:spPr>
            <a:xfrm flipV="1">
              <a:off x="6966262" y="4471473"/>
              <a:ext cx="368315" cy="3475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7" name="Connecteur droit 506">
              <a:extLst>
                <a:ext uri="{FF2B5EF4-FFF2-40B4-BE49-F238E27FC236}">
                  <a16:creationId xmlns:a16="http://schemas.microsoft.com/office/drawing/2014/main" id="{1E1CC336-725A-C64B-B2DC-13B748C5D72E}"/>
                </a:ext>
              </a:extLst>
            </p:cNvPr>
            <p:cNvCxnSpPr>
              <a:cxnSpLocks/>
              <a:stCxn id="498" idx="6"/>
              <a:endCxn id="499" idx="2"/>
            </p:cNvCxnSpPr>
            <p:nvPr/>
          </p:nvCxnSpPr>
          <p:spPr>
            <a:xfrm>
              <a:off x="6453613" y="4474949"/>
              <a:ext cx="329304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8" name="Connecteur droit 507">
              <a:extLst>
                <a:ext uri="{FF2B5EF4-FFF2-40B4-BE49-F238E27FC236}">
                  <a16:creationId xmlns:a16="http://schemas.microsoft.com/office/drawing/2014/main" id="{7CA13BBC-A698-FC41-8BE2-3229064B3429}"/>
                </a:ext>
              </a:extLst>
            </p:cNvPr>
            <p:cNvCxnSpPr>
              <a:cxnSpLocks/>
              <a:stCxn id="497" idx="6"/>
              <a:endCxn id="498" idx="2"/>
            </p:cNvCxnSpPr>
            <p:nvPr/>
          </p:nvCxnSpPr>
          <p:spPr>
            <a:xfrm flipV="1">
              <a:off x="5905454" y="4474949"/>
              <a:ext cx="364815" cy="384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9" name="Connecteur droit 508">
              <a:extLst>
                <a:ext uri="{FF2B5EF4-FFF2-40B4-BE49-F238E27FC236}">
                  <a16:creationId xmlns:a16="http://schemas.microsoft.com/office/drawing/2014/main" id="{07BE99BD-21A3-6E47-AF68-7489FD9737D0}"/>
                </a:ext>
              </a:extLst>
            </p:cNvPr>
            <p:cNvCxnSpPr/>
            <p:nvPr/>
          </p:nvCxnSpPr>
          <p:spPr>
            <a:xfrm>
              <a:off x="4816573" y="4474173"/>
              <a:ext cx="363448" cy="58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0" name="Connecteur droit 509">
              <a:extLst>
                <a:ext uri="{FF2B5EF4-FFF2-40B4-BE49-F238E27FC236}">
                  <a16:creationId xmlns:a16="http://schemas.microsoft.com/office/drawing/2014/main" id="{7E3A4828-8510-FD47-A8DC-0D3674CB6220}"/>
                </a:ext>
              </a:extLst>
            </p:cNvPr>
            <p:cNvCxnSpPr/>
            <p:nvPr/>
          </p:nvCxnSpPr>
          <p:spPr>
            <a:xfrm>
              <a:off x="10459090" y="4461722"/>
              <a:ext cx="363448" cy="58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1" name="Ellipse 510">
              <a:extLst>
                <a:ext uri="{FF2B5EF4-FFF2-40B4-BE49-F238E27FC236}">
                  <a16:creationId xmlns:a16="http://schemas.microsoft.com/office/drawing/2014/main" id="{BF5387F4-1A10-E54A-AF82-15C9CB6D92AE}"/>
                </a:ext>
              </a:extLst>
            </p:cNvPr>
            <p:cNvSpPr/>
            <p:nvPr/>
          </p:nvSpPr>
          <p:spPr>
            <a:xfrm>
              <a:off x="9081013" y="4381557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2" name="Connecteur droit 511">
              <a:extLst>
                <a:ext uri="{FF2B5EF4-FFF2-40B4-BE49-F238E27FC236}">
                  <a16:creationId xmlns:a16="http://schemas.microsoft.com/office/drawing/2014/main" id="{3B6E6A35-DBB6-CB46-BE78-71E908BD7E97}"/>
                </a:ext>
              </a:extLst>
            </p:cNvPr>
            <p:cNvCxnSpPr>
              <a:cxnSpLocks/>
              <a:stCxn id="502" idx="6"/>
              <a:endCxn id="511" idx="2"/>
            </p:cNvCxnSpPr>
            <p:nvPr/>
          </p:nvCxnSpPr>
          <p:spPr>
            <a:xfrm>
              <a:off x="8667830" y="4467868"/>
              <a:ext cx="413184" cy="3041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3" name="Connecteur droit 512">
              <a:extLst>
                <a:ext uri="{FF2B5EF4-FFF2-40B4-BE49-F238E27FC236}">
                  <a16:creationId xmlns:a16="http://schemas.microsoft.com/office/drawing/2014/main" id="{0710BD0C-9F8F-D748-AA04-D86B29F4497A}"/>
                </a:ext>
              </a:extLst>
            </p:cNvPr>
            <p:cNvCxnSpPr>
              <a:cxnSpLocks/>
              <a:stCxn id="342" idx="4"/>
              <a:endCxn id="479" idx="0"/>
            </p:cNvCxnSpPr>
            <p:nvPr/>
          </p:nvCxnSpPr>
          <p:spPr>
            <a:xfrm flipH="1">
              <a:off x="5266991" y="3547543"/>
              <a:ext cx="5881" cy="320644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4" name="Connecteur droit 513">
              <a:extLst>
                <a:ext uri="{FF2B5EF4-FFF2-40B4-BE49-F238E27FC236}">
                  <a16:creationId xmlns:a16="http://schemas.microsoft.com/office/drawing/2014/main" id="{05AB6EB8-1910-6749-989D-426FF3E5458E}"/>
                </a:ext>
              </a:extLst>
            </p:cNvPr>
            <p:cNvCxnSpPr>
              <a:cxnSpLocks/>
              <a:stCxn id="343" idx="4"/>
              <a:endCxn id="480" idx="0"/>
            </p:cNvCxnSpPr>
            <p:nvPr/>
          </p:nvCxnSpPr>
          <p:spPr>
            <a:xfrm flipH="1">
              <a:off x="5813783" y="3548123"/>
              <a:ext cx="5881" cy="320644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5" name="Connecteur droit 514">
              <a:extLst>
                <a:ext uri="{FF2B5EF4-FFF2-40B4-BE49-F238E27FC236}">
                  <a16:creationId xmlns:a16="http://schemas.microsoft.com/office/drawing/2014/main" id="{04582EB2-3845-9C43-BCD7-E208915571D7}"/>
                </a:ext>
              </a:extLst>
            </p:cNvPr>
            <p:cNvCxnSpPr>
              <a:cxnSpLocks/>
              <a:stCxn id="344" idx="4"/>
              <a:endCxn id="481" idx="0"/>
            </p:cNvCxnSpPr>
            <p:nvPr/>
          </p:nvCxnSpPr>
          <p:spPr>
            <a:xfrm flipH="1">
              <a:off x="6361944" y="3547738"/>
              <a:ext cx="5881" cy="320644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6" name="Connecteur droit 515">
              <a:extLst>
                <a:ext uri="{FF2B5EF4-FFF2-40B4-BE49-F238E27FC236}">
                  <a16:creationId xmlns:a16="http://schemas.microsoft.com/office/drawing/2014/main" id="{1F973779-7DB8-3440-8F3C-CD80FB6E6ED0}"/>
                </a:ext>
              </a:extLst>
            </p:cNvPr>
            <p:cNvCxnSpPr>
              <a:cxnSpLocks/>
              <a:stCxn id="345" idx="4"/>
              <a:endCxn id="482" idx="0"/>
            </p:cNvCxnSpPr>
            <p:nvPr/>
          </p:nvCxnSpPr>
          <p:spPr>
            <a:xfrm flipH="1">
              <a:off x="6874591" y="3547738"/>
              <a:ext cx="5881" cy="320644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7" name="Connecteur droit 516">
              <a:extLst>
                <a:ext uri="{FF2B5EF4-FFF2-40B4-BE49-F238E27FC236}">
                  <a16:creationId xmlns:a16="http://schemas.microsoft.com/office/drawing/2014/main" id="{933CA1E3-0666-5945-96AF-8EEC1B8C0A82}"/>
                </a:ext>
              </a:extLst>
            </p:cNvPr>
            <p:cNvCxnSpPr>
              <a:cxnSpLocks/>
              <a:stCxn id="346" idx="4"/>
              <a:endCxn id="483" idx="0"/>
            </p:cNvCxnSpPr>
            <p:nvPr/>
          </p:nvCxnSpPr>
          <p:spPr>
            <a:xfrm flipH="1">
              <a:off x="7426251" y="3544264"/>
              <a:ext cx="5881" cy="320644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8" name="Connecteur droit 517">
              <a:extLst>
                <a:ext uri="{FF2B5EF4-FFF2-40B4-BE49-F238E27FC236}">
                  <a16:creationId xmlns:a16="http://schemas.microsoft.com/office/drawing/2014/main" id="{367E4F8A-E4D3-854C-82AC-EE5D42ED136C}"/>
                </a:ext>
              </a:extLst>
            </p:cNvPr>
            <p:cNvCxnSpPr>
              <a:cxnSpLocks/>
              <a:stCxn id="347" idx="4"/>
              <a:endCxn id="484" idx="0"/>
            </p:cNvCxnSpPr>
            <p:nvPr/>
          </p:nvCxnSpPr>
          <p:spPr>
            <a:xfrm flipH="1">
              <a:off x="7995681" y="3543699"/>
              <a:ext cx="5881" cy="320644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9" name="Connecteur droit 518">
              <a:extLst>
                <a:ext uri="{FF2B5EF4-FFF2-40B4-BE49-F238E27FC236}">
                  <a16:creationId xmlns:a16="http://schemas.microsoft.com/office/drawing/2014/main" id="{7917F9E1-0137-064A-9B93-9B8A5F43321B}"/>
                </a:ext>
              </a:extLst>
            </p:cNvPr>
            <p:cNvCxnSpPr>
              <a:cxnSpLocks/>
              <a:stCxn id="348" idx="4"/>
              <a:endCxn id="485" idx="0"/>
            </p:cNvCxnSpPr>
            <p:nvPr/>
          </p:nvCxnSpPr>
          <p:spPr>
            <a:xfrm flipH="1">
              <a:off x="8576159" y="3540659"/>
              <a:ext cx="5881" cy="320644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0" name="Connecteur droit 519">
              <a:extLst>
                <a:ext uri="{FF2B5EF4-FFF2-40B4-BE49-F238E27FC236}">
                  <a16:creationId xmlns:a16="http://schemas.microsoft.com/office/drawing/2014/main" id="{C77774E3-4D3F-474D-9C64-4C22467B17EF}"/>
                </a:ext>
              </a:extLst>
            </p:cNvPr>
            <p:cNvCxnSpPr>
              <a:cxnSpLocks/>
              <a:stCxn id="463" idx="4"/>
              <a:endCxn id="494" idx="0"/>
            </p:cNvCxnSpPr>
            <p:nvPr/>
          </p:nvCxnSpPr>
          <p:spPr>
            <a:xfrm flipH="1">
              <a:off x="9172688" y="3543699"/>
              <a:ext cx="5881" cy="320644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1" name="Connecteur droit 520">
              <a:extLst>
                <a:ext uri="{FF2B5EF4-FFF2-40B4-BE49-F238E27FC236}">
                  <a16:creationId xmlns:a16="http://schemas.microsoft.com/office/drawing/2014/main" id="{225DF00C-7669-2C46-A11E-9430F7B6EC0E}"/>
                </a:ext>
              </a:extLst>
            </p:cNvPr>
            <p:cNvCxnSpPr>
              <a:cxnSpLocks/>
              <a:stCxn id="494" idx="4"/>
              <a:endCxn id="511" idx="0"/>
            </p:cNvCxnSpPr>
            <p:nvPr/>
          </p:nvCxnSpPr>
          <p:spPr>
            <a:xfrm flipH="1">
              <a:off x="9172687" y="4043048"/>
              <a:ext cx="1" cy="338509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2" name="Connecteur droit 521">
              <a:extLst>
                <a:ext uri="{FF2B5EF4-FFF2-40B4-BE49-F238E27FC236}">
                  <a16:creationId xmlns:a16="http://schemas.microsoft.com/office/drawing/2014/main" id="{8C423D66-67A8-0D4C-B1E8-B2EB27A643B6}"/>
                </a:ext>
              </a:extLst>
            </p:cNvPr>
            <p:cNvCxnSpPr>
              <a:cxnSpLocks/>
              <a:stCxn id="485" idx="4"/>
              <a:endCxn id="502" idx="0"/>
            </p:cNvCxnSpPr>
            <p:nvPr/>
          </p:nvCxnSpPr>
          <p:spPr>
            <a:xfrm flipH="1">
              <a:off x="8576158" y="4040007"/>
              <a:ext cx="1" cy="338509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3" name="Connecteur droit 522">
              <a:extLst>
                <a:ext uri="{FF2B5EF4-FFF2-40B4-BE49-F238E27FC236}">
                  <a16:creationId xmlns:a16="http://schemas.microsoft.com/office/drawing/2014/main" id="{656546D6-D4D9-E442-A157-ABB72151B43B}"/>
                </a:ext>
              </a:extLst>
            </p:cNvPr>
            <p:cNvCxnSpPr>
              <a:cxnSpLocks/>
              <a:stCxn id="484" idx="4"/>
              <a:endCxn id="501" idx="0"/>
            </p:cNvCxnSpPr>
            <p:nvPr/>
          </p:nvCxnSpPr>
          <p:spPr>
            <a:xfrm flipH="1">
              <a:off x="7995680" y="4043048"/>
              <a:ext cx="1" cy="338509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4" name="Connecteur droit 523">
              <a:extLst>
                <a:ext uri="{FF2B5EF4-FFF2-40B4-BE49-F238E27FC236}">
                  <a16:creationId xmlns:a16="http://schemas.microsoft.com/office/drawing/2014/main" id="{4CEDCFDF-4135-624D-ADC2-B18AF5D9C615}"/>
                </a:ext>
              </a:extLst>
            </p:cNvPr>
            <p:cNvCxnSpPr>
              <a:cxnSpLocks/>
              <a:stCxn id="483" idx="4"/>
              <a:endCxn id="500" idx="0"/>
            </p:cNvCxnSpPr>
            <p:nvPr/>
          </p:nvCxnSpPr>
          <p:spPr>
            <a:xfrm flipH="1">
              <a:off x="7426250" y="4043613"/>
              <a:ext cx="1" cy="338509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5" name="Connecteur droit 524">
              <a:extLst>
                <a:ext uri="{FF2B5EF4-FFF2-40B4-BE49-F238E27FC236}">
                  <a16:creationId xmlns:a16="http://schemas.microsoft.com/office/drawing/2014/main" id="{88E4FD9F-2722-A54D-A7BE-5522DF2EDDD2}"/>
                </a:ext>
              </a:extLst>
            </p:cNvPr>
            <p:cNvCxnSpPr>
              <a:cxnSpLocks/>
              <a:stCxn id="482" idx="4"/>
              <a:endCxn id="499" idx="0"/>
            </p:cNvCxnSpPr>
            <p:nvPr/>
          </p:nvCxnSpPr>
          <p:spPr>
            <a:xfrm flipH="1">
              <a:off x="6874590" y="4047088"/>
              <a:ext cx="1" cy="338509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6" name="Connecteur droit 525">
              <a:extLst>
                <a:ext uri="{FF2B5EF4-FFF2-40B4-BE49-F238E27FC236}">
                  <a16:creationId xmlns:a16="http://schemas.microsoft.com/office/drawing/2014/main" id="{9AF5218E-DD84-3A43-B24D-F94E77065FD5}"/>
                </a:ext>
              </a:extLst>
            </p:cNvPr>
            <p:cNvCxnSpPr>
              <a:cxnSpLocks/>
              <a:stCxn id="481" idx="4"/>
              <a:endCxn id="498" idx="0"/>
            </p:cNvCxnSpPr>
            <p:nvPr/>
          </p:nvCxnSpPr>
          <p:spPr>
            <a:xfrm flipH="1">
              <a:off x="6361943" y="4047088"/>
              <a:ext cx="1" cy="338509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7" name="Connecteur droit 526">
              <a:extLst>
                <a:ext uri="{FF2B5EF4-FFF2-40B4-BE49-F238E27FC236}">
                  <a16:creationId xmlns:a16="http://schemas.microsoft.com/office/drawing/2014/main" id="{7F058902-5BAF-0440-9936-01413E13984A}"/>
                </a:ext>
              </a:extLst>
            </p:cNvPr>
            <p:cNvCxnSpPr>
              <a:cxnSpLocks/>
              <a:stCxn id="480" idx="4"/>
              <a:endCxn id="497" idx="0"/>
            </p:cNvCxnSpPr>
            <p:nvPr/>
          </p:nvCxnSpPr>
          <p:spPr>
            <a:xfrm flipH="1">
              <a:off x="5813782" y="4047472"/>
              <a:ext cx="1" cy="338509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Connecteur droit 527">
              <a:extLst>
                <a:ext uri="{FF2B5EF4-FFF2-40B4-BE49-F238E27FC236}">
                  <a16:creationId xmlns:a16="http://schemas.microsoft.com/office/drawing/2014/main" id="{0210D2AD-C746-C249-BE0A-5F38103CB5FF}"/>
                </a:ext>
              </a:extLst>
            </p:cNvPr>
            <p:cNvCxnSpPr>
              <a:cxnSpLocks/>
              <a:stCxn id="479" idx="4"/>
              <a:endCxn id="496" idx="0"/>
            </p:cNvCxnSpPr>
            <p:nvPr/>
          </p:nvCxnSpPr>
          <p:spPr>
            <a:xfrm flipH="1">
              <a:off x="5266990" y="4046892"/>
              <a:ext cx="1" cy="338509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9" name="Ellipse 528">
              <a:extLst>
                <a:ext uri="{FF2B5EF4-FFF2-40B4-BE49-F238E27FC236}">
                  <a16:creationId xmlns:a16="http://schemas.microsoft.com/office/drawing/2014/main" id="{5A3EFB5B-E655-D343-9805-B0C840F21A5C}"/>
                </a:ext>
              </a:extLst>
            </p:cNvPr>
            <p:cNvSpPr/>
            <p:nvPr/>
          </p:nvSpPr>
          <p:spPr>
            <a:xfrm>
              <a:off x="9683666" y="1754442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Ellipse 529">
              <a:extLst>
                <a:ext uri="{FF2B5EF4-FFF2-40B4-BE49-F238E27FC236}">
                  <a16:creationId xmlns:a16="http://schemas.microsoft.com/office/drawing/2014/main" id="{21370EDB-3391-4640-B816-14F7E0D4EDB1}"/>
                </a:ext>
              </a:extLst>
            </p:cNvPr>
            <p:cNvSpPr/>
            <p:nvPr/>
          </p:nvSpPr>
          <p:spPr>
            <a:xfrm>
              <a:off x="9681314" y="2329504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Ellipse 530">
              <a:extLst>
                <a:ext uri="{FF2B5EF4-FFF2-40B4-BE49-F238E27FC236}">
                  <a16:creationId xmlns:a16="http://schemas.microsoft.com/office/drawing/2014/main" id="{89A16B83-823E-4041-96B6-DF7121B92022}"/>
                </a:ext>
              </a:extLst>
            </p:cNvPr>
            <p:cNvSpPr/>
            <p:nvPr/>
          </p:nvSpPr>
          <p:spPr>
            <a:xfrm>
              <a:off x="9678964" y="2870204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Ellipse 531">
              <a:extLst>
                <a:ext uri="{FF2B5EF4-FFF2-40B4-BE49-F238E27FC236}">
                  <a16:creationId xmlns:a16="http://schemas.microsoft.com/office/drawing/2014/main" id="{47556FB0-32D7-4740-977B-F6E61BBEEA3B}"/>
                </a:ext>
              </a:extLst>
            </p:cNvPr>
            <p:cNvSpPr/>
            <p:nvPr/>
          </p:nvSpPr>
          <p:spPr>
            <a:xfrm>
              <a:off x="9676611" y="3362788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3" name="Connecteur droit 532">
              <a:extLst>
                <a:ext uri="{FF2B5EF4-FFF2-40B4-BE49-F238E27FC236}">
                  <a16:creationId xmlns:a16="http://schemas.microsoft.com/office/drawing/2014/main" id="{12AC5B25-2DF9-8E43-95B7-188A552D7F00}"/>
                </a:ext>
              </a:extLst>
            </p:cNvPr>
            <p:cNvCxnSpPr>
              <a:cxnSpLocks/>
              <a:stCxn id="531" idx="4"/>
              <a:endCxn id="532" idx="0"/>
            </p:cNvCxnSpPr>
            <p:nvPr/>
          </p:nvCxnSpPr>
          <p:spPr>
            <a:xfrm flipH="1">
              <a:off x="9768284" y="3048908"/>
              <a:ext cx="2352" cy="313881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Connecteur droit 533">
              <a:extLst>
                <a:ext uri="{FF2B5EF4-FFF2-40B4-BE49-F238E27FC236}">
                  <a16:creationId xmlns:a16="http://schemas.microsoft.com/office/drawing/2014/main" id="{DD185E2A-A99D-754D-BFA5-F921CDFE778A}"/>
                </a:ext>
              </a:extLst>
            </p:cNvPr>
            <p:cNvCxnSpPr>
              <a:cxnSpLocks/>
              <a:stCxn id="530" idx="4"/>
              <a:endCxn id="531" idx="0"/>
            </p:cNvCxnSpPr>
            <p:nvPr/>
          </p:nvCxnSpPr>
          <p:spPr>
            <a:xfrm flipH="1">
              <a:off x="9770637" y="2508210"/>
              <a:ext cx="2350" cy="361994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Connecteur droit 534">
              <a:extLst>
                <a:ext uri="{FF2B5EF4-FFF2-40B4-BE49-F238E27FC236}">
                  <a16:creationId xmlns:a16="http://schemas.microsoft.com/office/drawing/2014/main" id="{E8DAA00B-DD62-3B45-93B2-D36DEC9225C1}"/>
                </a:ext>
              </a:extLst>
            </p:cNvPr>
            <p:cNvCxnSpPr>
              <a:cxnSpLocks/>
              <a:stCxn id="529" idx="4"/>
              <a:endCxn id="530" idx="0"/>
            </p:cNvCxnSpPr>
            <p:nvPr/>
          </p:nvCxnSpPr>
          <p:spPr>
            <a:xfrm flipH="1">
              <a:off x="9772986" y="1933147"/>
              <a:ext cx="2351" cy="396359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Connecteur droit 535">
              <a:extLst>
                <a:ext uri="{FF2B5EF4-FFF2-40B4-BE49-F238E27FC236}">
                  <a16:creationId xmlns:a16="http://schemas.microsoft.com/office/drawing/2014/main" id="{17FB8681-79DC-7948-A63A-9CE1C215919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59202" y="6079385"/>
              <a:ext cx="2351" cy="396359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7" name="Connecteur droit 536">
              <a:extLst>
                <a:ext uri="{FF2B5EF4-FFF2-40B4-BE49-F238E27FC236}">
                  <a16:creationId xmlns:a16="http://schemas.microsoft.com/office/drawing/2014/main" id="{FD0CC947-A439-174B-976F-83A51DE2DB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71043" y="258730"/>
              <a:ext cx="2351" cy="396359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8" name="Ellipse 537">
              <a:extLst>
                <a:ext uri="{FF2B5EF4-FFF2-40B4-BE49-F238E27FC236}">
                  <a16:creationId xmlns:a16="http://schemas.microsoft.com/office/drawing/2014/main" id="{A09EFDD0-3ED3-C540-AE8A-2FBD3F7357A2}"/>
                </a:ext>
              </a:extLst>
            </p:cNvPr>
            <p:cNvSpPr/>
            <p:nvPr/>
          </p:nvSpPr>
          <p:spPr>
            <a:xfrm>
              <a:off x="9676610" y="1202711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9" name="Connecteur droit 538">
              <a:extLst>
                <a:ext uri="{FF2B5EF4-FFF2-40B4-BE49-F238E27FC236}">
                  <a16:creationId xmlns:a16="http://schemas.microsoft.com/office/drawing/2014/main" id="{38A56B16-5B00-0147-B8AC-E1C3ECC4A4E0}"/>
                </a:ext>
              </a:extLst>
            </p:cNvPr>
            <p:cNvCxnSpPr>
              <a:cxnSpLocks/>
              <a:endCxn id="529" idx="0"/>
            </p:cNvCxnSpPr>
            <p:nvPr/>
          </p:nvCxnSpPr>
          <p:spPr>
            <a:xfrm>
              <a:off x="9770635" y="1370788"/>
              <a:ext cx="4704" cy="383654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0" name="Ellipse 539">
              <a:extLst>
                <a:ext uri="{FF2B5EF4-FFF2-40B4-BE49-F238E27FC236}">
                  <a16:creationId xmlns:a16="http://schemas.microsoft.com/office/drawing/2014/main" id="{71FBB47E-A3D5-504B-969E-8D6DAD41EF2C}"/>
                </a:ext>
              </a:extLst>
            </p:cNvPr>
            <p:cNvSpPr/>
            <p:nvPr/>
          </p:nvSpPr>
          <p:spPr>
            <a:xfrm>
              <a:off x="9681314" y="652749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1" name="Connecteur droit 540">
              <a:extLst>
                <a:ext uri="{FF2B5EF4-FFF2-40B4-BE49-F238E27FC236}">
                  <a16:creationId xmlns:a16="http://schemas.microsoft.com/office/drawing/2014/main" id="{BE9B3D93-73CC-8349-8FF9-1323F3AA8B94}"/>
                </a:ext>
              </a:extLst>
            </p:cNvPr>
            <p:cNvCxnSpPr>
              <a:cxnSpLocks/>
              <a:stCxn id="540" idx="4"/>
              <a:endCxn id="538" idx="0"/>
            </p:cNvCxnSpPr>
            <p:nvPr/>
          </p:nvCxnSpPr>
          <p:spPr>
            <a:xfrm flipH="1">
              <a:off x="9768284" y="831454"/>
              <a:ext cx="4705" cy="371257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2" name="Ellipse 541">
              <a:extLst>
                <a:ext uri="{FF2B5EF4-FFF2-40B4-BE49-F238E27FC236}">
                  <a16:creationId xmlns:a16="http://schemas.microsoft.com/office/drawing/2014/main" id="{8DAEF6D5-BE1B-F44B-8457-94FB97FC0439}"/>
                </a:ext>
              </a:extLst>
            </p:cNvPr>
            <p:cNvSpPr/>
            <p:nvPr/>
          </p:nvSpPr>
          <p:spPr>
            <a:xfrm>
              <a:off x="9670730" y="3862138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Ellipse 542">
              <a:extLst>
                <a:ext uri="{FF2B5EF4-FFF2-40B4-BE49-F238E27FC236}">
                  <a16:creationId xmlns:a16="http://schemas.microsoft.com/office/drawing/2014/main" id="{644C95DA-14E4-7E47-95A4-1138BC54416C}"/>
                </a:ext>
              </a:extLst>
            </p:cNvPr>
            <p:cNvSpPr/>
            <p:nvPr/>
          </p:nvSpPr>
          <p:spPr>
            <a:xfrm>
              <a:off x="9670729" y="4379351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4" name="Connecteur droit 543">
              <a:extLst>
                <a:ext uri="{FF2B5EF4-FFF2-40B4-BE49-F238E27FC236}">
                  <a16:creationId xmlns:a16="http://schemas.microsoft.com/office/drawing/2014/main" id="{3E3E4B77-0D06-0A4B-ACD1-6126C7C5C24E}"/>
                </a:ext>
              </a:extLst>
            </p:cNvPr>
            <p:cNvCxnSpPr>
              <a:cxnSpLocks/>
              <a:stCxn id="532" idx="4"/>
              <a:endCxn id="542" idx="0"/>
            </p:cNvCxnSpPr>
            <p:nvPr/>
          </p:nvCxnSpPr>
          <p:spPr>
            <a:xfrm flipH="1">
              <a:off x="9762402" y="3541493"/>
              <a:ext cx="5881" cy="320644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5" name="Connecteur droit 544">
              <a:extLst>
                <a:ext uri="{FF2B5EF4-FFF2-40B4-BE49-F238E27FC236}">
                  <a16:creationId xmlns:a16="http://schemas.microsoft.com/office/drawing/2014/main" id="{C8414AE6-6F26-4540-9549-959E5E9E8B10}"/>
                </a:ext>
              </a:extLst>
            </p:cNvPr>
            <p:cNvCxnSpPr>
              <a:cxnSpLocks/>
              <a:stCxn id="542" idx="4"/>
              <a:endCxn id="543" idx="0"/>
            </p:cNvCxnSpPr>
            <p:nvPr/>
          </p:nvCxnSpPr>
          <p:spPr>
            <a:xfrm flipH="1">
              <a:off x="9762401" y="4040842"/>
              <a:ext cx="1" cy="338509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6" name="Connecteur droit 545">
              <a:extLst>
                <a:ext uri="{FF2B5EF4-FFF2-40B4-BE49-F238E27FC236}">
                  <a16:creationId xmlns:a16="http://schemas.microsoft.com/office/drawing/2014/main" id="{F99CB608-8729-9E49-8DFC-FA109502B306}"/>
                </a:ext>
              </a:extLst>
            </p:cNvPr>
            <p:cNvCxnSpPr>
              <a:cxnSpLocks/>
              <a:stCxn id="471" idx="6"/>
              <a:endCxn id="540" idx="2"/>
            </p:cNvCxnSpPr>
            <p:nvPr/>
          </p:nvCxnSpPr>
          <p:spPr>
            <a:xfrm flipV="1">
              <a:off x="9274944" y="742102"/>
              <a:ext cx="406370" cy="2206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7" name="Ellipse 546">
              <a:extLst>
                <a:ext uri="{FF2B5EF4-FFF2-40B4-BE49-F238E27FC236}">
                  <a16:creationId xmlns:a16="http://schemas.microsoft.com/office/drawing/2014/main" id="{87267E48-5769-DD45-BA93-C45C21A768CE}"/>
                </a:ext>
              </a:extLst>
            </p:cNvPr>
            <p:cNvSpPr/>
            <p:nvPr/>
          </p:nvSpPr>
          <p:spPr>
            <a:xfrm>
              <a:off x="10273472" y="1748621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Ellipse 547">
              <a:extLst>
                <a:ext uri="{FF2B5EF4-FFF2-40B4-BE49-F238E27FC236}">
                  <a16:creationId xmlns:a16="http://schemas.microsoft.com/office/drawing/2014/main" id="{AD16D8BF-D38E-CE43-8518-AF1F12EB96D3}"/>
                </a:ext>
              </a:extLst>
            </p:cNvPr>
            <p:cNvSpPr/>
            <p:nvPr/>
          </p:nvSpPr>
          <p:spPr>
            <a:xfrm>
              <a:off x="10271120" y="2323684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Ellipse 548">
              <a:extLst>
                <a:ext uri="{FF2B5EF4-FFF2-40B4-BE49-F238E27FC236}">
                  <a16:creationId xmlns:a16="http://schemas.microsoft.com/office/drawing/2014/main" id="{2E37419C-4341-4348-81C1-71B516B582EA}"/>
                </a:ext>
              </a:extLst>
            </p:cNvPr>
            <p:cNvSpPr/>
            <p:nvPr/>
          </p:nvSpPr>
          <p:spPr>
            <a:xfrm>
              <a:off x="10268769" y="2864383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Ellipse 549">
              <a:extLst>
                <a:ext uri="{FF2B5EF4-FFF2-40B4-BE49-F238E27FC236}">
                  <a16:creationId xmlns:a16="http://schemas.microsoft.com/office/drawing/2014/main" id="{ABDD71EA-5B19-3B44-88D3-4B2D52A8BCAF}"/>
                </a:ext>
              </a:extLst>
            </p:cNvPr>
            <p:cNvSpPr/>
            <p:nvPr/>
          </p:nvSpPr>
          <p:spPr>
            <a:xfrm>
              <a:off x="10266417" y="3356969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1" name="Connecteur droit 550">
              <a:extLst>
                <a:ext uri="{FF2B5EF4-FFF2-40B4-BE49-F238E27FC236}">
                  <a16:creationId xmlns:a16="http://schemas.microsoft.com/office/drawing/2014/main" id="{58315966-E339-1B4E-BEBE-F5B0B3630B55}"/>
                </a:ext>
              </a:extLst>
            </p:cNvPr>
            <p:cNvCxnSpPr>
              <a:cxnSpLocks/>
              <a:stCxn id="549" idx="4"/>
              <a:endCxn id="550" idx="0"/>
            </p:cNvCxnSpPr>
            <p:nvPr/>
          </p:nvCxnSpPr>
          <p:spPr>
            <a:xfrm flipH="1">
              <a:off x="10358089" y="3043088"/>
              <a:ext cx="2352" cy="313881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2" name="Connecteur droit 551">
              <a:extLst>
                <a:ext uri="{FF2B5EF4-FFF2-40B4-BE49-F238E27FC236}">
                  <a16:creationId xmlns:a16="http://schemas.microsoft.com/office/drawing/2014/main" id="{584AB18F-598A-CB47-B508-DAEB86AA8457}"/>
                </a:ext>
              </a:extLst>
            </p:cNvPr>
            <p:cNvCxnSpPr>
              <a:cxnSpLocks/>
              <a:stCxn id="548" idx="4"/>
              <a:endCxn id="549" idx="0"/>
            </p:cNvCxnSpPr>
            <p:nvPr/>
          </p:nvCxnSpPr>
          <p:spPr>
            <a:xfrm flipH="1">
              <a:off x="10360442" y="2502389"/>
              <a:ext cx="2350" cy="361994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3" name="Connecteur droit 552">
              <a:extLst>
                <a:ext uri="{FF2B5EF4-FFF2-40B4-BE49-F238E27FC236}">
                  <a16:creationId xmlns:a16="http://schemas.microsoft.com/office/drawing/2014/main" id="{2CFBF036-9AB6-8C49-AD8E-16AF2F8EB759}"/>
                </a:ext>
              </a:extLst>
            </p:cNvPr>
            <p:cNvCxnSpPr>
              <a:cxnSpLocks/>
              <a:stCxn id="547" idx="4"/>
              <a:endCxn id="548" idx="0"/>
            </p:cNvCxnSpPr>
            <p:nvPr/>
          </p:nvCxnSpPr>
          <p:spPr>
            <a:xfrm flipH="1">
              <a:off x="10362792" y="1927327"/>
              <a:ext cx="2351" cy="396359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4" name="Connecteur droit 553">
              <a:extLst>
                <a:ext uri="{FF2B5EF4-FFF2-40B4-BE49-F238E27FC236}">
                  <a16:creationId xmlns:a16="http://schemas.microsoft.com/office/drawing/2014/main" id="{C9CBA690-7435-8645-B4C3-07F14A148A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349007" y="6073565"/>
              <a:ext cx="2351" cy="396359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5" name="Connecteur droit 554">
              <a:extLst>
                <a:ext uri="{FF2B5EF4-FFF2-40B4-BE49-F238E27FC236}">
                  <a16:creationId xmlns:a16="http://schemas.microsoft.com/office/drawing/2014/main" id="{3A2D7049-EE2C-954C-AA13-4D4B20B6905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360848" y="252910"/>
              <a:ext cx="2351" cy="396359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6" name="Ellipse 555">
              <a:extLst>
                <a:ext uri="{FF2B5EF4-FFF2-40B4-BE49-F238E27FC236}">
                  <a16:creationId xmlns:a16="http://schemas.microsoft.com/office/drawing/2014/main" id="{E0919EFA-4FC7-8944-9434-1A3565CC907D}"/>
                </a:ext>
              </a:extLst>
            </p:cNvPr>
            <p:cNvSpPr/>
            <p:nvPr/>
          </p:nvSpPr>
          <p:spPr>
            <a:xfrm>
              <a:off x="10266415" y="1196891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7" name="Connecteur droit 556">
              <a:extLst>
                <a:ext uri="{FF2B5EF4-FFF2-40B4-BE49-F238E27FC236}">
                  <a16:creationId xmlns:a16="http://schemas.microsoft.com/office/drawing/2014/main" id="{F2927C57-9929-D945-8326-DDB6C58F8BAF}"/>
                </a:ext>
              </a:extLst>
            </p:cNvPr>
            <p:cNvCxnSpPr>
              <a:cxnSpLocks/>
              <a:endCxn id="547" idx="0"/>
            </p:cNvCxnSpPr>
            <p:nvPr/>
          </p:nvCxnSpPr>
          <p:spPr>
            <a:xfrm>
              <a:off x="10360440" y="1364967"/>
              <a:ext cx="4704" cy="383654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8" name="Ellipse 557">
              <a:extLst>
                <a:ext uri="{FF2B5EF4-FFF2-40B4-BE49-F238E27FC236}">
                  <a16:creationId xmlns:a16="http://schemas.microsoft.com/office/drawing/2014/main" id="{EDD22A8C-FED9-8746-B677-D1FE64CA005D}"/>
                </a:ext>
              </a:extLst>
            </p:cNvPr>
            <p:cNvSpPr/>
            <p:nvPr/>
          </p:nvSpPr>
          <p:spPr>
            <a:xfrm>
              <a:off x="10271120" y="646929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9" name="Connecteur droit 558">
              <a:extLst>
                <a:ext uri="{FF2B5EF4-FFF2-40B4-BE49-F238E27FC236}">
                  <a16:creationId xmlns:a16="http://schemas.microsoft.com/office/drawing/2014/main" id="{00A78A43-5550-B54A-BA72-25297BAD8A45}"/>
                </a:ext>
              </a:extLst>
            </p:cNvPr>
            <p:cNvCxnSpPr>
              <a:cxnSpLocks/>
              <a:stCxn id="558" idx="4"/>
              <a:endCxn id="556" idx="0"/>
            </p:cNvCxnSpPr>
            <p:nvPr/>
          </p:nvCxnSpPr>
          <p:spPr>
            <a:xfrm flipH="1">
              <a:off x="10358089" y="825634"/>
              <a:ext cx="4705" cy="371257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0" name="Ellipse 559">
              <a:extLst>
                <a:ext uri="{FF2B5EF4-FFF2-40B4-BE49-F238E27FC236}">
                  <a16:creationId xmlns:a16="http://schemas.microsoft.com/office/drawing/2014/main" id="{83A3DBB3-D890-8849-BB01-580AD23EC24E}"/>
                </a:ext>
              </a:extLst>
            </p:cNvPr>
            <p:cNvSpPr/>
            <p:nvPr/>
          </p:nvSpPr>
          <p:spPr>
            <a:xfrm>
              <a:off x="10260535" y="3856317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Ellipse 560">
              <a:extLst>
                <a:ext uri="{FF2B5EF4-FFF2-40B4-BE49-F238E27FC236}">
                  <a16:creationId xmlns:a16="http://schemas.microsoft.com/office/drawing/2014/main" id="{A94935DF-8B5E-2248-A9AF-24A3BD413306}"/>
                </a:ext>
              </a:extLst>
            </p:cNvPr>
            <p:cNvSpPr/>
            <p:nvPr/>
          </p:nvSpPr>
          <p:spPr>
            <a:xfrm>
              <a:off x="10260534" y="4373530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2" name="Connecteur droit 561">
              <a:extLst>
                <a:ext uri="{FF2B5EF4-FFF2-40B4-BE49-F238E27FC236}">
                  <a16:creationId xmlns:a16="http://schemas.microsoft.com/office/drawing/2014/main" id="{8FD71C68-EAB6-0541-A676-8A6BA7A4B0B2}"/>
                </a:ext>
              </a:extLst>
            </p:cNvPr>
            <p:cNvCxnSpPr>
              <a:cxnSpLocks/>
              <a:stCxn id="550" idx="4"/>
              <a:endCxn id="560" idx="0"/>
            </p:cNvCxnSpPr>
            <p:nvPr/>
          </p:nvCxnSpPr>
          <p:spPr>
            <a:xfrm flipH="1">
              <a:off x="10352209" y="3535673"/>
              <a:ext cx="5881" cy="320644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3" name="Connecteur droit 562">
              <a:extLst>
                <a:ext uri="{FF2B5EF4-FFF2-40B4-BE49-F238E27FC236}">
                  <a16:creationId xmlns:a16="http://schemas.microsoft.com/office/drawing/2014/main" id="{0FCC6F63-EE1A-7B4B-A003-578774B36DA2}"/>
                </a:ext>
              </a:extLst>
            </p:cNvPr>
            <p:cNvCxnSpPr>
              <a:cxnSpLocks/>
              <a:stCxn id="560" idx="4"/>
              <a:endCxn id="561" idx="0"/>
            </p:cNvCxnSpPr>
            <p:nvPr/>
          </p:nvCxnSpPr>
          <p:spPr>
            <a:xfrm flipH="1">
              <a:off x="10352207" y="4035022"/>
              <a:ext cx="1" cy="338509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4" name="Connecteur droit 563">
              <a:extLst>
                <a:ext uri="{FF2B5EF4-FFF2-40B4-BE49-F238E27FC236}">
                  <a16:creationId xmlns:a16="http://schemas.microsoft.com/office/drawing/2014/main" id="{DA56120E-7BF2-DB4F-AF77-F4DC46CDA9BA}"/>
                </a:ext>
              </a:extLst>
            </p:cNvPr>
            <p:cNvCxnSpPr>
              <a:cxnSpLocks/>
              <a:stCxn id="540" idx="6"/>
              <a:endCxn id="558" idx="2"/>
            </p:cNvCxnSpPr>
            <p:nvPr/>
          </p:nvCxnSpPr>
          <p:spPr>
            <a:xfrm flipV="1">
              <a:off x="9864660" y="736282"/>
              <a:ext cx="406460" cy="582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5" name="Connecteur droit 564">
              <a:extLst>
                <a:ext uri="{FF2B5EF4-FFF2-40B4-BE49-F238E27FC236}">
                  <a16:creationId xmlns:a16="http://schemas.microsoft.com/office/drawing/2014/main" id="{C0AAAAB6-69C9-C048-A0F9-0A44CC24E058}"/>
                </a:ext>
              </a:extLst>
            </p:cNvPr>
            <p:cNvCxnSpPr>
              <a:cxnSpLocks/>
              <a:stCxn id="469" idx="6"/>
              <a:endCxn id="538" idx="2"/>
            </p:cNvCxnSpPr>
            <p:nvPr/>
          </p:nvCxnSpPr>
          <p:spPr>
            <a:xfrm flipV="1">
              <a:off x="9270241" y="1292065"/>
              <a:ext cx="406370" cy="2206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6" name="Connecteur droit 565">
              <a:extLst>
                <a:ext uri="{FF2B5EF4-FFF2-40B4-BE49-F238E27FC236}">
                  <a16:creationId xmlns:a16="http://schemas.microsoft.com/office/drawing/2014/main" id="{0936369D-7081-AC4A-8AC7-D2E2D0ED405F}"/>
                </a:ext>
              </a:extLst>
            </p:cNvPr>
            <p:cNvCxnSpPr>
              <a:cxnSpLocks/>
              <a:stCxn id="538" idx="6"/>
              <a:endCxn id="556" idx="2"/>
            </p:cNvCxnSpPr>
            <p:nvPr/>
          </p:nvCxnSpPr>
          <p:spPr>
            <a:xfrm flipV="1">
              <a:off x="9859955" y="1286244"/>
              <a:ext cx="406460" cy="582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7" name="Connecteur droit 566">
              <a:extLst>
                <a:ext uri="{FF2B5EF4-FFF2-40B4-BE49-F238E27FC236}">
                  <a16:creationId xmlns:a16="http://schemas.microsoft.com/office/drawing/2014/main" id="{C72E7BBF-C1C0-D443-921F-715E3444A3FB}"/>
                </a:ext>
              </a:extLst>
            </p:cNvPr>
            <p:cNvCxnSpPr>
              <a:cxnSpLocks/>
              <a:stCxn id="529" idx="6"/>
              <a:endCxn id="547" idx="2"/>
            </p:cNvCxnSpPr>
            <p:nvPr/>
          </p:nvCxnSpPr>
          <p:spPr>
            <a:xfrm flipV="1">
              <a:off x="9867011" y="1837974"/>
              <a:ext cx="406460" cy="582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8" name="Connecteur droit 567">
              <a:extLst>
                <a:ext uri="{FF2B5EF4-FFF2-40B4-BE49-F238E27FC236}">
                  <a16:creationId xmlns:a16="http://schemas.microsoft.com/office/drawing/2014/main" id="{0BE1D72A-54FC-2A42-A16A-59FA298DD678}"/>
                </a:ext>
              </a:extLst>
            </p:cNvPr>
            <p:cNvCxnSpPr>
              <a:cxnSpLocks/>
              <a:stCxn id="460" idx="6"/>
              <a:endCxn id="529" idx="2"/>
            </p:cNvCxnSpPr>
            <p:nvPr/>
          </p:nvCxnSpPr>
          <p:spPr>
            <a:xfrm flipV="1">
              <a:off x="9277297" y="1843794"/>
              <a:ext cx="406370" cy="2206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9" name="Connecteur droit 568">
              <a:extLst>
                <a:ext uri="{FF2B5EF4-FFF2-40B4-BE49-F238E27FC236}">
                  <a16:creationId xmlns:a16="http://schemas.microsoft.com/office/drawing/2014/main" id="{AC46DD9A-5B4F-1041-8D03-19F91C5F5CEA}"/>
                </a:ext>
              </a:extLst>
            </p:cNvPr>
            <p:cNvCxnSpPr>
              <a:cxnSpLocks/>
              <a:stCxn id="461" idx="6"/>
              <a:endCxn id="530" idx="2"/>
            </p:cNvCxnSpPr>
            <p:nvPr/>
          </p:nvCxnSpPr>
          <p:spPr>
            <a:xfrm flipV="1">
              <a:off x="9274944" y="2418857"/>
              <a:ext cx="406370" cy="2206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0" name="Connecteur droit 569">
              <a:extLst>
                <a:ext uri="{FF2B5EF4-FFF2-40B4-BE49-F238E27FC236}">
                  <a16:creationId xmlns:a16="http://schemas.microsoft.com/office/drawing/2014/main" id="{F8EB21EF-796C-6648-A9FF-9F3D36199AB2}"/>
                </a:ext>
              </a:extLst>
            </p:cNvPr>
            <p:cNvCxnSpPr>
              <a:cxnSpLocks/>
              <a:stCxn id="530" idx="6"/>
              <a:endCxn id="548" idx="2"/>
            </p:cNvCxnSpPr>
            <p:nvPr/>
          </p:nvCxnSpPr>
          <p:spPr>
            <a:xfrm flipV="1">
              <a:off x="9864660" y="2413037"/>
              <a:ext cx="406460" cy="582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1" name="Connecteur droit 570">
              <a:extLst>
                <a:ext uri="{FF2B5EF4-FFF2-40B4-BE49-F238E27FC236}">
                  <a16:creationId xmlns:a16="http://schemas.microsoft.com/office/drawing/2014/main" id="{BC80CD51-B56D-3D49-B534-F3593CE3C291}"/>
                </a:ext>
              </a:extLst>
            </p:cNvPr>
            <p:cNvCxnSpPr>
              <a:cxnSpLocks/>
              <a:stCxn id="531" idx="6"/>
              <a:endCxn id="549" idx="2"/>
            </p:cNvCxnSpPr>
            <p:nvPr/>
          </p:nvCxnSpPr>
          <p:spPr>
            <a:xfrm flipV="1">
              <a:off x="9862309" y="2953737"/>
              <a:ext cx="406460" cy="582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2" name="Connecteur droit 571">
              <a:extLst>
                <a:ext uri="{FF2B5EF4-FFF2-40B4-BE49-F238E27FC236}">
                  <a16:creationId xmlns:a16="http://schemas.microsoft.com/office/drawing/2014/main" id="{3A59F81C-73CB-1F42-B37B-9293A9CC1B0E}"/>
                </a:ext>
              </a:extLst>
            </p:cNvPr>
            <p:cNvCxnSpPr>
              <a:cxnSpLocks/>
              <a:stCxn id="462" idx="6"/>
              <a:endCxn id="531" idx="2"/>
            </p:cNvCxnSpPr>
            <p:nvPr/>
          </p:nvCxnSpPr>
          <p:spPr>
            <a:xfrm flipV="1">
              <a:off x="9272594" y="2959556"/>
              <a:ext cx="406370" cy="2206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3" name="Connecteur droit 572">
              <a:extLst>
                <a:ext uri="{FF2B5EF4-FFF2-40B4-BE49-F238E27FC236}">
                  <a16:creationId xmlns:a16="http://schemas.microsoft.com/office/drawing/2014/main" id="{07928D64-2D8D-124D-8903-FE065386A2CE}"/>
                </a:ext>
              </a:extLst>
            </p:cNvPr>
            <p:cNvCxnSpPr>
              <a:cxnSpLocks/>
              <a:stCxn id="532" idx="6"/>
              <a:endCxn id="550" idx="2"/>
            </p:cNvCxnSpPr>
            <p:nvPr/>
          </p:nvCxnSpPr>
          <p:spPr>
            <a:xfrm flipV="1">
              <a:off x="9859956" y="3446321"/>
              <a:ext cx="406460" cy="582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4" name="Connecteur droit 573">
              <a:extLst>
                <a:ext uri="{FF2B5EF4-FFF2-40B4-BE49-F238E27FC236}">
                  <a16:creationId xmlns:a16="http://schemas.microsoft.com/office/drawing/2014/main" id="{C45D8882-FCF2-7148-A88A-9AB319CBB951}"/>
                </a:ext>
              </a:extLst>
            </p:cNvPr>
            <p:cNvCxnSpPr>
              <a:cxnSpLocks/>
              <a:stCxn id="463" idx="6"/>
              <a:endCxn id="532" idx="2"/>
            </p:cNvCxnSpPr>
            <p:nvPr/>
          </p:nvCxnSpPr>
          <p:spPr>
            <a:xfrm flipV="1">
              <a:off x="9270242" y="3452142"/>
              <a:ext cx="406370" cy="2206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5" name="Connecteur droit 574">
              <a:extLst>
                <a:ext uri="{FF2B5EF4-FFF2-40B4-BE49-F238E27FC236}">
                  <a16:creationId xmlns:a16="http://schemas.microsoft.com/office/drawing/2014/main" id="{83A1DD74-0D45-DA4C-8E31-A8E3A19F5C9C}"/>
                </a:ext>
              </a:extLst>
            </p:cNvPr>
            <p:cNvCxnSpPr>
              <a:cxnSpLocks/>
              <a:stCxn id="494" idx="6"/>
              <a:endCxn id="542" idx="2"/>
            </p:cNvCxnSpPr>
            <p:nvPr/>
          </p:nvCxnSpPr>
          <p:spPr>
            <a:xfrm flipV="1">
              <a:off x="9264359" y="3951490"/>
              <a:ext cx="406370" cy="2206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6" name="Connecteur droit 575">
              <a:extLst>
                <a:ext uri="{FF2B5EF4-FFF2-40B4-BE49-F238E27FC236}">
                  <a16:creationId xmlns:a16="http://schemas.microsoft.com/office/drawing/2014/main" id="{B29BFE85-9BA9-F249-A42C-8BC04CC34171}"/>
                </a:ext>
              </a:extLst>
            </p:cNvPr>
            <p:cNvCxnSpPr>
              <a:cxnSpLocks/>
              <a:stCxn id="542" idx="6"/>
              <a:endCxn id="560" idx="2"/>
            </p:cNvCxnSpPr>
            <p:nvPr/>
          </p:nvCxnSpPr>
          <p:spPr>
            <a:xfrm flipV="1">
              <a:off x="9854075" y="3945670"/>
              <a:ext cx="406460" cy="582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7" name="Connecteur droit 576">
              <a:extLst>
                <a:ext uri="{FF2B5EF4-FFF2-40B4-BE49-F238E27FC236}">
                  <a16:creationId xmlns:a16="http://schemas.microsoft.com/office/drawing/2014/main" id="{FE667E26-2EF8-BE4B-8B00-10DCB12EEC2D}"/>
                </a:ext>
              </a:extLst>
            </p:cNvPr>
            <p:cNvCxnSpPr>
              <a:cxnSpLocks/>
              <a:stCxn id="543" idx="6"/>
              <a:endCxn id="561" idx="2"/>
            </p:cNvCxnSpPr>
            <p:nvPr/>
          </p:nvCxnSpPr>
          <p:spPr>
            <a:xfrm flipV="1">
              <a:off x="9854074" y="4462884"/>
              <a:ext cx="406460" cy="582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8" name="Connecteur droit 577">
              <a:extLst>
                <a:ext uri="{FF2B5EF4-FFF2-40B4-BE49-F238E27FC236}">
                  <a16:creationId xmlns:a16="http://schemas.microsoft.com/office/drawing/2014/main" id="{F6CD5467-FEB6-9A46-A23B-DC27D9BC7B70}"/>
                </a:ext>
              </a:extLst>
            </p:cNvPr>
            <p:cNvCxnSpPr>
              <a:cxnSpLocks/>
              <a:stCxn id="511" idx="6"/>
              <a:endCxn id="543" idx="2"/>
            </p:cNvCxnSpPr>
            <p:nvPr/>
          </p:nvCxnSpPr>
          <p:spPr>
            <a:xfrm flipV="1">
              <a:off x="9264358" y="4468704"/>
              <a:ext cx="406370" cy="2206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9" name="Ellipse 578">
              <a:extLst>
                <a:ext uri="{FF2B5EF4-FFF2-40B4-BE49-F238E27FC236}">
                  <a16:creationId xmlns:a16="http://schemas.microsoft.com/office/drawing/2014/main" id="{732DD847-E253-4F41-9845-8D516D6FC888}"/>
                </a:ext>
              </a:extLst>
            </p:cNvPr>
            <p:cNvSpPr/>
            <p:nvPr/>
          </p:nvSpPr>
          <p:spPr>
            <a:xfrm>
              <a:off x="5171377" y="4909117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Ellipse 579">
              <a:extLst>
                <a:ext uri="{FF2B5EF4-FFF2-40B4-BE49-F238E27FC236}">
                  <a16:creationId xmlns:a16="http://schemas.microsoft.com/office/drawing/2014/main" id="{ABC4C784-F7F2-874D-8CEF-23E544D2B4E0}"/>
                </a:ext>
              </a:extLst>
            </p:cNvPr>
            <p:cNvSpPr/>
            <p:nvPr/>
          </p:nvSpPr>
          <p:spPr>
            <a:xfrm>
              <a:off x="5718170" y="4909697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Ellipse 580">
              <a:extLst>
                <a:ext uri="{FF2B5EF4-FFF2-40B4-BE49-F238E27FC236}">
                  <a16:creationId xmlns:a16="http://schemas.microsoft.com/office/drawing/2014/main" id="{7CD20FAA-60EF-7349-92E9-1F933E05D527}"/>
                </a:ext>
              </a:extLst>
            </p:cNvPr>
            <p:cNvSpPr/>
            <p:nvPr/>
          </p:nvSpPr>
          <p:spPr>
            <a:xfrm>
              <a:off x="6266330" y="4909313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2" name="Ellipse 581">
              <a:extLst>
                <a:ext uri="{FF2B5EF4-FFF2-40B4-BE49-F238E27FC236}">
                  <a16:creationId xmlns:a16="http://schemas.microsoft.com/office/drawing/2014/main" id="{84AA923B-BE5B-6549-ADB3-6F89A6ECC2A9}"/>
                </a:ext>
              </a:extLst>
            </p:cNvPr>
            <p:cNvSpPr/>
            <p:nvPr/>
          </p:nvSpPr>
          <p:spPr>
            <a:xfrm>
              <a:off x="6778978" y="4909313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3" name="Ellipse 582">
              <a:extLst>
                <a:ext uri="{FF2B5EF4-FFF2-40B4-BE49-F238E27FC236}">
                  <a16:creationId xmlns:a16="http://schemas.microsoft.com/office/drawing/2014/main" id="{C7590FE6-1AA4-AB42-9F01-8B23D99E71F6}"/>
                </a:ext>
              </a:extLst>
            </p:cNvPr>
            <p:cNvSpPr/>
            <p:nvPr/>
          </p:nvSpPr>
          <p:spPr>
            <a:xfrm>
              <a:off x="7330637" y="4905837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Ellipse 583">
              <a:extLst>
                <a:ext uri="{FF2B5EF4-FFF2-40B4-BE49-F238E27FC236}">
                  <a16:creationId xmlns:a16="http://schemas.microsoft.com/office/drawing/2014/main" id="{56900EE4-311E-F64A-8156-20E164F02D5F}"/>
                </a:ext>
              </a:extLst>
            </p:cNvPr>
            <p:cNvSpPr/>
            <p:nvPr/>
          </p:nvSpPr>
          <p:spPr>
            <a:xfrm>
              <a:off x="7900068" y="4905273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Ellipse 584">
              <a:extLst>
                <a:ext uri="{FF2B5EF4-FFF2-40B4-BE49-F238E27FC236}">
                  <a16:creationId xmlns:a16="http://schemas.microsoft.com/office/drawing/2014/main" id="{E9D74155-1E29-154D-B109-BF00C263C091}"/>
                </a:ext>
              </a:extLst>
            </p:cNvPr>
            <p:cNvSpPr/>
            <p:nvPr/>
          </p:nvSpPr>
          <p:spPr>
            <a:xfrm>
              <a:off x="8480545" y="4902233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86" name="Connecteur droit 585">
              <a:extLst>
                <a:ext uri="{FF2B5EF4-FFF2-40B4-BE49-F238E27FC236}">
                  <a16:creationId xmlns:a16="http://schemas.microsoft.com/office/drawing/2014/main" id="{4CF8C5C6-F3B0-C641-9329-DBC0BC02D445}"/>
                </a:ext>
              </a:extLst>
            </p:cNvPr>
            <p:cNvCxnSpPr>
              <a:cxnSpLocks/>
              <a:stCxn id="579" idx="6"/>
              <a:endCxn id="580" idx="2"/>
            </p:cNvCxnSpPr>
            <p:nvPr/>
          </p:nvCxnSpPr>
          <p:spPr>
            <a:xfrm>
              <a:off x="5354722" y="4998469"/>
              <a:ext cx="363448" cy="58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7" name="Connecteur droit 586">
              <a:extLst>
                <a:ext uri="{FF2B5EF4-FFF2-40B4-BE49-F238E27FC236}">
                  <a16:creationId xmlns:a16="http://schemas.microsoft.com/office/drawing/2014/main" id="{6DBBA1F3-CED1-2C4D-BD4C-B510BE96E73F}"/>
                </a:ext>
              </a:extLst>
            </p:cNvPr>
            <p:cNvCxnSpPr>
              <a:cxnSpLocks/>
              <a:stCxn id="584" idx="6"/>
              <a:endCxn id="585" idx="2"/>
            </p:cNvCxnSpPr>
            <p:nvPr/>
          </p:nvCxnSpPr>
          <p:spPr>
            <a:xfrm flipV="1">
              <a:off x="8083412" y="4991584"/>
              <a:ext cx="397134" cy="3041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8" name="Connecteur droit 587">
              <a:extLst>
                <a:ext uri="{FF2B5EF4-FFF2-40B4-BE49-F238E27FC236}">
                  <a16:creationId xmlns:a16="http://schemas.microsoft.com/office/drawing/2014/main" id="{8EB2E8C8-3F53-7944-924D-7ECDF8AA7EB1}"/>
                </a:ext>
              </a:extLst>
            </p:cNvPr>
            <p:cNvCxnSpPr>
              <a:cxnSpLocks/>
              <a:stCxn id="583" idx="6"/>
              <a:endCxn id="584" idx="2"/>
            </p:cNvCxnSpPr>
            <p:nvPr/>
          </p:nvCxnSpPr>
          <p:spPr>
            <a:xfrm flipV="1">
              <a:off x="7513983" y="4994626"/>
              <a:ext cx="386085" cy="564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9" name="Connecteur droit 588">
              <a:extLst>
                <a:ext uri="{FF2B5EF4-FFF2-40B4-BE49-F238E27FC236}">
                  <a16:creationId xmlns:a16="http://schemas.microsoft.com/office/drawing/2014/main" id="{3059F879-AAFD-DD43-AF82-B9E353FC6680}"/>
                </a:ext>
              </a:extLst>
            </p:cNvPr>
            <p:cNvCxnSpPr>
              <a:cxnSpLocks/>
              <a:stCxn id="582" idx="6"/>
              <a:endCxn id="583" idx="2"/>
            </p:cNvCxnSpPr>
            <p:nvPr/>
          </p:nvCxnSpPr>
          <p:spPr>
            <a:xfrm flipV="1">
              <a:off x="6962323" y="4995189"/>
              <a:ext cx="368315" cy="3475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0" name="Connecteur droit 589">
              <a:extLst>
                <a:ext uri="{FF2B5EF4-FFF2-40B4-BE49-F238E27FC236}">
                  <a16:creationId xmlns:a16="http://schemas.microsoft.com/office/drawing/2014/main" id="{22E55459-C9F4-B649-BA9A-0F189DF3577B}"/>
                </a:ext>
              </a:extLst>
            </p:cNvPr>
            <p:cNvCxnSpPr>
              <a:cxnSpLocks/>
              <a:stCxn id="581" idx="6"/>
              <a:endCxn id="582" idx="2"/>
            </p:cNvCxnSpPr>
            <p:nvPr/>
          </p:nvCxnSpPr>
          <p:spPr>
            <a:xfrm>
              <a:off x="6449674" y="4998665"/>
              <a:ext cx="329304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1" name="Connecteur droit 590">
              <a:extLst>
                <a:ext uri="{FF2B5EF4-FFF2-40B4-BE49-F238E27FC236}">
                  <a16:creationId xmlns:a16="http://schemas.microsoft.com/office/drawing/2014/main" id="{57209056-1748-DC48-A77B-D36BD2D03061}"/>
                </a:ext>
              </a:extLst>
            </p:cNvPr>
            <p:cNvCxnSpPr>
              <a:cxnSpLocks/>
              <a:stCxn id="580" idx="6"/>
              <a:endCxn id="581" idx="2"/>
            </p:cNvCxnSpPr>
            <p:nvPr/>
          </p:nvCxnSpPr>
          <p:spPr>
            <a:xfrm flipV="1">
              <a:off x="5901515" y="4998665"/>
              <a:ext cx="364815" cy="384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2" name="Connecteur droit 591">
              <a:extLst>
                <a:ext uri="{FF2B5EF4-FFF2-40B4-BE49-F238E27FC236}">
                  <a16:creationId xmlns:a16="http://schemas.microsoft.com/office/drawing/2014/main" id="{A9AC027B-A93F-1B48-969A-211465C815D8}"/>
                </a:ext>
              </a:extLst>
            </p:cNvPr>
            <p:cNvCxnSpPr/>
            <p:nvPr/>
          </p:nvCxnSpPr>
          <p:spPr>
            <a:xfrm>
              <a:off x="4812634" y="4997890"/>
              <a:ext cx="363448" cy="58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3" name="Connecteur droit 592">
              <a:extLst>
                <a:ext uri="{FF2B5EF4-FFF2-40B4-BE49-F238E27FC236}">
                  <a16:creationId xmlns:a16="http://schemas.microsoft.com/office/drawing/2014/main" id="{3ED81D5B-3D01-934D-AFE9-69DBA2474866}"/>
                </a:ext>
              </a:extLst>
            </p:cNvPr>
            <p:cNvCxnSpPr/>
            <p:nvPr/>
          </p:nvCxnSpPr>
          <p:spPr>
            <a:xfrm>
              <a:off x="10455151" y="4985438"/>
              <a:ext cx="363448" cy="58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4" name="Ellipse 593">
              <a:extLst>
                <a:ext uri="{FF2B5EF4-FFF2-40B4-BE49-F238E27FC236}">
                  <a16:creationId xmlns:a16="http://schemas.microsoft.com/office/drawing/2014/main" id="{01294DC7-B612-2549-B585-C3BECAA61899}"/>
                </a:ext>
              </a:extLst>
            </p:cNvPr>
            <p:cNvSpPr/>
            <p:nvPr/>
          </p:nvSpPr>
          <p:spPr>
            <a:xfrm>
              <a:off x="9077074" y="4905273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5" name="Connecteur droit 594">
              <a:extLst>
                <a:ext uri="{FF2B5EF4-FFF2-40B4-BE49-F238E27FC236}">
                  <a16:creationId xmlns:a16="http://schemas.microsoft.com/office/drawing/2014/main" id="{1E514AE5-85E9-8845-9708-B032612B3317}"/>
                </a:ext>
              </a:extLst>
            </p:cNvPr>
            <p:cNvCxnSpPr>
              <a:cxnSpLocks/>
              <a:stCxn id="585" idx="6"/>
              <a:endCxn id="594" idx="2"/>
            </p:cNvCxnSpPr>
            <p:nvPr/>
          </p:nvCxnSpPr>
          <p:spPr>
            <a:xfrm>
              <a:off x="8663891" y="4991584"/>
              <a:ext cx="413184" cy="3041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6" name="Ellipse 595">
              <a:extLst>
                <a:ext uri="{FF2B5EF4-FFF2-40B4-BE49-F238E27FC236}">
                  <a16:creationId xmlns:a16="http://schemas.microsoft.com/office/drawing/2014/main" id="{992DEDB5-99AE-5F44-BDAE-C831E34A8D0F}"/>
                </a:ext>
              </a:extLst>
            </p:cNvPr>
            <p:cNvSpPr/>
            <p:nvPr/>
          </p:nvSpPr>
          <p:spPr>
            <a:xfrm>
              <a:off x="9666790" y="4903067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Ellipse 596">
              <a:extLst>
                <a:ext uri="{FF2B5EF4-FFF2-40B4-BE49-F238E27FC236}">
                  <a16:creationId xmlns:a16="http://schemas.microsoft.com/office/drawing/2014/main" id="{980AC751-C15B-304F-AB60-3E6A2B6A6A91}"/>
                </a:ext>
              </a:extLst>
            </p:cNvPr>
            <p:cNvSpPr/>
            <p:nvPr/>
          </p:nvSpPr>
          <p:spPr>
            <a:xfrm>
              <a:off x="10256595" y="4897246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8" name="Connecteur droit 597">
              <a:extLst>
                <a:ext uri="{FF2B5EF4-FFF2-40B4-BE49-F238E27FC236}">
                  <a16:creationId xmlns:a16="http://schemas.microsoft.com/office/drawing/2014/main" id="{F44558D0-9B3C-484D-B4F0-4093BDD34425}"/>
                </a:ext>
              </a:extLst>
            </p:cNvPr>
            <p:cNvCxnSpPr>
              <a:cxnSpLocks/>
              <a:stCxn id="596" idx="6"/>
              <a:endCxn id="597" idx="2"/>
            </p:cNvCxnSpPr>
            <p:nvPr/>
          </p:nvCxnSpPr>
          <p:spPr>
            <a:xfrm flipV="1">
              <a:off x="9850135" y="4986600"/>
              <a:ext cx="406460" cy="582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9" name="Connecteur droit 598">
              <a:extLst>
                <a:ext uri="{FF2B5EF4-FFF2-40B4-BE49-F238E27FC236}">
                  <a16:creationId xmlns:a16="http://schemas.microsoft.com/office/drawing/2014/main" id="{CD4B2A4D-57B0-9C4C-8324-7F13CC8FC054}"/>
                </a:ext>
              </a:extLst>
            </p:cNvPr>
            <p:cNvCxnSpPr>
              <a:cxnSpLocks/>
              <a:stCxn id="594" idx="6"/>
              <a:endCxn id="596" idx="2"/>
            </p:cNvCxnSpPr>
            <p:nvPr/>
          </p:nvCxnSpPr>
          <p:spPr>
            <a:xfrm flipV="1">
              <a:off x="9260419" y="4992420"/>
              <a:ext cx="406370" cy="2206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0" name="Connecteur droit 599">
              <a:extLst>
                <a:ext uri="{FF2B5EF4-FFF2-40B4-BE49-F238E27FC236}">
                  <a16:creationId xmlns:a16="http://schemas.microsoft.com/office/drawing/2014/main" id="{4BE426FB-825B-4146-9915-2018A637520E}"/>
                </a:ext>
              </a:extLst>
            </p:cNvPr>
            <p:cNvCxnSpPr>
              <a:cxnSpLocks/>
              <a:stCxn id="496" idx="4"/>
              <a:endCxn id="579" idx="0"/>
            </p:cNvCxnSpPr>
            <p:nvPr/>
          </p:nvCxnSpPr>
          <p:spPr>
            <a:xfrm flipH="1">
              <a:off x="5263050" y="4564106"/>
              <a:ext cx="3939" cy="345012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1" name="Ellipse 600">
              <a:extLst>
                <a:ext uri="{FF2B5EF4-FFF2-40B4-BE49-F238E27FC236}">
                  <a16:creationId xmlns:a16="http://schemas.microsoft.com/office/drawing/2014/main" id="{F5A6B3F4-FA46-BE44-A3DB-71FFA0ED32D0}"/>
                </a:ext>
              </a:extLst>
            </p:cNvPr>
            <p:cNvSpPr/>
            <p:nvPr/>
          </p:nvSpPr>
          <p:spPr>
            <a:xfrm>
              <a:off x="5176082" y="5397477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Ellipse 601">
              <a:extLst>
                <a:ext uri="{FF2B5EF4-FFF2-40B4-BE49-F238E27FC236}">
                  <a16:creationId xmlns:a16="http://schemas.microsoft.com/office/drawing/2014/main" id="{A08B1F63-E2A6-224F-9B1E-69A2FA267477}"/>
                </a:ext>
              </a:extLst>
            </p:cNvPr>
            <p:cNvSpPr/>
            <p:nvPr/>
          </p:nvSpPr>
          <p:spPr>
            <a:xfrm>
              <a:off x="5722874" y="5398056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3" name="Ellipse 602">
              <a:extLst>
                <a:ext uri="{FF2B5EF4-FFF2-40B4-BE49-F238E27FC236}">
                  <a16:creationId xmlns:a16="http://schemas.microsoft.com/office/drawing/2014/main" id="{F6353F2F-587D-FD41-BD18-01C0E911AD42}"/>
                </a:ext>
              </a:extLst>
            </p:cNvPr>
            <p:cNvSpPr/>
            <p:nvPr/>
          </p:nvSpPr>
          <p:spPr>
            <a:xfrm>
              <a:off x="6271035" y="5397673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Ellipse 603">
              <a:extLst>
                <a:ext uri="{FF2B5EF4-FFF2-40B4-BE49-F238E27FC236}">
                  <a16:creationId xmlns:a16="http://schemas.microsoft.com/office/drawing/2014/main" id="{8DF720BF-0980-A44A-A800-4ED14497884D}"/>
                </a:ext>
              </a:extLst>
            </p:cNvPr>
            <p:cNvSpPr/>
            <p:nvPr/>
          </p:nvSpPr>
          <p:spPr>
            <a:xfrm>
              <a:off x="6783682" y="5397673"/>
              <a:ext cx="183345" cy="178705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Ellipse 604">
              <a:extLst>
                <a:ext uri="{FF2B5EF4-FFF2-40B4-BE49-F238E27FC236}">
                  <a16:creationId xmlns:a16="http://schemas.microsoft.com/office/drawing/2014/main" id="{9CA055F1-6457-6848-9481-1F4037330B6A}"/>
                </a:ext>
              </a:extLst>
            </p:cNvPr>
            <p:cNvSpPr/>
            <p:nvPr/>
          </p:nvSpPr>
          <p:spPr>
            <a:xfrm>
              <a:off x="7335342" y="5394197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6" name="Ellipse 605">
              <a:extLst>
                <a:ext uri="{FF2B5EF4-FFF2-40B4-BE49-F238E27FC236}">
                  <a16:creationId xmlns:a16="http://schemas.microsoft.com/office/drawing/2014/main" id="{081EFE5E-AE99-8C44-88DD-E8B2A4388A3C}"/>
                </a:ext>
              </a:extLst>
            </p:cNvPr>
            <p:cNvSpPr/>
            <p:nvPr/>
          </p:nvSpPr>
          <p:spPr>
            <a:xfrm>
              <a:off x="7904773" y="5393633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7" name="Ellipse 606">
              <a:extLst>
                <a:ext uri="{FF2B5EF4-FFF2-40B4-BE49-F238E27FC236}">
                  <a16:creationId xmlns:a16="http://schemas.microsoft.com/office/drawing/2014/main" id="{F421762D-AA56-AF4D-B2D9-D38B26E49208}"/>
                </a:ext>
              </a:extLst>
            </p:cNvPr>
            <p:cNvSpPr/>
            <p:nvPr/>
          </p:nvSpPr>
          <p:spPr>
            <a:xfrm>
              <a:off x="8485250" y="5390592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8" name="Connecteur droit 607">
              <a:extLst>
                <a:ext uri="{FF2B5EF4-FFF2-40B4-BE49-F238E27FC236}">
                  <a16:creationId xmlns:a16="http://schemas.microsoft.com/office/drawing/2014/main" id="{9CB1BA07-4CF1-8547-ACC4-951CF4F250C4}"/>
                </a:ext>
              </a:extLst>
            </p:cNvPr>
            <p:cNvCxnSpPr>
              <a:cxnSpLocks/>
              <a:stCxn id="601" idx="6"/>
              <a:endCxn id="602" idx="2"/>
            </p:cNvCxnSpPr>
            <p:nvPr/>
          </p:nvCxnSpPr>
          <p:spPr>
            <a:xfrm>
              <a:off x="5359426" y="5486829"/>
              <a:ext cx="363448" cy="58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9" name="Connecteur droit 608">
              <a:extLst>
                <a:ext uri="{FF2B5EF4-FFF2-40B4-BE49-F238E27FC236}">
                  <a16:creationId xmlns:a16="http://schemas.microsoft.com/office/drawing/2014/main" id="{B17219EE-B16B-F445-8544-D483C4AE6E53}"/>
                </a:ext>
              </a:extLst>
            </p:cNvPr>
            <p:cNvCxnSpPr>
              <a:cxnSpLocks/>
              <a:stCxn id="606" idx="6"/>
              <a:endCxn id="607" idx="2"/>
            </p:cNvCxnSpPr>
            <p:nvPr/>
          </p:nvCxnSpPr>
          <p:spPr>
            <a:xfrm flipV="1">
              <a:off x="8088116" y="5479944"/>
              <a:ext cx="397134" cy="3041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0" name="Connecteur droit 609">
              <a:extLst>
                <a:ext uri="{FF2B5EF4-FFF2-40B4-BE49-F238E27FC236}">
                  <a16:creationId xmlns:a16="http://schemas.microsoft.com/office/drawing/2014/main" id="{158C5619-E22E-BF49-906F-A0FEFBBEC8CC}"/>
                </a:ext>
              </a:extLst>
            </p:cNvPr>
            <p:cNvCxnSpPr>
              <a:cxnSpLocks/>
              <a:stCxn id="605" idx="6"/>
              <a:endCxn id="606" idx="2"/>
            </p:cNvCxnSpPr>
            <p:nvPr/>
          </p:nvCxnSpPr>
          <p:spPr>
            <a:xfrm flipV="1">
              <a:off x="7518687" y="5482986"/>
              <a:ext cx="386085" cy="564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1" name="Connecteur droit 610">
              <a:extLst>
                <a:ext uri="{FF2B5EF4-FFF2-40B4-BE49-F238E27FC236}">
                  <a16:creationId xmlns:a16="http://schemas.microsoft.com/office/drawing/2014/main" id="{F22465EE-6D91-1D45-8DB5-E10218D4708F}"/>
                </a:ext>
              </a:extLst>
            </p:cNvPr>
            <p:cNvCxnSpPr>
              <a:cxnSpLocks/>
              <a:stCxn id="604" idx="6"/>
              <a:endCxn id="605" idx="2"/>
            </p:cNvCxnSpPr>
            <p:nvPr/>
          </p:nvCxnSpPr>
          <p:spPr>
            <a:xfrm flipV="1">
              <a:off x="6967028" y="5483549"/>
              <a:ext cx="368315" cy="3475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2" name="Connecteur droit 611">
              <a:extLst>
                <a:ext uri="{FF2B5EF4-FFF2-40B4-BE49-F238E27FC236}">
                  <a16:creationId xmlns:a16="http://schemas.microsoft.com/office/drawing/2014/main" id="{869F0EC7-72B2-D647-ABD3-6E53364F701B}"/>
                </a:ext>
              </a:extLst>
            </p:cNvPr>
            <p:cNvCxnSpPr>
              <a:cxnSpLocks/>
              <a:stCxn id="603" idx="6"/>
              <a:endCxn id="604" idx="2"/>
            </p:cNvCxnSpPr>
            <p:nvPr/>
          </p:nvCxnSpPr>
          <p:spPr>
            <a:xfrm>
              <a:off x="6454378" y="5487025"/>
              <a:ext cx="329304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3" name="Connecteur droit 612">
              <a:extLst>
                <a:ext uri="{FF2B5EF4-FFF2-40B4-BE49-F238E27FC236}">
                  <a16:creationId xmlns:a16="http://schemas.microsoft.com/office/drawing/2014/main" id="{21E204A4-1A05-DE4A-B71F-C89CBEFC1550}"/>
                </a:ext>
              </a:extLst>
            </p:cNvPr>
            <p:cNvCxnSpPr>
              <a:cxnSpLocks/>
              <a:stCxn id="602" idx="6"/>
              <a:endCxn id="603" idx="2"/>
            </p:cNvCxnSpPr>
            <p:nvPr/>
          </p:nvCxnSpPr>
          <p:spPr>
            <a:xfrm flipV="1">
              <a:off x="5906220" y="5487025"/>
              <a:ext cx="364815" cy="384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4" name="Connecteur droit 613">
              <a:extLst>
                <a:ext uri="{FF2B5EF4-FFF2-40B4-BE49-F238E27FC236}">
                  <a16:creationId xmlns:a16="http://schemas.microsoft.com/office/drawing/2014/main" id="{8A4BC602-BE35-294C-8569-27B27D9A3D9D}"/>
                </a:ext>
              </a:extLst>
            </p:cNvPr>
            <p:cNvCxnSpPr/>
            <p:nvPr/>
          </p:nvCxnSpPr>
          <p:spPr>
            <a:xfrm>
              <a:off x="4817339" y="5486249"/>
              <a:ext cx="363448" cy="58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5" name="Connecteur droit 614">
              <a:extLst>
                <a:ext uri="{FF2B5EF4-FFF2-40B4-BE49-F238E27FC236}">
                  <a16:creationId xmlns:a16="http://schemas.microsoft.com/office/drawing/2014/main" id="{CB168CF7-100B-484A-8A42-741882E8B0A9}"/>
                </a:ext>
              </a:extLst>
            </p:cNvPr>
            <p:cNvCxnSpPr/>
            <p:nvPr/>
          </p:nvCxnSpPr>
          <p:spPr>
            <a:xfrm>
              <a:off x="10459855" y="5473798"/>
              <a:ext cx="363448" cy="58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6" name="Ellipse 615">
              <a:extLst>
                <a:ext uri="{FF2B5EF4-FFF2-40B4-BE49-F238E27FC236}">
                  <a16:creationId xmlns:a16="http://schemas.microsoft.com/office/drawing/2014/main" id="{71A3F2D1-996B-2D42-9ECF-1ECEAE029BB0}"/>
                </a:ext>
              </a:extLst>
            </p:cNvPr>
            <p:cNvSpPr/>
            <p:nvPr/>
          </p:nvSpPr>
          <p:spPr>
            <a:xfrm>
              <a:off x="9081779" y="5393633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17" name="Connecteur droit 616">
              <a:extLst>
                <a:ext uri="{FF2B5EF4-FFF2-40B4-BE49-F238E27FC236}">
                  <a16:creationId xmlns:a16="http://schemas.microsoft.com/office/drawing/2014/main" id="{1447084F-AD16-394E-BF6A-25E62A13AC98}"/>
                </a:ext>
              </a:extLst>
            </p:cNvPr>
            <p:cNvCxnSpPr>
              <a:cxnSpLocks/>
              <a:stCxn id="607" idx="6"/>
              <a:endCxn id="616" idx="2"/>
            </p:cNvCxnSpPr>
            <p:nvPr/>
          </p:nvCxnSpPr>
          <p:spPr>
            <a:xfrm>
              <a:off x="8668595" y="5479944"/>
              <a:ext cx="413184" cy="3041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8" name="Ellipse 617">
              <a:extLst>
                <a:ext uri="{FF2B5EF4-FFF2-40B4-BE49-F238E27FC236}">
                  <a16:creationId xmlns:a16="http://schemas.microsoft.com/office/drawing/2014/main" id="{25654BDC-1B18-9A45-A9EC-356153F1AA24}"/>
                </a:ext>
              </a:extLst>
            </p:cNvPr>
            <p:cNvSpPr/>
            <p:nvPr/>
          </p:nvSpPr>
          <p:spPr>
            <a:xfrm>
              <a:off x="9671494" y="5391426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Ellipse 618">
              <a:extLst>
                <a:ext uri="{FF2B5EF4-FFF2-40B4-BE49-F238E27FC236}">
                  <a16:creationId xmlns:a16="http://schemas.microsoft.com/office/drawing/2014/main" id="{09DECF28-C5C8-6743-ADFA-A193AFBF3178}"/>
                </a:ext>
              </a:extLst>
            </p:cNvPr>
            <p:cNvSpPr/>
            <p:nvPr/>
          </p:nvSpPr>
          <p:spPr>
            <a:xfrm>
              <a:off x="10261299" y="5385606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0" name="Connecteur droit 619">
              <a:extLst>
                <a:ext uri="{FF2B5EF4-FFF2-40B4-BE49-F238E27FC236}">
                  <a16:creationId xmlns:a16="http://schemas.microsoft.com/office/drawing/2014/main" id="{1FD9B34A-38E0-9747-8AC2-E9A7C54C3DE4}"/>
                </a:ext>
              </a:extLst>
            </p:cNvPr>
            <p:cNvCxnSpPr>
              <a:cxnSpLocks/>
              <a:stCxn id="618" idx="6"/>
              <a:endCxn id="619" idx="2"/>
            </p:cNvCxnSpPr>
            <p:nvPr/>
          </p:nvCxnSpPr>
          <p:spPr>
            <a:xfrm flipV="1">
              <a:off x="9854839" y="5474959"/>
              <a:ext cx="406460" cy="582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1" name="Connecteur droit 620">
              <a:extLst>
                <a:ext uri="{FF2B5EF4-FFF2-40B4-BE49-F238E27FC236}">
                  <a16:creationId xmlns:a16="http://schemas.microsoft.com/office/drawing/2014/main" id="{C2DA612F-DC6B-D84B-AC9B-190E5A993CA7}"/>
                </a:ext>
              </a:extLst>
            </p:cNvPr>
            <p:cNvCxnSpPr>
              <a:cxnSpLocks/>
              <a:stCxn id="616" idx="6"/>
              <a:endCxn id="618" idx="2"/>
            </p:cNvCxnSpPr>
            <p:nvPr/>
          </p:nvCxnSpPr>
          <p:spPr>
            <a:xfrm flipV="1">
              <a:off x="9265124" y="5480780"/>
              <a:ext cx="406370" cy="2206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2" name="Connecteur droit 621">
              <a:extLst>
                <a:ext uri="{FF2B5EF4-FFF2-40B4-BE49-F238E27FC236}">
                  <a16:creationId xmlns:a16="http://schemas.microsoft.com/office/drawing/2014/main" id="{CFF3D749-461A-F741-9EEB-D645829D2918}"/>
                </a:ext>
              </a:extLst>
            </p:cNvPr>
            <p:cNvCxnSpPr>
              <a:cxnSpLocks/>
              <a:stCxn id="579" idx="4"/>
              <a:endCxn id="601" idx="0"/>
            </p:cNvCxnSpPr>
            <p:nvPr/>
          </p:nvCxnSpPr>
          <p:spPr>
            <a:xfrm>
              <a:off x="5263050" y="5087822"/>
              <a:ext cx="4705" cy="309655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3" name="Connecteur droit 622">
              <a:extLst>
                <a:ext uri="{FF2B5EF4-FFF2-40B4-BE49-F238E27FC236}">
                  <a16:creationId xmlns:a16="http://schemas.microsoft.com/office/drawing/2014/main" id="{C20A009F-AAB5-C445-BFE1-B03FEBFA3F70}"/>
                </a:ext>
              </a:extLst>
            </p:cNvPr>
            <p:cNvCxnSpPr>
              <a:cxnSpLocks/>
              <a:stCxn id="497" idx="4"/>
              <a:endCxn id="580" idx="0"/>
            </p:cNvCxnSpPr>
            <p:nvPr/>
          </p:nvCxnSpPr>
          <p:spPr>
            <a:xfrm flipH="1">
              <a:off x="5809842" y="4564685"/>
              <a:ext cx="3939" cy="345012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4" name="Connecteur droit 623">
              <a:extLst>
                <a:ext uri="{FF2B5EF4-FFF2-40B4-BE49-F238E27FC236}">
                  <a16:creationId xmlns:a16="http://schemas.microsoft.com/office/drawing/2014/main" id="{1A499592-0757-2A40-909B-156A24AF94E8}"/>
                </a:ext>
              </a:extLst>
            </p:cNvPr>
            <p:cNvCxnSpPr>
              <a:cxnSpLocks/>
              <a:stCxn id="498" idx="4"/>
              <a:endCxn id="581" idx="0"/>
            </p:cNvCxnSpPr>
            <p:nvPr/>
          </p:nvCxnSpPr>
          <p:spPr>
            <a:xfrm flipH="1">
              <a:off x="6358003" y="4564301"/>
              <a:ext cx="3939" cy="345012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5" name="Connecteur droit 624">
              <a:extLst>
                <a:ext uri="{FF2B5EF4-FFF2-40B4-BE49-F238E27FC236}">
                  <a16:creationId xmlns:a16="http://schemas.microsoft.com/office/drawing/2014/main" id="{82803E71-FC71-4045-BE20-35CADE36EFDB}"/>
                </a:ext>
              </a:extLst>
            </p:cNvPr>
            <p:cNvCxnSpPr>
              <a:cxnSpLocks/>
              <a:stCxn id="499" idx="4"/>
              <a:endCxn id="582" idx="0"/>
            </p:cNvCxnSpPr>
            <p:nvPr/>
          </p:nvCxnSpPr>
          <p:spPr>
            <a:xfrm flipH="1">
              <a:off x="6870650" y="4564301"/>
              <a:ext cx="3939" cy="345012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6" name="Connecteur droit 625">
              <a:extLst>
                <a:ext uri="{FF2B5EF4-FFF2-40B4-BE49-F238E27FC236}">
                  <a16:creationId xmlns:a16="http://schemas.microsoft.com/office/drawing/2014/main" id="{5D0D41FD-DE82-364B-88AF-574B1439D52F}"/>
                </a:ext>
              </a:extLst>
            </p:cNvPr>
            <p:cNvCxnSpPr>
              <a:cxnSpLocks/>
              <a:stCxn id="500" idx="4"/>
              <a:endCxn id="583" idx="0"/>
            </p:cNvCxnSpPr>
            <p:nvPr/>
          </p:nvCxnSpPr>
          <p:spPr>
            <a:xfrm flipH="1">
              <a:off x="7422310" y="4560826"/>
              <a:ext cx="3939" cy="345012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7" name="Connecteur droit 626">
              <a:extLst>
                <a:ext uri="{FF2B5EF4-FFF2-40B4-BE49-F238E27FC236}">
                  <a16:creationId xmlns:a16="http://schemas.microsoft.com/office/drawing/2014/main" id="{C350CBE4-348F-D043-87D7-565620E122FD}"/>
                </a:ext>
              </a:extLst>
            </p:cNvPr>
            <p:cNvCxnSpPr>
              <a:cxnSpLocks/>
              <a:stCxn id="501" idx="4"/>
              <a:endCxn id="584" idx="0"/>
            </p:cNvCxnSpPr>
            <p:nvPr/>
          </p:nvCxnSpPr>
          <p:spPr>
            <a:xfrm flipH="1">
              <a:off x="7991741" y="4560261"/>
              <a:ext cx="3939" cy="345012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8" name="Connecteur droit 627">
              <a:extLst>
                <a:ext uri="{FF2B5EF4-FFF2-40B4-BE49-F238E27FC236}">
                  <a16:creationId xmlns:a16="http://schemas.microsoft.com/office/drawing/2014/main" id="{EB4FF60D-89D5-584C-AB66-7E421AA7622F}"/>
                </a:ext>
              </a:extLst>
            </p:cNvPr>
            <p:cNvCxnSpPr>
              <a:cxnSpLocks/>
              <a:stCxn id="502" idx="4"/>
              <a:endCxn id="585" idx="0"/>
            </p:cNvCxnSpPr>
            <p:nvPr/>
          </p:nvCxnSpPr>
          <p:spPr>
            <a:xfrm flipH="1">
              <a:off x="8572218" y="4557221"/>
              <a:ext cx="3939" cy="345012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9" name="Connecteur droit 628">
              <a:extLst>
                <a:ext uri="{FF2B5EF4-FFF2-40B4-BE49-F238E27FC236}">
                  <a16:creationId xmlns:a16="http://schemas.microsoft.com/office/drawing/2014/main" id="{E2F08B02-4CDB-114A-BD2F-778380062B33}"/>
                </a:ext>
              </a:extLst>
            </p:cNvPr>
            <p:cNvCxnSpPr>
              <a:cxnSpLocks/>
              <a:stCxn id="511" idx="4"/>
              <a:endCxn id="594" idx="0"/>
            </p:cNvCxnSpPr>
            <p:nvPr/>
          </p:nvCxnSpPr>
          <p:spPr>
            <a:xfrm flipH="1">
              <a:off x="9168747" y="4560261"/>
              <a:ext cx="3939" cy="345012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0" name="Connecteur droit 629">
              <a:extLst>
                <a:ext uri="{FF2B5EF4-FFF2-40B4-BE49-F238E27FC236}">
                  <a16:creationId xmlns:a16="http://schemas.microsoft.com/office/drawing/2014/main" id="{8F38FD7C-18E2-9046-9028-B9766244C35A}"/>
                </a:ext>
              </a:extLst>
            </p:cNvPr>
            <p:cNvCxnSpPr>
              <a:cxnSpLocks/>
              <a:stCxn id="543" idx="4"/>
              <a:endCxn id="596" idx="0"/>
            </p:cNvCxnSpPr>
            <p:nvPr/>
          </p:nvCxnSpPr>
          <p:spPr>
            <a:xfrm flipH="1">
              <a:off x="9758462" y="4558055"/>
              <a:ext cx="3939" cy="345012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1" name="Connecteur droit 630">
              <a:extLst>
                <a:ext uri="{FF2B5EF4-FFF2-40B4-BE49-F238E27FC236}">
                  <a16:creationId xmlns:a16="http://schemas.microsoft.com/office/drawing/2014/main" id="{B3FEAFDE-59B0-FB49-AD37-BF6A74303436}"/>
                </a:ext>
              </a:extLst>
            </p:cNvPr>
            <p:cNvCxnSpPr>
              <a:cxnSpLocks/>
              <a:stCxn id="561" idx="4"/>
              <a:endCxn id="597" idx="0"/>
            </p:cNvCxnSpPr>
            <p:nvPr/>
          </p:nvCxnSpPr>
          <p:spPr>
            <a:xfrm flipH="1">
              <a:off x="10348267" y="4552235"/>
              <a:ext cx="3939" cy="345012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2" name="Connecteur droit 631">
              <a:extLst>
                <a:ext uri="{FF2B5EF4-FFF2-40B4-BE49-F238E27FC236}">
                  <a16:creationId xmlns:a16="http://schemas.microsoft.com/office/drawing/2014/main" id="{A3ADA812-B470-224C-922A-B508D4115C57}"/>
                </a:ext>
              </a:extLst>
            </p:cNvPr>
            <p:cNvCxnSpPr>
              <a:cxnSpLocks/>
              <a:stCxn id="580" idx="4"/>
              <a:endCxn id="602" idx="0"/>
            </p:cNvCxnSpPr>
            <p:nvPr/>
          </p:nvCxnSpPr>
          <p:spPr>
            <a:xfrm>
              <a:off x="5809842" y="5088402"/>
              <a:ext cx="4705" cy="309655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3" name="Connecteur droit 632">
              <a:extLst>
                <a:ext uri="{FF2B5EF4-FFF2-40B4-BE49-F238E27FC236}">
                  <a16:creationId xmlns:a16="http://schemas.microsoft.com/office/drawing/2014/main" id="{4411CD7E-D636-9D44-839F-AC252BC5C439}"/>
                </a:ext>
              </a:extLst>
            </p:cNvPr>
            <p:cNvCxnSpPr>
              <a:cxnSpLocks/>
              <a:stCxn id="581" idx="4"/>
              <a:endCxn id="603" idx="0"/>
            </p:cNvCxnSpPr>
            <p:nvPr/>
          </p:nvCxnSpPr>
          <p:spPr>
            <a:xfrm>
              <a:off x="6358003" y="5088018"/>
              <a:ext cx="4705" cy="309655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4" name="Connecteur droit 633">
              <a:extLst>
                <a:ext uri="{FF2B5EF4-FFF2-40B4-BE49-F238E27FC236}">
                  <a16:creationId xmlns:a16="http://schemas.microsoft.com/office/drawing/2014/main" id="{294F8766-E7E7-5940-BAB5-C37080A1C7CB}"/>
                </a:ext>
              </a:extLst>
            </p:cNvPr>
            <p:cNvCxnSpPr>
              <a:cxnSpLocks/>
              <a:stCxn id="582" idx="4"/>
              <a:endCxn id="604" idx="0"/>
            </p:cNvCxnSpPr>
            <p:nvPr/>
          </p:nvCxnSpPr>
          <p:spPr>
            <a:xfrm>
              <a:off x="6870650" y="5088018"/>
              <a:ext cx="4705" cy="309655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5" name="Connecteur droit 634">
              <a:extLst>
                <a:ext uri="{FF2B5EF4-FFF2-40B4-BE49-F238E27FC236}">
                  <a16:creationId xmlns:a16="http://schemas.microsoft.com/office/drawing/2014/main" id="{26DE21B8-0498-CE4D-B5F3-4D80E5F1544C}"/>
                </a:ext>
              </a:extLst>
            </p:cNvPr>
            <p:cNvCxnSpPr>
              <a:cxnSpLocks/>
              <a:stCxn id="583" idx="4"/>
              <a:endCxn id="605" idx="0"/>
            </p:cNvCxnSpPr>
            <p:nvPr/>
          </p:nvCxnSpPr>
          <p:spPr>
            <a:xfrm>
              <a:off x="7422310" y="5084542"/>
              <a:ext cx="4705" cy="309655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6" name="Connecteur droit 635">
              <a:extLst>
                <a:ext uri="{FF2B5EF4-FFF2-40B4-BE49-F238E27FC236}">
                  <a16:creationId xmlns:a16="http://schemas.microsoft.com/office/drawing/2014/main" id="{53D9D833-22FB-9B49-81C4-A505A1882E95}"/>
                </a:ext>
              </a:extLst>
            </p:cNvPr>
            <p:cNvCxnSpPr>
              <a:cxnSpLocks/>
              <a:stCxn id="584" idx="4"/>
              <a:endCxn id="606" idx="0"/>
            </p:cNvCxnSpPr>
            <p:nvPr/>
          </p:nvCxnSpPr>
          <p:spPr>
            <a:xfrm>
              <a:off x="7991741" y="5083978"/>
              <a:ext cx="4705" cy="309655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7" name="Connecteur droit 636">
              <a:extLst>
                <a:ext uri="{FF2B5EF4-FFF2-40B4-BE49-F238E27FC236}">
                  <a16:creationId xmlns:a16="http://schemas.microsoft.com/office/drawing/2014/main" id="{643088CD-1563-A941-ABFF-20ECCCDEAEB9}"/>
                </a:ext>
              </a:extLst>
            </p:cNvPr>
            <p:cNvCxnSpPr>
              <a:cxnSpLocks/>
              <a:stCxn id="585" idx="4"/>
              <a:endCxn id="607" idx="0"/>
            </p:cNvCxnSpPr>
            <p:nvPr/>
          </p:nvCxnSpPr>
          <p:spPr>
            <a:xfrm>
              <a:off x="8572218" y="5080937"/>
              <a:ext cx="4705" cy="309655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8" name="Connecteur droit 637">
              <a:extLst>
                <a:ext uri="{FF2B5EF4-FFF2-40B4-BE49-F238E27FC236}">
                  <a16:creationId xmlns:a16="http://schemas.microsoft.com/office/drawing/2014/main" id="{63F6E750-968A-F84D-AE04-876293963EBC}"/>
                </a:ext>
              </a:extLst>
            </p:cNvPr>
            <p:cNvCxnSpPr>
              <a:cxnSpLocks/>
              <a:stCxn id="594" idx="4"/>
              <a:endCxn id="616" idx="0"/>
            </p:cNvCxnSpPr>
            <p:nvPr/>
          </p:nvCxnSpPr>
          <p:spPr>
            <a:xfrm>
              <a:off x="9168747" y="5083978"/>
              <a:ext cx="4705" cy="309655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9" name="Connecteur droit 638">
              <a:extLst>
                <a:ext uri="{FF2B5EF4-FFF2-40B4-BE49-F238E27FC236}">
                  <a16:creationId xmlns:a16="http://schemas.microsoft.com/office/drawing/2014/main" id="{B4A8DF63-8757-1144-8438-91E821EE5438}"/>
                </a:ext>
              </a:extLst>
            </p:cNvPr>
            <p:cNvCxnSpPr>
              <a:cxnSpLocks/>
              <a:stCxn id="596" idx="4"/>
              <a:endCxn id="618" idx="0"/>
            </p:cNvCxnSpPr>
            <p:nvPr/>
          </p:nvCxnSpPr>
          <p:spPr>
            <a:xfrm>
              <a:off x="9758462" y="5081771"/>
              <a:ext cx="4705" cy="309655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0" name="Connecteur droit 639">
              <a:extLst>
                <a:ext uri="{FF2B5EF4-FFF2-40B4-BE49-F238E27FC236}">
                  <a16:creationId xmlns:a16="http://schemas.microsoft.com/office/drawing/2014/main" id="{D9DDFC9D-EB94-5641-B914-BE5613FBF12A}"/>
                </a:ext>
              </a:extLst>
            </p:cNvPr>
            <p:cNvCxnSpPr>
              <a:cxnSpLocks/>
              <a:stCxn id="597" idx="4"/>
              <a:endCxn id="619" idx="0"/>
            </p:cNvCxnSpPr>
            <p:nvPr/>
          </p:nvCxnSpPr>
          <p:spPr>
            <a:xfrm>
              <a:off x="10348267" y="5075951"/>
              <a:ext cx="4705" cy="309655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1" name="Ellipse 640">
              <a:extLst>
                <a:ext uri="{FF2B5EF4-FFF2-40B4-BE49-F238E27FC236}">
                  <a16:creationId xmlns:a16="http://schemas.microsoft.com/office/drawing/2014/main" id="{953A9892-9365-3547-B580-D2BE106CC495}"/>
                </a:ext>
              </a:extLst>
            </p:cNvPr>
            <p:cNvSpPr/>
            <p:nvPr/>
          </p:nvSpPr>
          <p:spPr>
            <a:xfrm>
              <a:off x="5176082" y="5886841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2" name="Ellipse 641">
              <a:extLst>
                <a:ext uri="{FF2B5EF4-FFF2-40B4-BE49-F238E27FC236}">
                  <a16:creationId xmlns:a16="http://schemas.microsoft.com/office/drawing/2014/main" id="{37DE2968-8EBB-8E43-98EA-201CD7E6BE85}"/>
                </a:ext>
              </a:extLst>
            </p:cNvPr>
            <p:cNvSpPr/>
            <p:nvPr/>
          </p:nvSpPr>
          <p:spPr>
            <a:xfrm>
              <a:off x="5722874" y="5887420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3" name="Ellipse 642">
              <a:extLst>
                <a:ext uri="{FF2B5EF4-FFF2-40B4-BE49-F238E27FC236}">
                  <a16:creationId xmlns:a16="http://schemas.microsoft.com/office/drawing/2014/main" id="{71B8C0EE-6A5A-E84B-8561-50226F9267D9}"/>
                </a:ext>
              </a:extLst>
            </p:cNvPr>
            <p:cNvSpPr/>
            <p:nvPr/>
          </p:nvSpPr>
          <p:spPr>
            <a:xfrm>
              <a:off x="6271035" y="5887037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4" name="Ellipse 643">
              <a:extLst>
                <a:ext uri="{FF2B5EF4-FFF2-40B4-BE49-F238E27FC236}">
                  <a16:creationId xmlns:a16="http://schemas.microsoft.com/office/drawing/2014/main" id="{CAD8C2F2-661A-374A-80AF-E5AD75CCA431}"/>
                </a:ext>
              </a:extLst>
            </p:cNvPr>
            <p:cNvSpPr/>
            <p:nvPr/>
          </p:nvSpPr>
          <p:spPr>
            <a:xfrm>
              <a:off x="6783682" y="5887037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5" name="Ellipse 644">
              <a:extLst>
                <a:ext uri="{FF2B5EF4-FFF2-40B4-BE49-F238E27FC236}">
                  <a16:creationId xmlns:a16="http://schemas.microsoft.com/office/drawing/2014/main" id="{AE523ECB-B264-9C46-9DB5-9142B4D654E0}"/>
                </a:ext>
              </a:extLst>
            </p:cNvPr>
            <p:cNvSpPr/>
            <p:nvPr/>
          </p:nvSpPr>
          <p:spPr>
            <a:xfrm>
              <a:off x="7335342" y="5883561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6" name="Ellipse 645">
              <a:extLst>
                <a:ext uri="{FF2B5EF4-FFF2-40B4-BE49-F238E27FC236}">
                  <a16:creationId xmlns:a16="http://schemas.microsoft.com/office/drawing/2014/main" id="{72B094B1-3089-FB43-9314-316A6C6E012A}"/>
                </a:ext>
              </a:extLst>
            </p:cNvPr>
            <p:cNvSpPr/>
            <p:nvPr/>
          </p:nvSpPr>
          <p:spPr>
            <a:xfrm>
              <a:off x="7904773" y="5882997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7" name="Ellipse 646">
              <a:extLst>
                <a:ext uri="{FF2B5EF4-FFF2-40B4-BE49-F238E27FC236}">
                  <a16:creationId xmlns:a16="http://schemas.microsoft.com/office/drawing/2014/main" id="{757DB58B-5136-7C41-BB00-B3525AD2DC1F}"/>
                </a:ext>
              </a:extLst>
            </p:cNvPr>
            <p:cNvSpPr/>
            <p:nvPr/>
          </p:nvSpPr>
          <p:spPr>
            <a:xfrm>
              <a:off x="8485250" y="5879956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48" name="Connecteur droit 647">
              <a:extLst>
                <a:ext uri="{FF2B5EF4-FFF2-40B4-BE49-F238E27FC236}">
                  <a16:creationId xmlns:a16="http://schemas.microsoft.com/office/drawing/2014/main" id="{57102F84-B84D-C24F-872D-6D66122AF60F}"/>
                </a:ext>
              </a:extLst>
            </p:cNvPr>
            <p:cNvCxnSpPr>
              <a:cxnSpLocks/>
              <a:stCxn id="641" idx="6"/>
              <a:endCxn id="642" idx="2"/>
            </p:cNvCxnSpPr>
            <p:nvPr/>
          </p:nvCxnSpPr>
          <p:spPr>
            <a:xfrm>
              <a:off x="5359426" y="5976193"/>
              <a:ext cx="363448" cy="58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9" name="Connecteur droit 648">
              <a:extLst>
                <a:ext uri="{FF2B5EF4-FFF2-40B4-BE49-F238E27FC236}">
                  <a16:creationId xmlns:a16="http://schemas.microsoft.com/office/drawing/2014/main" id="{5A68A0A1-A025-7144-9BDA-B76798F08A1A}"/>
                </a:ext>
              </a:extLst>
            </p:cNvPr>
            <p:cNvCxnSpPr>
              <a:cxnSpLocks/>
              <a:stCxn id="646" idx="6"/>
              <a:endCxn id="647" idx="2"/>
            </p:cNvCxnSpPr>
            <p:nvPr/>
          </p:nvCxnSpPr>
          <p:spPr>
            <a:xfrm flipV="1">
              <a:off x="8088116" y="5969308"/>
              <a:ext cx="397134" cy="3041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0" name="Connecteur droit 649">
              <a:extLst>
                <a:ext uri="{FF2B5EF4-FFF2-40B4-BE49-F238E27FC236}">
                  <a16:creationId xmlns:a16="http://schemas.microsoft.com/office/drawing/2014/main" id="{AD15E430-1779-1449-AB85-4FA03814846F}"/>
                </a:ext>
              </a:extLst>
            </p:cNvPr>
            <p:cNvCxnSpPr>
              <a:cxnSpLocks/>
              <a:stCxn id="645" idx="6"/>
              <a:endCxn id="646" idx="2"/>
            </p:cNvCxnSpPr>
            <p:nvPr/>
          </p:nvCxnSpPr>
          <p:spPr>
            <a:xfrm flipV="1">
              <a:off x="7518687" y="5972350"/>
              <a:ext cx="386085" cy="564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1" name="Connecteur droit 650">
              <a:extLst>
                <a:ext uri="{FF2B5EF4-FFF2-40B4-BE49-F238E27FC236}">
                  <a16:creationId xmlns:a16="http://schemas.microsoft.com/office/drawing/2014/main" id="{F819026A-EA30-1E46-9EA2-947C0A42F674}"/>
                </a:ext>
              </a:extLst>
            </p:cNvPr>
            <p:cNvCxnSpPr>
              <a:cxnSpLocks/>
              <a:stCxn id="644" idx="6"/>
              <a:endCxn id="645" idx="2"/>
            </p:cNvCxnSpPr>
            <p:nvPr/>
          </p:nvCxnSpPr>
          <p:spPr>
            <a:xfrm flipV="1">
              <a:off x="6967028" y="5972913"/>
              <a:ext cx="368315" cy="3475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2" name="Connecteur droit 651">
              <a:extLst>
                <a:ext uri="{FF2B5EF4-FFF2-40B4-BE49-F238E27FC236}">
                  <a16:creationId xmlns:a16="http://schemas.microsoft.com/office/drawing/2014/main" id="{0065D0B9-71BD-1C4F-91F1-434A7CDA78DA}"/>
                </a:ext>
              </a:extLst>
            </p:cNvPr>
            <p:cNvCxnSpPr>
              <a:cxnSpLocks/>
              <a:stCxn id="643" idx="6"/>
              <a:endCxn id="644" idx="2"/>
            </p:cNvCxnSpPr>
            <p:nvPr/>
          </p:nvCxnSpPr>
          <p:spPr>
            <a:xfrm>
              <a:off x="6454378" y="5976389"/>
              <a:ext cx="329304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3" name="Connecteur droit 652">
              <a:extLst>
                <a:ext uri="{FF2B5EF4-FFF2-40B4-BE49-F238E27FC236}">
                  <a16:creationId xmlns:a16="http://schemas.microsoft.com/office/drawing/2014/main" id="{759F8E91-7FB2-5040-AA66-B1D1ACD7F5F9}"/>
                </a:ext>
              </a:extLst>
            </p:cNvPr>
            <p:cNvCxnSpPr>
              <a:cxnSpLocks/>
              <a:stCxn id="642" idx="6"/>
              <a:endCxn id="643" idx="2"/>
            </p:cNvCxnSpPr>
            <p:nvPr/>
          </p:nvCxnSpPr>
          <p:spPr>
            <a:xfrm flipV="1">
              <a:off x="5906220" y="5976389"/>
              <a:ext cx="364815" cy="384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4" name="Connecteur droit 653">
              <a:extLst>
                <a:ext uri="{FF2B5EF4-FFF2-40B4-BE49-F238E27FC236}">
                  <a16:creationId xmlns:a16="http://schemas.microsoft.com/office/drawing/2014/main" id="{793C91B9-0B22-EB4F-AAD0-787828619539}"/>
                </a:ext>
              </a:extLst>
            </p:cNvPr>
            <p:cNvCxnSpPr/>
            <p:nvPr/>
          </p:nvCxnSpPr>
          <p:spPr>
            <a:xfrm>
              <a:off x="4817339" y="5975613"/>
              <a:ext cx="363448" cy="58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5" name="Connecteur droit 654">
              <a:extLst>
                <a:ext uri="{FF2B5EF4-FFF2-40B4-BE49-F238E27FC236}">
                  <a16:creationId xmlns:a16="http://schemas.microsoft.com/office/drawing/2014/main" id="{987888E3-C170-6044-986D-73122B39D743}"/>
                </a:ext>
              </a:extLst>
            </p:cNvPr>
            <p:cNvCxnSpPr/>
            <p:nvPr/>
          </p:nvCxnSpPr>
          <p:spPr>
            <a:xfrm>
              <a:off x="10459855" y="5963162"/>
              <a:ext cx="363448" cy="58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6" name="Ellipse 655">
              <a:extLst>
                <a:ext uri="{FF2B5EF4-FFF2-40B4-BE49-F238E27FC236}">
                  <a16:creationId xmlns:a16="http://schemas.microsoft.com/office/drawing/2014/main" id="{BEE33C82-7726-CC46-95B2-BB0B4F19D01F}"/>
                </a:ext>
              </a:extLst>
            </p:cNvPr>
            <p:cNvSpPr/>
            <p:nvPr/>
          </p:nvSpPr>
          <p:spPr>
            <a:xfrm>
              <a:off x="9081779" y="5882997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57" name="Connecteur droit 656">
              <a:extLst>
                <a:ext uri="{FF2B5EF4-FFF2-40B4-BE49-F238E27FC236}">
                  <a16:creationId xmlns:a16="http://schemas.microsoft.com/office/drawing/2014/main" id="{7296BCB4-E358-5A4A-822F-27ED76B29042}"/>
                </a:ext>
              </a:extLst>
            </p:cNvPr>
            <p:cNvCxnSpPr>
              <a:cxnSpLocks/>
              <a:stCxn id="647" idx="6"/>
              <a:endCxn id="656" idx="2"/>
            </p:cNvCxnSpPr>
            <p:nvPr/>
          </p:nvCxnSpPr>
          <p:spPr>
            <a:xfrm>
              <a:off x="8668595" y="5969308"/>
              <a:ext cx="413184" cy="3041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8" name="Ellipse 657">
              <a:extLst>
                <a:ext uri="{FF2B5EF4-FFF2-40B4-BE49-F238E27FC236}">
                  <a16:creationId xmlns:a16="http://schemas.microsoft.com/office/drawing/2014/main" id="{D67580E6-C937-4F44-9A43-0B2D5A646A70}"/>
                </a:ext>
              </a:extLst>
            </p:cNvPr>
            <p:cNvSpPr/>
            <p:nvPr/>
          </p:nvSpPr>
          <p:spPr>
            <a:xfrm>
              <a:off x="9671494" y="5880790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9" name="Ellipse 658">
              <a:extLst>
                <a:ext uri="{FF2B5EF4-FFF2-40B4-BE49-F238E27FC236}">
                  <a16:creationId xmlns:a16="http://schemas.microsoft.com/office/drawing/2014/main" id="{8B231EB0-3343-494F-9E11-5DEDFEB9EEC7}"/>
                </a:ext>
              </a:extLst>
            </p:cNvPr>
            <p:cNvSpPr/>
            <p:nvPr/>
          </p:nvSpPr>
          <p:spPr>
            <a:xfrm>
              <a:off x="10261299" y="5874970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60" name="Connecteur droit 659">
              <a:extLst>
                <a:ext uri="{FF2B5EF4-FFF2-40B4-BE49-F238E27FC236}">
                  <a16:creationId xmlns:a16="http://schemas.microsoft.com/office/drawing/2014/main" id="{9A715646-9BDB-1B49-B0DE-1195220981CD}"/>
                </a:ext>
              </a:extLst>
            </p:cNvPr>
            <p:cNvCxnSpPr>
              <a:cxnSpLocks/>
              <a:stCxn id="658" idx="6"/>
              <a:endCxn id="659" idx="2"/>
            </p:cNvCxnSpPr>
            <p:nvPr/>
          </p:nvCxnSpPr>
          <p:spPr>
            <a:xfrm flipV="1">
              <a:off x="9854839" y="5964323"/>
              <a:ext cx="406460" cy="582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1" name="Connecteur droit 660">
              <a:extLst>
                <a:ext uri="{FF2B5EF4-FFF2-40B4-BE49-F238E27FC236}">
                  <a16:creationId xmlns:a16="http://schemas.microsoft.com/office/drawing/2014/main" id="{848C3CBD-BCBB-7C42-A480-037565A12805}"/>
                </a:ext>
              </a:extLst>
            </p:cNvPr>
            <p:cNvCxnSpPr>
              <a:cxnSpLocks/>
              <a:stCxn id="656" idx="6"/>
              <a:endCxn id="658" idx="2"/>
            </p:cNvCxnSpPr>
            <p:nvPr/>
          </p:nvCxnSpPr>
          <p:spPr>
            <a:xfrm flipV="1">
              <a:off x="9265124" y="5970144"/>
              <a:ext cx="406370" cy="2206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2" name="Connecteur droit 661">
              <a:extLst>
                <a:ext uri="{FF2B5EF4-FFF2-40B4-BE49-F238E27FC236}">
                  <a16:creationId xmlns:a16="http://schemas.microsoft.com/office/drawing/2014/main" id="{011E82F6-7B2C-B641-B124-50BBE538B7F3}"/>
                </a:ext>
              </a:extLst>
            </p:cNvPr>
            <p:cNvCxnSpPr>
              <a:cxnSpLocks/>
              <a:stCxn id="601" idx="4"/>
              <a:endCxn id="641" idx="0"/>
            </p:cNvCxnSpPr>
            <p:nvPr/>
          </p:nvCxnSpPr>
          <p:spPr>
            <a:xfrm>
              <a:off x="5267755" y="5576182"/>
              <a:ext cx="0" cy="310659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3" name="Connecteur droit 662">
              <a:extLst>
                <a:ext uri="{FF2B5EF4-FFF2-40B4-BE49-F238E27FC236}">
                  <a16:creationId xmlns:a16="http://schemas.microsoft.com/office/drawing/2014/main" id="{12F54788-A9D7-6542-B941-84C95579305A}"/>
                </a:ext>
              </a:extLst>
            </p:cNvPr>
            <p:cNvCxnSpPr>
              <a:cxnSpLocks/>
              <a:stCxn id="602" idx="4"/>
              <a:endCxn id="642" idx="0"/>
            </p:cNvCxnSpPr>
            <p:nvPr/>
          </p:nvCxnSpPr>
          <p:spPr>
            <a:xfrm>
              <a:off x="5814547" y="5576761"/>
              <a:ext cx="0" cy="310659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4" name="Connecteur droit 663">
              <a:extLst>
                <a:ext uri="{FF2B5EF4-FFF2-40B4-BE49-F238E27FC236}">
                  <a16:creationId xmlns:a16="http://schemas.microsoft.com/office/drawing/2014/main" id="{984F19F0-D333-7D4B-8B5C-F2664DC50E51}"/>
                </a:ext>
              </a:extLst>
            </p:cNvPr>
            <p:cNvCxnSpPr>
              <a:cxnSpLocks/>
              <a:stCxn id="603" idx="4"/>
              <a:endCxn id="643" idx="0"/>
            </p:cNvCxnSpPr>
            <p:nvPr/>
          </p:nvCxnSpPr>
          <p:spPr>
            <a:xfrm>
              <a:off x="6362708" y="5576378"/>
              <a:ext cx="0" cy="310659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5" name="Connecteur droit 664">
              <a:extLst>
                <a:ext uri="{FF2B5EF4-FFF2-40B4-BE49-F238E27FC236}">
                  <a16:creationId xmlns:a16="http://schemas.microsoft.com/office/drawing/2014/main" id="{F17FDEE0-B59C-9049-B41A-9AD89DB16284}"/>
                </a:ext>
              </a:extLst>
            </p:cNvPr>
            <p:cNvCxnSpPr>
              <a:cxnSpLocks/>
              <a:stCxn id="604" idx="4"/>
              <a:endCxn id="644" idx="0"/>
            </p:cNvCxnSpPr>
            <p:nvPr/>
          </p:nvCxnSpPr>
          <p:spPr>
            <a:xfrm>
              <a:off x="6875355" y="5576378"/>
              <a:ext cx="0" cy="310659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6" name="Connecteur droit 665">
              <a:extLst>
                <a:ext uri="{FF2B5EF4-FFF2-40B4-BE49-F238E27FC236}">
                  <a16:creationId xmlns:a16="http://schemas.microsoft.com/office/drawing/2014/main" id="{8F1F9394-811E-6B4F-B5A7-C0170CC8F53A}"/>
                </a:ext>
              </a:extLst>
            </p:cNvPr>
            <p:cNvCxnSpPr>
              <a:cxnSpLocks/>
              <a:stCxn id="605" idx="4"/>
              <a:endCxn id="645" idx="0"/>
            </p:cNvCxnSpPr>
            <p:nvPr/>
          </p:nvCxnSpPr>
          <p:spPr>
            <a:xfrm>
              <a:off x="7427015" y="5572902"/>
              <a:ext cx="0" cy="310659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7" name="Connecteur droit 666">
              <a:extLst>
                <a:ext uri="{FF2B5EF4-FFF2-40B4-BE49-F238E27FC236}">
                  <a16:creationId xmlns:a16="http://schemas.microsoft.com/office/drawing/2014/main" id="{2DF5A474-EDDF-994A-B043-BD85DFE87530}"/>
                </a:ext>
              </a:extLst>
            </p:cNvPr>
            <p:cNvCxnSpPr>
              <a:cxnSpLocks/>
              <a:stCxn id="606" idx="4"/>
              <a:endCxn id="646" idx="0"/>
            </p:cNvCxnSpPr>
            <p:nvPr/>
          </p:nvCxnSpPr>
          <p:spPr>
            <a:xfrm>
              <a:off x="7996446" y="5572338"/>
              <a:ext cx="0" cy="310659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8" name="Connecteur droit 667">
              <a:extLst>
                <a:ext uri="{FF2B5EF4-FFF2-40B4-BE49-F238E27FC236}">
                  <a16:creationId xmlns:a16="http://schemas.microsoft.com/office/drawing/2014/main" id="{ADE532E4-463D-B640-AA51-55438C970B76}"/>
                </a:ext>
              </a:extLst>
            </p:cNvPr>
            <p:cNvCxnSpPr>
              <a:cxnSpLocks/>
              <a:stCxn id="607" idx="4"/>
              <a:endCxn id="647" idx="0"/>
            </p:cNvCxnSpPr>
            <p:nvPr/>
          </p:nvCxnSpPr>
          <p:spPr>
            <a:xfrm>
              <a:off x="8576923" y="5569297"/>
              <a:ext cx="0" cy="310659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9" name="Connecteur droit 668">
              <a:extLst>
                <a:ext uri="{FF2B5EF4-FFF2-40B4-BE49-F238E27FC236}">
                  <a16:creationId xmlns:a16="http://schemas.microsoft.com/office/drawing/2014/main" id="{D9F34E3D-673F-DF4C-B641-9D0CF3319550}"/>
                </a:ext>
              </a:extLst>
            </p:cNvPr>
            <p:cNvCxnSpPr>
              <a:cxnSpLocks/>
              <a:stCxn id="616" idx="4"/>
              <a:endCxn id="656" idx="0"/>
            </p:cNvCxnSpPr>
            <p:nvPr/>
          </p:nvCxnSpPr>
          <p:spPr>
            <a:xfrm>
              <a:off x="9173452" y="5572338"/>
              <a:ext cx="0" cy="310659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0" name="Connecteur droit 669">
              <a:extLst>
                <a:ext uri="{FF2B5EF4-FFF2-40B4-BE49-F238E27FC236}">
                  <a16:creationId xmlns:a16="http://schemas.microsoft.com/office/drawing/2014/main" id="{09E6A891-A76D-A249-8F80-5E1DB1D0079F}"/>
                </a:ext>
              </a:extLst>
            </p:cNvPr>
            <p:cNvCxnSpPr>
              <a:cxnSpLocks/>
              <a:stCxn id="618" idx="4"/>
              <a:endCxn id="658" idx="0"/>
            </p:cNvCxnSpPr>
            <p:nvPr/>
          </p:nvCxnSpPr>
          <p:spPr>
            <a:xfrm>
              <a:off x="9763167" y="5570131"/>
              <a:ext cx="0" cy="310659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1" name="Connecteur droit 670">
              <a:extLst>
                <a:ext uri="{FF2B5EF4-FFF2-40B4-BE49-F238E27FC236}">
                  <a16:creationId xmlns:a16="http://schemas.microsoft.com/office/drawing/2014/main" id="{54DCF616-A95C-D441-9AFE-DF988443E683}"/>
                </a:ext>
              </a:extLst>
            </p:cNvPr>
            <p:cNvCxnSpPr>
              <a:cxnSpLocks/>
              <a:stCxn id="619" idx="4"/>
              <a:endCxn id="659" idx="0"/>
            </p:cNvCxnSpPr>
            <p:nvPr/>
          </p:nvCxnSpPr>
          <p:spPr>
            <a:xfrm>
              <a:off x="10352972" y="5564311"/>
              <a:ext cx="0" cy="310659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E3018860-1F07-F441-A7DB-970EBA0ABF68}"/>
              </a:ext>
            </a:extLst>
          </p:cNvPr>
          <p:cNvGrpSpPr/>
          <p:nvPr/>
        </p:nvGrpSpPr>
        <p:grpSpPr>
          <a:xfrm>
            <a:off x="6940177" y="3048000"/>
            <a:ext cx="997875" cy="2375844"/>
            <a:chOff x="6940177" y="3048000"/>
            <a:chExt cx="997875" cy="2375844"/>
          </a:xfrm>
        </p:grpSpPr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0B57EA33-C5ED-754A-91D8-6C0F42106EC0}"/>
                </a:ext>
              </a:extLst>
            </p:cNvPr>
            <p:cNvCxnSpPr>
              <a:cxnSpLocks/>
              <a:endCxn id="604" idx="7"/>
            </p:cNvCxnSpPr>
            <p:nvPr/>
          </p:nvCxnSpPr>
          <p:spPr>
            <a:xfrm flipH="1">
              <a:off x="6940177" y="3048000"/>
              <a:ext cx="997875" cy="2375844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Pentagone 9">
              <a:extLst>
                <a:ext uri="{FF2B5EF4-FFF2-40B4-BE49-F238E27FC236}">
                  <a16:creationId xmlns:a16="http://schemas.microsoft.com/office/drawing/2014/main" id="{3163C8CB-736F-BF4C-A6AF-68304E18218A}"/>
                </a:ext>
              </a:extLst>
            </p:cNvPr>
            <p:cNvSpPr/>
            <p:nvPr/>
          </p:nvSpPr>
          <p:spPr>
            <a:xfrm>
              <a:off x="7328452" y="4081670"/>
              <a:ext cx="251791" cy="212034"/>
            </a:xfrm>
            <a:prstGeom prst="pent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3475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Corde 672">
            <a:extLst>
              <a:ext uri="{FF2B5EF4-FFF2-40B4-BE49-F238E27FC236}">
                <a16:creationId xmlns:a16="http://schemas.microsoft.com/office/drawing/2014/main" id="{3FF63F5A-FA21-FC4B-924B-4A7091B223C9}"/>
              </a:ext>
            </a:extLst>
          </p:cNvPr>
          <p:cNvSpPr/>
          <p:nvPr/>
        </p:nvSpPr>
        <p:spPr>
          <a:xfrm rot="6651911">
            <a:off x="5921518" y="3271915"/>
            <a:ext cx="3588652" cy="4744792"/>
          </a:xfrm>
          <a:prstGeom prst="chord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2" name="Ellipse 671">
            <a:extLst>
              <a:ext uri="{FF2B5EF4-FFF2-40B4-BE49-F238E27FC236}">
                <a16:creationId xmlns:a16="http://schemas.microsoft.com/office/drawing/2014/main" id="{BE1F1A87-5F4A-2148-9D85-816A89CF618B}"/>
              </a:ext>
            </a:extLst>
          </p:cNvPr>
          <p:cNvSpPr>
            <a:spLocks/>
          </p:cNvSpPr>
          <p:nvPr/>
        </p:nvSpPr>
        <p:spPr>
          <a:xfrm>
            <a:off x="5261808" y="365124"/>
            <a:ext cx="5497310" cy="541003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>
                    <a:lumMod val="85000"/>
                  </a:schemeClr>
                </a:solidFill>
              </a:ln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BBE55A1-8D45-E34C-9480-060573DAA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Optimality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FCE953F-2156-4742-B8F0-9E91C0484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828926" cy="4351338"/>
          </a:xfrm>
        </p:spPr>
        <p:txBody>
          <a:bodyPr/>
          <a:lstStyle/>
          <a:p>
            <a:r>
              <a:rPr lang="fr-FR" dirty="0"/>
              <a:t>2 robots </a:t>
            </a:r>
          </a:p>
          <a:p>
            <a:r>
              <a:rPr lang="fr-FR" dirty="0"/>
              <a:t>1 </a:t>
            </a:r>
            <a:r>
              <a:rPr lang="fr-FR" dirty="0" err="1"/>
              <a:t>color</a:t>
            </a:r>
            <a:endParaRPr lang="fr-FR" dirty="0"/>
          </a:p>
          <a:p>
            <a:r>
              <a:rPr lang="fr-FR" dirty="0" err="1"/>
              <a:t>Visibility</a:t>
            </a:r>
            <a:r>
              <a:rPr lang="fr-FR" dirty="0"/>
              <a:t> range: </a:t>
            </a:r>
            <a:r>
              <a:rPr lang="fr-FR" dirty="0" err="1"/>
              <a:t>finite</a:t>
            </a:r>
            <a:endParaRPr lang="fr-FR" dirty="0"/>
          </a:p>
          <a:p>
            <a:pPr algn="ctr"/>
            <a:endParaRPr lang="fr-FR" dirty="0"/>
          </a:p>
          <a:p>
            <a:pPr marL="0" indent="0" algn="ctr">
              <a:buNone/>
            </a:pPr>
            <a:r>
              <a:rPr lang="fr-FR" sz="2000" dirty="0" err="1"/>
              <a:t>They</a:t>
            </a:r>
            <a:r>
              <a:rPr lang="fr-FR" sz="2000" dirty="0"/>
              <a:t> </a:t>
            </a:r>
            <a:r>
              <a:rPr lang="fr-FR" sz="2000" dirty="0" err="1"/>
              <a:t>eventually</a:t>
            </a:r>
            <a:r>
              <a:rPr lang="fr-FR" sz="2000" dirty="0"/>
              <a:t> move in opposite directions (to </a:t>
            </a:r>
            <a:r>
              <a:rPr lang="fr-FR" sz="2000" dirty="0" err="1"/>
              <a:t>visit</a:t>
            </a:r>
            <a:r>
              <a:rPr lang="fr-FR" sz="2000" dirty="0"/>
              <a:t> new </a:t>
            </a:r>
            <a:r>
              <a:rPr lang="fr-FR" sz="2000" dirty="0" err="1"/>
              <a:t>nodes</a:t>
            </a:r>
            <a:r>
              <a:rPr lang="fr-FR" sz="2000" dirty="0"/>
              <a:t>)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C7053A3-5C8A-9542-BE06-09B193B4D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GRASTA'2022, Porquerolles</a:t>
            </a:r>
          </a:p>
        </p:txBody>
      </p:sp>
      <p:grpSp>
        <p:nvGrpSpPr>
          <p:cNvPr id="318" name="Groupe 317">
            <a:extLst>
              <a:ext uri="{FF2B5EF4-FFF2-40B4-BE49-F238E27FC236}">
                <a16:creationId xmlns:a16="http://schemas.microsoft.com/office/drawing/2014/main" id="{E0DAB922-0139-5747-800E-FB714C38392F}"/>
              </a:ext>
            </a:extLst>
          </p:cNvPr>
          <p:cNvGrpSpPr/>
          <p:nvPr/>
        </p:nvGrpSpPr>
        <p:grpSpPr>
          <a:xfrm>
            <a:off x="4812634" y="252910"/>
            <a:ext cx="6015787" cy="6236867"/>
            <a:chOff x="4812634" y="252910"/>
            <a:chExt cx="6015787" cy="6236867"/>
          </a:xfrm>
          <a:solidFill>
            <a:schemeClr val="bg1"/>
          </a:solidFill>
        </p:grpSpPr>
        <p:sp>
          <p:nvSpPr>
            <p:cNvPr id="319" name="Ellipse 318">
              <a:extLst>
                <a:ext uri="{FF2B5EF4-FFF2-40B4-BE49-F238E27FC236}">
                  <a16:creationId xmlns:a16="http://schemas.microsoft.com/office/drawing/2014/main" id="{6B9DA39F-5544-EC49-B146-0889BC68B732}"/>
                </a:ext>
              </a:extLst>
            </p:cNvPr>
            <p:cNvSpPr/>
            <p:nvPr/>
          </p:nvSpPr>
          <p:spPr>
            <a:xfrm>
              <a:off x="5188255" y="1760491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Ellipse 319">
              <a:extLst>
                <a:ext uri="{FF2B5EF4-FFF2-40B4-BE49-F238E27FC236}">
                  <a16:creationId xmlns:a16="http://schemas.microsoft.com/office/drawing/2014/main" id="{91EFB653-B47C-CF48-AE64-FFDD56792D27}"/>
                </a:ext>
              </a:extLst>
            </p:cNvPr>
            <p:cNvSpPr/>
            <p:nvPr/>
          </p:nvSpPr>
          <p:spPr>
            <a:xfrm>
              <a:off x="5735048" y="1761072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Ellipse 320">
              <a:extLst>
                <a:ext uri="{FF2B5EF4-FFF2-40B4-BE49-F238E27FC236}">
                  <a16:creationId xmlns:a16="http://schemas.microsoft.com/office/drawing/2014/main" id="{83EED9E1-ABA5-2048-BDD4-B4047B409E00}"/>
                </a:ext>
              </a:extLst>
            </p:cNvPr>
            <p:cNvSpPr/>
            <p:nvPr/>
          </p:nvSpPr>
          <p:spPr>
            <a:xfrm>
              <a:off x="6283207" y="1760688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Ellipse 323">
              <a:extLst>
                <a:ext uri="{FF2B5EF4-FFF2-40B4-BE49-F238E27FC236}">
                  <a16:creationId xmlns:a16="http://schemas.microsoft.com/office/drawing/2014/main" id="{4000082B-22D4-6646-86AE-EED1A225A8C6}"/>
                </a:ext>
              </a:extLst>
            </p:cNvPr>
            <p:cNvSpPr/>
            <p:nvPr/>
          </p:nvSpPr>
          <p:spPr>
            <a:xfrm>
              <a:off x="6795855" y="1760688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325" name="Ellipse 324">
              <a:extLst>
                <a:ext uri="{FF2B5EF4-FFF2-40B4-BE49-F238E27FC236}">
                  <a16:creationId xmlns:a16="http://schemas.microsoft.com/office/drawing/2014/main" id="{4C6DC118-117E-3F47-A92C-8DACB67F9A1D}"/>
                </a:ext>
              </a:extLst>
            </p:cNvPr>
            <p:cNvSpPr/>
            <p:nvPr/>
          </p:nvSpPr>
          <p:spPr>
            <a:xfrm>
              <a:off x="7347516" y="1757212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Ellipse 325">
              <a:extLst>
                <a:ext uri="{FF2B5EF4-FFF2-40B4-BE49-F238E27FC236}">
                  <a16:creationId xmlns:a16="http://schemas.microsoft.com/office/drawing/2014/main" id="{BAE78D04-AB74-CA49-BBFE-9035A45BDFCC}"/>
                </a:ext>
              </a:extLst>
            </p:cNvPr>
            <p:cNvSpPr/>
            <p:nvPr/>
          </p:nvSpPr>
          <p:spPr>
            <a:xfrm>
              <a:off x="7916945" y="1756648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Ellipse 326">
              <a:extLst>
                <a:ext uri="{FF2B5EF4-FFF2-40B4-BE49-F238E27FC236}">
                  <a16:creationId xmlns:a16="http://schemas.microsoft.com/office/drawing/2014/main" id="{7EEE72F7-9D43-304C-9BB6-E30CCDCCAD94}"/>
                </a:ext>
              </a:extLst>
            </p:cNvPr>
            <p:cNvSpPr/>
            <p:nvPr/>
          </p:nvSpPr>
          <p:spPr>
            <a:xfrm>
              <a:off x="8497423" y="1753607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Ellipse 327">
              <a:extLst>
                <a:ext uri="{FF2B5EF4-FFF2-40B4-BE49-F238E27FC236}">
                  <a16:creationId xmlns:a16="http://schemas.microsoft.com/office/drawing/2014/main" id="{B21E2154-AA23-0046-B63C-E26248F766A8}"/>
                </a:ext>
              </a:extLst>
            </p:cNvPr>
            <p:cNvSpPr/>
            <p:nvPr/>
          </p:nvSpPr>
          <p:spPr>
            <a:xfrm>
              <a:off x="5185902" y="2335555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Ellipse 328">
              <a:extLst>
                <a:ext uri="{FF2B5EF4-FFF2-40B4-BE49-F238E27FC236}">
                  <a16:creationId xmlns:a16="http://schemas.microsoft.com/office/drawing/2014/main" id="{36610BA7-5D27-0E48-914D-C2E4BC7C59A9}"/>
                </a:ext>
              </a:extLst>
            </p:cNvPr>
            <p:cNvSpPr/>
            <p:nvPr/>
          </p:nvSpPr>
          <p:spPr>
            <a:xfrm>
              <a:off x="5732697" y="2336134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Ellipse 329">
              <a:extLst>
                <a:ext uri="{FF2B5EF4-FFF2-40B4-BE49-F238E27FC236}">
                  <a16:creationId xmlns:a16="http://schemas.microsoft.com/office/drawing/2014/main" id="{726823A3-2D35-BA42-B974-2AA627393187}"/>
                </a:ext>
              </a:extLst>
            </p:cNvPr>
            <p:cNvSpPr/>
            <p:nvPr/>
          </p:nvSpPr>
          <p:spPr>
            <a:xfrm>
              <a:off x="6280854" y="2335751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Ellipse 330">
              <a:extLst>
                <a:ext uri="{FF2B5EF4-FFF2-40B4-BE49-F238E27FC236}">
                  <a16:creationId xmlns:a16="http://schemas.microsoft.com/office/drawing/2014/main" id="{19704D8F-50B8-D242-AB96-077877F40FD2}"/>
                </a:ext>
              </a:extLst>
            </p:cNvPr>
            <p:cNvSpPr/>
            <p:nvPr/>
          </p:nvSpPr>
          <p:spPr>
            <a:xfrm>
              <a:off x="6793504" y="2335751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332" name="Ellipse 331">
              <a:extLst>
                <a:ext uri="{FF2B5EF4-FFF2-40B4-BE49-F238E27FC236}">
                  <a16:creationId xmlns:a16="http://schemas.microsoft.com/office/drawing/2014/main" id="{3DF8F6AF-49FC-794A-A03F-4EE9F9E2A297}"/>
                </a:ext>
              </a:extLst>
            </p:cNvPr>
            <p:cNvSpPr/>
            <p:nvPr/>
          </p:nvSpPr>
          <p:spPr>
            <a:xfrm>
              <a:off x="7345164" y="2332274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Ellipse 332">
              <a:extLst>
                <a:ext uri="{FF2B5EF4-FFF2-40B4-BE49-F238E27FC236}">
                  <a16:creationId xmlns:a16="http://schemas.microsoft.com/office/drawing/2014/main" id="{4C5FC9DE-C4DC-0A44-BE94-2B8D02CCADC8}"/>
                </a:ext>
              </a:extLst>
            </p:cNvPr>
            <p:cNvSpPr/>
            <p:nvPr/>
          </p:nvSpPr>
          <p:spPr>
            <a:xfrm>
              <a:off x="7914593" y="2331711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92D050"/>
                </a:solidFill>
                <a:highlight>
                  <a:srgbClr val="00FF00"/>
                </a:highlight>
              </a:endParaRPr>
            </a:p>
          </p:txBody>
        </p:sp>
        <p:sp>
          <p:nvSpPr>
            <p:cNvPr id="334" name="Ellipse 333">
              <a:extLst>
                <a:ext uri="{FF2B5EF4-FFF2-40B4-BE49-F238E27FC236}">
                  <a16:creationId xmlns:a16="http://schemas.microsoft.com/office/drawing/2014/main" id="{133EC6AB-D0FC-9D41-9D09-E8C81528EAE8}"/>
                </a:ext>
              </a:extLst>
            </p:cNvPr>
            <p:cNvSpPr/>
            <p:nvPr/>
          </p:nvSpPr>
          <p:spPr>
            <a:xfrm>
              <a:off x="8495070" y="2328669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Ellipse 334">
              <a:extLst>
                <a:ext uri="{FF2B5EF4-FFF2-40B4-BE49-F238E27FC236}">
                  <a16:creationId xmlns:a16="http://schemas.microsoft.com/office/drawing/2014/main" id="{7985FDE3-1CC8-954C-AD66-F73D28F549E4}"/>
                </a:ext>
              </a:extLst>
            </p:cNvPr>
            <p:cNvSpPr/>
            <p:nvPr/>
          </p:nvSpPr>
          <p:spPr>
            <a:xfrm>
              <a:off x="5183552" y="2876254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Ellipse 335">
              <a:extLst>
                <a:ext uri="{FF2B5EF4-FFF2-40B4-BE49-F238E27FC236}">
                  <a16:creationId xmlns:a16="http://schemas.microsoft.com/office/drawing/2014/main" id="{6097B4D7-693D-E647-90C1-29F4A37CA166}"/>
                </a:ext>
              </a:extLst>
            </p:cNvPr>
            <p:cNvSpPr/>
            <p:nvPr/>
          </p:nvSpPr>
          <p:spPr>
            <a:xfrm>
              <a:off x="5730345" y="2876833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337" name="Ellipse 336">
              <a:extLst>
                <a:ext uri="{FF2B5EF4-FFF2-40B4-BE49-F238E27FC236}">
                  <a16:creationId xmlns:a16="http://schemas.microsoft.com/office/drawing/2014/main" id="{30DEBC24-6D67-DD45-8EA7-AEACCA0C2553}"/>
                </a:ext>
              </a:extLst>
            </p:cNvPr>
            <p:cNvSpPr/>
            <p:nvPr/>
          </p:nvSpPr>
          <p:spPr>
            <a:xfrm>
              <a:off x="6278505" y="2876449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Ellipse 337">
              <a:extLst>
                <a:ext uri="{FF2B5EF4-FFF2-40B4-BE49-F238E27FC236}">
                  <a16:creationId xmlns:a16="http://schemas.microsoft.com/office/drawing/2014/main" id="{E3CCCAAC-A8DA-FB48-AA89-9A6B99775966}"/>
                </a:ext>
              </a:extLst>
            </p:cNvPr>
            <p:cNvSpPr/>
            <p:nvPr/>
          </p:nvSpPr>
          <p:spPr>
            <a:xfrm>
              <a:off x="6791152" y="2876449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Ellipse 338">
              <a:extLst>
                <a:ext uri="{FF2B5EF4-FFF2-40B4-BE49-F238E27FC236}">
                  <a16:creationId xmlns:a16="http://schemas.microsoft.com/office/drawing/2014/main" id="{D7284679-2BCB-D24F-B4B3-E8238A80CBED}"/>
                </a:ext>
              </a:extLst>
            </p:cNvPr>
            <p:cNvSpPr/>
            <p:nvPr/>
          </p:nvSpPr>
          <p:spPr>
            <a:xfrm>
              <a:off x="7342812" y="2872974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340" name="Ellipse 339">
              <a:extLst>
                <a:ext uri="{FF2B5EF4-FFF2-40B4-BE49-F238E27FC236}">
                  <a16:creationId xmlns:a16="http://schemas.microsoft.com/office/drawing/2014/main" id="{27E1AB3A-BF5D-F741-95CA-E2608E9092D4}"/>
                </a:ext>
              </a:extLst>
            </p:cNvPr>
            <p:cNvSpPr/>
            <p:nvPr/>
          </p:nvSpPr>
          <p:spPr>
            <a:xfrm>
              <a:off x="7912243" y="2872410"/>
              <a:ext cx="183345" cy="178705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Ellipse 340">
              <a:extLst>
                <a:ext uri="{FF2B5EF4-FFF2-40B4-BE49-F238E27FC236}">
                  <a16:creationId xmlns:a16="http://schemas.microsoft.com/office/drawing/2014/main" id="{BC37F1C5-1083-4F46-A9EF-C0EE364C5B52}"/>
                </a:ext>
              </a:extLst>
            </p:cNvPr>
            <p:cNvSpPr/>
            <p:nvPr/>
          </p:nvSpPr>
          <p:spPr>
            <a:xfrm>
              <a:off x="8492720" y="2869369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Ellipse 341">
              <a:extLst>
                <a:ext uri="{FF2B5EF4-FFF2-40B4-BE49-F238E27FC236}">
                  <a16:creationId xmlns:a16="http://schemas.microsoft.com/office/drawing/2014/main" id="{7A36ED8D-753C-A64E-9E10-A8391584E87A}"/>
                </a:ext>
              </a:extLst>
            </p:cNvPr>
            <p:cNvSpPr/>
            <p:nvPr/>
          </p:nvSpPr>
          <p:spPr>
            <a:xfrm>
              <a:off x="5181200" y="3368839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Ellipse 342">
              <a:extLst>
                <a:ext uri="{FF2B5EF4-FFF2-40B4-BE49-F238E27FC236}">
                  <a16:creationId xmlns:a16="http://schemas.microsoft.com/office/drawing/2014/main" id="{4952C64C-C306-FC4C-8753-2EBDF47798CC}"/>
                </a:ext>
              </a:extLst>
            </p:cNvPr>
            <p:cNvSpPr/>
            <p:nvPr/>
          </p:nvSpPr>
          <p:spPr>
            <a:xfrm>
              <a:off x="5727992" y="3369419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Ellipse 343">
              <a:extLst>
                <a:ext uri="{FF2B5EF4-FFF2-40B4-BE49-F238E27FC236}">
                  <a16:creationId xmlns:a16="http://schemas.microsoft.com/office/drawing/2014/main" id="{9C1BC5C4-B940-0E40-B00E-436E837224FB}"/>
                </a:ext>
              </a:extLst>
            </p:cNvPr>
            <p:cNvSpPr/>
            <p:nvPr/>
          </p:nvSpPr>
          <p:spPr>
            <a:xfrm>
              <a:off x="6276153" y="3369035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Ellipse 344">
              <a:extLst>
                <a:ext uri="{FF2B5EF4-FFF2-40B4-BE49-F238E27FC236}">
                  <a16:creationId xmlns:a16="http://schemas.microsoft.com/office/drawing/2014/main" id="{D37D676E-5276-B443-823A-EFE30BDA048D}"/>
                </a:ext>
              </a:extLst>
            </p:cNvPr>
            <p:cNvSpPr/>
            <p:nvPr/>
          </p:nvSpPr>
          <p:spPr>
            <a:xfrm>
              <a:off x="6788799" y="3369035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Ellipse 345">
              <a:extLst>
                <a:ext uri="{FF2B5EF4-FFF2-40B4-BE49-F238E27FC236}">
                  <a16:creationId xmlns:a16="http://schemas.microsoft.com/office/drawing/2014/main" id="{0704F29F-9AB3-3D46-AAB3-77246C6DE132}"/>
                </a:ext>
              </a:extLst>
            </p:cNvPr>
            <p:cNvSpPr/>
            <p:nvPr/>
          </p:nvSpPr>
          <p:spPr>
            <a:xfrm>
              <a:off x="7340460" y="3365560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Ellipse 346">
              <a:extLst>
                <a:ext uri="{FF2B5EF4-FFF2-40B4-BE49-F238E27FC236}">
                  <a16:creationId xmlns:a16="http://schemas.microsoft.com/office/drawing/2014/main" id="{1AC8288C-4E26-6A4E-991C-AB9D6D97F4EA}"/>
                </a:ext>
              </a:extLst>
            </p:cNvPr>
            <p:cNvSpPr/>
            <p:nvPr/>
          </p:nvSpPr>
          <p:spPr>
            <a:xfrm>
              <a:off x="7909890" y="3364995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Ellipse 347">
              <a:extLst>
                <a:ext uri="{FF2B5EF4-FFF2-40B4-BE49-F238E27FC236}">
                  <a16:creationId xmlns:a16="http://schemas.microsoft.com/office/drawing/2014/main" id="{9D215B67-8AF3-FB40-98BF-8B18C53F9011}"/>
                </a:ext>
              </a:extLst>
            </p:cNvPr>
            <p:cNvSpPr/>
            <p:nvPr/>
          </p:nvSpPr>
          <p:spPr>
            <a:xfrm>
              <a:off x="8490368" y="3361954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9" name="Connecteur droit 348">
              <a:extLst>
                <a:ext uri="{FF2B5EF4-FFF2-40B4-BE49-F238E27FC236}">
                  <a16:creationId xmlns:a16="http://schemas.microsoft.com/office/drawing/2014/main" id="{159ABF09-1F5D-724E-9670-81765CCA95A7}"/>
                </a:ext>
              </a:extLst>
            </p:cNvPr>
            <p:cNvCxnSpPr>
              <a:stCxn id="319" idx="6"/>
              <a:endCxn id="320" idx="2"/>
            </p:cNvCxnSpPr>
            <p:nvPr/>
          </p:nvCxnSpPr>
          <p:spPr>
            <a:xfrm>
              <a:off x="5371600" y="1849844"/>
              <a:ext cx="363448" cy="58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Connecteur droit 349">
              <a:extLst>
                <a:ext uri="{FF2B5EF4-FFF2-40B4-BE49-F238E27FC236}">
                  <a16:creationId xmlns:a16="http://schemas.microsoft.com/office/drawing/2014/main" id="{99F1A41D-278C-4B43-A80C-3B0981050029}"/>
                </a:ext>
              </a:extLst>
            </p:cNvPr>
            <p:cNvCxnSpPr>
              <a:cxnSpLocks/>
              <a:stCxn id="328" idx="6"/>
              <a:endCxn id="329" idx="2"/>
            </p:cNvCxnSpPr>
            <p:nvPr/>
          </p:nvCxnSpPr>
          <p:spPr>
            <a:xfrm>
              <a:off x="5369248" y="2424907"/>
              <a:ext cx="363448" cy="58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Connecteur droit 350">
              <a:extLst>
                <a:ext uri="{FF2B5EF4-FFF2-40B4-BE49-F238E27FC236}">
                  <a16:creationId xmlns:a16="http://schemas.microsoft.com/office/drawing/2014/main" id="{EF4772F1-AC3B-CC4E-8549-BBA1ED98A748}"/>
                </a:ext>
              </a:extLst>
            </p:cNvPr>
            <p:cNvCxnSpPr>
              <a:cxnSpLocks/>
              <a:stCxn id="335" idx="6"/>
              <a:endCxn id="336" idx="2"/>
            </p:cNvCxnSpPr>
            <p:nvPr/>
          </p:nvCxnSpPr>
          <p:spPr>
            <a:xfrm>
              <a:off x="5366897" y="2965606"/>
              <a:ext cx="363448" cy="58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Connecteur droit 351">
              <a:extLst>
                <a:ext uri="{FF2B5EF4-FFF2-40B4-BE49-F238E27FC236}">
                  <a16:creationId xmlns:a16="http://schemas.microsoft.com/office/drawing/2014/main" id="{C2EF6B72-BD18-4E4A-B569-B4688409CCC2}"/>
                </a:ext>
              </a:extLst>
            </p:cNvPr>
            <p:cNvCxnSpPr>
              <a:cxnSpLocks/>
              <a:stCxn id="342" idx="6"/>
              <a:endCxn id="343" idx="2"/>
            </p:cNvCxnSpPr>
            <p:nvPr/>
          </p:nvCxnSpPr>
          <p:spPr>
            <a:xfrm>
              <a:off x="5364544" y="3458192"/>
              <a:ext cx="363448" cy="58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Connecteur droit 352">
              <a:extLst>
                <a:ext uri="{FF2B5EF4-FFF2-40B4-BE49-F238E27FC236}">
                  <a16:creationId xmlns:a16="http://schemas.microsoft.com/office/drawing/2014/main" id="{AE7CA67E-35D0-B648-9A09-0B2E5CF5B7C8}"/>
                </a:ext>
              </a:extLst>
            </p:cNvPr>
            <p:cNvCxnSpPr>
              <a:cxnSpLocks/>
              <a:stCxn id="320" idx="6"/>
              <a:endCxn id="321" idx="2"/>
            </p:cNvCxnSpPr>
            <p:nvPr/>
          </p:nvCxnSpPr>
          <p:spPr>
            <a:xfrm flipV="1">
              <a:off x="5918391" y="1850040"/>
              <a:ext cx="364815" cy="384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Connecteur droit 353">
              <a:extLst>
                <a:ext uri="{FF2B5EF4-FFF2-40B4-BE49-F238E27FC236}">
                  <a16:creationId xmlns:a16="http://schemas.microsoft.com/office/drawing/2014/main" id="{924ABE3B-8860-F145-A5C7-61F5FF0BDDB4}"/>
                </a:ext>
              </a:extLst>
            </p:cNvPr>
            <p:cNvCxnSpPr>
              <a:cxnSpLocks/>
              <a:stCxn id="321" idx="6"/>
              <a:endCxn id="324" idx="2"/>
            </p:cNvCxnSpPr>
            <p:nvPr/>
          </p:nvCxnSpPr>
          <p:spPr>
            <a:xfrm>
              <a:off x="6466551" y="1850040"/>
              <a:ext cx="329304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Connecteur droit 354">
              <a:extLst>
                <a:ext uri="{FF2B5EF4-FFF2-40B4-BE49-F238E27FC236}">
                  <a16:creationId xmlns:a16="http://schemas.microsoft.com/office/drawing/2014/main" id="{74DD6F82-49C7-F545-A209-B2267DA4DD00}"/>
                </a:ext>
              </a:extLst>
            </p:cNvPr>
            <p:cNvCxnSpPr>
              <a:cxnSpLocks/>
              <a:stCxn id="324" idx="6"/>
              <a:endCxn id="325" idx="2"/>
            </p:cNvCxnSpPr>
            <p:nvPr/>
          </p:nvCxnSpPr>
          <p:spPr>
            <a:xfrm flipV="1">
              <a:off x="6979198" y="1846564"/>
              <a:ext cx="368315" cy="3475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Connecteur droit 355">
              <a:extLst>
                <a:ext uri="{FF2B5EF4-FFF2-40B4-BE49-F238E27FC236}">
                  <a16:creationId xmlns:a16="http://schemas.microsoft.com/office/drawing/2014/main" id="{FAB11D3E-60FC-B74F-AEE3-33517C59897D}"/>
                </a:ext>
              </a:extLst>
            </p:cNvPr>
            <p:cNvCxnSpPr>
              <a:cxnSpLocks/>
              <a:stCxn id="325" idx="6"/>
              <a:endCxn id="326" idx="2"/>
            </p:cNvCxnSpPr>
            <p:nvPr/>
          </p:nvCxnSpPr>
          <p:spPr>
            <a:xfrm flipV="1">
              <a:off x="7530859" y="1846000"/>
              <a:ext cx="386085" cy="564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Connecteur droit 356">
              <a:extLst>
                <a:ext uri="{FF2B5EF4-FFF2-40B4-BE49-F238E27FC236}">
                  <a16:creationId xmlns:a16="http://schemas.microsoft.com/office/drawing/2014/main" id="{445752F6-C201-BD4F-9935-393BED098B0B}"/>
                </a:ext>
              </a:extLst>
            </p:cNvPr>
            <p:cNvCxnSpPr>
              <a:cxnSpLocks/>
              <a:stCxn id="326" idx="6"/>
              <a:endCxn id="327" idx="2"/>
            </p:cNvCxnSpPr>
            <p:nvPr/>
          </p:nvCxnSpPr>
          <p:spPr>
            <a:xfrm flipV="1">
              <a:off x="8100289" y="1842960"/>
              <a:ext cx="397134" cy="3041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Connecteur droit 357">
              <a:extLst>
                <a:ext uri="{FF2B5EF4-FFF2-40B4-BE49-F238E27FC236}">
                  <a16:creationId xmlns:a16="http://schemas.microsoft.com/office/drawing/2014/main" id="{48C93969-09AE-1E44-9BF1-C820C071A370}"/>
                </a:ext>
              </a:extLst>
            </p:cNvPr>
            <p:cNvCxnSpPr>
              <a:cxnSpLocks/>
              <a:stCxn id="333" idx="6"/>
              <a:endCxn id="334" idx="2"/>
            </p:cNvCxnSpPr>
            <p:nvPr/>
          </p:nvCxnSpPr>
          <p:spPr>
            <a:xfrm flipV="1">
              <a:off x="8097938" y="2418022"/>
              <a:ext cx="397134" cy="3041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Connecteur droit 358">
              <a:extLst>
                <a:ext uri="{FF2B5EF4-FFF2-40B4-BE49-F238E27FC236}">
                  <a16:creationId xmlns:a16="http://schemas.microsoft.com/office/drawing/2014/main" id="{201A4E6F-6882-1D47-8BB0-23E3944EFE74}"/>
                </a:ext>
              </a:extLst>
            </p:cNvPr>
            <p:cNvCxnSpPr>
              <a:cxnSpLocks/>
              <a:stCxn id="340" idx="6"/>
              <a:endCxn id="341" idx="2"/>
            </p:cNvCxnSpPr>
            <p:nvPr/>
          </p:nvCxnSpPr>
          <p:spPr>
            <a:xfrm flipV="1">
              <a:off x="8095585" y="2958721"/>
              <a:ext cx="397134" cy="3041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Connecteur droit 359">
              <a:extLst>
                <a:ext uri="{FF2B5EF4-FFF2-40B4-BE49-F238E27FC236}">
                  <a16:creationId xmlns:a16="http://schemas.microsoft.com/office/drawing/2014/main" id="{7F8FC32A-2BBC-5042-AD45-6DC8676A34A1}"/>
                </a:ext>
              </a:extLst>
            </p:cNvPr>
            <p:cNvCxnSpPr>
              <a:cxnSpLocks/>
              <a:stCxn id="347" idx="6"/>
              <a:endCxn id="348" idx="2"/>
            </p:cNvCxnSpPr>
            <p:nvPr/>
          </p:nvCxnSpPr>
          <p:spPr>
            <a:xfrm flipV="1">
              <a:off x="8093234" y="3451306"/>
              <a:ext cx="397134" cy="3041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Connecteur droit 360">
              <a:extLst>
                <a:ext uri="{FF2B5EF4-FFF2-40B4-BE49-F238E27FC236}">
                  <a16:creationId xmlns:a16="http://schemas.microsoft.com/office/drawing/2014/main" id="{56E97542-1A90-734F-A0A1-9ABE037B986E}"/>
                </a:ext>
              </a:extLst>
            </p:cNvPr>
            <p:cNvCxnSpPr>
              <a:cxnSpLocks/>
              <a:stCxn id="332" idx="6"/>
              <a:endCxn id="333" idx="2"/>
            </p:cNvCxnSpPr>
            <p:nvPr/>
          </p:nvCxnSpPr>
          <p:spPr>
            <a:xfrm flipV="1">
              <a:off x="7528509" y="2421063"/>
              <a:ext cx="386085" cy="564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Connecteur droit 361">
              <a:extLst>
                <a:ext uri="{FF2B5EF4-FFF2-40B4-BE49-F238E27FC236}">
                  <a16:creationId xmlns:a16="http://schemas.microsoft.com/office/drawing/2014/main" id="{BDEA4C2A-8613-A741-9C05-4D85F83FE6C2}"/>
                </a:ext>
              </a:extLst>
            </p:cNvPr>
            <p:cNvCxnSpPr>
              <a:cxnSpLocks/>
              <a:stCxn id="339" idx="6"/>
              <a:endCxn id="340" idx="2"/>
            </p:cNvCxnSpPr>
            <p:nvPr/>
          </p:nvCxnSpPr>
          <p:spPr>
            <a:xfrm flipV="1">
              <a:off x="7526157" y="2961762"/>
              <a:ext cx="386085" cy="564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Connecteur droit 362">
              <a:extLst>
                <a:ext uri="{FF2B5EF4-FFF2-40B4-BE49-F238E27FC236}">
                  <a16:creationId xmlns:a16="http://schemas.microsoft.com/office/drawing/2014/main" id="{E2B6ED56-CE85-4F48-80DC-298B3288D838}"/>
                </a:ext>
              </a:extLst>
            </p:cNvPr>
            <p:cNvCxnSpPr>
              <a:cxnSpLocks/>
              <a:stCxn id="346" idx="6"/>
              <a:endCxn id="347" idx="2"/>
            </p:cNvCxnSpPr>
            <p:nvPr/>
          </p:nvCxnSpPr>
          <p:spPr>
            <a:xfrm flipV="1">
              <a:off x="7523805" y="3454348"/>
              <a:ext cx="386085" cy="564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Connecteur droit 363">
              <a:extLst>
                <a:ext uri="{FF2B5EF4-FFF2-40B4-BE49-F238E27FC236}">
                  <a16:creationId xmlns:a16="http://schemas.microsoft.com/office/drawing/2014/main" id="{8DE96C8D-446D-CB4C-BBF9-56A6597DCB11}"/>
                </a:ext>
              </a:extLst>
            </p:cNvPr>
            <p:cNvCxnSpPr>
              <a:cxnSpLocks/>
              <a:stCxn id="345" idx="6"/>
              <a:endCxn id="346" idx="2"/>
            </p:cNvCxnSpPr>
            <p:nvPr/>
          </p:nvCxnSpPr>
          <p:spPr>
            <a:xfrm flipV="1">
              <a:off x="6972144" y="3454911"/>
              <a:ext cx="368315" cy="3475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Connecteur droit 364">
              <a:extLst>
                <a:ext uri="{FF2B5EF4-FFF2-40B4-BE49-F238E27FC236}">
                  <a16:creationId xmlns:a16="http://schemas.microsoft.com/office/drawing/2014/main" id="{6B91F4B7-91D1-3644-8CF7-4E3CFCAC1D4A}"/>
                </a:ext>
              </a:extLst>
            </p:cNvPr>
            <p:cNvCxnSpPr>
              <a:cxnSpLocks/>
              <a:stCxn id="344" idx="6"/>
              <a:endCxn id="345" idx="2"/>
            </p:cNvCxnSpPr>
            <p:nvPr/>
          </p:nvCxnSpPr>
          <p:spPr>
            <a:xfrm>
              <a:off x="6459495" y="3458387"/>
              <a:ext cx="329304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Connecteur droit 365">
              <a:extLst>
                <a:ext uri="{FF2B5EF4-FFF2-40B4-BE49-F238E27FC236}">
                  <a16:creationId xmlns:a16="http://schemas.microsoft.com/office/drawing/2014/main" id="{E20C84D7-6ED3-FD47-BADF-7F15D6C7A8FF}"/>
                </a:ext>
              </a:extLst>
            </p:cNvPr>
            <p:cNvCxnSpPr>
              <a:cxnSpLocks/>
              <a:stCxn id="343" idx="6"/>
              <a:endCxn id="344" idx="2"/>
            </p:cNvCxnSpPr>
            <p:nvPr/>
          </p:nvCxnSpPr>
          <p:spPr>
            <a:xfrm flipV="1">
              <a:off x="5911337" y="3458387"/>
              <a:ext cx="364815" cy="384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Connecteur droit 366">
              <a:extLst>
                <a:ext uri="{FF2B5EF4-FFF2-40B4-BE49-F238E27FC236}">
                  <a16:creationId xmlns:a16="http://schemas.microsoft.com/office/drawing/2014/main" id="{F43FD666-AF54-C34C-BE58-53C2D83E2985}"/>
                </a:ext>
              </a:extLst>
            </p:cNvPr>
            <p:cNvCxnSpPr>
              <a:cxnSpLocks/>
              <a:stCxn id="336" idx="6"/>
              <a:endCxn id="337" idx="2"/>
            </p:cNvCxnSpPr>
            <p:nvPr/>
          </p:nvCxnSpPr>
          <p:spPr>
            <a:xfrm flipV="1">
              <a:off x="5913690" y="2965803"/>
              <a:ext cx="364815" cy="384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Connecteur droit 367">
              <a:extLst>
                <a:ext uri="{FF2B5EF4-FFF2-40B4-BE49-F238E27FC236}">
                  <a16:creationId xmlns:a16="http://schemas.microsoft.com/office/drawing/2014/main" id="{8479D4C0-8115-384F-8D4A-ECA60D0E9A0A}"/>
                </a:ext>
              </a:extLst>
            </p:cNvPr>
            <p:cNvCxnSpPr>
              <a:cxnSpLocks/>
              <a:stCxn id="337" idx="6"/>
              <a:endCxn id="338" idx="2"/>
            </p:cNvCxnSpPr>
            <p:nvPr/>
          </p:nvCxnSpPr>
          <p:spPr>
            <a:xfrm>
              <a:off x="6461848" y="2965803"/>
              <a:ext cx="329304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Connecteur droit 368">
              <a:extLst>
                <a:ext uri="{FF2B5EF4-FFF2-40B4-BE49-F238E27FC236}">
                  <a16:creationId xmlns:a16="http://schemas.microsoft.com/office/drawing/2014/main" id="{B5969E52-692A-204C-90D4-A1864B1CDA99}"/>
                </a:ext>
              </a:extLst>
            </p:cNvPr>
            <p:cNvCxnSpPr>
              <a:cxnSpLocks/>
              <a:stCxn id="338" idx="6"/>
              <a:endCxn id="339" idx="2"/>
            </p:cNvCxnSpPr>
            <p:nvPr/>
          </p:nvCxnSpPr>
          <p:spPr>
            <a:xfrm flipV="1">
              <a:off x="6974498" y="2962326"/>
              <a:ext cx="368315" cy="3475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Connecteur droit 369">
              <a:extLst>
                <a:ext uri="{FF2B5EF4-FFF2-40B4-BE49-F238E27FC236}">
                  <a16:creationId xmlns:a16="http://schemas.microsoft.com/office/drawing/2014/main" id="{263FFBEA-26B8-394B-B4FE-FBA43611A844}"/>
                </a:ext>
              </a:extLst>
            </p:cNvPr>
            <p:cNvCxnSpPr>
              <a:cxnSpLocks/>
              <a:stCxn id="331" idx="6"/>
              <a:endCxn id="332" idx="2"/>
            </p:cNvCxnSpPr>
            <p:nvPr/>
          </p:nvCxnSpPr>
          <p:spPr>
            <a:xfrm flipV="1">
              <a:off x="6976848" y="2421628"/>
              <a:ext cx="368315" cy="3475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Connecteur droit 370">
              <a:extLst>
                <a:ext uri="{FF2B5EF4-FFF2-40B4-BE49-F238E27FC236}">
                  <a16:creationId xmlns:a16="http://schemas.microsoft.com/office/drawing/2014/main" id="{7A9D0514-C468-8D43-94EE-C976A025D695}"/>
                </a:ext>
              </a:extLst>
            </p:cNvPr>
            <p:cNvCxnSpPr>
              <a:cxnSpLocks/>
              <a:stCxn id="330" idx="6"/>
              <a:endCxn id="331" idx="2"/>
            </p:cNvCxnSpPr>
            <p:nvPr/>
          </p:nvCxnSpPr>
          <p:spPr>
            <a:xfrm>
              <a:off x="6464199" y="2425103"/>
              <a:ext cx="329304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Connecteur droit 371">
              <a:extLst>
                <a:ext uri="{FF2B5EF4-FFF2-40B4-BE49-F238E27FC236}">
                  <a16:creationId xmlns:a16="http://schemas.microsoft.com/office/drawing/2014/main" id="{34724A2D-536E-5C4D-B785-FA53FAC22B31}"/>
                </a:ext>
              </a:extLst>
            </p:cNvPr>
            <p:cNvCxnSpPr>
              <a:cxnSpLocks/>
              <a:stCxn id="329" idx="6"/>
              <a:endCxn id="330" idx="2"/>
            </p:cNvCxnSpPr>
            <p:nvPr/>
          </p:nvCxnSpPr>
          <p:spPr>
            <a:xfrm flipV="1">
              <a:off x="5916039" y="2425103"/>
              <a:ext cx="364815" cy="384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Connecteur droit 372">
              <a:extLst>
                <a:ext uri="{FF2B5EF4-FFF2-40B4-BE49-F238E27FC236}">
                  <a16:creationId xmlns:a16="http://schemas.microsoft.com/office/drawing/2014/main" id="{037AC7D6-1DF2-144C-BE94-3DAD3B000247}"/>
                </a:ext>
              </a:extLst>
            </p:cNvPr>
            <p:cNvCxnSpPr>
              <a:cxnSpLocks/>
              <a:stCxn id="319" idx="4"/>
              <a:endCxn id="328" idx="0"/>
            </p:cNvCxnSpPr>
            <p:nvPr/>
          </p:nvCxnSpPr>
          <p:spPr>
            <a:xfrm flipH="1">
              <a:off x="5277575" y="1939197"/>
              <a:ext cx="2351" cy="396359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Connecteur droit 373">
              <a:extLst>
                <a:ext uri="{FF2B5EF4-FFF2-40B4-BE49-F238E27FC236}">
                  <a16:creationId xmlns:a16="http://schemas.microsoft.com/office/drawing/2014/main" id="{B14D093E-A7E6-654A-8213-6D6851824A9F}"/>
                </a:ext>
              </a:extLst>
            </p:cNvPr>
            <p:cNvCxnSpPr>
              <a:cxnSpLocks/>
              <a:stCxn id="328" idx="4"/>
              <a:endCxn id="335" idx="0"/>
            </p:cNvCxnSpPr>
            <p:nvPr/>
          </p:nvCxnSpPr>
          <p:spPr>
            <a:xfrm flipH="1">
              <a:off x="5275226" y="2514260"/>
              <a:ext cx="2350" cy="361994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Connecteur droit 374">
              <a:extLst>
                <a:ext uri="{FF2B5EF4-FFF2-40B4-BE49-F238E27FC236}">
                  <a16:creationId xmlns:a16="http://schemas.microsoft.com/office/drawing/2014/main" id="{528572E7-C360-814C-99C6-66FE13810736}"/>
                </a:ext>
              </a:extLst>
            </p:cNvPr>
            <p:cNvCxnSpPr>
              <a:cxnSpLocks/>
              <a:stCxn id="335" idx="4"/>
              <a:endCxn id="342" idx="0"/>
            </p:cNvCxnSpPr>
            <p:nvPr/>
          </p:nvCxnSpPr>
          <p:spPr>
            <a:xfrm flipH="1">
              <a:off x="5272872" y="3054959"/>
              <a:ext cx="2352" cy="313881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Connecteur droit 375">
              <a:extLst>
                <a:ext uri="{FF2B5EF4-FFF2-40B4-BE49-F238E27FC236}">
                  <a16:creationId xmlns:a16="http://schemas.microsoft.com/office/drawing/2014/main" id="{4B3BF544-0AC7-C245-A39E-98AC59024D45}"/>
                </a:ext>
              </a:extLst>
            </p:cNvPr>
            <p:cNvCxnSpPr>
              <a:cxnSpLocks/>
              <a:stCxn id="320" idx="4"/>
              <a:endCxn id="329" idx="0"/>
            </p:cNvCxnSpPr>
            <p:nvPr/>
          </p:nvCxnSpPr>
          <p:spPr>
            <a:xfrm flipH="1">
              <a:off x="5824368" y="1939776"/>
              <a:ext cx="2351" cy="396359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Connecteur droit 376">
              <a:extLst>
                <a:ext uri="{FF2B5EF4-FFF2-40B4-BE49-F238E27FC236}">
                  <a16:creationId xmlns:a16="http://schemas.microsoft.com/office/drawing/2014/main" id="{1B0DE810-AB10-6746-9BEA-F971425BC4EA}"/>
                </a:ext>
              </a:extLst>
            </p:cNvPr>
            <p:cNvCxnSpPr>
              <a:cxnSpLocks/>
              <a:stCxn id="329" idx="4"/>
              <a:endCxn id="336" idx="0"/>
            </p:cNvCxnSpPr>
            <p:nvPr/>
          </p:nvCxnSpPr>
          <p:spPr>
            <a:xfrm flipH="1">
              <a:off x="5822018" y="2514840"/>
              <a:ext cx="2350" cy="361994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Connecteur droit 377">
              <a:extLst>
                <a:ext uri="{FF2B5EF4-FFF2-40B4-BE49-F238E27FC236}">
                  <a16:creationId xmlns:a16="http://schemas.microsoft.com/office/drawing/2014/main" id="{B2AD36EC-B053-824D-9C0A-D939CB7AC28C}"/>
                </a:ext>
              </a:extLst>
            </p:cNvPr>
            <p:cNvCxnSpPr>
              <a:cxnSpLocks/>
              <a:stCxn id="336" idx="4"/>
              <a:endCxn id="343" idx="0"/>
            </p:cNvCxnSpPr>
            <p:nvPr/>
          </p:nvCxnSpPr>
          <p:spPr>
            <a:xfrm flipH="1">
              <a:off x="5819664" y="3055539"/>
              <a:ext cx="2352" cy="313881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Connecteur droit 378">
              <a:extLst>
                <a:ext uri="{FF2B5EF4-FFF2-40B4-BE49-F238E27FC236}">
                  <a16:creationId xmlns:a16="http://schemas.microsoft.com/office/drawing/2014/main" id="{0C93ACA7-63BA-5C47-ABE8-07A1BF1DBDE4}"/>
                </a:ext>
              </a:extLst>
            </p:cNvPr>
            <p:cNvCxnSpPr>
              <a:cxnSpLocks/>
              <a:stCxn id="337" idx="4"/>
              <a:endCxn id="344" idx="0"/>
            </p:cNvCxnSpPr>
            <p:nvPr/>
          </p:nvCxnSpPr>
          <p:spPr>
            <a:xfrm flipH="1">
              <a:off x="6367824" y="3055155"/>
              <a:ext cx="2352" cy="313881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Connecteur droit 379">
              <a:extLst>
                <a:ext uri="{FF2B5EF4-FFF2-40B4-BE49-F238E27FC236}">
                  <a16:creationId xmlns:a16="http://schemas.microsoft.com/office/drawing/2014/main" id="{31172C6B-E34E-514B-811B-3ADE2A9E22C2}"/>
                </a:ext>
              </a:extLst>
            </p:cNvPr>
            <p:cNvCxnSpPr>
              <a:cxnSpLocks/>
              <a:stCxn id="330" idx="4"/>
              <a:endCxn id="337" idx="0"/>
            </p:cNvCxnSpPr>
            <p:nvPr/>
          </p:nvCxnSpPr>
          <p:spPr>
            <a:xfrm flipH="1">
              <a:off x="6370177" y="2514456"/>
              <a:ext cx="2350" cy="361994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Connecteur droit 380">
              <a:extLst>
                <a:ext uri="{FF2B5EF4-FFF2-40B4-BE49-F238E27FC236}">
                  <a16:creationId xmlns:a16="http://schemas.microsoft.com/office/drawing/2014/main" id="{2BE600F7-18EC-6B43-93A7-65A3F1527F1A}"/>
                </a:ext>
              </a:extLst>
            </p:cNvPr>
            <p:cNvCxnSpPr>
              <a:cxnSpLocks/>
              <a:stCxn id="321" idx="4"/>
              <a:endCxn id="330" idx="0"/>
            </p:cNvCxnSpPr>
            <p:nvPr/>
          </p:nvCxnSpPr>
          <p:spPr>
            <a:xfrm flipH="1">
              <a:off x="6372528" y="1939392"/>
              <a:ext cx="2351" cy="396359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Connecteur droit 381">
              <a:extLst>
                <a:ext uri="{FF2B5EF4-FFF2-40B4-BE49-F238E27FC236}">
                  <a16:creationId xmlns:a16="http://schemas.microsoft.com/office/drawing/2014/main" id="{BD11BFF9-6F4D-0C49-979B-7A0CE3847D64}"/>
                </a:ext>
              </a:extLst>
            </p:cNvPr>
            <p:cNvCxnSpPr>
              <a:cxnSpLocks/>
              <a:stCxn id="324" idx="4"/>
              <a:endCxn id="331" idx="0"/>
            </p:cNvCxnSpPr>
            <p:nvPr/>
          </p:nvCxnSpPr>
          <p:spPr>
            <a:xfrm flipH="1">
              <a:off x="6885175" y="1939392"/>
              <a:ext cx="2351" cy="396359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Connecteur droit 382">
              <a:extLst>
                <a:ext uri="{FF2B5EF4-FFF2-40B4-BE49-F238E27FC236}">
                  <a16:creationId xmlns:a16="http://schemas.microsoft.com/office/drawing/2014/main" id="{EA2ECF83-1FD5-D946-B36C-0B49B9C825BC}"/>
                </a:ext>
              </a:extLst>
            </p:cNvPr>
            <p:cNvCxnSpPr>
              <a:cxnSpLocks/>
              <a:stCxn id="331" idx="4"/>
              <a:endCxn id="338" idx="0"/>
            </p:cNvCxnSpPr>
            <p:nvPr/>
          </p:nvCxnSpPr>
          <p:spPr>
            <a:xfrm flipH="1">
              <a:off x="6882824" y="2514456"/>
              <a:ext cx="2350" cy="361994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Connecteur droit 383">
              <a:extLst>
                <a:ext uri="{FF2B5EF4-FFF2-40B4-BE49-F238E27FC236}">
                  <a16:creationId xmlns:a16="http://schemas.microsoft.com/office/drawing/2014/main" id="{5F3D6F25-58DC-0B4C-B2CD-29020802F27B}"/>
                </a:ext>
              </a:extLst>
            </p:cNvPr>
            <p:cNvCxnSpPr>
              <a:cxnSpLocks/>
              <a:stCxn id="338" idx="4"/>
              <a:endCxn id="345" idx="0"/>
            </p:cNvCxnSpPr>
            <p:nvPr/>
          </p:nvCxnSpPr>
          <p:spPr>
            <a:xfrm flipH="1">
              <a:off x="6880473" y="3055155"/>
              <a:ext cx="2352" cy="313881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Connecteur droit 384">
              <a:extLst>
                <a:ext uri="{FF2B5EF4-FFF2-40B4-BE49-F238E27FC236}">
                  <a16:creationId xmlns:a16="http://schemas.microsoft.com/office/drawing/2014/main" id="{CA458C79-B9FF-974B-9BFD-DB37258D8F6F}"/>
                </a:ext>
              </a:extLst>
            </p:cNvPr>
            <p:cNvCxnSpPr>
              <a:cxnSpLocks/>
              <a:stCxn id="339" idx="4"/>
              <a:endCxn id="346" idx="0"/>
            </p:cNvCxnSpPr>
            <p:nvPr/>
          </p:nvCxnSpPr>
          <p:spPr>
            <a:xfrm flipH="1">
              <a:off x="7432133" y="3051679"/>
              <a:ext cx="2352" cy="313881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Connecteur droit 385">
              <a:extLst>
                <a:ext uri="{FF2B5EF4-FFF2-40B4-BE49-F238E27FC236}">
                  <a16:creationId xmlns:a16="http://schemas.microsoft.com/office/drawing/2014/main" id="{3C53403B-58B4-0146-90B1-1F4111482BB2}"/>
                </a:ext>
              </a:extLst>
            </p:cNvPr>
            <p:cNvCxnSpPr>
              <a:cxnSpLocks/>
              <a:stCxn id="332" idx="4"/>
              <a:endCxn id="339" idx="0"/>
            </p:cNvCxnSpPr>
            <p:nvPr/>
          </p:nvCxnSpPr>
          <p:spPr>
            <a:xfrm flipH="1">
              <a:off x="7434485" y="2510979"/>
              <a:ext cx="2350" cy="361994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Connecteur droit 386">
              <a:extLst>
                <a:ext uri="{FF2B5EF4-FFF2-40B4-BE49-F238E27FC236}">
                  <a16:creationId xmlns:a16="http://schemas.microsoft.com/office/drawing/2014/main" id="{037E3E1C-1FD7-0445-BFA8-AEBEF8FC5826}"/>
                </a:ext>
              </a:extLst>
            </p:cNvPr>
            <p:cNvCxnSpPr>
              <a:cxnSpLocks/>
              <a:stCxn id="325" idx="4"/>
              <a:endCxn id="332" idx="0"/>
            </p:cNvCxnSpPr>
            <p:nvPr/>
          </p:nvCxnSpPr>
          <p:spPr>
            <a:xfrm flipH="1">
              <a:off x="7436836" y="1935917"/>
              <a:ext cx="2351" cy="396359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Connecteur droit 387">
              <a:extLst>
                <a:ext uri="{FF2B5EF4-FFF2-40B4-BE49-F238E27FC236}">
                  <a16:creationId xmlns:a16="http://schemas.microsoft.com/office/drawing/2014/main" id="{871C5813-A936-A442-A32B-B5BD8B86705E}"/>
                </a:ext>
              </a:extLst>
            </p:cNvPr>
            <p:cNvCxnSpPr>
              <a:cxnSpLocks/>
              <a:stCxn id="326" idx="4"/>
              <a:endCxn id="333" idx="0"/>
            </p:cNvCxnSpPr>
            <p:nvPr/>
          </p:nvCxnSpPr>
          <p:spPr>
            <a:xfrm flipH="1">
              <a:off x="8006265" y="1935353"/>
              <a:ext cx="2351" cy="396359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Connecteur droit 388">
              <a:extLst>
                <a:ext uri="{FF2B5EF4-FFF2-40B4-BE49-F238E27FC236}">
                  <a16:creationId xmlns:a16="http://schemas.microsoft.com/office/drawing/2014/main" id="{49690AD9-969E-CE42-AB21-860FFA8DC8D5}"/>
                </a:ext>
              </a:extLst>
            </p:cNvPr>
            <p:cNvCxnSpPr>
              <a:cxnSpLocks/>
              <a:stCxn id="333" idx="4"/>
              <a:endCxn id="340" idx="0"/>
            </p:cNvCxnSpPr>
            <p:nvPr/>
          </p:nvCxnSpPr>
          <p:spPr>
            <a:xfrm flipH="1">
              <a:off x="8003915" y="2510416"/>
              <a:ext cx="2350" cy="361994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head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Connecteur droit 389">
              <a:extLst>
                <a:ext uri="{FF2B5EF4-FFF2-40B4-BE49-F238E27FC236}">
                  <a16:creationId xmlns:a16="http://schemas.microsoft.com/office/drawing/2014/main" id="{963FB80F-EEBC-2D40-A3E8-516F45A1E29C}"/>
                </a:ext>
              </a:extLst>
            </p:cNvPr>
            <p:cNvCxnSpPr>
              <a:cxnSpLocks/>
              <a:stCxn id="340" idx="4"/>
              <a:endCxn id="347" idx="0"/>
            </p:cNvCxnSpPr>
            <p:nvPr/>
          </p:nvCxnSpPr>
          <p:spPr>
            <a:xfrm flipH="1">
              <a:off x="8001562" y="3051115"/>
              <a:ext cx="2352" cy="313881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Connecteur droit 390">
              <a:extLst>
                <a:ext uri="{FF2B5EF4-FFF2-40B4-BE49-F238E27FC236}">
                  <a16:creationId xmlns:a16="http://schemas.microsoft.com/office/drawing/2014/main" id="{250F0B7D-527C-1A43-ADA9-946044466F30}"/>
                </a:ext>
              </a:extLst>
            </p:cNvPr>
            <p:cNvCxnSpPr>
              <a:cxnSpLocks/>
              <a:stCxn id="341" idx="4"/>
              <a:endCxn id="348" idx="0"/>
            </p:cNvCxnSpPr>
            <p:nvPr/>
          </p:nvCxnSpPr>
          <p:spPr>
            <a:xfrm flipH="1">
              <a:off x="8582039" y="3048073"/>
              <a:ext cx="2352" cy="313881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Connecteur droit 391">
              <a:extLst>
                <a:ext uri="{FF2B5EF4-FFF2-40B4-BE49-F238E27FC236}">
                  <a16:creationId xmlns:a16="http://schemas.microsoft.com/office/drawing/2014/main" id="{4FA56C68-D87F-6147-A4CE-581F26826B02}"/>
                </a:ext>
              </a:extLst>
            </p:cNvPr>
            <p:cNvCxnSpPr>
              <a:cxnSpLocks/>
              <a:stCxn id="334" idx="4"/>
              <a:endCxn id="341" idx="0"/>
            </p:cNvCxnSpPr>
            <p:nvPr/>
          </p:nvCxnSpPr>
          <p:spPr>
            <a:xfrm flipH="1">
              <a:off x="8584393" y="2507375"/>
              <a:ext cx="2350" cy="361994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Connecteur droit 392">
              <a:extLst>
                <a:ext uri="{FF2B5EF4-FFF2-40B4-BE49-F238E27FC236}">
                  <a16:creationId xmlns:a16="http://schemas.microsoft.com/office/drawing/2014/main" id="{CC259316-1BB5-C14A-A2A0-832B8A179128}"/>
                </a:ext>
              </a:extLst>
            </p:cNvPr>
            <p:cNvCxnSpPr>
              <a:cxnSpLocks/>
              <a:stCxn id="327" idx="4"/>
              <a:endCxn id="334" idx="0"/>
            </p:cNvCxnSpPr>
            <p:nvPr/>
          </p:nvCxnSpPr>
          <p:spPr>
            <a:xfrm flipH="1">
              <a:off x="8586743" y="1932311"/>
              <a:ext cx="2351" cy="396359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Connecteur droit 393">
              <a:extLst>
                <a:ext uri="{FF2B5EF4-FFF2-40B4-BE49-F238E27FC236}">
                  <a16:creationId xmlns:a16="http://schemas.microsoft.com/office/drawing/2014/main" id="{95CF8916-8BEC-E042-88E2-3BB04C8730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72957" y="6078550"/>
              <a:ext cx="2351" cy="396359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Connecteur droit 394">
              <a:extLst>
                <a:ext uri="{FF2B5EF4-FFF2-40B4-BE49-F238E27FC236}">
                  <a16:creationId xmlns:a16="http://schemas.microsoft.com/office/drawing/2014/main" id="{B3608E32-2C31-A445-89C1-1AEEFA5B932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85429" y="6083276"/>
              <a:ext cx="2351" cy="396359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Connecteur droit 395">
              <a:extLst>
                <a:ext uri="{FF2B5EF4-FFF2-40B4-BE49-F238E27FC236}">
                  <a16:creationId xmlns:a16="http://schemas.microsoft.com/office/drawing/2014/main" id="{90AB29BB-C8F9-2545-B3CE-342977EF23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18945" y="6088916"/>
              <a:ext cx="2351" cy="396359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Connecteur droit 396">
              <a:extLst>
                <a:ext uri="{FF2B5EF4-FFF2-40B4-BE49-F238E27FC236}">
                  <a16:creationId xmlns:a16="http://schemas.microsoft.com/office/drawing/2014/main" id="{6B4C0D51-1FD6-F04D-805F-C305CFB86A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66688" y="6092863"/>
              <a:ext cx="2351" cy="396359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Connecteur droit 397">
              <a:extLst>
                <a:ext uri="{FF2B5EF4-FFF2-40B4-BE49-F238E27FC236}">
                  <a16:creationId xmlns:a16="http://schemas.microsoft.com/office/drawing/2014/main" id="{7F30E64A-9A2C-8C4B-A9BA-3AD10BC9B6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49435" y="6083276"/>
              <a:ext cx="2351" cy="396359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Connecteur droit 398">
              <a:extLst>
                <a:ext uri="{FF2B5EF4-FFF2-40B4-BE49-F238E27FC236}">
                  <a16:creationId xmlns:a16="http://schemas.microsoft.com/office/drawing/2014/main" id="{68D94E9A-EA55-7648-983A-C97B392E26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11134" y="6093418"/>
              <a:ext cx="2351" cy="396359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Connecteur droit 399">
              <a:extLst>
                <a:ext uri="{FF2B5EF4-FFF2-40B4-BE49-F238E27FC236}">
                  <a16:creationId xmlns:a16="http://schemas.microsoft.com/office/drawing/2014/main" id="{D71D8E6F-1A57-7743-AFB1-EDD233C320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58777" y="6083276"/>
              <a:ext cx="2351" cy="396359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Connecteur droit 400">
              <a:extLst>
                <a:ext uri="{FF2B5EF4-FFF2-40B4-BE49-F238E27FC236}">
                  <a16:creationId xmlns:a16="http://schemas.microsoft.com/office/drawing/2014/main" id="{0F57576F-C701-7E4A-AF6A-78792B81F63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84799" y="257895"/>
              <a:ext cx="2351" cy="396359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Connecteur droit 401">
              <a:extLst>
                <a:ext uri="{FF2B5EF4-FFF2-40B4-BE49-F238E27FC236}">
                  <a16:creationId xmlns:a16="http://schemas.microsoft.com/office/drawing/2014/main" id="{005FB969-57B2-064E-ACBC-EE82E241F8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97268" y="262620"/>
              <a:ext cx="2351" cy="396359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Connecteur droit 402">
              <a:extLst>
                <a:ext uri="{FF2B5EF4-FFF2-40B4-BE49-F238E27FC236}">
                  <a16:creationId xmlns:a16="http://schemas.microsoft.com/office/drawing/2014/main" id="{DD19ACC7-9EA8-1D49-B8E4-BE9B8392675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30784" y="268262"/>
              <a:ext cx="2351" cy="396359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Connecteur droit 403">
              <a:extLst>
                <a:ext uri="{FF2B5EF4-FFF2-40B4-BE49-F238E27FC236}">
                  <a16:creationId xmlns:a16="http://schemas.microsoft.com/office/drawing/2014/main" id="{963BB46F-17E0-F942-BE52-177F5BFA99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78528" y="272208"/>
              <a:ext cx="2351" cy="396359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Connecteur droit 404">
              <a:extLst>
                <a:ext uri="{FF2B5EF4-FFF2-40B4-BE49-F238E27FC236}">
                  <a16:creationId xmlns:a16="http://schemas.microsoft.com/office/drawing/2014/main" id="{1278558B-AAAE-A843-91AC-FE12DB0D658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61274" y="262620"/>
              <a:ext cx="2351" cy="396359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Connecteur droit 405">
              <a:extLst>
                <a:ext uri="{FF2B5EF4-FFF2-40B4-BE49-F238E27FC236}">
                  <a16:creationId xmlns:a16="http://schemas.microsoft.com/office/drawing/2014/main" id="{53BF283F-1131-6549-9E9A-A8027BF2AC8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22974" y="272764"/>
              <a:ext cx="2351" cy="396359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Connecteur droit 406">
              <a:extLst>
                <a:ext uri="{FF2B5EF4-FFF2-40B4-BE49-F238E27FC236}">
                  <a16:creationId xmlns:a16="http://schemas.microsoft.com/office/drawing/2014/main" id="{61065E1E-EF45-E746-99EA-D9FEA2EED7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70616" y="262620"/>
              <a:ext cx="2351" cy="396359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Connecteur droit 407">
              <a:extLst>
                <a:ext uri="{FF2B5EF4-FFF2-40B4-BE49-F238E27FC236}">
                  <a16:creationId xmlns:a16="http://schemas.microsoft.com/office/drawing/2014/main" id="{39EE70C5-6BB9-B44A-9C5D-B0172E2B8FC7}"/>
                </a:ext>
              </a:extLst>
            </p:cNvPr>
            <p:cNvCxnSpPr/>
            <p:nvPr/>
          </p:nvCxnSpPr>
          <p:spPr>
            <a:xfrm>
              <a:off x="4819690" y="1849264"/>
              <a:ext cx="363448" cy="58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Connecteur droit 408">
              <a:extLst>
                <a:ext uri="{FF2B5EF4-FFF2-40B4-BE49-F238E27FC236}">
                  <a16:creationId xmlns:a16="http://schemas.microsoft.com/office/drawing/2014/main" id="{857B1CD8-148F-CC49-92B2-CE013B9848A6}"/>
                </a:ext>
              </a:extLst>
            </p:cNvPr>
            <p:cNvCxnSpPr/>
            <p:nvPr/>
          </p:nvCxnSpPr>
          <p:spPr>
            <a:xfrm>
              <a:off x="4817588" y="2416976"/>
              <a:ext cx="363448" cy="58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Connecteur droit 409">
              <a:extLst>
                <a:ext uri="{FF2B5EF4-FFF2-40B4-BE49-F238E27FC236}">
                  <a16:creationId xmlns:a16="http://schemas.microsoft.com/office/drawing/2014/main" id="{6D16C99F-0E37-F247-B59F-61716FBE122B}"/>
                </a:ext>
              </a:extLst>
            </p:cNvPr>
            <p:cNvCxnSpPr/>
            <p:nvPr/>
          </p:nvCxnSpPr>
          <p:spPr>
            <a:xfrm>
              <a:off x="4822455" y="2964238"/>
              <a:ext cx="363448" cy="58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Connecteur droit 410">
              <a:extLst>
                <a:ext uri="{FF2B5EF4-FFF2-40B4-BE49-F238E27FC236}">
                  <a16:creationId xmlns:a16="http://schemas.microsoft.com/office/drawing/2014/main" id="{C9E1C954-ED57-CF4E-9F90-A13B3889257D}"/>
                </a:ext>
              </a:extLst>
            </p:cNvPr>
            <p:cNvCxnSpPr/>
            <p:nvPr/>
          </p:nvCxnSpPr>
          <p:spPr>
            <a:xfrm>
              <a:off x="4822455" y="3457611"/>
              <a:ext cx="363448" cy="58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Connecteur droit 411">
              <a:extLst>
                <a:ext uri="{FF2B5EF4-FFF2-40B4-BE49-F238E27FC236}">
                  <a16:creationId xmlns:a16="http://schemas.microsoft.com/office/drawing/2014/main" id="{D9CCCE1A-6D20-9648-99B3-B53BD9404968}"/>
                </a:ext>
              </a:extLst>
            </p:cNvPr>
            <p:cNvCxnSpPr/>
            <p:nvPr/>
          </p:nvCxnSpPr>
          <p:spPr>
            <a:xfrm>
              <a:off x="10462209" y="1836814"/>
              <a:ext cx="363448" cy="58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Connecteur droit 412">
              <a:extLst>
                <a:ext uri="{FF2B5EF4-FFF2-40B4-BE49-F238E27FC236}">
                  <a16:creationId xmlns:a16="http://schemas.microsoft.com/office/drawing/2014/main" id="{2BA0DB74-C23E-6948-ABC9-04E05837F875}"/>
                </a:ext>
              </a:extLst>
            </p:cNvPr>
            <p:cNvCxnSpPr/>
            <p:nvPr/>
          </p:nvCxnSpPr>
          <p:spPr>
            <a:xfrm>
              <a:off x="10460106" y="2404526"/>
              <a:ext cx="363448" cy="58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Connecteur droit 413">
              <a:extLst>
                <a:ext uri="{FF2B5EF4-FFF2-40B4-BE49-F238E27FC236}">
                  <a16:creationId xmlns:a16="http://schemas.microsoft.com/office/drawing/2014/main" id="{B5BAC7B8-6A05-BB4C-B8A0-8B2B9D6D19E3}"/>
                </a:ext>
              </a:extLst>
            </p:cNvPr>
            <p:cNvCxnSpPr/>
            <p:nvPr/>
          </p:nvCxnSpPr>
          <p:spPr>
            <a:xfrm>
              <a:off x="10464973" y="2951787"/>
              <a:ext cx="363448" cy="58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Connecteur droit 414">
              <a:extLst>
                <a:ext uri="{FF2B5EF4-FFF2-40B4-BE49-F238E27FC236}">
                  <a16:creationId xmlns:a16="http://schemas.microsoft.com/office/drawing/2014/main" id="{CDC750F7-C7B0-C144-A380-2A24C4AE842E}"/>
                </a:ext>
              </a:extLst>
            </p:cNvPr>
            <p:cNvCxnSpPr/>
            <p:nvPr/>
          </p:nvCxnSpPr>
          <p:spPr>
            <a:xfrm>
              <a:off x="10464973" y="3445160"/>
              <a:ext cx="363448" cy="58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6" name="Ellipse 415">
              <a:extLst>
                <a:ext uri="{FF2B5EF4-FFF2-40B4-BE49-F238E27FC236}">
                  <a16:creationId xmlns:a16="http://schemas.microsoft.com/office/drawing/2014/main" id="{7B57C241-BA20-4640-9EC3-353F8C610185}"/>
                </a:ext>
              </a:extLst>
            </p:cNvPr>
            <p:cNvSpPr/>
            <p:nvPr/>
          </p:nvSpPr>
          <p:spPr>
            <a:xfrm>
              <a:off x="5181199" y="1208762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Ellipse 416">
              <a:extLst>
                <a:ext uri="{FF2B5EF4-FFF2-40B4-BE49-F238E27FC236}">
                  <a16:creationId xmlns:a16="http://schemas.microsoft.com/office/drawing/2014/main" id="{C9118F7A-A519-A048-B998-FFA9A591F5C1}"/>
                </a:ext>
              </a:extLst>
            </p:cNvPr>
            <p:cNvSpPr/>
            <p:nvPr/>
          </p:nvSpPr>
          <p:spPr>
            <a:xfrm>
              <a:off x="5727992" y="1209341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Ellipse 417">
              <a:extLst>
                <a:ext uri="{FF2B5EF4-FFF2-40B4-BE49-F238E27FC236}">
                  <a16:creationId xmlns:a16="http://schemas.microsoft.com/office/drawing/2014/main" id="{0FD5682F-ABA9-8646-BC45-9A70CAFF03A1}"/>
                </a:ext>
              </a:extLst>
            </p:cNvPr>
            <p:cNvSpPr/>
            <p:nvPr/>
          </p:nvSpPr>
          <p:spPr>
            <a:xfrm>
              <a:off x="6276152" y="1208957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Ellipse 418">
              <a:extLst>
                <a:ext uri="{FF2B5EF4-FFF2-40B4-BE49-F238E27FC236}">
                  <a16:creationId xmlns:a16="http://schemas.microsoft.com/office/drawing/2014/main" id="{C5BBA1E0-4711-6949-A948-3B173498D459}"/>
                </a:ext>
              </a:extLst>
            </p:cNvPr>
            <p:cNvSpPr/>
            <p:nvPr/>
          </p:nvSpPr>
          <p:spPr>
            <a:xfrm>
              <a:off x="6788799" y="1208957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420" name="Ellipse 419">
              <a:extLst>
                <a:ext uri="{FF2B5EF4-FFF2-40B4-BE49-F238E27FC236}">
                  <a16:creationId xmlns:a16="http://schemas.microsoft.com/office/drawing/2014/main" id="{5C27524F-1476-FB4B-B426-D1EC32148BE4}"/>
                </a:ext>
              </a:extLst>
            </p:cNvPr>
            <p:cNvSpPr/>
            <p:nvPr/>
          </p:nvSpPr>
          <p:spPr>
            <a:xfrm>
              <a:off x="7340460" y="1205482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Ellipse 420">
              <a:extLst>
                <a:ext uri="{FF2B5EF4-FFF2-40B4-BE49-F238E27FC236}">
                  <a16:creationId xmlns:a16="http://schemas.microsoft.com/office/drawing/2014/main" id="{B9DE734A-D9CE-414D-8C45-71077801395F}"/>
                </a:ext>
              </a:extLst>
            </p:cNvPr>
            <p:cNvSpPr/>
            <p:nvPr/>
          </p:nvSpPr>
          <p:spPr>
            <a:xfrm>
              <a:off x="7909889" y="1204917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Ellipse 421">
              <a:extLst>
                <a:ext uri="{FF2B5EF4-FFF2-40B4-BE49-F238E27FC236}">
                  <a16:creationId xmlns:a16="http://schemas.microsoft.com/office/drawing/2014/main" id="{DB98A708-33A5-6E4B-B9DF-5C350A2AC590}"/>
                </a:ext>
              </a:extLst>
            </p:cNvPr>
            <p:cNvSpPr/>
            <p:nvPr/>
          </p:nvSpPr>
          <p:spPr>
            <a:xfrm>
              <a:off x="8490367" y="1201877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3" name="Connecteur droit 422">
              <a:extLst>
                <a:ext uri="{FF2B5EF4-FFF2-40B4-BE49-F238E27FC236}">
                  <a16:creationId xmlns:a16="http://schemas.microsoft.com/office/drawing/2014/main" id="{51A04B30-5586-2244-AF5B-90BB8246D3C8}"/>
                </a:ext>
              </a:extLst>
            </p:cNvPr>
            <p:cNvCxnSpPr>
              <a:stCxn id="416" idx="6"/>
              <a:endCxn id="417" idx="2"/>
            </p:cNvCxnSpPr>
            <p:nvPr/>
          </p:nvCxnSpPr>
          <p:spPr>
            <a:xfrm>
              <a:off x="5364544" y="1298114"/>
              <a:ext cx="363448" cy="58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Connecteur droit 423">
              <a:extLst>
                <a:ext uri="{FF2B5EF4-FFF2-40B4-BE49-F238E27FC236}">
                  <a16:creationId xmlns:a16="http://schemas.microsoft.com/office/drawing/2014/main" id="{7E201EAB-3A22-7140-A839-AE1AF9DBFA21}"/>
                </a:ext>
              </a:extLst>
            </p:cNvPr>
            <p:cNvCxnSpPr>
              <a:cxnSpLocks/>
              <a:stCxn id="417" idx="6"/>
              <a:endCxn id="418" idx="2"/>
            </p:cNvCxnSpPr>
            <p:nvPr/>
          </p:nvCxnSpPr>
          <p:spPr>
            <a:xfrm flipV="1">
              <a:off x="5911336" y="1298310"/>
              <a:ext cx="364815" cy="384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Connecteur droit 424">
              <a:extLst>
                <a:ext uri="{FF2B5EF4-FFF2-40B4-BE49-F238E27FC236}">
                  <a16:creationId xmlns:a16="http://schemas.microsoft.com/office/drawing/2014/main" id="{666AA29B-D9DF-0846-B1D3-4B537711968D}"/>
                </a:ext>
              </a:extLst>
            </p:cNvPr>
            <p:cNvCxnSpPr>
              <a:cxnSpLocks/>
              <a:stCxn id="418" idx="6"/>
              <a:endCxn id="419" idx="2"/>
            </p:cNvCxnSpPr>
            <p:nvPr/>
          </p:nvCxnSpPr>
          <p:spPr>
            <a:xfrm>
              <a:off x="6459495" y="1298310"/>
              <a:ext cx="329304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Connecteur droit 425">
              <a:extLst>
                <a:ext uri="{FF2B5EF4-FFF2-40B4-BE49-F238E27FC236}">
                  <a16:creationId xmlns:a16="http://schemas.microsoft.com/office/drawing/2014/main" id="{AAF9F228-195E-884C-AB18-5BC75B0E0ADB}"/>
                </a:ext>
              </a:extLst>
            </p:cNvPr>
            <p:cNvCxnSpPr>
              <a:cxnSpLocks/>
              <a:stCxn id="419" idx="6"/>
              <a:endCxn id="420" idx="2"/>
            </p:cNvCxnSpPr>
            <p:nvPr/>
          </p:nvCxnSpPr>
          <p:spPr>
            <a:xfrm flipV="1">
              <a:off x="6972143" y="1294835"/>
              <a:ext cx="368315" cy="3475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Connecteur droit 426">
              <a:extLst>
                <a:ext uri="{FF2B5EF4-FFF2-40B4-BE49-F238E27FC236}">
                  <a16:creationId xmlns:a16="http://schemas.microsoft.com/office/drawing/2014/main" id="{C883A3AD-636C-B548-A9E3-FAB980AFA24D}"/>
                </a:ext>
              </a:extLst>
            </p:cNvPr>
            <p:cNvCxnSpPr>
              <a:cxnSpLocks/>
              <a:stCxn id="420" idx="6"/>
              <a:endCxn id="421" idx="2"/>
            </p:cNvCxnSpPr>
            <p:nvPr/>
          </p:nvCxnSpPr>
          <p:spPr>
            <a:xfrm flipV="1">
              <a:off x="7523804" y="1294271"/>
              <a:ext cx="386085" cy="564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Connecteur droit 427">
              <a:extLst>
                <a:ext uri="{FF2B5EF4-FFF2-40B4-BE49-F238E27FC236}">
                  <a16:creationId xmlns:a16="http://schemas.microsoft.com/office/drawing/2014/main" id="{33702706-9448-0B41-8CCB-2B17E486A61E}"/>
                </a:ext>
              </a:extLst>
            </p:cNvPr>
            <p:cNvCxnSpPr>
              <a:cxnSpLocks/>
              <a:stCxn id="421" idx="6"/>
              <a:endCxn id="422" idx="2"/>
            </p:cNvCxnSpPr>
            <p:nvPr/>
          </p:nvCxnSpPr>
          <p:spPr>
            <a:xfrm flipV="1">
              <a:off x="8093234" y="1291228"/>
              <a:ext cx="397134" cy="3041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Connecteur droit 428">
              <a:extLst>
                <a:ext uri="{FF2B5EF4-FFF2-40B4-BE49-F238E27FC236}">
                  <a16:creationId xmlns:a16="http://schemas.microsoft.com/office/drawing/2014/main" id="{C590429C-F0E0-F046-A1E0-E6AB5690F8DD}"/>
                </a:ext>
              </a:extLst>
            </p:cNvPr>
            <p:cNvCxnSpPr/>
            <p:nvPr/>
          </p:nvCxnSpPr>
          <p:spPr>
            <a:xfrm>
              <a:off x="4812634" y="1297534"/>
              <a:ext cx="363448" cy="58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Connecteur droit 429">
              <a:extLst>
                <a:ext uri="{FF2B5EF4-FFF2-40B4-BE49-F238E27FC236}">
                  <a16:creationId xmlns:a16="http://schemas.microsoft.com/office/drawing/2014/main" id="{AE835A13-8E6E-4646-BFB5-A8A93FE4F868}"/>
                </a:ext>
              </a:extLst>
            </p:cNvPr>
            <p:cNvCxnSpPr/>
            <p:nvPr/>
          </p:nvCxnSpPr>
          <p:spPr>
            <a:xfrm>
              <a:off x="10455153" y="1285084"/>
              <a:ext cx="363448" cy="58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Connecteur droit 430">
              <a:extLst>
                <a:ext uri="{FF2B5EF4-FFF2-40B4-BE49-F238E27FC236}">
                  <a16:creationId xmlns:a16="http://schemas.microsoft.com/office/drawing/2014/main" id="{A88105A7-68D9-544E-8FA6-2DC286D279D2}"/>
                </a:ext>
              </a:extLst>
            </p:cNvPr>
            <p:cNvCxnSpPr>
              <a:cxnSpLocks/>
              <a:endCxn id="327" idx="0"/>
            </p:cNvCxnSpPr>
            <p:nvPr/>
          </p:nvCxnSpPr>
          <p:spPr>
            <a:xfrm>
              <a:off x="8584391" y="1369954"/>
              <a:ext cx="4704" cy="383654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Connecteur droit 431">
              <a:extLst>
                <a:ext uri="{FF2B5EF4-FFF2-40B4-BE49-F238E27FC236}">
                  <a16:creationId xmlns:a16="http://schemas.microsoft.com/office/drawing/2014/main" id="{34304EC5-16AE-F64F-9F7E-093844A175C5}"/>
                </a:ext>
              </a:extLst>
            </p:cNvPr>
            <p:cNvCxnSpPr>
              <a:cxnSpLocks/>
              <a:stCxn id="421" idx="4"/>
              <a:endCxn id="326" idx="0"/>
            </p:cNvCxnSpPr>
            <p:nvPr/>
          </p:nvCxnSpPr>
          <p:spPr>
            <a:xfrm>
              <a:off x="8001560" y="1383622"/>
              <a:ext cx="7056" cy="373026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3" name="Connecteur droit 432">
              <a:extLst>
                <a:ext uri="{FF2B5EF4-FFF2-40B4-BE49-F238E27FC236}">
                  <a16:creationId xmlns:a16="http://schemas.microsoft.com/office/drawing/2014/main" id="{6B052061-B6D7-AB40-BE5C-04E9190241DD}"/>
                </a:ext>
              </a:extLst>
            </p:cNvPr>
            <p:cNvCxnSpPr>
              <a:cxnSpLocks/>
              <a:stCxn id="420" idx="4"/>
              <a:endCxn id="325" idx="0"/>
            </p:cNvCxnSpPr>
            <p:nvPr/>
          </p:nvCxnSpPr>
          <p:spPr>
            <a:xfrm>
              <a:off x="7432133" y="1384186"/>
              <a:ext cx="7056" cy="373026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4" name="Connecteur droit 433">
              <a:extLst>
                <a:ext uri="{FF2B5EF4-FFF2-40B4-BE49-F238E27FC236}">
                  <a16:creationId xmlns:a16="http://schemas.microsoft.com/office/drawing/2014/main" id="{F57444EF-A2A7-9445-8FDE-C9FDBA273E73}"/>
                </a:ext>
              </a:extLst>
            </p:cNvPr>
            <p:cNvCxnSpPr>
              <a:cxnSpLocks/>
              <a:stCxn id="419" idx="4"/>
              <a:endCxn id="324" idx="0"/>
            </p:cNvCxnSpPr>
            <p:nvPr/>
          </p:nvCxnSpPr>
          <p:spPr>
            <a:xfrm>
              <a:off x="6880473" y="1387662"/>
              <a:ext cx="7056" cy="373026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5" name="Connecteur droit 434">
              <a:extLst>
                <a:ext uri="{FF2B5EF4-FFF2-40B4-BE49-F238E27FC236}">
                  <a16:creationId xmlns:a16="http://schemas.microsoft.com/office/drawing/2014/main" id="{F30A8EE3-0625-084C-9264-381426A71798}"/>
                </a:ext>
              </a:extLst>
            </p:cNvPr>
            <p:cNvCxnSpPr>
              <a:cxnSpLocks/>
              <a:stCxn id="418" idx="4"/>
              <a:endCxn id="321" idx="0"/>
            </p:cNvCxnSpPr>
            <p:nvPr/>
          </p:nvCxnSpPr>
          <p:spPr>
            <a:xfrm>
              <a:off x="6367823" y="1387662"/>
              <a:ext cx="7056" cy="373026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" name="Connecteur droit 435">
              <a:extLst>
                <a:ext uri="{FF2B5EF4-FFF2-40B4-BE49-F238E27FC236}">
                  <a16:creationId xmlns:a16="http://schemas.microsoft.com/office/drawing/2014/main" id="{EE013DBA-F724-644C-874D-3F1AC91CDC2C}"/>
                </a:ext>
              </a:extLst>
            </p:cNvPr>
            <p:cNvCxnSpPr>
              <a:cxnSpLocks/>
              <a:stCxn id="417" idx="4"/>
              <a:endCxn id="320" idx="0"/>
            </p:cNvCxnSpPr>
            <p:nvPr/>
          </p:nvCxnSpPr>
          <p:spPr>
            <a:xfrm>
              <a:off x="5819664" y="1388046"/>
              <a:ext cx="7056" cy="373026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Connecteur droit 436">
              <a:extLst>
                <a:ext uri="{FF2B5EF4-FFF2-40B4-BE49-F238E27FC236}">
                  <a16:creationId xmlns:a16="http://schemas.microsoft.com/office/drawing/2014/main" id="{BB25E455-5023-8F45-9944-EA6231E8312A}"/>
                </a:ext>
              </a:extLst>
            </p:cNvPr>
            <p:cNvCxnSpPr>
              <a:cxnSpLocks/>
              <a:stCxn id="416" idx="4"/>
              <a:endCxn id="319" idx="0"/>
            </p:cNvCxnSpPr>
            <p:nvPr/>
          </p:nvCxnSpPr>
          <p:spPr>
            <a:xfrm>
              <a:off x="5272871" y="1387466"/>
              <a:ext cx="7056" cy="373026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8" name="Ellipse 437">
              <a:extLst>
                <a:ext uri="{FF2B5EF4-FFF2-40B4-BE49-F238E27FC236}">
                  <a16:creationId xmlns:a16="http://schemas.microsoft.com/office/drawing/2014/main" id="{543CCCC8-3501-5A49-AF5E-BA9026DCB6F7}"/>
                </a:ext>
              </a:extLst>
            </p:cNvPr>
            <p:cNvSpPr/>
            <p:nvPr/>
          </p:nvSpPr>
          <p:spPr>
            <a:xfrm>
              <a:off x="5185902" y="658800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Ellipse 438">
              <a:extLst>
                <a:ext uri="{FF2B5EF4-FFF2-40B4-BE49-F238E27FC236}">
                  <a16:creationId xmlns:a16="http://schemas.microsoft.com/office/drawing/2014/main" id="{CD018C48-F363-3A4D-9B71-F1770C987267}"/>
                </a:ext>
              </a:extLst>
            </p:cNvPr>
            <p:cNvSpPr/>
            <p:nvPr/>
          </p:nvSpPr>
          <p:spPr>
            <a:xfrm>
              <a:off x="5732697" y="659380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Ellipse 439">
              <a:extLst>
                <a:ext uri="{FF2B5EF4-FFF2-40B4-BE49-F238E27FC236}">
                  <a16:creationId xmlns:a16="http://schemas.microsoft.com/office/drawing/2014/main" id="{6F63A89F-6C53-CC4E-B716-46403AE9F368}"/>
                </a:ext>
              </a:extLst>
            </p:cNvPr>
            <p:cNvSpPr/>
            <p:nvPr/>
          </p:nvSpPr>
          <p:spPr>
            <a:xfrm>
              <a:off x="6280854" y="658996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Ellipse 440">
              <a:extLst>
                <a:ext uri="{FF2B5EF4-FFF2-40B4-BE49-F238E27FC236}">
                  <a16:creationId xmlns:a16="http://schemas.microsoft.com/office/drawing/2014/main" id="{F00E3101-D6A1-2A4D-A34E-F4AFA85091D2}"/>
                </a:ext>
              </a:extLst>
            </p:cNvPr>
            <p:cNvSpPr/>
            <p:nvPr/>
          </p:nvSpPr>
          <p:spPr>
            <a:xfrm>
              <a:off x="6793504" y="658996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442" name="Ellipse 441">
              <a:extLst>
                <a:ext uri="{FF2B5EF4-FFF2-40B4-BE49-F238E27FC236}">
                  <a16:creationId xmlns:a16="http://schemas.microsoft.com/office/drawing/2014/main" id="{B0B17CE1-2E32-304F-9178-97ED4C63CA25}"/>
                </a:ext>
              </a:extLst>
            </p:cNvPr>
            <p:cNvSpPr/>
            <p:nvPr/>
          </p:nvSpPr>
          <p:spPr>
            <a:xfrm>
              <a:off x="7345164" y="655520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Ellipse 442">
              <a:extLst>
                <a:ext uri="{FF2B5EF4-FFF2-40B4-BE49-F238E27FC236}">
                  <a16:creationId xmlns:a16="http://schemas.microsoft.com/office/drawing/2014/main" id="{3E2ADE55-5E78-1143-AA25-1E327204A16B}"/>
                </a:ext>
              </a:extLst>
            </p:cNvPr>
            <p:cNvSpPr/>
            <p:nvPr/>
          </p:nvSpPr>
          <p:spPr>
            <a:xfrm>
              <a:off x="7914593" y="654956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Ellipse 443">
              <a:extLst>
                <a:ext uri="{FF2B5EF4-FFF2-40B4-BE49-F238E27FC236}">
                  <a16:creationId xmlns:a16="http://schemas.microsoft.com/office/drawing/2014/main" id="{09F77777-6E7D-A240-9E16-551966FB1B4F}"/>
                </a:ext>
              </a:extLst>
            </p:cNvPr>
            <p:cNvSpPr/>
            <p:nvPr/>
          </p:nvSpPr>
          <p:spPr>
            <a:xfrm>
              <a:off x="8495070" y="651914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5" name="Connecteur droit 444">
              <a:extLst>
                <a:ext uri="{FF2B5EF4-FFF2-40B4-BE49-F238E27FC236}">
                  <a16:creationId xmlns:a16="http://schemas.microsoft.com/office/drawing/2014/main" id="{50B12140-F6B8-064D-9503-38BC636EAB9A}"/>
                </a:ext>
              </a:extLst>
            </p:cNvPr>
            <p:cNvCxnSpPr>
              <a:stCxn id="438" idx="6"/>
              <a:endCxn id="439" idx="2"/>
            </p:cNvCxnSpPr>
            <p:nvPr/>
          </p:nvCxnSpPr>
          <p:spPr>
            <a:xfrm>
              <a:off x="5369248" y="748152"/>
              <a:ext cx="363448" cy="58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Connecteur droit 445">
              <a:extLst>
                <a:ext uri="{FF2B5EF4-FFF2-40B4-BE49-F238E27FC236}">
                  <a16:creationId xmlns:a16="http://schemas.microsoft.com/office/drawing/2014/main" id="{E6BF2E25-A557-4943-9BA6-D49DE2F5B895}"/>
                </a:ext>
              </a:extLst>
            </p:cNvPr>
            <p:cNvCxnSpPr>
              <a:cxnSpLocks/>
              <a:stCxn id="439" idx="6"/>
              <a:endCxn id="440" idx="2"/>
            </p:cNvCxnSpPr>
            <p:nvPr/>
          </p:nvCxnSpPr>
          <p:spPr>
            <a:xfrm flipV="1">
              <a:off x="5916039" y="748348"/>
              <a:ext cx="364815" cy="384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Connecteur droit 446">
              <a:extLst>
                <a:ext uri="{FF2B5EF4-FFF2-40B4-BE49-F238E27FC236}">
                  <a16:creationId xmlns:a16="http://schemas.microsoft.com/office/drawing/2014/main" id="{B642F79F-E7AE-3D42-AC71-BEF3C6E5B0BC}"/>
                </a:ext>
              </a:extLst>
            </p:cNvPr>
            <p:cNvCxnSpPr>
              <a:cxnSpLocks/>
              <a:stCxn id="440" idx="6"/>
              <a:endCxn id="441" idx="2"/>
            </p:cNvCxnSpPr>
            <p:nvPr/>
          </p:nvCxnSpPr>
          <p:spPr>
            <a:xfrm>
              <a:off x="6464199" y="748348"/>
              <a:ext cx="329304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8" name="Connecteur droit 447">
              <a:extLst>
                <a:ext uri="{FF2B5EF4-FFF2-40B4-BE49-F238E27FC236}">
                  <a16:creationId xmlns:a16="http://schemas.microsoft.com/office/drawing/2014/main" id="{9A49F0A0-A545-D242-8D19-40186FD491BB}"/>
                </a:ext>
              </a:extLst>
            </p:cNvPr>
            <p:cNvCxnSpPr>
              <a:cxnSpLocks/>
              <a:stCxn id="441" idx="6"/>
              <a:endCxn id="442" idx="2"/>
            </p:cNvCxnSpPr>
            <p:nvPr/>
          </p:nvCxnSpPr>
          <p:spPr>
            <a:xfrm flipV="1">
              <a:off x="6976848" y="744872"/>
              <a:ext cx="368315" cy="3475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" name="Connecteur droit 448">
              <a:extLst>
                <a:ext uri="{FF2B5EF4-FFF2-40B4-BE49-F238E27FC236}">
                  <a16:creationId xmlns:a16="http://schemas.microsoft.com/office/drawing/2014/main" id="{492AB065-122B-E641-A2DE-5AC99991EAE4}"/>
                </a:ext>
              </a:extLst>
            </p:cNvPr>
            <p:cNvCxnSpPr>
              <a:cxnSpLocks/>
              <a:stCxn id="442" idx="6"/>
              <a:endCxn id="443" idx="2"/>
            </p:cNvCxnSpPr>
            <p:nvPr/>
          </p:nvCxnSpPr>
          <p:spPr>
            <a:xfrm flipV="1">
              <a:off x="7528509" y="744308"/>
              <a:ext cx="386085" cy="564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Connecteur droit 449">
              <a:extLst>
                <a:ext uri="{FF2B5EF4-FFF2-40B4-BE49-F238E27FC236}">
                  <a16:creationId xmlns:a16="http://schemas.microsoft.com/office/drawing/2014/main" id="{CAD12BA2-2310-144B-BB99-3780FE64145B}"/>
                </a:ext>
              </a:extLst>
            </p:cNvPr>
            <p:cNvCxnSpPr>
              <a:cxnSpLocks/>
              <a:stCxn id="444" idx="6"/>
              <a:endCxn id="471" idx="2"/>
            </p:cNvCxnSpPr>
            <p:nvPr/>
          </p:nvCxnSpPr>
          <p:spPr>
            <a:xfrm>
              <a:off x="8678416" y="741267"/>
              <a:ext cx="413184" cy="3041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Connecteur droit 450">
              <a:extLst>
                <a:ext uri="{FF2B5EF4-FFF2-40B4-BE49-F238E27FC236}">
                  <a16:creationId xmlns:a16="http://schemas.microsoft.com/office/drawing/2014/main" id="{2858CD55-C06F-7C48-9286-B575559081DC}"/>
                </a:ext>
              </a:extLst>
            </p:cNvPr>
            <p:cNvCxnSpPr>
              <a:cxnSpLocks/>
            </p:cNvCxnSpPr>
            <p:nvPr/>
          </p:nvCxnSpPr>
          <p:spPr>
            <a:xfrm>
              <a:off x="4817339" y="747572"/>
              <a:ext cx="363448" cy="58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2" name="Connecteur droit 451">
              <a:extLst>
                <a:ext uri="{FF2B5EF4-FFF2-40B4-BE49-F238E27FC236}">
                  <a16:creationId xmlns:a16="http://schemas.microsoft.com/office/drawing/2014/main" id="{A7FFAA6B-B70F-0745-9ACF-B06927017462}"/>
                </a:ext>
              </a:extLst>
            </p:cNvPr>
            <p:cNvCxnSpPr>
              <a:cxnSpLocks/>
            </p:cNvCxnSpPr>
            <p:nvPr/>
          </p:nvCxnSpPr>
          <p:spPr>
            <a:xfrm>
              <a:off x="10459856" y="735122"/>
              <a:ext cx="363448" cy="58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3" name="Connecteur droit 452">
              <a:extLst>
                <a:ext uri="{FF2B5EF4-FFF2-40B4-BE49-F238E27FC236}">
                  <a16:creationId xmlns:a16="http://schemas.microsoft.com/office/drawing/2014/main" id="{F12EEEDF-B451-B142-9D56-DCBEC2D5837C}"/>
                </a:ext>
              </a:extLst>
            </p:cNvPr>
            <p:cNvCxnSpPr>
              <a:cxnSpLocks/>
              <a:stCxn id="444" idx="4"/>
              <a:endCxn id="422" idx="0"/>
            </p:cNvCxnSpPr>
            <p:nvPr/>
          </p:nvCxnSpPr>
          <p:spPr>
            <a:xfrm flipH="1">
              <a:off x="8582039" y="830619"/>
              <a:ext cx="4705" cy="371257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4" name="Connecteur droit 453">
              <a:extLst>
                <a:ext uri="{FF2B5EF4-FFF2-40B4-BE49-F238E27FC236}">
                  <a16:creationId xmlns:a16="http://schemas.microsoft.com/office/drawing/2014/main" id="{2346B28D-1900-AD4E-B4E8-2CC82B0B61AD}"/>
                </a:ext>
              </a:extLst>
            </p:cNvPr>
            <p:cNvCxnSpPr>
              <a:cxnSpLocks/>
              <a:stCxn id="443" idx="4"/>
              <a:endCxn id="421" idx="0"/>
            </p:cNvCxnSpPr>
            <p:nvPr/>
          </p:nvCxnSpPr>
          <p:spPr>
            <a:xfrm flipH="1">
              <a:off x="8001560" y="833660"/>
              <a:ext cx="4705" cy="371257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5" name="Connecteur droit 454">
              <a:extLst>
                <a:ext uri="{FF2B5EF4-FFF2-40B4-BE49-F238E27FC236}">
                  <a16:creationId xmlns:a16="http://schemas.microsoft.com/office/drawing/2014/main" id="{EEF2D647-D467-9148-96EB-1242FB091FD1}"/>
                </a:ext>
              </a:extLst>
            </p:cNvPr>
            <p:cNvCxnSpPr>
              <a:cxnSpLocks/>
              <a:stCxn id="442" idx="4"/>
              <a:endCxn id="420" idx="0"/>
            </p:cNvCxnSpPr>
            <p:nvPr/>
          </p:nvCxnSpPr>
          <p:spPr>
            <a:xfrm flipH="1">
              <a:off x="7432133" y="834224"/>
              <a:ext cx="4705" cy="371257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6" name="Connecteur droit 455">
              <a:extLst>
                <a:ext uri="{FF2B5EF4-FFF2-40B4-BE49-F238E27FC236}">
                  <a16:creationId xmlns:a16="http://schemas.microsoft.com/office/drawing/2014/main" id="{178DA2A7-6CD2-A244-834B-3B8EC6A85A10}"/>
                </a:ext>
              </a:extLst>
            </p:cNvPr>
            <p:cNvCxnSpPr>
              <a:cxnSpLocks/>
              <a:stCxn id="441" idx="4"/>
              <a:endCxn id="419" idx="0"/>
            </p:cNvCxnSpPr>
            <p:nvPr/>
          </p:nvCxnSpPr>
          <p:spPr>
            <a:xfrm flipH="1">
              <a:off x="6880473" y="837700"/>
              <a:ext cx="4705" cy="371257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Connecteur droit 456">
              <a:extLst>
                <a:ext uri="{FF2B5EF4-FFF2-40B4-BE49-F238E27FC236}">
                  <a16:creationId xmlns:a16="http://schemas.microsoft.com/office/drawing/2014/main" id="{CCF9071E-F289-3446-AD09-D6597A25AB6F}"/>
                </a:ext>
              </a:extLst>
            </p:cNvPr>
            <p:cNvCxnSpPr>
              <a:cxnSpLocks/>
              <a:stCxn id="440" idx="4"/>
              <a:endCxn id="418" idx="0"/>
            </p:cNvCxnSpPr>
            <p:nvPr/>
          </p:nvCxnSpPr>
          <p:spPr>
            <a:xfrm flipH="1">
              <a:off x="6367823" y="837700"/>
              <a:ext cx="4705" cy="371257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8" name="Connecteur droit 457">
              <a:extLst>
                <a:ext uri="{FF2B5EF4-FFF2-40B4-BE49-F238E27FC236}">
                  <a16:creationId xmlns:a16="http://schemas.microsoft.com/office/drawing/2014/main" id="{061CC99B-6470-DE4B-9898-072C7FDA8C9D}"/>
                </a:ext>
              </a:extLst>
            </p:cNvPr>
            <p:cNvCxnSpPr>
              <a:cxnSpLocks/>
              <a:stCxn id="439" idx="4"/>
              <a:endCxn id="417" idx="0"/>
            </p:cNvCxnSpPr>
            <p:nvPr/>
          </p:nvCxnSpPr>
          <p:spPr>
            <a:xfrm flipH="1">
              <a:off x="5819664" y="838084"/>
              <a:ext cx="4705" cy="371257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9" name="Connecteur droit 458">
              <a:extLst>
                <a:ext uri="{FF2B5EF4-FFF2-40B4-BE49-F238E27FC236}">
                  <a16:creationId xmlns:a16="http://schemas.microsoft.com/office/drawing/2014/main" id="{A013CEC7-A606-1140-84AC-D2108616C9EA}"/>
                </a:ext>
              </a:extLst>
            </p:cNvPr>
            <p:cNvCxnSpPr>
              <a:cxnSpLocks/>
              <a:stCxn id="438" idx="4"/>
              <a:endCxn id="416" idx="0"/>
            </p:cNvCxnSpPr>
            <p:nvPr/>
          </p:nvCxnSpPr>
          <p:spPr>
            <a:xfrm flipH="1">
              <a:off x="5272871" y="837503"/>
              <a:ext cx="4705" cy="371257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0" name="Ellipse 459">
              <a:extLst>
                <a:ext uri="{FF2B5EF4-FFF2-40B4-BE49-F238E27FC236}">
                  <a16:creationId xmlns:a16="http://schemas.microsoft.com/office/drawing/2014/main" id="{7F95DABB-2ACB-E84A-BFBB-DB1DF0B1D7DB}"/>
                </a:ext>
              </a:extLst>
            </p:cNvPr>
            <p:cNvSpPr/>
            <p:nvPr/>
          </p:nvSpPr>
          <p:spPr>
            <a:xfrm>
              <a:off x="9093951" y="1756648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Ellipse 460">
              <a:extLst>
                <a:ext uri="{FF2B5EF4-FFF2-40B4-BE49-F238E27FC236}">
                  <a16:creationId xmlns:a16="http://schemas.microsoft.com/office/drawing/2014/main" id="{25BAB212-A096-984F-913B-F9961CF4A26D}"/>
                </a:ext>
              </a:extLst>
            </p:cNvPr>
            <p:cNvSpPr/>
            <p:nvPr/>
          </p:nvSpPr>
          <p:spPr>
            <a:xfrm>
              <a:off x="9091599" y="2331710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Ellipse 461">
              <a:extLst>
                <a:ext uri="{FF2B5EF4-FFF2-40B4-BE49-F238E27FC236}">
                  <a16:creationId xmlns:a16="http://schemas.microsoft.com/office/drawing/2014/main" id="{4A595871-6AB6-B748-BADA-86353414FC23}"/>
                </a:ext>
              </a:extLst>
            </p:cNvPr>
            <p:cNvSpPr/>
            <p:nvPr/>
          </p:nvSpPr>
          <p:spPr>
            <a:xfrm>
              <a:off x="9089249" y="2872410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Ellipse 462">
              <a:extLst>
                <a:ext uri="{FF2B5EF4-FFF2-40B4-BE49-F238E27FC236}">
                  <a16:creationId xmlns:a16="http://schemas.microsoft.com/office/drawing/2014/main" id="{86046D07-F079-934C-A3BC-7F03C6A7BC25}"/>
                </a:ext>
              </a:extLst>
            </p:cNvPr>
            <p:cNvSpPr/>
            <p:nvPr/>
          </p:nvSpPr>
          <p:spPr>
            <a:xfrm>
              <a:off x="9086896" y="3364995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4" name="Connecteur droit 463">
              <a:extLst>
                <a:ext uri="{FF2B5EF4-FFF2-40B4-BE49-F238E27FC236}">
                  <a16:creationId xmlns:a16="http://schemas.microsoft.com/office/drawing/2014/main" id="{8EC662DC-8835-A942-95BD-D09AC463A127}"/>
                </a:ext>
              </a:extLst>
            </p:cNvPr>
            <p:cNvCxnSpPr>
              <a:cxnSpLocks/>
              <a:stCxn id="462" idx="4"/>
              <a:endCxn id="463" idx="0"/>
            </p:cNvCxnSpPr>
            <p:nvPr/>
          </p:nvCxnSpPr>
          <p:spPr>
            <a:xfrm flipH="1">
              <a:off x="9178568" y="3051115"/>
              <a:ext cx="2352" cy="313881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5" name="Connecteur droit 464">
              <a:extLst>
                <a:ext uri="{FF2B5EF4-FFF2-40B4-BE49-F238E27FC236}">
                  <a16:creationId xmlns:a16="http://schemas.microsoft.com/office/drawing/2014/main" id="{8DC82C7B-9D54-FD4B-BA99-AB964B85F441}"/>
                </a:ext>
              </a:extLst>
            </p:cNvPr>
            <p:cNvCxnSpPr>
              <a:cxnSpLocks/>
              <a:stCxn id="461" idx="4"/>
              <a:endCxn id="462" idx="0"/>
            </p:cNvCxnSpPr>
            <p:nvPr/>
          </p:nvCxnSpPr>
          <p:spPr>
            <a:xfrm flipH="1">
              <a:off x="9180922" y="2510416"/>
              <a:ext cx="2350" cy="361994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6" name="Connecteur droit 465">
              <a:extLst>
                <a:ext uri="{FF2B5EF4-FFF2-40B4-BE49-F238E27FC236}">
                  <a16:creationId xmlns:a16="http://schemas.microsoft.com/office/drawing/2014/main" id="{5C157752-5080-1D47-A5C7-3831010F81B8}"/>
                </a:ext>
              </a:extLst>
            </p:cNvPr>
            <p:cNvCxnSpPr>
              <a:cxnSpLocks/>
              <a:stCxn id="460" idx="4"/>
              <a:endCxn id="461" idx="0"/>
            </p:cNvCxnSpPr>
            <p:nvPr/>
          </p:nvCxnSpPr>
          <p:spPr>
            <a:xfrm flipH="1">
              <a:off x="9183272" y="1935353"/>
              <a:ext cx="2351" cy="396359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7" name="Connecteur droit 466">
              <a:extLst>
                <a:ext uri="{FF2B5EF4-FFF2-40B4-BE49-F238E27FC236}">
                  <a16:creationId xmlns:a16="http://schemas.microsoft.com/office/drawing/2014/main" id="{9EAF2187-3E87-D04D-B591-ACC869CB1E4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69487" y="6081591"/>
              <a:ext cx="2351" cy="396359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8" name="Connecteur droit 467">
              <a:extLst>
                <a:ext uri="{FF2B5EF4-FFF2-40B4-BE49-F238E27FC236}">
                  <a16:creationId xmlns:a16="http://schemas.microsoft.com/office/drawing/2014/main" id="{F0196324-8EC2-AA48-A854-E7BFDED93D5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81328" y="260936"/>
              <a:ext cx="2351" cy="396359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9" name="Ellipse 468">
              <a:extLst>
                <a:ext uri="{FF2B5EF4-FFF2-40B4-BE49-F238E27FC236}">
                  <a16:creationId xmlns:a16="http://schemas.microsoft.com/office/drawing/2014/main" id="{F6FC4116-3D74-8742-8238-79BDBCADD1BD}"/>
                </a:ext>
              </a:extLst>
            </p:cNvPr>
            <p:cNvSpPr/>
            <p:nvPr/>
          </p:nvSpPr>
          <p:spPr>
            <a:xfrm>
              <a:off x="9086895" y="1204917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0" name="Connecteur droit 469">
              <a:extLst>
                <a:ext uri="{FF2B5EF4-FFF2-40B4-BE49-F238E27FC236}">
                  <a16:creationId xmlns:a16="http://schemas.microsoft.com/office/drawing/2014/main" id="{40938376-26CD-AD4D-8621-559FC1A88E19}"/>
                </a:ext>
              </a:extLst>
            </p:cNvPr>
            <p:cNvCxnSpPr>
              <a:cxnSpLocks/>
              <a:endCxn id="460" idx="0"/>
            </p:cNvCxnSpPr>
            <p:nvPr/>
          </p:nvCxnSpPr>
          <p:spPr>
            <a:xfrm>
              <a:off x="9180920" y="1372994"/>
              <a:ext cx="4704" cy="383654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1" name="Ellipse 470">
              <a:extLst>
                <a:ext uri="{FF2B5EF4-FFF2-40B4-BE49-F238E27FC236}">
                  <a16:creationId xmlns:a16="http://schemas.microsoft.com/office/drawing/2014/main" id="{2F14D071-65B1-F74C-A9ED-6F0C7A6EE3E5}"/>
                </a:ext>
              </a:extLst>
            </p:cNvPr>
            <p:cNvSpPr/>
            <p:nvPr/>
          </p:nvSpPr>
          <p:spPr>
            <a:xfrm>
              <a:off x="9091599" y="654956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2" name="Connecteur droit 471">
              <a:extLst>
                <a:ext uri="{FF2B5EF4-FFF2-40B4-BE49-F238E27FC236}">
                  <a16:creationId xmlns:a16="http://schemas.microsoft.com/office/drawing/2014/main" id="{A778F05B-5544-4F4C-BBD2-51004FD2BC4D}"/>
                </a:ext>
              </a:extLst>
            </p:cNvPr>
            <p:cNvCxnSpPr>
              <a:cxnSpLocks/>
              <a:stCxn id="471" idx="4"/>
              <a:endCxn id="469" idx="0"/>
            </p:cNvCxnSpPr>
            <p:nvPr/>
          </p:nvCxnSpPr>
          <p:spPr>
            <a:xfrm flipH="1">
              <a:off x="9178568" y="833660"/>
              <a:ext cx="4705" cy="371257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3" name="Connecteur droit 472">
              <a:extLst>
                <a:ext uri="{FF2B5EF4-FFF2-40B4-BE49-F238E27FC236}">
                  <a16:creationId xmlns:a16="http://schemas.microsoft.com/office/drawing/2014/main" id="{33E733D9-506F-004A-BD02-11A4D53726D3}"/>
                </a:ext>
              </a:extLst>
            </p:cNvPr>
            <p:cNvCxnSpPr>
              <a:cxnSpLocks/>
              <a:stCxn id="443" idx="6"/>
              <a:endCxn id="444" idx="2"/>
            </p:cNvCxnSpPr>
            <p:nvPr/>
          </p:nvCxnSpPr>
          <p:spPr>
            <a:xfrm flipV="1">
              <a:off x="8097938" y="741267"/>
              <a:ext cx="397134" cy="3041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Connecteur droit 473">
              <a:extLst>
                <a:ext uri="{FF2B5EF4-FFF2-40B4-BE49-F238E27FC236}">
                  <a16:creationId xmlns:a16="http://schemas.microsoft.com/office/drawing/2014/main" id="{138D53EC-94EC-4243-A6B2-4B6EAE1542B0}"/>
                </a:ext>
              </a:extLst>
            </p:cNvPr>
            <p:cNvCxnSpPr>
              <a:cxnSpLocks/>
              <a:stCxn id="422" idx="6"/>
              <a:endCxn id="469" idx="2"/>
            </p:cNvCxnSpPr>
            <p:nvPr/>
          </p:nvCxnSpPr>
          <p:spPr>
            <a:xfrm>
              <a:off x="8673711" y="1291228"/>
              <a:ext cx="413184" cy="3041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Connecteur droit 474">
              <a:extLst>
                <a:ext uri="{FF2B5EF4-FFF2-40B4-BE49-F238E27FC236}">
                  <a16:creationId xmlns:a16="http://schemas.microsoft.com/office/drawing/2014/main" id="{0730AEFC-284B-BE41-861F-7BFEC93F1980}"/>
                </a:ext>
              </a:extLst>
            </p:cNvPr>
            <p:cNvCxnSpPr>
              <a:cxnSpLocks/>
              <a:stCxn id="327" idx="6"/>
              <a:endCxn id="460" idx="2"/>
            </p:cNvCxnSpPr>
            <p:nvPr/>
          </p:nvCxnSpPr>
          <p:spPr>
            <a:xfrm>
              <a:off x="8680766" y="1842960"/>
              <a:ext cx="413184" cy="3041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6" name="Connecteur droit 475">
              <a:extLst>
                <a:ext uri="{FF2B5EF4-FFF2-40B4-BE49-F238E27FC236}">
                  <a16:creationId xmlns:a16="http://schemas.microsoft.com/office/drawing/2014/main" id="{A023EA48-0696-0A4F-B384-34F7358934D4}"/>
                </a:ext>
              </a:extLst>
            </p:cNvPr>
            <p:cNvCxnSpPr>
              <a:cxnSpLocks/>
              <a:stCxn id="334" idx="6"/>
              <a:endCxn id="461" idx="2"/>
            </p:cNvCxnSpPr>
            <p:nvPr/>
          </p:nvCxnSpPr>
          <p:spPr>
            <a:xfrm>
              <a:off x="8678416" y="2418021"/>
              <a:ext cx="413184" cy="3041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7" name="Connecteur droit 476">
              <a:extLst>
                <a:ext uri="{FF2B5EF4-FFF2-40B4-BE49-F238E27FC236}">
                  <a16:creationId xmlns:a16="http://schemas.microsoft.com/office/drawing/2014/main" id="{B102529C-C741-394C-9ACE-5085FCF438D9}"/>
                </a:ext>
              </a:extLst>
            </p:cNvPr>
            <p:cNvCxnSpPr>
              <a:cxnSpLocks/>
              <a:stCxn id="341" idx="6"/>
              <a:endCxn id="462" idx="2"/>
            </p:cNvCxnSpPr>
            <p:nvPr/>
          </p:nvCxnSpPr>
          <p:spPr>
            <a:xfrm>
              <a:off x="8676065" y="2958721"/>
              <a:ext cx="413184" cy="3041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8" name="Connecteur droit 477">
              <a:extLst>
                <a:ext uri="{FF2B5EF4-FFF2-40B4-BE49-F238E27FC236}">
                  <a16:creationId xmlns:a16="http://schemas.microsoft.com/office/drawing/2014/main" id="{6BB879A7-9A47-4F4D-9A00-CCC6A1E1971D}"/>
                </a:ext>
              </a:extLst>
            </p:cNvPr>
            <p:cNvCxnSpPr>
              <a:cxnSpLocks/>
              <a:stCxn id="348" idx="6"/>
              <a:endCxn id="463" idx="2"/>
            </p:cNvCxnSpPr>
            <p:nvPr/>
          </p:nvCxnSpPr>
          <p:spPr>
            <a:xfrm>
              <a:off x="8673713" y="3451306"/>
              <a:ext cx="413184" cy="3041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9" name="Ellipse 478">
              <a:extLst>
                <a:ext uri="{FF2B5EF4-FFF2-40B4-BE49-F238E27FC236}">
                  <a16:creationId xmlns:a16="http://schemas.microsoft.com/office/drawing/2014/main" id="{38EB6A1C-CE79-B944-94BC-8F8CC79490B9}"/>
                </a:ext>
              </a:extLst>
            </p:cNvPr>
            <p:cNvSpPr/>
            <p:nvPr/>
          </p:nvSpPr>
          <p:spPr>
            <a:xfrm>
              <a:off x="5175318" y="3868187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Ellipse 479">
              <a:extLst>
                <a:ext uri="{FF2B5EF4-FFF2-40B4-BE49-F238E27FC236}">
                  <a16:creationId xmlns:a16="http://schemas.microsoft.com/office/drawing/2014/main" id="{EA3CEEED-A996-544B-A60A-503DC4900D5B}"/>
                </a:ext>
              </a:extLst>
            </p:cNvPr>
            <p:cNvSpPr/>
            <p:nvPr/>
          </p:nvSpPr>
          <p:spPr>
            <a:xfrm>
              <a:off x="5722110" y="3868768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Ellipse 480">
              <a:extLst>
                <a:ext uri="{FF2B5EF4-FFF2-40B4-BE49-F238E27FC236}">
                  <a16:creationId xmlns:a16="http://schemas.microsoft.com/office/drawing/2014/main" id="{1733334C-CDE5-BE40-9F10-F3867F3E4F09}"/>
                </a:ext>
              </a:extLst>
            </p:cNvPr>
            <p:cNvSpPr/>
            <p:nvPr/>
          </p:nvSpPr>
          <p:spPr>
            <a:xfrm>
              <a:off x="6270270" y="3868383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Ellipse 481">
              <a:extLst>
                <a:ext uri="{FF2B5EF4-FFF2-40B4-BE49-F238E27FC236}">
                  <a16:creationId xmlns:a16="http://schemas.microsoft.com/office/drawing/2014/main" id="{B553680B-C594-8E40-83C7-F621E769F7DF}"/>
                </a:ext>
              </a:extLst>
            </p:cNvPr>
            <p:cNvSpPr/>
            <p:nvPr/>
          </p:nvSpPr>
          <p:spPr>
            <a:xfrm>
              <a:off x="6782918" y="3868383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Ellipse 482">
              <a:extLst>
                <a:ext uri="{FF2B5EF4-FFF2-40B4-BE49-F238E27FC236}">
                  <a16:creationId xmlns:a16="http://schemas.microsoft.com/office/drawing/2014/main" id="{F2FEF018-AE11-8840-96A2-71D82F2DFAC4}"/>
                </a:ext>
              </a:extLst>
            </p:cNvPr>
            <p:cNvSpPr/>
            <p:nvPr/>
          </p:nvSpPr>
          <p:spPr>
            <a:xfrm>
              <a:off x="7334579" y="3864908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Ellipse 483">
              <a:extLst>
                <a:ext uri="{FF2B5EF4-FFF2-40B4-BE49-F238E27FC236}">
                  <a16:creationId xmlns:a16="http://schemas.microsoft.com/office/drawing/2014/main" id="{283717D2-243D-5548-992F-16B4845AD414}"/>
                </a:ext>
              </a:extLst>
            </p:cNvPr>
            <p:cNvSpPr/>
            <p:nvPr/>
          </p:nvSpPr>
          <p:spPr>
            <a:xfrm>
              <a:off x="7904009" y="3864344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Ellipse 484">
              <a:extLst>
                <a:ext uri="{FF2B5EF4-FFF2-40B4-BE49-F238E27FC236}">
                  <a16:creationId xmlns:a16="http://schemas.microsoft.com/office/drawing/2014/main" id="{E2AC52E9-043D-E243-8631-84938EE3512A}"/>
                </a:ext>
              </a:extLst>
            </p:cNvPr>
            <p:cNvSpPr/>
            <p:nvPr/>
          </p:nvSpPr>
          <p:spPr>
            <a:xfrm>
              <a:off x="8484485" y="3861303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6" name="Connecteur droit 485">
              <a:extLst>
                <a:ext uri="{FF2B5EF4-FFF2-40B4-BE49-F238E27FC236}">
                  <a16:creationId xmlns:a16="http://schemas.microsoft.com/office/drawing/2014/main" id="{C81E6BB4-20E0-EE4F-8A7E-0B115B41A1D8}"/>
                </a:ext>
              </a:extLst>
            </p:cNvPr>
            <p:cNvCxnSpPr>
              <a:cxnSpLocks/>
              <a:stCxn id="479" idx="6"/>
              <a:endCxn id="480" idx="2"/>
            </p:cNvCxnSpPr>
            <p:nvPr/>
          </p:nvCxnSpPr>
          <p:spPr>
            <a:xfrm>
              <a:off x="5358662" y="3957540"/>
              <a:ext cx="363448" cy="58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7" name="Connecteur droit 486">
              <a:extLst>
                <a:ext uri="{FF2B5EF4-FFF2-40B4-BE49-F238E27FC236}">
                  <a16:creationId xmlns:a16="http://schemas.microsoft.com/office/drawing/2014/main" id="{D3F74A33-4537-FB4D-8332-C4075542640C}"/>
                </a:ext>
              </a:extLst>
            </p:cNvPr>
            <p:cNvCxnSpPr>
              <a:cxnSpLocks/>
              <a:stCxn id="484" idx="6"/>
              <a:endCxn id="485" idx="2"/>
            </p:cNvCxnSpPr>
            <p:nvPr/>
          </p:nvCxnSpPr>
          <p:spPr>
            <a:xfrm flipV="1">
              <a:off x="8087352" y="3950654"/>
              <a:ext cx="397134" cy="3041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8" name="Connecteur droit 487">
              <a:extLst>
                <a:ext uri="{FF2B5EF4-FFF2-40B4-BE49-F238E27FC236}">
                  <a16:creationId xmlns:a16="http://schemas.microsoft.com/office/drawing/2014/main" id="{1F933398-8E05-824A-98B3-FFEA615F2E8D}"/>
                </a:ext>
              </a:extLst>
            </p:cNvPr>
            <p:cNvCxnSpPr>
              <a:cxnSpLocks/>
              <a:stCxn id="483" idx="6"/>
              <a:endCxn id="484" idx="2"/>
            </p:cNvCxnSpPr>
            <p:nvPr/>
          </p:nvCxnSpPr>
          <p:spPr>
            <a:xfrm flipV="1">
              <a:off x="7517923" y="3953696"/>
              <a:ext cx="386085" cy="564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9" name="Connecteur droit 488">
              <a:extLst>
                <a:ext uri="{FF2B5EF4-FFF2-40B4-BE49-F238E27FC236}">
                  <a16:creationId xmlns:a16="http://schemas.microsoft.com/office/drawing/2014/main" id="{C2D2E8D6-98F7-3441-B3E2-95F27440F70D}"/>
                </a:ext>
              </a:extLst>
            </p:cNvPr>
            <p:cNvCxnSpPr>
              <a:cxnSpLocks/>
              <a:stCxn id="482" idx="6"/>
              <a:endCxn id="483" idx="2"/>
            </p:cNvCxnSpPr>
            <p:nvPr/>
          </p:nvCxnSpPr>
          <p:spPr>
            <a:xfrm flipV="1">
              <a:off x="6966263" y="3954260"/>
              <a:ext cx="368315" cy="3475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0" name="Connecteur droit 489">
              <a:extLst>
                <a:ext uri="{FF2B5EF4-FFF2-40B4-BE49-F238E27FC236}">
                  <a16:creationId xmlns:a16="http://schemas.microsoft.com/office/drawing/2014/main" id="{F5A6E115-05A0-724F-BBD4-0971FD3109E6}"/>
                </a:ext>
              </a:extLst>
            </p:cNvPr>
            <p:cNvCxnSpPr>
              <a:cxnSpLocks/>
              <a:stCxn id="481" idx="6"/>
              <a:endCxn id="482" idx="2"/>
            </p:cNvCxnSpPr>
            <p:nvPr/>
          </p:nvCxnSpPr>
          <p:spPr>
            <a:xfrm>
              <a:off x="6453614" y="3957735"/>
              <a:ext cx="329304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1" name="Connecteur droit 490">
              <a:extLst>
                <a:ext uri="{FF2B5EF4-FFF2-40B4-BE49-F238E27FC236}">
                  <a16:creationId xmlns:a16="http://schemas.microsoft.com/office/drawing/2014/main" id="{C9012000-2DB0-AD40-B6C7-B804D3F46784}"/>
                </a:ext>
              </a:extLst>
            </p:cNvPr>
            <p:cNvCxnSpPr>
              <a:cxnSpLocks/>
              <a:stCxn id="480" idx="6"/>
              <a:endCxn id="481" idx="2"/>
            </p:cNvCxnSpPr>
            <p:nvPr/>
          </p:nvCxnSpPr>
          <p:spPr>
            <a:xfrm flipV="1">
              <a:off x="5905455" y="3957735"/>
              <a:ext cx="364815" cy="384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2" name="Connecteur droit 491">
              <a:extLst>
                <a:ext uri="{FF2B5EF4-FFF2-40B4-BE49-F238E27FC236}">
                  <a16:creationId xmlns:a16="http://schemas.microsoft.com/office/drawing/2014/main" id="{61B65F3E-0BDE-F64F-9BA3-5ECB333CA19B}"/>
                </a:ext>
              </a:extLst>
            </p:cNvPr>
            <p:cNvCxnSpPr>
              <a:cxnSpLocks/>
            </p:cNvCxnSpPr>
            <p:nvPr/>
          </p:nvCxnSpPr>
          <p:spPr>
            <a:xfrm>
              <a:off x="4816574" y="3956960"/>
              <a:ext cx="363448" cy="58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3" name="Connecteur droit 492">
              <a:extLst>
                <a:ext uri="{FF2B5EF4-FFF2-40B4-BE49-F238E27FC236}">
                  <a16:creationId xmlns:a16="http://schemas.microsoft.com/office/drawing/2014/main" id="{9CC71622-49CA-634D-A747-CD821E3D2871}"/>
                </a:ext>
              </a:extLst>
            </p:cNvPr>
            <p:cNvCxnSpPr>
              <a:cxnSpLocks/>
            </p:cNvCxnSpPr>
            <p:nvPr/>
          </p:nvCxnSpPr>
          <p:spPr>
            <a:xfrm>
              <a:off x="10459091" y="3944508"/>
              <a:ext cx="363448" cy="58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4" name="Ellipse 493">
              <a:extLst>
                <a:ext uri="{FF2B5EF4-FFF2-40B4-BE49-F238E27FC236}">
                  <a16:creationId xmlns:a16="http://schemas.microsoft.com/office/drawing/2014/main" id="{6FAAC5F1-969D-E94A-A929-B6517764BD41}"/>
                </a:ext>
              </a:extLst>
            </p:cNvPr>
            <p:cNvSpPr/>
            <p:nvPr/>
          </p:nvSpPr>
          <p:spPr>
            <a:xfrm>
              <a:off x="9081014" y="3864344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5" name="Connecteur droit 494">
              <a:extLst>
                <a:ext uri="{FF2B5EF4-FFF2-40B4-BE49-F238E27FC236}">
                  <a16:creationId xmlns:a16="http://schemas.microsoft.com/office/drawing/2014/main" id="{1A0A8B02-2EBA-6144-A1FF-971E6554E6BA}"/>
                </a:ext>
              </a:extLst>
            </p:cNvPr>
            <p:cNvCxnSpPr>
              <a:cxnSpLocks/>
              <a:stCxn id="485" idx="6"/>
              <a:endCxn id="494" idx="2"/>
            </p:cNvCxnSpPr>
            <p:nvPr/>
          </p:nvCxnSpPr>
          <p:spPr>
            <a:xfrm>
              <a:off x="8667831" y="3950654"/>
              <a:ext cx="413184" cy="3041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6" name="Ellipse 495">
              <a:extLst>
                <a:ext uri="{FF2B5EF4-FFF2-40B4-BE49-F238E27FC236}">
                  <a16:creationId xmlns:a16="http://schemas.microsoft.com/office/drawing/2014/main" id="{E5682CC2-E19A-8547-B46A-3182C682BE01}"/>
                </a:ext>
              </a:extLst>
            </p:cNvPr>
            <p:cNvSpPr/>
            <p:nvPr/>
          </p:nvSpPr>
          <p:spPr>
            <a:xfrm>
              <a:off x="5175317" y="4385401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Ellipse 496">
              <a:extLst>
                <a:ext uri="{FF2B5EF4-FFF2-40B4-BE49-F238E27FC236}">
                  <a16:creationId xmlns:a16="http://schemas.microsoft.com/office/drawing/2014/main" id="{FEDED6E9-F8B7-974D-9EFF-4282AB340B82}"/>
                </a:ext>
              </a:extLst>
            </p:cNvPr>
            <p:cNvSpPr/>
            <p:nvPr/>
          </p:nvSpPr>
          <p:spPr>
            <a:xfrm>
              <a:off x="5722109" y="4385981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Ellipse 497">
              <a:extLst>
                <a:ext uri="{FF2B5EF4-FFF2-40B4-BE49-F238E27FC236}">
                  <a16:creationId xmlns:a16="http://schemas.microsoft.com/office/drawing/2014/main" id="{9D20C243-DD1B-3345-A3AA-5FA6AEF3E209}"/>
                </a:ext>
              </a:extLst>
            </p:cNvPr>
            <p:cNvSpPr/>
            <p:nvPr/>
          </p:nvSpPr>
          <p:spPr>
            <a:xfrm>
              <a:off x="6270269" y="4385597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Ellipse 498">
              <a:extLst>
                <a:ext uri="{FF2B5EF4-FFF2-40B4-BE49-F238E27FC236}">
                  <a16:creationId xmlns:a16="http://schemas.microsoft.com/office/drawing/2014/main" id="{FD501E4E-97FC-324D-8C6E-6FFF2621C186}"/>
                </a:ext>
              </a:extLst>
            </p:cNvPr>
            <p:cNvSpPr/>
            <p:nvPr/>
          </p:nvSpPr>
          <p:spPr>
            <a:xfrm>
              <a:off x="6782917" y="4385597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Ellipse 499">
              <a:extLst>
                <a:ext uri="{FF2B5EF4-FFF2-40B4-BE49-F238E27FC236}">
                  <a16:creationId xmlns:a16="http://schemas.microsoft.com/office/drawing/2014/main" id="{20EBBE25-38A6-834A-868F-B077A1F94473}"/>
                </a:ext>
              </a:extLst>
            </p:cNvPr>
            <p:cNvSpPr/>
            <p:nvPr/>
          </p:nvSpPr>
          <p:spPr>
            <a:xfrm>
              <a:off x="7334577" y="4382121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Ellipse 500">
              <a:extLst>
                <a:ext uri="{FF2B5EF4-FFF2-40B4-BE49-F238E27FC236}">
                  <a16:creationId xmlns:a16="http://schemas.microsoft.com/office/drawing/2014/main" id="{ED94B0C9-B8C8-6C49-BB8E-67B427C721F7}"/>
                </a:ext>
              </a:extLst>
            </p:cNvPr>
            <p:cNvSpPr/>
            <p:nvPr/>
          </p:nvSpPr>
          <p:spPr>
            <a:xfrm>
              <a:off x="7904008" y="4381557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Ellipse 501">
              <a:extLst>
                <a:ext uri="{FF2B5EF4-FFF2-40B4-BE49-F238E27FC236}">
                  <a16:creationId xmlns:a16="http://schemas.microsoft.com/office/drawing/2014/main" id="{3A3EB8D4-DE00-6D41-ADA3-51A745217713}"/>
                </a:ext>
              </a:extLst>
            </p:cNvPr>
            <p:cNvSpPr/>
            <p:nvPr/>
          </p:nvSpPr>
          <p:spPr>
            <a:xfrm>
              <a:off x="8484484" y="4378516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3" name="Connecteur droit 502">
              <a:extLst>
                <a:ext uri="{FF2B5EF4-FFF2-40B4-BE49-F238E27FC236}">
                  <a16:creationId xmlns:a16="http://schemas.microsoft.com/office/drawing/2014/main" id="{FB398774-F66E-294C-A863-9FEF32C6603F}"/>
                </a:ext>
              </a:extLst>
            </p:cNvPr>
            <p:cNvCxnSpPr>
              <a:cxnSpLocks/>
              <a:stCxn id="496" idx="6"/>
              <a:endCxn id="497" idx="2"/>
            </p:cNvCxnSpPr>
            <p:nvPr/>
          </p:nvCxnSpPr>
          <p:spPr>
            <a:xfrm>
              <a:off x="5358661" y="4474753"/>
              <a:ext cx="363448" cy="58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4" name="Connecteur droit 503">
              <a:extLst>
                <a:ext uri="{FF2B5EF4-FFF2-40B4-BE49-F238E27FC236}">
                  <a16:creationId xmlns:a16="http://schemas.microsoft.com/office/drawing/2014/main" id="{27DF9096-AAE7-CE41-ABDB-DB2A97BC6546}"/>
                </a:ext>
              </a:extLst>
            </p:cNvPr>
            <p:cNvCxnSpPr>
              <a:cxnSpLocks/>
              <a:stCxn id="501" idx="6"/>
              <a:endCxn id="502" idx="2"/>
            </p:cNvCxnSpPr>
            <p:nvPr/>
          </p:nvCxnSpPr>
          <p:spPr>
            <a:xfrm flipV="1">
              <a:off x="8087351" y="4467868"/>
              <a:ext cx="397134" cy="3041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5" name="Connecteur droit 504">
              <a:extLst>
                <a:ext uri="{FF2B5EF4-FFF2-40B4-BE49-F238E27FC236}">
                  <a16:creationId xmlns:a16="http://schemas.microsoft.com/office/drawing/2014/main" id="{10617199-1EE6-264F-8B20-1390579B18F6}"/>
                </a:ext>
              </a:extLst>
            </p:cNvPr>
            <p:cNvCxnSpPr>
              <a:cxnSpLocks/>
              <a:stCxn id="500" idx="6"/>
              <a:endCxn id="501" idx="2"/>
            </p:cNvCxnSpPr>
            <p:nvPr/>
          </p:nvCxnSpPr>
          <p:spPr>
            <a:xfrm flipV="1">
              <a:off x="7517922" y="4470910"/>
              <a:ext cx="386085" cy="564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6" name="Connecteur droit 505">
              <a:extLst>
                <a:ext uri="{FF2B5EF4-FFF2-40B4-BE49-F238E27FC236}">
                  <a16:creationId xmlns:a16="http://schemas.microsoft.com/office/drawing/2014/main" id="{21B1D265-794C-0348-A97F-A51E93F6AD25}"/>
                </a:ext>
              </a:extLst>
            </p:cNvPr>
            <p:cNvCxnSpPr>
              <a:cxnSpLocks/>
              <a:stCxn id="499" idx="6"/>
              <a:endCxn id="500" idx="2"/>
            </p:cNvCxnSpPr>
            <p:nvPr/>
          </p:nvCxnSpPr>
          <p:spPr>
            <a:xfrm flipV="1">
              <a:off x="6966262" y="4471473"/>
              <a:ext cx="368315" cy="3475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7" name="Connecteur droit 506">
              <a:extLst>
                <a:ext uri="{FF2B5EF4-FFF2-40B4-BE49-F238E27FC236}">
                  <a16:creationId xmlns:a16="http://schemas.microsoft.com/office/drawing/2014/main" id="{1E1CC336-725A-C64B-B2DC-13B748C5D72E}"/>
                </a:ext>
              </a:extLst>
            </p:cNvPr>
            <p:cNvCxnSpPr>
              <a:cxnSpLocks/>
              <a:stCxn id="498" idx="6"/>
              <a:endCxn id="499" idx="2"/>
            </p:cNvCxnSpPr>
            <p:nvPr/>
          </p:nvCxnSpPr>
          <p:spPr>
            <a:xfrm>
              <a:off x="6453613" y="4474949"/>
              <a:ext cx="329304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8" name="Connecteur droit 507">
              <a:extLst>
                <a:ext uri="{FF2B5EF4-FFF2-40B4-BE49-F238E27FC236}">
                  <a16:creationId xmlns:a16="http://schemas.microsoft.com/office/drawing/2014/main" id="{7CA13BBC-A698-FC41-8BE2-3229064B3429}"/>
                </a:ext>
              </a:extLst>
            </p:cNvPr>
            <p:cNvCxnSpPr>
              <a:cxnSpLocks/>
              <a:stCxn id="497" idx="6"/>
              <a:endCxn id="498" idx="2"/>
            </p:cNvCxnSpPr>
            <p:nvPr/>
          </p:nvCxnSpPr>
          <p:spPr>
            <a:xfrm flipV="1">
              <a:off x="5905454" y="4474949"/>
              <a:ext cx="364815" cy="384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9" name="Connecteur droit 508">
              <a:extLst>
                <a:ext uri="{FF2B5EF4-FFF2-40B4-BE49-F238E27FC236}">
                  <a16:creationId xmlns:a16="http://schemas.microsoft.com/office/drawing/2014/main" id="{07BE99BD-21A3-6E47-AF68-7489FD9737D0}"/>
                </a:ext>
              </a:extLst>
            </p:cNvPr>
            <p:cNvCxnSpPr/>
            <p:nvPr/>
          </p:nvCxnSpPr>
          <p:spPr>
            <a:xfrm>
              <a:off x="4816573" y="4474173"/>
              <a:ext cx="363448" cy="58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0" name="Connecteur droit 509">
              <a:extLst>
                <a:ext uri="{FF2B5EF4-FFF2-40B4-BE49-F238E27FC236}">
                  <a16:creationId xmlns:a16="http://schemas.microsoft.com/office/drawing/2014/main" id="{7E3A4828-8510-FD47-A8DC-0D3674CB6220}"/>
                </a:ext>
              </a:extLst>
            </p:cNvPr>
            <p:cNvCxnSpPr/>
            <p:nvPr/>
          </p:nvCxnSpPr>
          <p:spPr>
            <a:xfrm>
              <a:off x="10459090" y="4461722"/>
              <a:ext cx="363448" cy="58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1" name="Ellipse 510">
              <a:extLst>
                <a:ext uri="{FF2B5EF4-FFF2-40B4-BE49-F238E27FC236}">
                  <a16:creationId xmlns:a16="http://schemas.microsoft.com/office/drawing/2014/main" id="{BF5387F4-1A10-E54A-AF82-15C9CB6D92AE}"/>
                </a:ext>
              </a:extLst>
            </p:cNvPr>
            <p:cNvSpPr/>
            <p:nvPr/>
          </p:nvSpPr>
          <p:spPr>
            <a:xfrm>
              <a:off x="9081013" y="4381557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2" name="Connecteur droit 511">
              <a:extLst>
                <a:ext uri="{FF2B5EF4-FFF2-40B4-BE49-F238E27FC236}">
                  <a16:creationId xmlns:a16="http://schemas.microsoft.com/office/drawing/2014/main" id="{3B6E6A35-DBB6-CB46-BE78-71E908BD7E97}"/>
                </a:ext>
              </a:extLst>
            </p:cNvPr>
            <p:cNvCxnSpPr>
              <a:cxnSpLocks/>
              <a:stCxn id="502" idx="6"/>
              <a:endCxn id="511" idx="2"/>
            </p:cNvCxnSpPr>
            <p:nvPr/>
          </p:nvCxnSpPr>
          <p:spPr>
            <a:xfrm>
              <a:off x="8667830" y="4467868"/>
              <a:ext cx="413184" cy="3041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3" name="Connecteur droit 512">
              <a:extLst>
                <a:ext uri="{FF2B5EF4-FFF2-40B4-BE49-F238E27FC236}">
                  <a16:creationId xmlns:a16="http://schemas.microsoft.com/office/drawing/2014/main" id="{0710BD0C-9F8F-D748-AA04-D86B29F4497A}"/>
                </a:ext>
              </a:extLst>
            </p:cNvPr>
            <p:cNvCxnSpPr>
              <a:cxnSpLocks/>
              <a:stCxn id="342" idx="4"/>
              <a:endCxn id="479" idx="0"/>
            </p:cNvCxnSpPr>
            <p:nvPr/>
          </p:nvCxnSpPr>
          <p:spPr>
            <a:xfrm flipH="1">
              <a:off x="5266991" y="3547543"/>
              <a:ext cx="5881" cy="320644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4" name="Connecteur droit 513">
              <a:extLst>
                <a:ext uri="{FF2B5EF4-FFF2-40B4-BE49-F238E27FC236}">
                  <a16:creationId xmlns:a16="http://schemas.microsoft.com/office/drawing/2014/main" id="{05AB6EB8-1910-6749-989D-426FF3E5458E}"/>
                </a:ext>
              </a:extLst>
            </p:cNvPr>
            <p:cNvCxnSpPr>
              <a:cxnSpLocks/>
              <a:stCxn id="343" idx="4"/>
              <a:endCxn id="480" idx="0"/>
            </p:cNvCxnSpPr>
            <p:nvPr/>
          </p:nvCxnSpPr>
          <p:spPr>
            <a:xfrm flipH="1">
              <a:off x="5813783" y="3548123"/>
              <a:ext cx="5881" cy="320644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5" name="Connecteur droit 514">
              <a:extLst>
                <a:ext uri="{FF2B5EF4-FFF2-40B4-BE49-F238E27FC236}">
                  <a16:creationId xmlns:a16="http://schemas.microsoft.com/office/drawing/2014/main" id="{04582EB2-3845-9C43-BCD7-E208915571D7}"/>
                </a:ext>
              </a:extLst>
            </p:cNvPr>
            <p:cNvCxnSpPr>
              <a:cxnSpLocks/>
              <a:stCxn id="344" idx="4"/>
              <a:endCxn id="481" idx="0"/>
            </p:cNvCxnSpPr>
            <p:nvPr/>
          </p:nvCxnSpPr>
          <p:spPr>
            <a:xfrm flipH="1">
              <a:off x="6361944" y="3547738"/>
              <a:ext cx="5881" cy="320644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6" name="Connecteur droit 515">
              <a:extLst>
                <a:ext uri="{FF2B5EF4-FFF2-40B4-BE49-F238E27FC236}">
                  <a16:creationId xmlns:a16="http://schemas.microsoft.com/office/drawing/2014/main" id="{1F973779-7DB8-3440-8F3C-CD80FB6E6ED0}"/>
                </a:ext>
              </a:extLst>
            </p:cNvPr>
            <p:cNvCxnSpPr>
              <a:cxnSpLocks/>
              <a:stCxn id="345" idx="4"/>
              <a:endCxn id="482" idx="0"/>
            </p:cNvCxnSpPr>
            <p:nvPr/>
          </p:nvCxnSpPr>
          <p:spPr>
            <a:xfrm flipH="1">
              <a:off x="6874591" y="3547738"/>
              <a:ext cx="5881" cy="320644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7" name="Connecteur droit 516">
              <a:extLst>
                <a:ext uri="{FF2B5EF4-FFF2-40B4-BE49-F238E27FC236}">
                  <a16:creationId xmlns:a16="http://schemas.microsoft.com/office/drawing/2014/main" id="{933CA1E3-0666-5945-96AF-8EEC1B8C0A82}"/>
                </a:ext>
              </a:extLst>
            </p:cNvPr>
            <p:cNvCxnSpPr>
              <a:cxnSpLocks/>
              <a:stCxn id="346" idx="4"/>
              <a:endCxn id="483" idx="0"/>
            </p:cNvCxnSpPr>
            <p:nvPr/>
          </p:nvCxnSpPr>
          <p:spPr>
            <a:xfrm flipH="1">
              <a:off x="7426251" y="3544264"/>
              <a:ext cx="5881" cy="320644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8" name="Connecteur droit 517">
              <a:extLst>
                <a:ext uri="{FF2B5EF4-FFF2-40B4-BE49-F238E27FC236}">
                  <a16:creationId xmlns:a16="http://schemas.microsoft.com/office/drawing/2014/main" id="{367E4F8A-E4D3-854C-82AC-EE5D42ED136C}"/>
                </a:ext>
              </a:extLst>
            </p:cNvPr>
            <p:cNvCxnSpPr>
              <a:cxnSpLocks/>
              <a:stCxn id="347" idx="4"/>
              <a:endCxn id="484" idx="0"/>
            </p:cNvCxnSpPr>
            <p:nvPr/>
          </p:nvCxnSpPr>
          <p:spPr>
            <a:xfrm flipH="1">
              <a:off x="7995681" y="3543699"/>
              <a:ext cx="5881" cy="320644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9" name="Connecteur droit 518">
              <a:extLst>
                <a:ext uri="{FF2B5EF4-FFF2-40B4-BE49-F238E27FC236}">
                  <a16:creationId xmlns:a16="http://schemas.microsoft.com/office/drawing/2014/main" id="{7917F9E1-0137-064A-9B93-9B8A5F43321B}"/>
                </a:ext>
              </a:extLst>
            </p:cNvPr>
            <p:cNvCxnSpPr>
              <a:cxnSpLocks/>
              <a:stCxn id="348" idx="4"/>
              <a:endCxn id="485" idx="0"/>
            </p:cNvCxnSpPr>
            <p:nvPr/>
          </p:nvCxnSpPr>
          <p:spPr>
            <a:xfrm flipH="1">
              <a:off x="8576159" y="3540659"/>
              <a:ext cx="5881" cy="320644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0" name="Connecteur droit 519">
              <a:extLst>
                <a:ext uri="{FF2B5EF4-FFF2-40B4-BE49-F238E27FC236}">
                  <a16:creationId xmlns:a16="http://schemas.microsoft.com/office/drawing/2014/main" id="{C77774E3-4D3F-474D-9C64-4C22467B17EF}"/>
                </a:ext>
              </a:extLst>
            </p:cNvPr>
            <p:cNvCxnSpPr>
              <a:cxnSpLocks/>
              <a:stCxn id="463" idx="4"/>
              <a:endCxn id="494" idx="0"/>
            </p:cNvCxnSpPr>
            <p:nvPr/>
          </p:nvCxnSpPr>
          <p:spPr>
            <a:xfrm flipH="1">
              <a:off x="9172688" y="3543699"/>
              <a:ext cx="5881" cy="320644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1" name="Connecteur droit 520">
              <a:extLst>
                <a:ext uri="{FF2B5EF4-FFF2-40B4-BE49-F238E27FC236}">
                  <a16:creationId xmlns:a16="http://schemas.microsoft.com/office/drawing/2014/main" id="{225DF00C-7669-2C46-A11E-9430F7B6EC0E}"/>
                </a:ext>
              </a:extLst>
            </p:cNvPr>
            <p:cNvCxnSpPr>
              <a:cxnSpLocks/>
              <a:stCxn id="494" idx="4"/>
              <a:endCxn id="511" idx="0"/>
            </p:cNvCxnSpPr>
            <p:nvPr/>
          </p:nvCxnSpPr>
          <p:spPr>
            <a:xfrm flipH="1">
              <a:off x="9172687" y="4043048"/>
              <a:ext cx="1" cy="338509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2" name="Connecteur droit 521">
              <a:extLst>
                <a:ext uri="{FF2B5EF4-FFF2-40B4-BE49-F238E27FC236}">
                  <a16:creationId xmlns:a16="http://schemas.microsoft.com/office/drawing/2014/main" id="{8C423D66-67A8-0D4C-B1E8-B2EB27A643B6}"/>
                </a:ext>
              </a:extLst>
            </p:cNvPr>
            <p:cNvCxnSpPr>
              <a:cxnSpLocks/>
              <a:stCxn id="485" idx="4"/>
              <a:endCxn id="502" idx="0"/>
            </p:cNvCxnSpPr>
            <p:nvPr/>
          </p:nvCxnSpPr>
          <p:spPr>
            <a:xfrm flipH="1">
              <a:off x="8576158" y="4040007"/>
              <a:ext cx="1" cy="338509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3" name="Connecteur droit 522">
              <a:extLst>
                <a:ext uri="{FF2B5EF4-FFF2-40B4-BE49-F238E27FC236}">
                  <a16:creationId xmlns:a16="http://schemas.microsoft.com/office/drawing/2014/main" id="{656546D6-D4D9-E442-A157-ABB72151B43B}"/>
                </a:ext>
              </a:extLst>
            </p:cNvPr>
            <p:cNvCxnSpPr>
              <a:cxnSpLocks/>
              <a:stCxn id="484" idx="4"/>
              <a:endCxn id="501" idx="0"/>
            </p:cNvCxnSpPr>
            <p:nvPr/>
          </p:nvCxnSpPr>
          <p:spPr>
            <a:xfrm flipH="1">
              <a:off x="7995680" y="4043048"/>
              <a:ext cx="1" cy="338509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4" name="Connecteur droit 523">
              <a:extLst>
                <a:ext uri="{FF2B5EF4-FFF2-40B4-BE49-F238E27FC236}">
                  <a16:creationId xmlns:a16="http://schemas.microsoft.com/office/drawing/2014/main" id="{4CEDCFDF-4135-624D-ADC2-B18AF5D9C615}"/>
                </a:ext>
              </a:extLst>
            </p:cNvPr>
            <p:cNvCxnSpPr>
              <a:cxnSpLocks/>
              <a:stCxn id="483" idx="4"/>
              <a:endCxn id="500" idx="0"/>
            </p:cNvCxnSpPr>
            <p:nvPr/>
          </p:nvCxnSpPr>
          <p:spPr>
            <a:xfrm flipH="1">
              <a:off x="7426250" y="4043613"/>
              <a:ext cx="1" cy="338509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5" name="Connecteur droit 524">
              <a:extLst>
                <a:ext uri="{FF2B5EF4-FFF2-40B4-BE49-F238E27FC236}">
                  <a16:creationId xmlns:a16="http://schemas.microsoft.com/office/drawing/2014/main" id="{88E4FD9F-2722-A54D-A7BE-5522DF2EDDD2}"/>
                </a:ext>
              </a:extLst>
            </p:cNvPr>
            <p:cNvCxnSpPr>
              <a:cxnSpLocks/>
              <a:stCxn id="482" idx="4"/>
              <a:endCxn id="499" idx="0"/>
            </p:cNvCxnSpPr>
            <p:nvPr/>
          </p:nvCxnSpPr>
          <p:spPr>
            <a:xfrm flipH="1">
              <a:off x="6874590" y="4047088"/>
              <a:ext cx="1" cy="338509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6" name="Connecteur droit 525">
              <a:extLst>
                <a:ext uri="{FF2B5EF4-FFF2-40B4-BE49-F238E27FC236}">
                  <a16:creationId xmlns:a16="http://schemas.microsoft.com/office/drawing/2014/main" id="{9AF5218E-DD84-3A43-B24D-F94E77065FD5}"/>
                </a:ext>
              </a:extLst>
            </p:cNvPr>
            <p:cNvCxnSpPr>
              <a:cxnSpLocks/>
              <a:stCxn id="481" idx="4"/>
              <a:endCxn id="498" idx="0"/>
            </p:cNvCxnSpPr>
            <p:nvPr/>
          </p:nvCxnSpPr>
          <p:spPr>
            <a:xfrm flipH="1">
              <a:off x="6361943" y="4047088"/>
              <a:ext cx="1" cy="338509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7" name="Connecteur droit 526">
              <a:extLst>
                <a:ext uri="{FF2B5EF4-FFF2-40B4-BE49-F238E27FC236}">
                  <a16:creationId xmlns:a16="http://schemas.microsoft.com/office/drawing/2014/main" id="{7F058902-5BAF-0440-9936-01413E13984A}"/>
                </a:ext>
              </a:extLst>
            </p:cNvPr>
            <p:cNvCxnSpPr>
              <a:cxnSpLocks/>
              <a:stCxn id="480" idx="4"/>
              <a:endCxn id="497" idx="0"/>
            </p:cNvCxnSpPr>
            <p:nvPr/>
          </p:nvCxnSpPr>
          <p:spPr>
            <a:xfrm flipH="1">
              <a:off x="5813782" y="4047472"/>
              <a:ext cx="1" cy="338509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Connecteur droit 527">
              <a:extLst>
                <a:ext uri="{FF2B5EF4-FFF2-40B4-BE49-F238E27FC236}">
                  <a16:creationId xmlns:a16="http://schemas.microsoft.com/office/drawing/2014/main" id="{0210D2AD-C746-C249-BE0A-5F38103CB5FF}"/>
                </a:ext>
              </a:extLst>
            </p:cNvPr>
            <p:cNvCxnSpPr>
              <a:cxnSpLocks/>
              <a:stCxn id="479" idx="4"/>
              <a:endCxn id="496" idx="0"/>
            </p:cNvCxnSpPr>
            <p:nvPr/>
          </p:nvCxnSpPr>
          <p:spPr>
            <a:xfrm flipH="1">
              <a:off x="5266990" y="4046892"/>
              <a:ext cx="1" cy="338509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9" name="Ellipse 528">
              <a:extLst>
                <a:ext uri="{FF2B5EF4-FFF2-40B4-BE49-F238E27FC236}">
                  <a16:creationId xmlns:a16="http://schemas.microsoft.com/office/drawing/2014/main" id="{5A3EFB5B-E655-D343-9805-B0C840F21A5C}"/>
                </a:ext>
              </a:extLst>
            </p:cNvPr>
            <p:cNvSpPr/>
            <p:nvPr/>
          </p:nvSpPr>
          <p:spPr>
            <a:xfrm>
              <a:off x="9683666" y="1754442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Ellipse 529">
              <a:extLst>
                <a:ext uri="{FF2B5EF4-FFF2-40B4-BE49-F238E27FC236}">
                  <a16:creationId xmlns:a16="http://schemas.microsoft.com/office/drawing/2014/main" id="{21370EDB-3391-4640-B816-14F7E0D4EDB1}"/>
                </a:ext>
              </a:extLst>
            </p:cNvPr>
            <p:cNvSpPr/>
            <p:nvPr/>
          </p:nvSpPr>
          <p:spPr>
            <a:xfrm>
              <a:off x="9681314" y="2329504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Ellipse 530">
              <a:extLst>
                <a:ext uri="{FF2B5EF4-FFF2-40B4-BE49-F238E27FC236}">
                  <a16:creationId xmlns:a16="http://schemas.microsoft.com/office/drawing/2014/main" id="{89A16B83-823E-4041-96B6-DF7121B92022}"/>
                </a:ext>
              </a:extLst>
            </p:cNvPr>
            <p:cNvSpPr/>
            <p:nvPr/>
          </p:nvSpPr>
          <p:spPr>
            <a:xfrm>
              <a:off x="9678964" y="2870204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Ellipse 531">
              <a:extLst>
                <a:ext uri="{FF2B5EF4-FFF2-40B4-BE49-F238E27FC236}">
                  <a16:creationId xmlns:a16="http://schemas.microsoft.com/office/drawing/2014/main" id="{47556FB0-32D7-4740-977B-F6E61BBEEA3B}"/>
                </a:ext>
              </a:extLst>
            </p:cNvPr>
            <p:cNvSpPr/>
            <p:nvPr/>
          </p:nvSpPr>
          <p:spPr>
            <a:xfrm>
              <a:off x="9676611" y="3362788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3" name="Connecteur droit 532">
              <a:extLst>
                <a:ext uri="{FF2B5EF4-FFF2-40B4-BE49-F238E27FC236}">
                  <a16:creationId xmlns:a16="http://schemas.microsoft.com/office/drawing/2014/main" id="{12AC5B25-2DF9-8E43-95B7-188A552D7F00}"/>
                </a:ext>
              </a:extLst>
            </p:cNvPr>
            <p:cNvCxnSpPr>
              <a:cxnSpLocks/>
              <a:stCxn id="531" idx="4"/>
              <a:endCxn id="532" idx="0"/>
            </p:cNvCxnSpPr>
            <p:nvPr/>
          </p:nvCxnSpPr>
          <p:spPr>
            <a:xfrm flipH="1">
              <a:off x="9768284" y="3048908"/>
              <a:ext cx="2352" cy="313881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Connecteur droit 533">
              <a:extLst>
                <a:ext uri="{FF2B5EF4-FFF2-40B4-BE49-F238E27FC236}">
                  <a16:creationId xmlns:a16="http://schemas.microsoft.com/office/drawing/2014/main" id="{DD185E2A-A99D-754D-BFA5-F921CDFE778A}"/>
                </a:ext>
              </a:extLst>
            </p:cNvPr>
            <p:cNvCxnSpPr>
              <a:cxnSpLocks/>
              <a:stCxn id="530" idx="4"/>
              <a:endCxn id="531" idx="0"/>
            </p:cNvCxnSpPr>
            <p:nvPr/>
          </p:nvCxnSpPr>
          <p:spPr>
            <a:xfrm flipH="1">
              <a:off x="9770637" y="2508210"/>
              <a:ext cx="2350" cy="361994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Connecteur droit 534">
              <a:extLst>
                <a:ext uri="{FF2B5EF4-FFF2-40B4-BE49-F238E27FC236}">
                  <a16:creationId xmlns:a16="http://schemas.microsoft.com/office/drawing/2014/main" id="{E8DAA00B-DD62-3B45-93B2-D36DEC9225C1}"/>
                </a:ext>
              </a:extLst>
            </p:cNvPr>
            <p:cNvCxnSpPr>
              <a:cxnSpLocks/>
              <a:stCxn id="529" idx="4"/>
              <a:endCxn id="530" idx="0"/>
            </p:cNvCxnSpPr>
            <p:nvPr/>
          </p:nvCxnSpPr>
          <p:spPr>
            <a:xfrm flipH="1">
              <a:off x="9772986" y="1933147"/>
              <a:ext cx="2351" cy="396359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Connecteur droit 535">
              <a:extLst>
                <a:ext uri="{FF2B5EF4-FFF2-40B4-BE49-F238E27FC236}">
                  <a16:creationId xmlns:a16="http://schemas.microsoft.com/office/drawing/2014/main" id="{17FB8681-79DC-7948-A63A-9CE1C215919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59202" y="6079385"/>
              <a:ext cx="2351" cy="396359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7" name="Connecteur droit 536">
              <a:extLst>
                <a:ext uri="{FF2B5EF4-FFF2-40B4-BE49-F238E27FC236}">
                  <a16:creationId xmlns:a16="http://schemas.microsoft.com/office/drawing/2014/main" id="{FD0CC947-A439-174B-976F-83A51DE2DB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71043" y="258730"/>
              <a:ext cx="2351" cy="396359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8" name="Ellipse 537">
              <a:extLst>
                <a:ext uri="{FF2B5EF4-FFF2-40B4-BE49-F238E27FC236}">
                  <a16:creationId xmlns:a16="http://schemas.microsoft.com/office/drawing/2014/main" id="{A09EFDD0-3ED3-C540-AE8A-2FBD3F7357A2}"/>
                </a:ext>
              </a:extLst>
            </p:cNvPr>
            <p:cNvSpPr/>
            <p:nvPr/>
          </p:nvSpPr>
          <p:spPr>
            <a:xfrm>
              <a:off x="9676610" y="1202711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9" name="Connecteur droit 538">
              <a:extLst>
                <a:ext uri="{FF2B5EF4-FFF2-40B4-BE49-F238E27FC236}">
                  <a16:creationId xmlns:a16="http://schemas.microsoft.com/office/drawing/2014/main" id="{38A56B16-5B00-0147-B8AC-E1C3ECC4A4E0}"/>
                </a:ext>
              </a:extLst>
            </p:cNvPr>
            <p:cNvCxnSpPr>
              <a:cxnSpLocks/>
              <a:endCxn id="529" idx="0"/>
            </p:cNvCxnSpPr>
            <p:nvPr/>
          </p:nvCxnSpPr>
          <p:spPr>
            <a:xfrm>
              <a:off x="9770635" y="1370788"/>
              <a:ext cx="4704" cy="383654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0" name="Ellipse 539">
              <a:extLst>
                <a:ext uri="{FF2B5EF4-FFF2-40B4-BE49-F238E27FC236}">
                  <a16:creationId xmlns:a16="http://schemas.microsoft.com/office/drawing/2014/main" id="{71FBB47E-A3D5-504B-969E-8D6DAD41EF2C}"/>
                </a:ext>
              </a:extLst>
            </p:cNvPr>
            <p:cNvSpPr/>
            <p:nvPr/>
          </p:nvSpPr>
          <p:spPr>
            <a:xfrm>
              <a:off x="9681314" y="652749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1" name="Connecteur droit 540">
              <a:extLst>
                <a:ext uri="{FF2B5EF4-FFF2-40B4-BE49-F238E27FC236}">
                  <a16:creationId xmlns:a16="http://schemas.microsoft.com/office/drawing/2014/main" id="{BE9B3D93-73CC-8349-8FF9-1323F3AA8B94}"/>
                </a:ext>
              </a:extLst>
            </p:cNvPr>
            <p:cNvCxnSpPr>
              <a:cxnSpLocks/>
              <a:stCxn id="540" idx="4"/>
              <a:endCxn id="538" idx="0"/>
            </p:cNvCxnSpPr>
            <p:nvPr/>
          </p:nvCxnSpPr>
          <p:spPr>
            <a:xfrm flipH="1">
              <a:off x="9768284" y="831454"/>
              <a:ext cx="4705" cy="371257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2" name="Ellipse 541">
              <a:extLst>
                <a:ext uri="{FF2B5EF4-FFF2-40B4-BE49-F238E27FC236}">
                  <a16:creationId xmlns:a16="http://schemas.microsoft.com/office/drawing/2014/main" id="{8DAEF6D5-BE1B-F44B-8457-94FB97FC0439}"/>
                </a:ext>
              </a:extLst>
            </p:cNvPr>
            <p:cNvSpPr/>
            <p:nvPr/>
          </p:nvSpPr>
          <p:spPr>
            <a:xfrm>
              <a:off x="9670730" y="3862138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Ellipse 542">
              <a:extLst>
                <a:ext uri="{FF2B5EF4-FFF2-40B4-BE49-F238E27FC236}">
                  <a16:creationId xmlns:a16="http://schemas.microsoft.com/office/drawing/2014/main" id="{644C95DA-14E4-7E47-95A4-1138BC54416C}"/>
                </a:ext>
              </a:extLst>
            </p:cNvPr>
            <p:cNvSpPr/>
            <p:nvPr/>
          </p:nvSpPr>
          <p:spPr>
            <a:xfrm>
              <a:off x="9670729" y="4379351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4" name="Connecteur droit 543">
              <a:extLst>
                <a:ext uri="{FF2B5EF4-FFF2-40B4-BE49-F238E27FC236}">
                  <a16:creationId xmlns:a16="http://schemas.microsoft.com/office/drawing/2014/main" id="{3E3E4B77-0D06-0A4B-ACD1-6126C7C5C24E}"/>
                </a:ext>
              </a:extLst>
            </p:cNvPr>
            <p:cNvCxnSpPr>
              <a:cxnSpLocks/>
              <a:stCxn id="532" idx="4"/>
              <a:endCxn id="542" idx="0"/>
            </p:cNvCxnSpPr>
            <p:nvPr/>
          </p:nvCxnSpPr>
          <p:spPr>
            <a:xfrm flipH="1">
              <a:off x="9762402" y="3541493"/>
              <a:ext cx="5881" cy="320644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5" name="Connecteur droit 544">
              <a:extLst>
                <a:ext uri="{FF2B5EF4-FFF2-40B4-BE49-F238E27FC236}">
                  <a16:creationId xmlns:a16="http://schemas.microsoft.com/office/drawing/2014/main" id="{C8414AE6-6F26-4540-9549-959E5E9E8B10}"/>
                </a:ext>
              </a:extLst>
            </p:cNvPr>
            <p:cNvCxnSpPr>
              <a:cxnSpLocks/>
              <a:stCxn id="542" idx="4"/>
              <a:endCxn id="543" idx="0"/>
            </p:cNvCxnSpPr>
            <p:nvPr/>
          </p:nvCxnSpPr>
          <p:spPr>
            <a:xfrm flipH="1">
              <a:off x="9762401" y="4040842"/>
              <a:ext cx="1" cy="338509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6" name="Connecteur droit 545">
              <a:extLst>
                <a:ext uri="{FF2B5EF4-FFF2-40B4-BE49-F238E27FC236}">
                  <a16:creationId xmlns:a16="http://schemas.microsoft.com/office/drawing/2014/main" id="{F99CB608-8729-9E49-8DFC-FA109502B306}"/>
                </a:ext>
              </a:extLst>
            </p:cNvPr>
            <p:cNvCxnSpPr>
              <a:cxnSpLocks/>
              <a:stCxn id="471" idx="6"/>
              <a:endCxn id="540" idx="2"/>
            </p:cNvCxnSpPr>
            <p:nvPr/>
          </p:nvCxnSpPr>
          <p:spPr>
            <a:xfrm flipV="1">
              <a:off x="9274944" y="742102"/>
              <a:ext cx="406370" cy="2206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7" name="Ellipse 546">
              <a:extLst>
                <a:ext uri="{FF2B5EF4-FFF2-40B4-BE49-F238E27FC236}">
                  <a16:creationId xmlns:a16="http://schemas.microsoft.com/office/drawing/2014/main" id="{87267E48-5769-DD45-BA93-C45C21A768CE}"/>
                </a:ext>
              </a:extLst>
            </p:cNvPr>
            <p:cNvSpPr/>
            <p:nvPr/>
          </p:nvSpPr>
          <p:spPr>
            <a:xfrm>
              <a:off x="10273472" y="1748621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Ellipse 547">
              <a:extLst>
                <a:ext uri="{FF2B5EF4-FFF2-40B4-BE49-F238E27FC236}">
                  <a16:creationId xmlns:a16="http://schemas.microsoft.com/office/drawing/2014/main" id="{AD16D8BF-D38E-CE43-8518-AF1F12EB96D3}"/>
                </a:ext>
              </a:extLst>
            </p:cNvPr>
            <p:cNvSpPr/>
            <p:nvPr/>
          </p:nvSpPr>
          <p:spPr>
            <a:xfrm>
              <a:off x="10271120" y="2323684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Ellipse 548">
              <a:extLst>
                <a:ext uri="{FF2B5EF4-FFF2-40B4-BE49-F238E27FC236}">
                  <a16:creationId xmlns:a16="http://schemas.microsoft.com/office/drawing/2014/main" id="{2E37419C-4341-4348-81C1-71B516B582EA}"/>
                </a:ext>
              </a:extLst>
            </p:cNvPr>
            <p:cNvSpPr/>
            <p:nvPr/>
          </p:nvSpPr>
          <p:spPr>
            <a:xfrm>
              <a:off x="10268769" y="2864383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Ellipse 549">
              <a:extLst>
                <a:ext uri="{FF2B5EF4-FFF2-40B4-BE49-F238E27FC236}">
                  <a16:creationId xmlns:a16="http://schemas.microsoft.com/office/drawing/2014/main" id="{ABDD71EA-5B19-3B44-88D3-4B2D52A8BCAF}"/>
                </a:ext>
              </a:extLst>
            </p:cNvPr>
            <p:cNvSpPr/>
            <p:nvPr/>
          </p:nvSpPr>
          <p:spPr>
            <a:xfrm>
              <a:off x="10266417" y="3356969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1" name="Connecteur droit 550">
              <a:extLst>
                <a:ext uri="{FF2B5EF4-FFF2-40B4-BE49-F238E27FC236}">
                  <a16:creationId xmlns:a16="http://schemas.microsoft.com/office/drawing/2014/main" id="{58315966-E339-1B4E-BEBE-F5B0B3630B55}"/>
                </a:ext>
              </a:extLst>
            </p:cNvPr>
            <p:cNvCxnSpPr>
              <a:cxnSpLocks/>
              <a:stCxn id="549" idx="4"/>
              <a:endCxn id="550" idx="0"/>
            </p:cNvCxnSpPr>
            <p:nvPr/>
          </p:nvCxnSpPr>
          <p:spPr>
            <a:xfrm flipH="1">
              <a:off x="10358089" y="3043088"/>
              <a:ext cx="2352" cy="313881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2" name="Connecteur droit 551">
              <a:extLst>
                <a:ext uri="{FF2B5EF4-FFF2-40B4-BE49-F238E27FC236}">
                  <a16:creationId xmlns:a16="http://schemas.microsoft.com/office/drawing/2014/main" id="{584AB18F-598A-CB47-B508-DAEB86AA8457}"/>
                </a:ext>
              </a:extLst>
            </p:cNvPr>
            <p:cNvCxnSpPr>
              <a:cxnSpLocks/>
              <a:stCxn id="548" idx="4"/>
              <a:endCxn id="549" idx="0"/>
            </p:cNvCxnSpPr>
            <p:nvPr/>
          </p:nvCxnSpPr>
          <p:spPr>
            <a:xfrm flipH="1">
              <a:off x="10360442" y="2502389"/>
              <a:ext cx="2350" cy="361994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3" name="Connecteur droit 552">
              <a:extLst>
                <a:ext uri="{FF2B5EF4-FFF2-40B4-BE49-F238E27FC236}">
                  <a16:creationId xmlns:a16="http://schemas.microsoft.com/office/drawing/2014/main" id="{2CFBF036-9AB6-8C49-AD8E-16AF2F8EB759}"/>
                </a:ext>
              </a:extLst>
            </p:cNvPr>
            <p:cNvCxnSpPr>
              <a:cxnSpLocks/>
              <a:stCxn id="547" idx="4"/>
              <a:endCxn id="548" idx="0"/>
            </p:cNvCxnSpPr>
            <p:nvPr/>
          </p:nvCxnSpPr>
          <p:spPr>
            <a:xfrm flipH="1">
              <a:off x="10362792" y="1927327"/>
              <a:ext cx="2351" cy="396359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4" name="Connecteur droit 553">
              <a:extLst>
                <a:ext uri="{FF2B5EF4-FFF2-40B4-BE49-F238E27FC236}">
                  <a16:creationId xmlns:a16="http://schemas.microsoft.com/office/drawing/2014/main" id="{C9CBA690-7435-8645-B4C3-07F14A148A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349007" y="6073565"/>
              <a:ext cx="2351" cy="396359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5" name="Connecteur droit 554">
              <a:extLst>
                <a:ext uri="{FF2B5EF4-FFF2-40B4-BE49-F238E27FC236}">
                  <a16:creationId xmlns:a16="http://schemas.microsoft.com/office/drawing/2014/main" id="{3A2D7049-EE2C-954C-AA13-4D4B20B6905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360848" y="252910"/>
              <a:ext cx="2351" cy="396359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6" name="Ellipse 555">
              <a:extLst>
                <a:ext uri="{FF2B5EF4-FFF2-40B4-BE49-F238E27FC236}">
                  <a16:creationId xmlns:a16="http://schemas.microsoft.com/office/drawing/2014/main" id="{E0919EFA-4FC7-8944-9434-1A3565CC907D}"/>
                </a:ext>
              </a:extLst>
            </p:cNvPr>
            <p:cNvSpPr/>
            <p:nvPr/>
          </p:nvSpPr>
          <p:spPr>
            <a:xfrm>
              <a:off x="10266415" y="1196891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7" name="Connecteur droit 556">
              <a:extLst>
                <a:ext uri="{FF2B5EF4-FFF2-40B4-BE49-F238E27FC236}">
                  <a16:creationId xmlns:a16="http://schemas.microsoft.com/office/drawing/2014/main" id="{F2927C57-9929-D945-8326-DDB6C58F8BAF}"/>
                </a:ext>
              </a:extLst>
            </p:cNvPr>
            <p:cNvCxnSpPr>
              <a:cxnSpLocks/>
              <a:endCxn id="547" idx="0"/>
            </p:cNvCxnSpPr>
            <p:nvPr/>
          </p:nvCxnSpPr>
          <p:spPr>
            <a:xfrm>
              <a:off x="10360440" y="1364967"/>
              <a:ext cx="4704" cy="383654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8" name="Ellipse 557">
              <a:extLst>
                <a:ext uri="{FF2B5EF4-FFF2-40B4-BE49-F238E27FC236}">
                  <a16:creationId xmlns:a16="http://schemas.microsoft.com/office/drawing/2014/main" id="{EDD22A8C-FED9-8746-B677-D1FE64CA005D}"/>
                </a:ext>
              </a:extLst>
            </p:cNvPr>
            <p:cNvSpPr/>
            <p:nvPr/>
          </p:nvSpPr>
          <p:spPr>
            <a:xfrm>
              <a:off x="10271120" y="646929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9" name="Connecteur droit 558">
              <a:extLst>
                <a:ext uri="{FF2B5EF4-FFF2-40B4-BE49-F238E27FC236}">
                  <a16:creationId xmlns:a16="http://schemas.microsoft.com/office/drawing/2014/main" id="{00A78A43-5550-B54A-BA72-25297BAD8A45}"/>
                </a:ext>
              </a:extLst>
            </p:cNvPr>
            <p:cNvCxnSpPr>
              <a:cxnSpLocks/>
              <a:stCxn id="558" idx="4"/>
              <a:endCxn id="556" idx="0"/>
            </p:cNvCxnSpPr>
            <p:nvPr/>
          </p:nvCxnSpPr>
          <p:spPr>
            <a:xfrm flipH="1">
              <a:off x="10358089" y="825634"/>
              <a:ext cx="4705" cy="371257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0" name="Ellipse 559">
              <a:extLst>
                <a:ext uri="{FF2B5EF4-FFF2-40B4-BE49-F238E27FC236}">
                  <a16:creationId xmlns:a16="http://schemas.microsoft.com/office/drawing/2014/main" id="{83A3DBB3-D890-8849-BB01-580AD23EC24E}"/>
                </a:ext>
              </a:extLst>
            </p:cNvPr>
            <p:cNvSpPr/>
            <p:nvPr/>
          </p:nvSpPr>
          <p:spPr>
            <a:xfrm>
              <a:off x="10260535" y="3856317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Ellipse 560">
              <a:extLst>
                <a:ext uri="{FF2B5EF4-FFF2-40B4-BE49-F238E27FC236}">
                  <a16:creationId xmlns:a16="http://schemas.microsoft.com/office/drawing/2014/main" id="{A94935DF-8B5E-2248-A9AF-24A3BD413306}"/>
                </a:ext>
              </a:extLst>
            </p:cNvPr>
            <p:cNvSpPr/>
            <p:nvPr/>
          </p:nvSpPr>
          <p:spPr>
            <a:xfrm>
              <a:off x="10260534" y="4373530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2" name="Connecteur droit 561">
              <a:extLst>
                <a:ext uri="{FF2B5EF4-FFF2-40B4-BE49-F238E27FC236}">
                  <a16:creationId xmlns:a16="http://schemas.microsoft.com/office/drawing/2014/main" id="{8FD71C68-EAB6-0541-A676-8A6BA7A4B0B2}"/>
                </a:ext>
              </a:extLst>
            </p:cNvPr>
            <p:cNvCxnSpPr>
              <a:cxnSpLocks/>
              <a:stCxn id="550" idx="4"/>
              <a:endCxn id="560" idx="0"/>
            </p:cNvCxnSpPr>
            <p:nvPr/>
          </p:nvCxnSpPr>
          <p:spPr>
            <a:xfrm flipH="1">
              <a:off x="10352209" y="3535673"/>
              <a:ext cx="5881" cy="320644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3" name="Connecteur droit 562">
              <a:extLst>
                <a:ext uri="{FF2B5EF4-FFF2-40B4-BE49-F238E27FC236}">
                  <a16:creationId xmlns:a16="http://schemas.microsoft.com/office/drawing/2014/main" id="{0FCC6F63-EE1A-7B4B-A003-578774B36DA2}"/>
                </a:ext>
              </a:extLst>
            </p:cNvPr>
            <p:cNvCxnSpPr>
              <a:cxnSpLocks/>
              <a:stCxn id="560" idx="4"/>
              <a:endCxn id="561" idx="0"/>
            </p:cNvCxnSpPr>
            <p:nvPr/>
          </p:nvCxnSpPr>
          <p:spPr>
            <a:xfrm flipH="1">
              <a:off x="10352207" y="4035022"/>
              <a:ext cx="1" cy="338509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4" name="Connecteur droit 563">
              <a:extLst>
                <a:ext uri="{FF2B5EF4-FFF2-40B4-BE49-F238E27FC236}">
                  <a16:creationId xmlns:a16="http://schemas.microsoft.com/office/drawing/2014/main" id="{DA56120E-7BF2-DB4F-AF77-F4DC46CDA9BA}"/>
                </a:ext>
              </a:extLst>
            </p:cNvPr>
            <p:cNvCxnSpPr>
              <a:cxnSpLocks/>
              <a:stCxn id="540" idx="6"/>
              <a:endCxn id="558" idx="2"/>
            </p:cNvCxnSpPr>
            <p:nvPr/>
          </p:nvCxnSpPr>
          <p:spPr>
            <a:xfrm flipV="1">
              <a:off x="9864660" y="736282"/>
              <a:ext cx="406460" cy="582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5" name="Connecteur droit 564">
              <a:extLst>
                <a:ext uri="{FF2B5EF4-FFF2-40B4-BE49-F238E27FC236}">
                  <a16:creationId xmlns:a16="http://schemas.microsoft.com/office/drawing/2014/main" id="{C0AAAAB6-69C9-C048-A0F9-0A44CC24E058}"/>
                </a:ext>
              </a:extLst>
            </p:cNvPr>
            <p:cNvCxnSpPr>
              <a:cxnSpLocks/>
              <a:stCxn id="469" idx="6"/>
              <a:endCxn id="538" idx="2"/>
            </p:cNvCxnSpPr>
            <p:nvPr/>
          </p:nvCxnSpPr>
          <p:spPr>
            <a:xfrm flipV="1">
              <a:off x="9270241" y="1292065"/>
              <a:ext cx="406370" cy="2206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6" name="Connecteur droit 565">
              <a:extLst>
                <a:ext uri="{FF2B5EF4-FFF2-40B4-BE49-F238E27FC236}">
                  <a16:creationId xmlns:a16="http://schemas.microsoft.com/office/drawing/2014/main" id="{0936369D-7081-AC4A-8AC7-D2E2D0ED405F}"/>
                </a:ext>
              </a:extLst>
            </p:cNvPr>
            <p:cNvCxnSpPr>
              <a:cxnSpLocks/>
              <a:stCxn id="538" idx="6"/>
              <a:endCxn id="556" idx="2"/>
            </p:cNvCxnSpPr>
            <p:nvPr/>
          </p:nvCxnSpPr>
          <p:spPr>
            <a:xfrm flipV="1">
              <a:off x="9859955" y="1286244"/>
              <a:ext cx="406460" cy="582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7" name="Connecteur droit 566">
              <a:extLst>
                <a:ext uri="{FF2B5EF4-FFF2-40B4-BE49-F238E27FC236}">
                  <a16:creationId xmlns:a16="http://schemas.microsoft.com/office/drawing/2014/main" id="{C72E7BBF-C1C0-D443-921F-715E3444A3FB}"/>
                </a:ext>
              </a:extLst>
            </p:cNvPr>
            <p:cNvCxnSpPr>
              <a:cxnSpLocks/>
              <a:stCxn id="529" idx="6"/>
              <a:endCxn id="547" idx="2"/>
            </p:cNvCxnSpPr>
            <p:nvPr/>
          </p:nvCxnSpPr>
          <p:spPr>
            <a:xfrm flipV="1">
              <a:off x="9867011" y="1837974"/>
              <a:ext cx="406460" cy="582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8" name="Connecteur droit 567">
              <a:extLst>
                <a:ext uri="{FF2B5EF4-FFF2-40B4-BE49-F238E27FC236}">
                  <a16:creationId xmlns:a16="http://schemas.microsoft.com/office/drawing/2014/main" id="{0BE1D72A-54FC-2A42-A16A-59FA298DD678}"/>
                </a:ext>
              </a:extLst>
            </p:cNvPr>
            <p:cNvCxnSpPr>
              <a:cxnSpLocks/>
              <a:stCxn id="460" idx="6"/>
              <a:endCxn id="529" idx="2"/>
            </p:cNvCxnSpPr>
            <p:nvPr/>
          </p:nvCxnSpPr>
          <p:spPr>
            <a:xfrm flipV="1">
              <a:off x="9277297" y="1843794"/>
              <a:ext cx="406370" cy="2206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9" name="Connecteur droit 568">
              <a:extLst>
                <a:ext uri="{FF2B5EF4-FFF2-40B4-BE49-F238E27FC236}">
                  <a16:creationId xmlns:a16="http://schemas.microsoft.com/office/drawing/2014/main" id="{AC46DD9A-5B4F-1041-8D03-19F91C5F5CEA}"/>
                </a:ext>
              </a:extLst>
            </p:cNvPr>
            <p:cNvCxnSpPr>
              <a:cxnSpLocks/>
              <a:stCxn id="461" idx="6"/>
              <a:endCxn id="530" idx="2"/>
            </p:cNvCxnSpPr>
            <p:nvPr/>
          </p:nvCxnSpPr>
          <p:spPr>
            <a:xfrm flipV="1">
              <a:off x="9274944" y="2418857"/>
              <a:ext cx="406370" cy="2206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0" name="Connecteur droit 569">
              <a:extLst>
                <a:ext uri="{FF2B5EF4-FFF2-40B4-BE49-F238E27FC236}">
                  <a16:creationId xmlns:a16="http://schemas.microsoft.com/office/drawing/2014/main" id="{F8EB21EF-796C-6648-A9FF-9F3D36199AB2}"/>
                </a:ext>
              </a:extLst>
            </p:cNvPr>
            <p:cNvCxnSpPr>
              <a:cxnSpLocks/>
              <a:stCxn id="530" idx="6"/>
              <a:endCxn id="548" idx="2"/>
            </p:cNvCxnSpPr>
            <p:nvPr/>
          </p:nvCxnSpPr>
          <p:spPr>
            <a:xfrm flipV="1">
              <a:off x="9864660" y="2413037"/>
              <a:ext cx="406460" cy="582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1" name="Connecteur droit 570">
              <a:extLst>
                <a:ext uri="{FF2B5EF4-FFF2-40B4-BE49-F238E27FC236}">
                  <a16:creationId xmlns:a16="http://schemas.microsoft.com/office/drawing/2014/main" id="{BC80CD51-B56D-3D49-B534-F3593CE3C291}"/>
                </a:ext>
              </a:extLst>
            </p:cNvPr>
            <p:cNvCxnSpPr>
              <a:cxnSpLocks/>
              <a:stCxn id="531" idx="6"/>
              <a:endCxn id="549" idx="2"/>
            </p:cNvCxnSpPr>
            <p:nvPr/>
          </p:nvCxnSpPr>
          <p:spPr>
            <a:xfrm flipV="1">
              <a:off x="9862309" y="2953737"/>
              <a:ext cx="406460" cy="582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2" name="Connecteur droit 571">
              <a:extLst>
                <a:ext uri="{FF2B5EF4-FFF2-40B4-BE49-F238E27FC236}">
                  <a16:creationId xmlns:a16="http://schemas.microsoft.com/office/drawing/2014/main" id="{3A59F81C-73CB-1F42-B37B-9293A9CC1B0E}"/>
                </a:ext>
              </a:extLst>
            </p:cNvPr>
            <p:cNvCxnSpPr>
              <a:cxnSpLocks/>
              <a:stCxn id="462" idx="6"/>
              <a:endCxn id="531" idx="2"/>
            </p:cNvCxnSpPr>
            <p:nvPr/>
          </p:nvCxnSpPr>
          <p:spPr>
            <a:xfrm flipV="1">
              <a:off x="9272594" y="2959556"/>
              <a:ext cx="406370" cy="2206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3" name="Connecteur droit 572">
              <a:extLst>
                <a:ext uri="{FF2B5EF4-FFF2-40B4-BE49-F238E27FC236}">
                  <a16:creationId xmlns:a16="http://schemas.microsoft.com/office/drawing/2014/main" id="{07928D64-2D8D-124D-8903-FE065386A2CE}"/>
                </a:ext>
              </a:extLst>
            </p:cNvPr>
            <p:cNvCxnSpPr>
              <a:cxnSpLocks/>
              <a:stCxn id="532" idx="6"/>
              <a:endCxn id="550" idx="2"/>
            </p:cNvCxnSpPr>
            <p:nvPr/>
          </p:nvCxnSpPr>
          <p:spPr>
            <a:xfrm flipV="1">
              <a:off x="9859956" y="3446321"/>
              <a:ext cx="406460" cy="582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4" name="Connecteur droit 573">
              <a:extLst>
                <a:ext uri="{FF2B5EF4-FFF2-40B4-BE49-F238E27FC236}">
                  <a16:creationId xmlns:a16="http://schemas.microsoft.com/office/drawing/2014/main" id="{C45D8882-FCF2-7148-A88A-9AB319CBB951}"/>
                </a:ext>
              </a:extLst>
            </p:cNvPr>
            <p:cNvCxnSpPr>
              <a:cxnSpLocks/>
              <a:stCxn id="463" idx="6"/>
              <a:endCxn id="532" idx="2"/>
            </p:cNvCxnSpPr>
            <p:nvPr/>
          </p:nvCxnSpPr>
          <p:spPr>
            <a:xfrm flipV="1">
              <a:off x="9270242" y="3452142"/>
              <a:ext cx="406370" cy="2206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5" name="Connecteur droit 574">
              <a:extLst>
                <a:ext uri="{FF2B5EF4-FFF2-40B4-BE49-F238E27FC236}">
                  <a16:creationId xmlns:a16="http://schemas.microsoft.com/office/drawing/2014/main" id="{83A1DD74-0D45-DA4C-8E31-A8E3A19F5C9C}"/>
                </a:ext>
              </a:extLst>
            </p:cNvPr>
            <p:cNvCxnSpPr>
              <a:cxnSpLocks/>
              <a:stCxn id="494" idx="6"/>
              <a:endCxn id="542" idx="2"/>
            </p:cNvCxnSpPr>
            <p:nvPr/>
          </p:nvCxnSpPr>
          <p:spPr>
            <a:xfrm flipV="1">
              <a:off x="9264359" y="3951490"/>
              <a:ext cx="406370" cy="2206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6" name="Connecteur droit 575">
              <a:extLst>
                <a:ext uri="{FF2B5EF4-FFF2-40B4-BE49-F238E27FC236}">
                  <a16:creationId xmlns:a16="http://schemas.microsoft.com/office/drawing/2014/main" id="{B29BFE85-9BA9-F249-A42C-8BC04CC34171}"/>
                </a:ext>
              </a:extLst>
            </p:cNvPr>
            <p:cNvCxnSpPr>
              <a:cxnSpLocks/>
              <a:stCxn id="542" idx="6"/>
              <a:endCxn id="560" idx="2"/>
            </p:cNvCxnSpPr>
            <p:nvPr/>
          </p:nvCxnSpPr>
          <p:spPr>
            <a:xfrm flipV="1">
              <a:off x="9854075" y="3945670"/>
              <a:ext cx="406460" cy="582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7" name="Connecteur droit 576">
              <a:extLst>
                <a:ext uri="{FF2B5EF4-FFF2-40B4-BE49-F238E27FC236}">
                  <a16:creationId xmlns:a16="http://schemas.microsoft.com/office/drawing/2014/main" id="{FE667E26-2EF8-BE4B-8B00-10DCB12EEC2D}"/>
                </a:ext>
              </a:extLst>
            </p:cNvPr>
            <p:cNvCxnSpPr>
              <a:cxnSpLocks/>
              <a:stCxn id="543" idx="6"/>
              <a:endCxn id="561" idx="2"/>
            </p:cNvCxnSpPr>
            <p:nvPr/>
          </p:nvCxnSpPr>
          <p:spPr>
            <a:xfrm flipV="1">
              <a:off x="9854074" y="4462884"/>
              <a:ext cx="406460" cy="582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8" name="Connecteur droit 577">
              <a:extLst>
                <a:ext uri="{FF2B5EF4-FFF2-40B4-BE49-F238E27FC236}">
                  <a16:creationId xmlns:a16="http://schemas.microsoft.com/office/drawing/2014/main" id="{F6CD5467-FEB6-9A46-A23B-DC27D9BC7B70}"/>
                </a:ext>
              </a:extLst>
            </p:cNvPr>
            <p:cNvCxnSpPr>
              <a:cxnSpLocks/>
              <a:stCxn id="511" idx="6"/>
              <a:endCxn id="543" idx="2"/>
            </p:cNvCxnSpPr>
            <p:nvPr/>
          </p:nvCxnSpPr>
          <p:spPr>
            <a:xfrm flipV="1">
              <a:off x="9264358" y="4468704"/>
              <a:ext cx="406370" cy="2206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9" name="Ellipse 578">
              <a:extLst>
                <a:ext uri="{FF2B5EF4-FFF2-40B4-BE49-F238E27FC236}">
                  <a16:creationId xmlns:a16="http://schemas.microsoft.com/office/drawing/2014/main" id="{732DD847-E253-4F41-9845-8D516D6FC888}"/>
                </a:ext>
              </a:extLst>
            </p:cNvPr>
            <p:cNvSpPr/>
            <p:nvPr/>
          </p:nvSpPr>
          <p:spPr>
            <a:xfrm>
              <a:off x="5171377" y="4909117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Ellipse 579">
              <a:extLst>
                <a:ext uri="{FF2B5EF4-FFF2-40B4-BE49-F238E27FC236}">
                  <a16:creationId xmlns:a16="http://schemas.microsoft.com/office/drawing/2014/main" id="{ABC4C784-F7F2-874D-8CEF-23E544D2B4E0}"/>
                </a:ext>
              </a:extLst>
            </p:cNvPr>
            <p:cNvSpPr/>
            <p:nvPr/>
          </p:nvSpPr>
          <p:spPr>
            <a:xfrm>
              <a:off x="5718170" y="4909697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Ellipse 580">
              <a:extLst>
                <a:ext uri="{FF2B5EF4-FFF2-40B4-BE49-F238E27FC236}">
                  <a16:creationId xmlns:a16="http://schemas.microsoft.com/office/drawing/2014/main" id="{7CD20FAA-60EF-7349-92E9-1F933E05D527}"/>
                </a:ext>
              </a:extLst>
            </p:cNvPr>
            <p:cNvSpPr/>
            <p:nvPr/>
          </p:nvSpPr>
          <p:spPr>
            <a:xfrm>
              <a:off x="6266330" y="4909313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2" name="Ellipse 581">
              <a:extLst>
                <a:ext uri="{FF2B5EF4-FFF2-40B4-BE49-F238E27FC236}">
                  <a16:creationId xmlns:a16="http://schemas.microsoft.com/office/drawing/2014/main" id="{84AA923B-BE5B-6549-ADB3-6F89A6ECC2A9}"/>
                </a:ext>
              </a:extLst>
            </p:cNvPr>
            <p:cNvSpPr/>
            <p:nvPr/>
          </p:nvSpPr>
          <p:spPr>
            <a:xfrm>
              <a:off x="6778978" y="4909313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3" name="Ellipse 582">
              <a:extLst>
                <a:ext uri="{FF2B5EF4-FFF2-40B4-BE49-F238E27FC236}">
                  <a16:creationId xmlns:a16="http://schemas.microsoft.com/office/drawing/2014/main" id="{C7590FE6-1AA4-AB42-9F01-8B23D99E71F6}"/>
                </a:ext>
              </a:extLst>
            </p:cNvPr>
            <p:cNvSpPr/>
            <p:nvPr/>
          </p:nvSpPr>
          <p:spPr>
            <a:xfrm>
              <a:off x="7330637" y="4905837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Ellipse 583">
              <a:extLst>
                <a:ext uri="{FF2B5EF4-FFF2-40B4-BE49-F238E27FC236}">
                  <a16:creationId xmlns:a16="http://schemas.microsoft.com/office/drawing/2014/main" id="{56900EE4-311E-F64A-8156-20E164F02D5F}"/>
                </a:ext>
              </a:extLst>
            </p:cNvPr>
            <p:cNvSpPr/>
            <p:nvPr/>
          </p:nvSpPr>
          <p:spPr>
            <a:xfrm>
              <a:off x="7900068" y="4905273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Ellipse 584">
              <a:extLst>
                <a:ext uri="{FF2B5EF4-FFF2-40B4-BE49-F238E27FC236}">
                  <a16:creationId xmlns:a16="http://schemas.microsoft.com/office/drawing/2014/main" id="{E9D74155-1E29-154D-B109-BF00C263C091}"/>
                </a:ext>
              </a:extLst>
            </p:cNvPr>
            <p:cNvSpPr/>
            <p:nvPr/>
          </p:nvSpPr>
          <p:spPr>
            <a:xfrm>
              <a:off x="8480545" y="4902233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86" name="Connecteur droit 585">
              <a:extLst>
                <a:ext uri="{FF2B5EF4-FFF2-40B4-BE49-F238E27FC236}">
                  <a16:creationId xmlns:a16="http://schemas.microsoft.com/office/drawing/2014/main" id="{4CF8C5C6-F3B0-C641-9329-DBC0BC02D445}"/>
                </a:ext>
              </a:extLst>
            </p:cNvPr>
            <p:cNvCxnSpPr>
              <a:cxnSpLocks/>
              <a:stCxn id="579" idx="6"/>
              <a:endCxn id="580" idx="2"/>
            </p:cNvCxnSpPr>
            <p:nvPr/>
          </p:nvCxnSpPr>
          <p:spPr>
            <a:xfrm>
              <a:off x="5354722" y="4998469"/>
              <a:ext cx="363448" cy="58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7" name="Connecteur droit 586">
              <a:extLst>
                <a:ext uri="{FF2B5EF4-FFF2-40B4-BE49-F238E27FC236}">
                  <a16:creationId xmlns:a16="http://schemas.microsoft.com/office/drawing/2014/main" id="{6DBBA1F3-CED1-2C4D-BD4C-B510BE96E73F}"/>
                </a:ext>
              </a:extLst>
            </p:cNvPr>
            <p:cNvCxnSpPr>
              <a:cxnSpLocks/>
              <a:stCxn id="584" idx="6"/>
              <a:endCxn id="585" idx="2"/>
            </p:cNvCxnSpPr>
            <p:nvPr/>
          </p:nvCxnSpPr>
          <p:spPr>
            <a:xfrm flipV="1">
              <a:off x="8083412" y="4991584"/>
              <a:ext cx="397134" cy="3041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8" name="Connecteur droit 587">
              <a:extLst>
                <a:ext uri="{FF2B5EF4-FFF2-40B4-BE49-F238E27FC236}">
                  <a16:creationId xmlns:a16="http://schemas.microsoft.com/office/drawing/2014/main" id="{8EB2E8C8-3F53-7944-924D-7ECDF8AA7EB1}"/>
                </a:ext>
              </a:extLst>
            </p:cNvPr>
            <p:cNvCxnSpPr>
              <a:cxnSpLocks/>
              <a:stCxn id="583" idx="6"/>
              <a:endCxn id="584" idx="2"/>
            </p:cNvCxnSpPr>
            <p:nvPr/>
          </p:nvCxnSpPr>
          <p:spPr>
            <a:xfrm flipV="1">
              <a:off x="7513983" y="4994626"/>
              <a:ext cx="386085" cy="564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9" name="Connecteur droit 588">
              <a:extLst>
                <a:ext uri="{FF2B5EF4-FFF2-40B4-BE49-F238E27FC236}">
                  <a16:creationId xmlns:a16="http://schemas.microsoft.com/office/drawing/2014/main" id="{3059F879-AAFD-DD43-AF82-B9E353FC6680}"/>
                </a:ext>
              </a:extLst>
            </p:cNvPr>
            <p:cNvCxnSpPr>
              <a:cxnSpLocks/>
              <a:stCxn id="582" idx="6"/>
              <a:endCxn id="583" idx="2"/>
            </p:cNvCxnSpPr>
            <p:nvPr/>
          </p:nvCxnSpPr>
          <p:spPr>
            <a:xfrm flipV="1">
              <a:off x="6962323" y="4995189"/>
              <a:ext cx="368315" cy="3475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0" name="Connecteur droit 589">
              <a:extLst>
                <a:ext uri="{FF2B5EF4-FFF2-40B4-BE49-F238E27FC236}">
                  <a16:creationId xmlns:a16="http://schemas.microsoft.com/office/drawing/2014/main" id="{22E55459-C9F4-B649-BA9A-0F189DF3577B}"/>
                </a:ext>
              </a:extLst>
            </p:cNvPr>
            <p:cNvCxnSpPr>
              <a:cxnSpLocks/>
              <a:stCxn id="581" idx="6"/>
              <a:endCxn id="582" idx="2"/>
            </p:cNvCxnSpPr>
            <p:nvPr/>
          </p:nvCxnSpPr>
          <p:spPr>
            <a:xfrm>
              <a:off x="6449674" y="4998665"/>
              <a:ext cx="329304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1" name="Connecteur droit 590">
              <a:extLst>
                <a:ext uri="{FF2B5EF4-FFF2-40B4-BE49-F238E27FC236}">
                  <a16:creationId xmlns:a16="http://schemas.microsoft.com/office/drawing/2014/main" id="{57209056-1748-DC48-A77B-D36BD2D03061}"/>
                </a:ext>
              </a:extLst>
            </p:cNvPr>
            <p:cNvCxnSpPr>
              <a:cxnSpLocks/>
              <a:stCxn id="580" idx="6"/>
              <a:endCxn id="581" idx="2"/>
            </p:cNvCxnSpPr>
            <p:nvPr/>
          </p:nvCxnSpPr>
          <p:spPr>
            <a:xfrm flipV="1">
              <a:off x="5901515" y="4998665"/>
              <a:ext cx="364815" cy="384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2" name="Connecteur droit 591">
              <a:extLst>
                <a:ext uri="{FF2B5EF4-FFF2-40B4-BE49-F238E27FC236}">
                  <a16:creationId xmlns:a16="http://schemas.microsoft.com/office/drawing/2014/main" id="{A9AC027B-A93F-1B48-969A-211465C815D8}"/>
                </a:ext>
              </a:extLst>
            </p:cNvPr>
            <p:cNvCxnSpPr/>
            <p:nvPr/>
          </p:nvCxnSpPr>
          <p:spPr>
            <a:xfrm>
              <a:off x="4812634" y="4997890"/>
              <a:ext cx="363448" cy="58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3" name="Connecteur droit 592">
              <a:extLst>
                <a:ext uri="{FF2B5EF4-FFF2-40B4-BE49-F238E27FC236}">
                  <a16:creationId xmlns:a16="http://schemas.microsoft.com/office/drawing/2014/main" id="{3ED81D5B-3D01-934D-AFE9-69DBA2474866}"/>
                </a:ext>
              </a:extLst>
            </p:cNvPr>
            <p:cNvCxnSpPr/>
            <p:nvPr/>
          </p:nvCxnSpPr>
          <p:spPr>
            <a:xfrm>
              <a:off x="10455151" y="4985438"/>
              <a:ext cx="363448" cy="58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4" name="Ellipse 593">
              <a:extLst>
                <a:ext uri="{FF2B5EF4-FFF2-40B4-BE49-F238E27FC236}">
                  <a16:creationId xmlns:a16="http://schemas.microsoft.com/office/drawing/2014/main" id="{01294DC7-B612-2549-B585-C3BECAA61899}"/>
                </a:ext>
              </a:extLst>
            </p:cNvPr>
            <p:cNvSpPr/>
            <p:nvPr/>
          </p:nvSpPr>
          <p:spPr>
            <a:xfrm>
              <a:off x="9077074" y="4905273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5" name="Connecteur droit 594">
              <a:extLst>
                <a:ext uri="{FF2B5EF4-FFF2-40B4-BE49-F238E27FC236}">
                  <a16:creationId xmlns:a16="http://schemas.microsoft.com/office/drawing/2014/main" id="{1E514AE5-85E9-8845-9708-B032612B3317}"/>
                </a:ext>
              </a:extLst>
            </p:cNvPr>
            <p:cNvCxnSpPr>
              <a:cxnSpLocks/>
              <a:stCxn id="585" idx="6"/>
              <a:endCxn id="594" idx="2"/>
            </p:cNvCxnSpPr>
            <p:nvPr/>
          </p:nvCxnSpPr>
          <p:spPr>
            <a:xfrm>
              <a:off x="8663891" y="4991584"/>
              <a:ext cx="413184" cy="3041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6" name="Ellipse 595">
              <a:extLst>
                <a:ext uri="{FF2B5EF4-FFF2-40B4-BE49-F238E27FC236}">
                  <a16:creationId xmlns:a16="http://schemas.microsoft.com/office/drawing/2014/main" id="{992DEDB5-99AE-5F44-BDAE-C831E34A8D0F}"/>
                </a:ext>
              </a:extLst>
            </p:cNvPr>
            <p:cNvSpPr/>
            <p:nvPr/>
          </p:nvSpPr>
          <p:spPr>
            <a:xfrm>
              <a:off x="9666790" y="4903067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Ellipse 596">
              <a:extLst>
                <a:ext uri="{FF2B5EF4-FFF2-40B4-BE49-F238E27FC236}">
                  <a16:creationId xmlns:a16="http://schemas.microsoft.com/office/drawing/2014/main" id="{980AC751-C15B-304F-AB60-3E6A2B6A6A91}"/>
                </a:ext>
              </a:extLst>
            </p:cNvPr>
            <p:cNvSpPr/>
            <p:nvPr/>
          </p:nvSpPr>
          <p:spPr>
            <a:xfrm>
              <a:off x="10256595" y="4897246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8" name="Connecteur droit 597">
              <a:extLst>
                <a:ext uri="{FF2B5EF4-FFF2-40B4-BE49-F238E27FC236}">
                  <a16:creationId xmlns:a16="http://schemas.microsoft.com/office/drawing/2014/main" id="{F44558D0-9B3C-484D-B4F0-4093BDD34425}"/>
                </a:ext>
              </a:extLst>
            </p:cNvPr>
            <p:cNvCxnSpPr>
              <a:cxnSpLocks/>
              <a:stCxn id="596" idx="6"/>
              <a:endCxn id="597" idx="2"/>
            </p:cNvCxnSpPr>
            <p:nvPr/>
          </p:nvCxnSpPr>
          <p:spPr>
            <a:xfrm flipV="1">
              <a:off x="9850135" y="4986600"/>
              <a:ext cx="406460" cy="582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9" name="Connecteur droit 598">
              <a:extLst>
                <a:ext uri="{FF2B5EF4-FFF2-40B4-BE49-F238E27FC236}">
                  <a16:creationId xmlns:a16="http://schemas.microsoft.com/office/drawing/2014/main" id="{CD4B2A4D-57B0-9C4C-8324-7F13CC8FC054}"/>
                </a:ext>
              </a:extLst>
            </p:cNvPr>
            <p:cNvCxnSpPr>
              <a:cxnSpLocks/>
              <a:stCxn id="594" idx="6"/>
              <a:endCxn id="596" idx="2"/>
            </p:cNvCxnSpPr>
            <p:nvPr/>
          </p:nvCxnSpPr>
          <p:spPr>
            <a:xfrm flipV="1">
              <a:off x="9260419" y="4992420"/>
              <a:ext cx="406370" cy="2206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0" name="Connecteur droit 599">
              <a:extLst>
                <a:ext uri="{FF2B5EF4-FFF2-40B4-BE49-F238E27FC236}">
                  <a16:creationId xmlns:a16="http://schemas.microsoft.com/office/drawing/2014/main" id="{4BE426FB-825B-4146-9915-2018A637520E}"/>
                </a:ext>
              </a:extLst>
            </p:cNvPr>
            <p:cNvCxnSpPr>
              <a:cxnSpLocks/>
              <a:stCxn id="496" idx="4"/>
              <a:endCxn id="579" idx="0"/>
            </p:cNvCxnSpPr>
            <p:nvPr/>
          </p:nvCxnSpPr>
          <p:spPr>
            <a:xfrm flipH="1">
              <a:off x="5263050" y="4564106"/>
              <a:ext cx="3939" cy="345012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1" name="Ellipse 600">
              <a:extLst>
                <a:ext uri="{FF2B5EF4-FFF2-40B4-BE49-F238E27FC236}">
                  <a16:creationId xmlns:a16="http://schemas.microsoft.com/office/drawing/2014/main" id="{F5A6B3F4-FA46-BE44-A3DB-71FFA0ED32D0}"/>
                </a:ext>
              </a:extLst>
            </p:cNvPr>
            <p:cNvSpPr/>
            <p:nvPr/>
          </p:nvSpPr>
          <p:spPr>
            <a:xfrm>
              <a:off x="5176082" y="5397477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Ellipse 601">
              <a:extLst>
                <a:ext uri="{FF2B5EF4-FFF2-40B4-BE49-F238E27FC236}">
                  <a16:creationId xmlns:a16="http://schemas.microsoft.com/office/drawing/2014/main" id="{A08B1F63-E2A6-224F-9B1E-69A2FA267477}"/>
                </a:ext>
              </a:extLst>
            </p:cNvPr>
            <p:cNvSpPr/>
            <p:nvPr/>
          </p:nvSpPr>
          <p:spPr>
            <a:xfrm>
              <a:off x="5722874" y="5398056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3" name="Ellipse 602">
              <a:extLst>
                <a:ext uri="{FF2B5EF4-FFF2-40B4-BE49-F238E27FC236}">
                  <a16:creationId xmlns:a16="http://schemas.microsoft.com/office/drawing/2014/main" id="{F6353F2F-587D-FD41-BD18-01C0E911AD42}"/>
                </a:ext>
              </a:extLst>
            </p:cNvPr>
            <p:cNvSpPr/>
            <p:nvPr/>
          </p:nvSpPr>
          <p:spPr>
            <a:xfrm>
              <a:off x="6271035" y="5397673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Ellipse 603">
              <a:extLst>
                <a:ext uri="{FF2B5EF4-FFF2-40B4-BE49-F238E27FC236}">
                  <a16:creationId xmlns:a16="http://schemas.microsoft.com/office/drawing/2014/main" id="{8DF720BF-0980-A44A-A800-4ED14497884D}"/>
                </a:ext>
              </a:extLst>
            </p:cNvPr>
            <p:cNvSpPr/>
            <p:nvPr/>
          </p:nvSpPr>
          <p:spPr>
            <a:xfrm>
              <a:off x="6783682" y="5397673"/>
              <a:ext cx="183345" cy="178705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Ellipse 604">
              <a:extLst>
                <a:ext uri="{FF2B5EF4-FFF2-40B4-BE49-F238E27FC236}">
                  <a16:creationId xmlns:a16="http://schemas.microsoft.com/office/drawing/2014/main" id="{9CA055F1-6457-6848-9481-1F4037330B6A}"/>
                </a:ext>
              </a:extLst>
            </p:cNvPr>
            <p:cNvSpPr/>
            <p:nvPr/>
          </p:nvSpPr>
          <p:spPr>
            <a:xfrm>
              <a:off x="7335342" y="5394197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6" name="Ellipse 605">
              <a:extLst>
                <a:ext uri="{FF2B5EF4-FFF2-40B4-BE49-F238E27FC236}">
                  <a16:creationId xmlns:a16="http://schemas.microsoft.com/office/drawing/2014/main" id="{081EFE5E-AE99-8C44-88DD-E8B2A4388A3C}"/>
                </a:ext>
              </a:extLst>
            </p:cNvPr>
            <p:cNvSpPr/>
            <p:nvPr/>
          </p:nvSpPr>
          <p:spPr>
            <a:xfrm>
              <a:off x="7904773" y="5393633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7" name="Ellipse 606">
              <a:extLst>
                <a:ext uri="{FF2B5EF4-FFF2-40B4-BE49-F238E27FC236}">
                  <a16:creationId xmlns:a16="http://schemas.microsoft.com/office/drawing/2014/main" id="{F421762D-AA56-AF4D-B2D9-D38B26E49208}"/>
                </a:ext>
              </a:extLst>
            </p:cNvPr>
            <p:cNvSpPr/>
            <p:nvPr/>
          </p:nvSpPr>
          <p:spPr>
            <a:xfrm>
              <a:off x="8485250" y="5390592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8" name="Connecteur droit 607">
              <a:extLst>
                <a:ext uri="{FF2B5EF4-FFF2-40B4-BE49-F238E27FC236}">
                  <a16:creationId xmlns:a16="http://schemas.microsoft.com/office/drawing/2014/main" id="{9CB1BA07-4CF1-8547-ACC4-951CF4F250C4}"/>
                </a:ext>
              </a:extLst>
            </p:cNvPr>
            <p:cNvCxnSpPr>
              <a:cxnSpLocks/>
              <a:stCxn id="601" idx="6"/>
              <a:endCxn id="602" idx="2"/>
            </p:cNvCxnSpPr>
            <p:nvPr/>
          </p:nvCxnSpPr>
          <p:spPr>
            <a:xfrm>
              <a:off x="5359426" y="5486829"/>
              <a:ext cx="363448" cy="58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9" name="Connecteur droit 608">
              <a:extLst>
                <a:ext uri="{FF2B5EF4-FFF2-40B4-BE49-F238E27FC236}">
                  <a16:creationId xmlns:a16="http://schemas.microsoft.com/office/drawing/2014/main" id="{B17219EE-B16B-F445-8544-D483C4AE6E53}"/>
                </a:ext>
              </a:extLst>
            </p:cNvPr>
            <p:cNvCxnSpPr>
              <a:cxnSpLocks/>
              <a:stCxn id="606" idx="6"/>
              <a:endCxn id="607" idx="2"/>
            </p:cNvCxnSpPr>
            <p:nvPr/>
          </p:nvCxnSpPr>
          <p:spPr>
            <a:xfrm flipV="1">
              <a:off x="8088116" y="5479944"/>
              <a:ext cx="397134" cy="3041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0" name="Connecteur droit 609">
              <a:extLst>
                <a:ext uri="{FF2B5EF4-FFF2-40B4-BE49-F238E27FC236}">
                  <a16:creationId xmlns:a16="http://schemas.microsoft.com/office/drawing/2014/main" id="{158C5619-E22E-BF49-906F-A0FEFBBEC8CC}"/>
                </a:ext>
              </a:extLst>
            </p:cNvPr>
            <p:cNvCxnSpPr>
              <a:cxnSpLocks/>
              <a:stCxn id="605" idx="6"/>
              <a:endCxn id="606" idx="2"/>
            </p:cNvCxnSpPr>
            <p:nvPr/>
          </p:nvCxnSpPr>
          <p:spPr>
            <a:xfrm flipV="1">
              <a:off x="7518687" y="5482986"/>
              <a:ext cx="386085" cy="564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1" name="Connecteur droit 610">
              <a:extLst>
                <a:ext uri="{FF2B5EF4-FFF2-40B4-BE49-F238E27FC236}">
                  <a16:creationId xmlns:a16="http://schemas.microsoft.com/office/drawing/2014/main" id="{F22465EE-6D91-1D45-8DB5-E10218D4708F}"/>
                </a:ext>
              </a:extLst>
            </p:cNvPr>
            <p:cNvCxnSpPr>
              <a:cxnSpLocks/>
              <a:stCxn id="604" idx="6"/>
              <a:endCxn id="605" idx="2"/>
            </p:cNvCxnSpPr>
            <p:nvPr/>
          </p:nvCxnSpPr>
          <p:spPr>
            <a:xfrm flipV="1">
              <a:off x="6967028" y="5483549"/>
              <a:ext cx="368315" cy="3475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2" name="Connecteur droit 611">
              <a:extLst>
                <a:ext uri="{FF2B5EF4-FFF2-40B4-BE49-F238E27FC236}">
                  <a16:creationId xmlns:a16="http://schemas.microsoft.com/office/drawing/2014/main" id="{869F0EC7-72B2-D647-ABD3-6E53364F701B}"/>
                </a:ext>
              </a:extLst>
            </p:cNvPr>
            <p:cNvCxnSpPr>
              <a:cxnSpLocks/>
              <a:stCxn id="603" idx="6"/>
              <a:endCxn id="604" idx="2"/>
            </p:cNvCxnSpPr>
            <p:nvPr/>
          </p:nvCxnSpPr>
          <p:spPr>
            <a:xfrm>
              <a:off x="6454378" y="5487025"/>
              <a:ext cx="329304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3" name="Connecteur droit 612">
              <a:extLst>
                <a:ext uri="{FF2B5EF4-FFF2-40B4-BE49-F238E27FC236}">
                  <a16:creationId xmlns:a16="http://schemas.microsoft.com/office/drawing/2014/main" id="{21E204A4-1A05-DE4A-B71F-C89CBEFC1550}"/>
                </a:ext>
              </a:extLst>
            </p:cNvPr>
            <p:cNvCxnSpPr>
              <a:cxnSpLocks/>
              <a:stCxn id="602" idx="6"/>
              <a:endCxn id="603" idx="2"/>
            </p:cNvCxnSpPr>
            <p:nvPr/>
          </p:nvCxnSpPr>
          <p:spPr>
            <a:xfrm flipV="1">
              <a:off x="5906220" y="5487025"/>
              <a:ext cx="364815" cy="384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4" name="Connecteur droit 613">
              <a:extLst>
                <a:ext uri="{FF2B5EF4-FFF2-40B4-BE49-F238E27FC236}">
                  <a16:creationId xmlns:a16="http://schemas.microsoft.com/office/drawing/2014/main" id="{8A4BC602-BE35-294C-8569-27B27D9A3D9D}"/>
                </a:ext>
              </a:extLst>
            </p:cNvPr>
            <p:cNvCxnSpPr/>
            <p:nvPr/>
          </p:nvCxnSpPr>
          <p:spPr>
            <a:xfrm>
              <a:off x="4817339" y="5486249"/>
              <a:ext cx="363448" cy="58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5" name="Connecteur droit 614">
              <a:extLst>
                <a:ext uri="{FF2B5EF4-FFF2-40B4-BE49-F238E27FC236}">
                  <a16:creationId xmlns:a16="http://schemas.microsoft.com/office/drawing/2014/main" id="{CB168CF7-100B-484A-8A42-741882E8B0A9}"/>
                </a:ext>
              </a:extLst>
            </p:cNvPr>
            <p:cNvCxnSpPr/>
            <p:nvPr/>
          </p:nvCxnSpPr>
          <p:spPr>
            <a:xfrm>
              <a:off x="10459855" y="5473798"/>
              <a:ext cx="363448" cy="58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6" name="Ellipse 615">
              <a:extLst>
                <a:ext uri="{FF2B5EF4-FFF2-40B4-BE49-F238E27FC236}">
                  <a16:creationId xmlns:a16="http://schemas.microsoft.com/office/drawing/2014/main" id="{71A3F2D1-996B-2D42-9ECF-1ECEAE029BB0}"/>
                </a:ext>
              </a:extLst>
            </p:cNvPr>
            <p:cNvSpPr/>
            <p:nvPr/>
          </p:nvSpPr>
          <p:spPr>
            <a:xfrm>
              <a:off x="9081779" y="5393633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17" name="Connecteur droit 616">
              <a:extLst>
                <a:ext uri="{FF2B5EF4-FFF2-40B4-BE49-F238E27FC236}">
                  <a16:creationId xmlns:a16="http://schemas.microsoft.com/office/drawing/2014/main" id="{1447084F-AD16-394E-BF6A-25E62A13AC98}"/>
                </a:ext>
              </a:extLst>
            </p:cNvPr>
            <p:cNvCxnSpPr>
              <a:cxnSpLocks/>
              <a:stCxn id="607" idx="6"/>
              <a:endCxn id="616" idx="2"/>
            </p:cNvCxnSpPr>
            <p:nvPr/>
          </p:nvCxnSpPr>
          <p:spPr>
            <a:xfrm>
              <a:off x="8668595" y="5479944"/>
              <a:ext cx="413184" cy="3041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8" name="Ellipse 617">
              <a:extLst>
                <a:ext uri="{FF2B5EF4-FFF2-40B4-BE49-F238E27FC236}">
                  <a16:creationId xmlns:a16="http://schemas.microsoft.com/office/drawing/2014/main" id="{25654BDC-1B18-9A45-A9EC-356153F1AA24}"/>
                </a:ext>
              </a:extLst>
            </p:cNvPr>
            <p:cNvSpPr/>
            <p:nvPr/>
          </p:nvSpPr>
          <p:spPr>
            <a:xfrm>
              <a:off x="9671494" y="5391426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Ellipse 618">
              <a:extLst>
                <a:ext uri="{FF2B5EF4-FFF2-40B4-BE49-F238E27FC236}">
                  <a16:creationId xmlns:a16="http://schemas.microsoft.com/office/drawing/2014/main" id="{09DECF28-C5C8-6743-ADFA-A193AFBF3178}"/>
                </a:ext>
              </a:extLst>
            </p:cNvPr>
            <p:cNvSpPr/>
            <p:nvPr/>
          </p:nvSpPr>
          <p:spPr>
            <a:xfrm>
              <a:off x="10261299" y="5385606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0" name="Connecteur droit 619">
              <a:extLst>
                <a:ext uri="{FF2B5EF4-FFF2-40B4-BE49-F238E27FC236}">
                  <a16:creationId xmlns:a16="http://schemas.microsoft.com/office/drawing/2014/main" id="{1FD9B34A-38E0-9747-8AC2-E9A7C54C3DE4}"/>
                </a:ext>
              </a:extLst>
            </p:cNvPr>
            <p:cNvCxnSpPr>
              <a:cxnSpLocks/>
              <a:stCxn id="618" idx="6"/>
              <a:endCxn id="619" idx="2"/>
            </p:cNvCxnSpPr>
            <p:nvPr/>
          </p:nvCxnSpPr>
          <p:spPr>
            <a:xfrm flipV="1">
              <a:off x="9854839" y="5474959"/>
              <a:ext cx="406460" cy="582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1" name="Connecteur droit 620">
              <a:extLst>
                <a:ext uri="{FF2B5EF4-FFF2-40B4-BE49-F238E27FC236}">
                  <a16:creationId xmlns:a16="http://schemas.microsoft.com/office/drawing/2014/main" id="{C2DA612F-DC6B-D84B-AC9B-190E5A993CA7}"/>
                </a:ext>
              </a:extLst>
            </p:cNvPr>
            <p:cNvCxnSpPr>
              <a:cxnSpLocks/>
              <a:stCxn id="616" idx="6"/>
              <a:endCxn id="618" idx="2"/>
            </p:cNvCxnSpPr>
            <p:nvPr/>
          </p:nvCxnSpPr>
          <p:spPr>
            <a:xfrm flipV="1">
              <a:off x="9265124" y="5480780"/>
              <a:ext cx="406370" cy="2206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2" name="Connecteur droit 621">
              <a:extLst>
                <a:ext uri="{FF2B5EF4-FFF2-40B4-BE49-F238E27FC236}">
                  <a16:creationId xmlns:a16="http://schemas.microsoft.com/office/drawing/2014/main" id="{CFF3D749-461A-F741-9EEB-D645829D2918}"/>
                </a:ext>
              </a:extLst>
            </p:cNvPr>
            <p:cNvCxnSpPr>
              <a:cxnSpLocks/>
              <a:stCxn id="579" idx="4"/>
              <a:endCxn id="601" idx="0"/>
            </p:cNvCxnSpPr>
            <p:nvPr/>
          </p:nvCxnSpPr>
          <p:spPr>
            <a:xfrm>
              <a:off x="5263050" y="5087822"/>
              <a:ext cx="4705" cy="309655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3" name="Connecteur droit 622">
              <a:extLst>
                <a:ext uri="{FF2B5EF4-FFF2-40B4-BE49-F238E27FC236}">
                  <a16:creationId xmlns:a16="http://schemas.microsoft.com/office/drawing/2014/main" id="{C20A009F-AAB5-C445-BFE1-B03FEBFA3F70}"/>
                </a:ext>
              </a:extLst>
            </p:cNvPr>
            <p:cNvCxnSpPr>
              <a:cxnSpLocks/>
              <a:stCxn id="497" idx="4"/>
              <a:endCxn id="580" idx="0"/>
            </p:cNvCxnSpPr>
            <p:nvPr/>
          </p:nvCxnSpPr>
          <p:spPr>
            <a:xfrm flipH="1">
              <a:off x="5809842" y="4564685"/>
              <a:ext cx="3939" cy="345012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4" name="Connecteur droit 623">
              <a:extLst>
                <a:ext uri="{FF2B5EF4-FFF2-40B4-BE49-F238E27FC236}">
                  <a16:creationId xmlns:a16="http://schemas.microsoft.com/office/drawing/2014/main" id="{1A499592-0757-2A40-909B-156A24AF94E8}"/>
                </a:ext>
              </a:extLst>
            </p:cNvPr>
            <p:cNvCxnSpPr>
              <a:cxnSpLocks/>
              <a:stCxn id="498" idx="4"/>
              <a:endCxn id="581" idx="0"/>
            </p:cNvCxnSpPr>
            <p:nvPr/>
          </p:nvCxnSpPr>
          <p:spPr>
            <a:xfrm flipH="1">
              <a:off x="6358003" y="4564301"/>
              <a:ext cx="3939" cy="345012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5" name="Connecteur droit 624">
              <a:extLst>
                <a:ext uri="{FF2B5EF4-FFF2-40B4-BE49-F238E27FC236}">
                  <a16:creationId xmlns:a16="http://schemas.microsoft.com/office/drawing/2014/main" id="{82803E71-FC71-4045-BE20-35CADE36EFDB}"/>
                </a:ext>
              </a:extLst>
            </p:cNvPr>
            <p:cNvCxnSpPr>
              <a:cxnSpLocks/>
              <a:stCxn id="499" idx="4"/>
              <a:endCxn id="582" idx="0"/>
            </p:cNvCxnSpPr>
            <p:nvPr/>
          </p:nvCxnSpPr>
          <p:spPr>
            <a:xfrm flipH="1">
              <a:off x="6870650" y="4564301"/>
              <a:ext cx="3939" cy="345012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6" name="Connecteur droit 625">
              <a:extLst>
                <a:ext uri="{FF2B5EF4-FFF2-40B4-BE49-F238E27FC236}">
                  <a16:creationId xmlns:a16="http://schemas.microsoft.com/office/drawing/2014/main" id="{5D0D41FD-DE82-364B-88AF-574B1439D52F}"/>
                </a:ext>
              </a:extLst>
            </p:cNvPr>
            <p:cNvCxnSpPr>
              <a:cxnSpLocks/>
              <a:stCxn id="500" idx="4"/>
              <a:endCxn id="583" idx="0"/>
            </p:cNvCxnSpPr>
            <p:nvPr/>
          </p:nvCxnSpPr>
          <p:spPr>
            <a:xfrm flipH="1">
              <a:off x="7422310" y="4560826"/>
              <a:ext cx="3939" cy="345012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7" name="Connecteur droit 626">
              <a:extLst>
                <a:ext uri="{FF2B5EF4-FFF2-40B4-BE49-F238E27FC236}">
                  <a16:creationId xmlns:a16="http://schemas.microsoft.com/office/drawing/2014/main" id="{C350CBE4-348F-D043-87D7-565620E122FD}"/>
                </a:ext>
              </a:extLst>
            </p:cNvPr>
            <p:cNvCxnSpPr>
              <a:cxnSpLocks/>
              <a:stCxn id="501" idx="4"/>
              <a:endCxn id="584" idx="0"/>
            </p:cNvCxnSpPr>
            <p:nvPr/>
          </p:nvCxnSpPr>
          <p:spPr>
            <a:xfrm flipH="1">
              <a:off x="7991741" y="4560261"/>
              <a:ext cx="3939" cy="345012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8" name="Connecteur droit 627">
              <a:extLst>
                <a:ext uri="{FF2B5EF4-FFF2-40B4-BE49-F238E27FC236}">
                  <a16:creationId xmlns:a16="http://schemas.microsoft.com/office/drawing/2014/main" id="{EB4FF60D-89D5-584C-AB66-7E421AA7622F}"/>
                </a:ext>
              </a:extLst>
            </p:cNvPr>
            <p:cNvCxnSpPr>
              <a:cxnSpLocks/>
              <a:stCxn id="502" idx="4"/>
              <a:endCxn id="585" idx="0"/>
            </p:cNvCxnSpPr>
            <p:nvPr/>
          </p:nvCxnSpPr>
          <p:spPr>
            <a:xfrm flipH="1">
              <a:off x="8572218" y="4557221"/>
              <a:ext cx="3939" cy="345012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9" name="Connecteur droit 628">
              <a:extLst>
                <a:ext uri="{FF2B5EF4-FFF2-40B4-BE49-F238E27FC236}">
                  <a16:creationId xmlns:a16="http://schemas.microsoft.com/office/drawing/2014/main" id="{E2F08B02-4CDB-114A-BD2F-778380062B33}"/>
                </a:ext>
              </a:extLst>
            </p:cNvPr>
            <p:cNvCxnSpPr>
              <a:cxnSpLocks/>
              <a:stCxn id="511" idx="4"/>
              <a:endCxn id="594" idx="0"/>
            </p:cNvCxnSpPr>
            <p:nvPr/>
          </p:nvCxnSpPr>
          <p:spPr>
            <a:xfrm flipH="1">
              <a:off x="9168747" y="4560261"/>
              <a:ext cx="3939" cy="345012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0" name="Connecteur droit 629">
              <a:extLst>
                <a:ext uri="{FF2B5EF4-FFF2-40B4-BE49-F238E27FC236}">
                  <a16:creationId xmlns:a16="http://schemas.microsoft.com/office/drawing/2014/main" id="{8F38FD7C-18E2-9046-9028-B9766244C35A}"/>
                </a:ext>
              </a:extLst>
            </p:cNvPr>
            <p:cNvCxnSpPr>
              <a:cxnSpLocks/>
              <a:stCxn id="543" idx="4"/>
              <a:endCxn id="596" idx="0"/>
            </p:cNvCxnSpPr>
            <p:nvPr/>
          </p:nvCxnSpPr>
          <p:spPr>
            <a:xfrm flipH="1">
              <a:off x="9758462" y="4558055"/>
              <a:ext cx="3939" cy="345012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1" name="Connecteur droit 630">
              <a:extLst>
                <a:ext uri="{FF2B5EF4-FFF2-40B4-BE49-F238E27FC236}">
                  <a16:creationId xmlns:a16="http://schemas.microsoft.com/office/drawing/2014/main" id="{B3FEAFDE-59B0-FB49-AD37-BF6A74303436}"/>
                </a:ext>
              </a:extLst>
            </p:cNvPr>
            <p:cNvCxnSpPr>
              <a:cxnSpLocks/>
              <a:stCxn id="561" idx="4"/>
              <a:endCxn id="597" idx="0"/>
            </p:cNvCxnSpPr>
            <p:nvPr/>
          </p:nvCxnSpPr>
          <p:spPr>
            <a:xfrm flipH="1">
              <a:off x="10348267" y="4552235"/>
              <a:ext cx="3939" cy="345012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2" name="Connecteur droit 631">
              <a:extLst>
                <a:ext uri="{FF2B5EF4-FFF2-40B4-BE49-F238E27FC236}">
                  <a16:creationId xmlns:a16="http://schemas.microsoft.com/office/drawing/2014/main" id="{A3ADA812-B470-224C-922A-B508D4115C57}"/>
                </a:ext>
              </a:extLst>
            </p:cNvPr>
            <p:cNvCxnSpPr>
              <a:cxnSpLocks/>
              <a:stCxn id="580" idx="4"/>
              <a:endCxn id="602" idx="0"/>
            </p:cNvCxnSpPr>
            <p:nvPr/>
          </p:nvCxnSpPr>
          <p:spPr>
            <a:xfrm>
              <a:off x="5809842" y="5088402"/>
              <a:ext cx="4705" cy="309655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3" name="Connecteur droit 632">
              <a:extLst>
                <a:ext uri="{FF2B5EF4-FFF2-40B4-BE49-F238E27FC236}">
                  <a16:creationId xmlns:a16="http://schemas.microsoft.com/office/drawing/2014/main" id="{4411CD7E-D636-9D44-839F-AC252BC5C439}"/>
                </a:ext>
              </a:extLst>
            </p:cNvPr>
            <p:cNvCxnSpPr>
              <a:cxnSpLocks/>
              <a:stCxn id="581" idx="4"/>
              <a:endCxn id="603" idx="0"/>
            </p:cNvCxnSpPr>
            <p:nvPr/>
          </p:nvCxnSpPr>
          <p:spPr>
            <a:xfrm>
              <a:off x="6358003" y="5088018"/>
              <a:ext cx="4705" cy="309655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4" name="Connecteur droit 633">
              <a:extLst>
                <a:ext uri="{FF2B5EF4-FFF2-40B4-BE49-F238E27FC236}">
                  <a16:creationId xmlns:a16="http://schemas.microsoft.com/office/drawing/2014/main" id="{294F8766-E7E7-5940-BAB5-C37080A1C7CB}"/>
                </a:ext>
              </a:extLst>
            </p:cNvPr>
            <p:cNvCxnSpPr>
              <a:cxnSpLocks/>
              <a:stCxn id="582" idx="4"/>
              <a:endCxn id="604" idx="0"/>
            </p:cNvCxnSpPr>
            <p:nvPr/>
          </p:nvCxnSpPr>
          <p:spPr>
            <a:xfrm>
              <a:off x="6870650" y="5088018"/>
              <a:ext cx="4705" cy="309655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5" name="Connecteur droit 634">
              <a:extLst>
                <a:ext uri="{FF2B5EF4-FFF2-40B4-BE49-F238E27FC236}">
                  <a16:creationId xmlns:a16="http://schemas.microsoft.com/office/drawing/2014/main" id="{26DE21B8-0498-CE4D-B5F3-4D80E5F1544C}"/>
                </a:ext>
              </a:extLst>
            </p:cNvPr>
            <p:cNvCxnSpPr>
              <a:cxnSpLocks/>
              <a:stCxn id="583" idx="4"/>
              <a:endCxn id="605" idx="0"/>
            </p:cNvCxnSpPr>
            <p:nvPr/>
          </p:nvCxnSpPr>
          <p:spPr>
            <a:xfrm>
              <a:off x="7422310" y="5084542"/>
              <a:ext cx="4705" cy="309655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6" name="Connecteur droit 635">
              <a:extLst>
                <a:ext uri="{FF2B5EF4-FFF2-40B4-BE49-F238E27FC236}">
                  <a16:creationId xmlns:a16="http://schemas.microsoft.com/office/drawing/2014/main" id="{53D9D833-22FB-9B49-81C4-A505A1882E95}"/>
                </a:ext>
              </a:extLst>
            </p:cNvPr>
            <p:cNvCxnSpPr>
              <a:cxnSpLocks/>
              <a:stCxn id="584" idx="4"/>
              <a:endCxn id="606" idx="0"/>
            </p:cNvCxnSpPr>
            <p:nvPr/>
          </p:nvCxnSpPr>
          <p:spPr>
            <a:xfrm>
              <a:off x="7991741" y="5083978"/>
              <a:ext cx="4705" cy="309655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7" name="Connecteur droit 636">
              <a:extLst>
                <a:ext uri="{FF2B5EF4-FFF2-40B4-BE49-F238E27FC236}">
                  <a16:creationId xmlns:a16="http://schemas.microsoft.com/office/drawing/2014/main" id="{643088CD-1563-A941-ABFF-20ECCCDEAEB9}"/>
                </a:ext>
              </a:extLst>
            </p:cNvPr>
            <p:cNvCxnSpPr>
              <a:cxnSpLocks/>
              <a:stCxn id="585" idx="4"/>
              <a:endCxn id="607" idx="0"/>
            </p:cNvCxnSpPr>
            <p:nvPr/>
          </p:nvCxnSpPr>
          <p:spPr>
            <a:xfrm>
              <a:off x="8572218" y="5080937"/>
              <a:ext cx="4705" cy="309655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8" name="Connecteur droit 637">
              <a:extLst>
                <a:ext uri="{FF2B5EF4-FFF2-40B4-BE49-F238E27FC236}">
                  <a16:creationId xmlns:a16="http://schemas.microsoft.com/office/drawing/2014/main" id="{63F6E750-968A-F84D-AE04-876293963EBC}"/>
                </a:ext>
              </a:extLst>
            </p:cNvPr>
            <p:cNvCxnSpPr>
              <a:cxnSpLocks/>
              <a:stCxn id="594" idx="4"/>
              <a:endCxn id="616" idx="0"/>
            </p:cNvCxnSpPr>
            <p:nvPr/>
          </p:nvCxnSpPr>
          <p:spPr>
            <a:xfrm>
              <a:off x="9168747" y="5083978"/>
              <a:ext cx="4705" cy="309655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9" name="Connecteur droit 638">
              <a:extLst>
                <a:ext uri="{FF2B5EF4-FFF2-40B4-BE49-F238E27FC236}">
                  <a16:creationId xmlns:a16="http://schemas.microsoft.com/office/drawing/2014/main" id="{B4A8DF63-8757-1144-8438-91E821EE5438}"/>
                </a:ext>
              </a:extLst>
            </p:cNvPr>
            <p:cNvCxnSpPr>
              <a:cxnSpLocks/>
              <a:stCxn id="596" idx="4"/>
              <a:endCxn id="618" idx="0"/>
            </p:cNvCxnSpPr>
            <p:nvPr/>
          </p:nvCxnSpPr>
          <p:spPr>
            <a:xfrm>
              <a:off x="9758462" y="5081771"/>
              <a:ext cx="4705" cy="309655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0" name="Connecteur droit 639">
              <a:extLst>
                <a:ext uri="{FF2B5EF4-FFF2-40B4-BE49-F238E27FC236}">
                  <a16:creationId xmlns:a16="http://schemas.microsoft.com/office/drawing/2014/main" id="{D9DDFC9D-EB94-5641-B914-BE5613FBF12A}"/>
                </a:ext>
              </a:extLst>
            </p:cNvPr>
            <p:cNvCxnSpPr>
              <a:cxnSpLocks/>
              <a:stCxn id="597" idx="4"/>
              <a:endCxn id="619" idx="0"/>
            </p:cNvCxnSpPr>
            <p:nvPr/>
          </p:nvCxnSpPr>
          <p:spPr>
            <a:xfrm>
              <a:off x="10348267" y="5075951"/>
              <a:ext cx="4705" cy="309655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1" name="Ellipse 640">
              <a:extLst>
                <a:ext uri="{FF2B5EF4-FFF2-40B4-BE49-F238E27FC236}">
                  <a16:creationId xmlns:a16="http://schemas.microsoft.com/office/drawing/2014/main" id="{953A9892-9365-3547-B580-D2BE106CC495}"/>
                </a:ext>
              </a:extLst>
            </p:cNvPr>
            <p:cNvSpPr/>
            <p:nvPr/>
          </p:nvSpPr>
          <p:spPr>
            <a:xfrm>
              <a:off x="5176082" y="5886841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2" name="Ellipse 641">
              <a:extLst>
                <a:ext uri="{FF2B5EF4-FFF2-40B4-BE49-F238E27FC236}">
                  <a16:creationId xmlns:a16="http://schemas.microsoft.com/office/drawing/2014/main" id="{37DE2968-8EBB-8E43-98EA-201CD7E6BE85}"/>
                </a:ext>
              </a:extLst>
            </p:cNvPr>
            <p:cNvSpPr/>
            <p:nvPr/>
          </p:nvSpPr>
          <p:spPr>
            <a:xfrm>
              <a:off x="5722874" y="5887420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3" name="Ellipse 642">
              <a:extLst>
                <a:ext uri="{FF2B5EF4-FFF2-40B4-BE49-F238E27FC236}">
                  <a16:creationId xmlns:a16="http://schemas.microsoft.com/office/drawing/2014/main" id="{71B8C0EE-6A5A-E84B-8561-50226F9267D9}"/>
                </a:ext>
              </a:extLst>
            </p:cNvPr>
            <p:cNvSpPr/>
            <p:nvPr/>
          </p:nvSpPr>
          <p:spPr>
            <a:xfrm>
              <a:off x="6271035" y="5887037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4" name="Ellipse 643">
              <a:extLst>
                <a:ext uri="{FF2B5EF4-FFF2-40B4-BE49-F238E27FC236}">
                  <a16:creationId xmlns:a16="http://schemas.microsoft.com/office/drawing/2014/main" id="{CAD8C2F2-661A-374A-80AF-E5AD75CCA431}"/>
                </a:ext>
              </a:extLst>
            </p:cNvPr>
            <p:cNvSpPr/>
            <p:nvPr/>
          </p:nvSpPr>
          <p:spPr>
            <a:xfrm>
              <a:off x="6783682" y="5887037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5" name="Ellipse 644">
              <a:extLst>
                <a:ext uri="{FF2B5EF4-FFF2-40B4-BE49-F238E27FC236}">
                  <a16:creationId xmlns:a16="http://schemas.microsoft.com/office/drawing/2014/main" id="{AE523ECB-B264-9C46-9DB5-9142B4D654E0}"/>
                </a:ext>
              </a:extLst>
            </p:cNvPr>
            <p:cNvSpPr/>
            <p:nvPr/>
          </p:nvSpPr>
          <p:spPr>
            <a:xfrm>
              <a:off x="7335342" y="5883561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6" name="Ellipse 645">
              <a:extLst>
                <a:ext uri="{FF2B5EF4-FFF2-40B4-BE49-F238E27FC236}">
                  <a16:creationId xmlns:a16="http://schemas.microsoft.com/office/drawing/2014/main" id="{72B094B1-3089-FB43-9314-316A6C6E012A}"/>
                </a:ext>
              </a:extLst>
            </p:cNvPr>
            <p:cNvSpPr/>
            <p:nvPr/>
          </p:nvSpPr>
          <p:spPr>
            <a:xfrm>
              <a:off x="7904773" y="5882997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7" name="Ellipse 646">
              <a:extLst>
                <a:ext uri="{FF2B5EF4-FFF2-40B4-BE49-F238E27FC236}">
                  <a16:creationId xmlns:a16="http://schemas.microsoft.com/office/drawing/2014/main" id="{757DB58B-5136-7C41-BB00-B3525AD2DC1F}"/>
                </a:ext>
              </a:extLst>
            </p:cNvPr>
            <p:cNvSpPr/>
            <p:nvPr/>
          </p:nvSpPr>
          <p:spPr>
            <a:xfrm>
              <a:off x="8485250" y="5879956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48" name="Connecteur droit 647">
              <a:extLst>
                <a:ext uri="{FF2B5EF4-FFF2-40B4-BE49-F238E27FC236}">
                  <a16:creationId xmlns:a16="http://schemas.microsoft.com/office/drawing/2014/main" id="{57102F84-B84D-C24F-872D-6D66122AF60F}"/>
                </a:ext>
              </a:extLst>
            </p:cNvPr>
            <p:cNvCxnSpPr>
              <a:cxnSpLocks/>
              <a:stCxn id="641" idx="6"/>
              <a:endCxn id="642" idx="2"/>
            </p:cNvCxnSpPr>
            <p:nvPr/>
          </p:nvCxnSpPr>
          <p:spPr>
            <a:xfrm>
              <a:off x="5359426" y="5976193"/>
              <a:ext cx="363448" cy="58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9" name="Connecteur droit 648">
              <a:extLst>
                <a:ext uri="{FF2B5EF4-FFF2-40B4-BE49-F238E27FC236}">
                  <a16:creationId xmlns:a16="http://schemas.microsoft.com/office/drawing/2014/main" id="{5A68A0A1-A025-7144-9BDA-B76798F08A1A}"/>
                </a:ext>
              </a:extLst>
            </p:cNvPr>
            <p:cNvCxnSpPr>
              <a:cxnSpLocks/>
              <a:stCxn id="646" idx="6"/>
              <a:endCxn id="647" idx="2"/>
            </p:cNvCxnSpPr>
            <p:nvPr/>
          </p:nvCxnSpPr>
          <p:spPr>
            <a:xfrm flipV="1">
              <a:off x="8088116" y="5969308"/>
              <a:ext cx="397134" cy="3041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0" name="Connecteur droit 649">
              <a:extLst>
                <a:ext uri="{FF2B5EF4-FFF2-40B4-BE49-F238E27FC236}">
                  <a16:creationId xmlns:a16="http://schemas.microsoft.com/office/drawing/2014/main" id="{AD15E430-1779-1449-AB85-4FA03814846F}"/>
                </a:ext>
              </a:extLst>
            </p:cNvPr>
            <p:cNvCxnSpPr>
              <a:cxnSpLocks/>
              <a:stCxn id="645" idx="6"/>
              <a:endCxn id="646" idx="2"/>
            </p:cNvCxnSpPr>
            <p:nvPr/>
          </p:nvCxnSpPr>
          <p:spPr>
            <a:xfrm flipV="1">
              <a:off x="7518687" y="5972350"/>
              <a:ext cx="386085" cy="564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1" name="Connecteur droit 650">
              <a:extLst>
                <a:ext uri="{FF2B5EF4-FFF2-40B4-BE49-F238E27FC236}">
                  <a16:creationId xmlns:a16="http://schemas.microsoft.com/office/drawing/2014/main" id="{F819026A-EA30-1E46-9EA2-947C0A42F674}"/>
                </a:ext>
              </a:extLst>
            </p:cNvPr>
            <p:cNvCxnSpPr>
              <a:cxnSpLocks/>
              <a:stCxn id="644" idx="6"/>
              <a:endCxn id="645" idx="2"/>
            </p:cNvCxnSpPr>
            <p:nvPr/>
          </p:nvCxnSpPr>
          <p:spPr>
            <a:xfrm flipV="1">
              <a:off x="6967028" y="5972913"/>
              <a:ext cx="368315" cy="3475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2" name="Connecteur droit 651">
              <a:extLst>
                <a:ext uri="{FF2B5EF4-FFF2-40B4-BE49-F238E27FC236}">
                  <a16:creationId xmlns:a16="http://schemas.microsoft.com/office/drawing/2014/main" id="{0065D0B9-71BD-1C4F-91F1-434A7CDA78DA}"/>
                </a:ext>
              </a:extLst>
            </p:cNvPr>
            <p:cNvCxnSpPr>
              <a:cxnSpLocks/>
              <a:stCxn id="643" idx="6"/>
              <a:endCxn id="644" idx="2"/>
            </p:cNvCxnSpPr>
            <p:nvPr/>
          </p:nvCxnSpPr>
          <p:spPr>
            <a:xfrm>
              <a:off x="6454378" y="5976389"/>
              <a:ext cx="329304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3" name="Connecteur droit 652">
              <a:extLst>
                <a:ext uri="{FF2B5EF4-FFF2-40B4-BE49-F238E27FC236}">
                  <a16:creationId xmlns:a16="http://schemas.microsoft.com/office/drawing/2014/main" id="{759F8E91-7FB2-5040-AA66-B1D1ACD7F5F9}"/>
                </a:ext>
              </a:extLst>
            </p:cNvPr>
            <p:cNvCxnSpPr>
              <a:cxnSpLocks/>
              <a:stCxn id="642" idx="6"/>
              <a:endCxn id="643" idx="2"/>
            </p:cNvCxnSpPr>
            <p:nvPr/>
          </p:nvCxnSpPr>
          <p:spPr>
            <a:xfrm flipV="1">
              <a:off x="5906220" y="5976389"/>
              <a:ext cx="364815" cy="384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4" name="Connecteur droit 653">
              <a:extLst>
                <a:ext uri="{FF2B5EF4-FFF2-40B4-BE49-F238E27FC236}">
                  <a16:creationId xmlns:a16="http://schemas.microsoft.com/office/drawing/2014/main" id="{793C91B9-0B22-EB4F-AAD0-787828619539}"/>
                </a:ext>
              </a:extLst>
            </p:cNvPr>
            <p:cNvCxnSpPr/>
            <p:nvPr/>
          </p:nvCxnSpPr>
          <p:spPr>
            <a:xfrm>
              <a:off x="4817339" y="5975613"/>
              <a:ext cx="363448" cy="58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5" name="Connecteur droit 654">
              <a:extLst>
                <a:ext uri="{FF2B5EF4-FFF2-40B4-BE49-F238E27FC236}">
                  <a16:creationId xmlns:a16="http://schemas.microsoft.com/office/drawing/2014/main" id="{987888E3-C170-6044-986D-73122B39D743}"/>
                </a:ext>
              </a:extLst>
            </p:cNvPr>
            <p:cNvCxnSpPr/>
            <p:nvPr/>
          </p:nvCxnSpPr>
          <p:spPr>
            <a:xfrm>
              <a:off x="10459855" y="5963162"/>
              <a:ext cx="363448" cy="58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6" name="Ellipse 655">
              <a:extLst>
                <a:ext uri="{FF2B5EF4-FFF2-40B4-BE49-F238E27FC236}">
                  <a16:creationId xmlns:a16="http://schemas.microsoft.com/office/drawing/2014/main" id="{BEE33C82-7726-CC46-95B2-BB0B4F19D01F}"/>
                </a:ext>
              </a:extLst>
            </p:cNvPr>
            <p:cNvSpPr/>
            <p:nvPr/>
          </p:nvSpPr>
          <p:spPr>
            <a:xfrm>
              <a:off x="9081779" y="5882997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57" name="Connecteur droit 656">
              <a:extLst>
                <a:ext uri="{FF2B5EF4-FFF2-40B4-BE49-F238E27FC236}">
                  <a16:creationId xmlns:a16="http://schemas.microsoft.com/office/drawing/2014/main" id="{7296BCB4-E358-5A4A-822F-27ED76B29042}"/>
                </a:ext>
              </a:extLst>
            </p:cNvPr>
            <p:cNvCxnSpPr>
              <a:cxnSpLocks/>
              <a:stCxn id="647" idx="6"/>
              <a:endCxn id="656" idx="2"/>
            </p:cNvCxnSpPr>
            <p:nvPr/>
          </p:nvCxnSpPr>
          <p:spPr>
            <a:xfrm>
              <a:off x="8668595" y="5969308"/>
              <a:ext cx="413184" cy="3041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8" name="Ellipse 657">
              <a:extLst>
                <a:ext uri="{FF2B5EF4-FFF2-40B4-BE49-F238E27FC236}">
                  <a16:creationId xmlns:a16="http://schemas.microsoft.com/office/drawing/2014/main" id="{D67580E6-C937-4F44-9A43-0B2D5A646A70}"/>
                </a:ext>
              </a:extLst>
            </p:cNvPr>
            <p:cNvSpPr/>
            <p:nvPr/>
          </p:nvSpPr>
          <p:spPr>
            <a:xfrm>
              <a:off x="9671494" y="5880790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9" name="Ellipse 658">
              <a:extLst>
                <a:ext uri="{FF2B5EF4-FFF2-40B4-BE49-F238E27FC236}">
                  <a16:creationId xmlns:a16="http://schemas.microsoft.com/office/drawing/2014/main" id="{8B231EB0-3343-494F-9E11-5DEDFEB9EEC7}"/>
                </a:ext>
              </a:extLst>
            </p:cNvPr>
            <p:cNvSpPr/>
            <p:nvPr/>
          </p:nvSpPr>
          <p:spPr>
            <a:xfrm>
              <a:off x="10261299" y="5874970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60" name="Connecteur droit 659">
              <a:extLst>
                <a:ext uri="{FF2B5EF4-FFF2-40B4-BE49-F238E27FC236}">
                  <a16:creationId xmlns:a16="http://schemas.microsoft.com/office/drawing/2014/main" id="{9A715646-9BDB-1B49-B0DE-1195220981CD}"/>
                </a:ext>
              </a:extLst>
            </p:cNvPr>
            <p:cNvCxnSpPr>
              <a:cxnSpLocks/>
              <a:stCxn id="658" idx="6"/>
              <a:endCxn id="659" idx="2"/>
            </p:cNvCxnSpPr>
            <p:nvPr/>
          </p:nvCxnSpPr>
          <p:spPr>
            <a:xfrm flipV="1">
              <a:off x="9854839" y="5964323"/>
              <a:ext cx="406460" cy="582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1" name="Connecteur droit 660">
              <a:extLst>
                <a:ext uri="{FF2B5EF4-FFF2-40B4-BE49-F238E27FC236}">
                  <a16:creationId xmlns:a16="http://schemas.microsoft.com/office/drawing/2014/main" id="{848C3CBD-BCBB-7C42-A480-037565A12805}"/>
                </a:ext>
              </a:extLst>
            </p:cNvPr>
            <p:cNvCxnSpPr>
              <a:cxnSpLocks/>
              <a:stCxn id="656" idx="6"/>
              <a:endCxn id="658" idx="2"/>
            </p:cNvCxnSpPr>
            <p:nvPr/>
          </p:nvCxnSpPr>
          <p:spPr>
            <a:xfrm flipV="1">
              <a:off x="9265124" y="5970144"/>
              <a:ext cx="406370" cy="2206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2" name="Connecteur droit 661">
              <a:extLst>
                <a:ext uri="{FF2B5EF4-FFF2-40B4-BE49-F238E27FC236}">
                  <a16:creationId xmlns:a16="http://schemas.microsoft.com/office/drawing/2014/main" id="{011E82F6-7B2C-B641-B124-50BBE538B7F3}"/>
                </a:ext>
              </a:extLst>
            </p:cNvPr>
            <p:cNvCxnSpPr>
              <a:cxnSpLocks/>
              <a:stCxn id="601" idx="4"/>
              <a:endCxn id="641" idx="0"/>
            </p:cNvCxnSpPr>
            <p:nvPr/>
          </p:nvCxnSpPr>
          <p:spPr>
            <a:xfrm>
              <a:off x="5267755" y="5576182"/>
              <a:ext cx="0" cy="310659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3" name="Connecteur droit 662">
              <a:extLst>
                <a:ext uri="{FF2B5EF4-FFF2-40B4-BE49-F238E27FC236}">
                  <a16:creationId xmlns:a16="http://schemas.microsoft.com/office/drawing/2014/main" id="{12F54788-A9D7-6542-B941-84C95579305A}"/>
                </a:ext>
              </a:extLst>
            </p:cNvPr>
            <p:cNvCxnSpPr>
              <a:cxnSpLocks/>
              <a:stCxn id="602" idx="4"/>
              <a:endCxn id="642" idx="0"/>
            </p:cNvCxnSpPr>
            <p:nvPr/>
          </p:nvCxnSpPr>
          <p:spPr>
            <a:xfrm>
              <a:off x="5814547" y="5576761"/>
              <a:ext cx="0" cy="310659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4" name="Connecteur droit 663">
              <a:extLst>
                <a:ext uri="{FF2B5EF4-FFF2-40B4-BE49-F238E27FC236}">
                  <a16:creationId xmlns:a16="http://schemas.microsoft.com/office/drawing/2014/main" id="{984F19F0-D333-7D4B-8B5C-F2664DC50E51}"/>
                </a:ext>
              </a:extLst>
            </p:cNvPr>
            <p:cNvCxnSpPr>
              <a:cxnSpLocks/>
              <a:stCxn id="603" idx="4"/>
              <a:endCxn id="643" idx="0"/>
            </p:cNvCxnSpPr>
            <p:nvPr/>
          </p:nvCxnSpPr>
          <p:spPr>
            <a:xfrm>
              <a:off x="6362708" y="5576378"/>
              <a:ext cx="0" cy="310659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5" name="Connecteur droit 664">
              <a:extLst>
                <a:ext uri="{FF2B5EF4-FFF2-40B4-BE49-F238E27FC236}">
                  <a16:creationId xmlns:a16="http://schemas.microsoft.com/office/drawing/2014/main" id="{F17FDEE0-B59C-9049-B41A-9AD89DB16284}"/>
                </a:ext>
              </a:extLst>
            </p:cNvPr>
            <p:cNvCxnSpPr>
              <a:cxnSpLocks/>
              <a:stCxn id="604" idx="4"/>
              <a:endCxn id="644" idx="0"/>
            </p:cNvCxnSpPr>
            <p:nvPr/>
          </p:nvCxnSpPr>
          <p:spPr>
            <a:xfrm>
              <a:off x="6875355" y="5576378"/>
              <a:ext cx="0" cy="310659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6" name="Connecteur droit 665">
              <a:extLst>
                <a:ext uri="{FF2B5EF4-FFF2-40B4-BE49-F238E27FC236}">
                  <a16:creationId xmlns:a16="http://schemas.microsoft.com/office/drawing/2014/main" id="{8F1F9394-811E-6B4F-B5A7-C0170CC8F53A}"/>
                </a:ext>
              </a:extLst>
            </p:cNvPr>
            <p:cNvCxnSpPr>
              <a:cxnSpLocks/>
              <a:stCxn id="605" idx="4"/>
              <a:endCxn id="645" idx="0"/>
            </p:cNvCxnSpPr>
            <p:nvPr/>
          </p:nvCxnSpPr>
          <p:spPr>
            <a:xfrm>
              <a:off x="7427015" y="5572902"/>
              <a:ext cx="0" cy="310659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7" name="Connecteur droit 666">
              <a:extLst>
                <a:ext uri="{FF2B5EF4-FFF2-40B4-BE49-F238E27FC236}">
                  <a16:creationId xmlns:a16="http://schemas.microsoft.com/office/drawing/2014/main" id="{2DF5A474-EDDF-994A-B043-BD85DFE87530}"/>
                </a:ext>
              </a:extLst>
            </p:cNvPr>
            <p:cNvCxnSpPr>
              <a:cxnSpLocks/>
              <a:stCxn id="606" idx="4"/>
              <a:endCxn id="646" idx="0"/>
            </p:cNvCxnSpPr>
            <p:nvPr/>
          </p:nvCxnSpPr>
          <p:spPr>
            <a:xfrm>
              <a:off x="7996446" y="5572338"/>
              <a:ext cx="0" cy="310659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8" name="Connecteur droit 667">
              <a:extLst>
                <a:ext uri="{FF2B5EF4-FFF2-40B4-BE49-F238E27FC236}">
                  <a16:creationId xmlns:a16="http://schemas.microsoft.com/office/drawing/2014/main" id="{ADE532E4-463D-B640-AA51-55438C970B76}"/>
                </a:ext>
              </a:extLst>
            </p:cNvPr>
            <p:cNvCxnSpPr>
              <a:cxnSpLocks/>
              <a:stCxn id="607" idx="4"/>
              <a:endCxn id="647" idx="0"/>
            </p:cNvCxnSpPr>
            <p:nvPr/>
          </p:nvCxnSpPr>
          <p:spPr>
            <a:xfrm>
              <a:off x="8576923" y="5569297"/>
              <a:ext cx="0" cy="310659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9" name="Connecteur droit 668">
              <a:extLst>
                <a:ext uri="{FF2B5EF4-FFF2-40B4-BE49-F238E27FC236}">
                  <a16:creationId xmlns:a16="http://schemas.microsoft.com/office/drawing/2014/main" id="{D9F34E3D-673F-DF4C-B641-9D0CF3319550}"/>
                </a:ext>
              </a:extLst>
            </p:cNvPr>
            <p:cNvCxnSpPr>
              <a:cxnSpLocks/>
              <a:stCxn id="616" idx="4"/>
              <a:endCxn id="656" idx="0"/>
            </p:cNvCxnSpPr>
            <p:nvPr/>
          </p:nvCxnSpPr>
          <p:spPr>
            <a:xfrm>
              <a:off x="9173452" y="5572338"/>
              <a:ext cx="0" cy="310659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0" name="Connecteur droit 669">
              <a:extLst>
                <a:ext uri="{FF2B5EF4-FFF2-40B4-BE49-F238E27FC236}">
                  <a16:creationId xmlns:a16="http://schemas.microsoft.com/office/drawing/2014/main" id="{09E6A891-A76D-A249-8F80-5E1DB1D0079F}"/>
                </a:ext>
              </a:extLst>
            </p:cNvPr>
            <p:cNvCxnSpPr>
              <a:cxnSpLocks/>
              <a:stCxn id="618" idx="4"/>
              <a:endCxn id="658" idx="0"/>
            </p:cNvCxnSpPr>
            <p:nvPr/>
          </p:nvCxnSpPr>
          <p:spPr>
            <a:xfrm>
              <a:off x="9763167" y="5570131"/>
              <a:ext cx="0" cy="310659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1" name="Connecteur droit 670">
              <a:extLst>
                <a:ext uri="{FF2B5EF4-FFF2-40B4-BE49-F238E27FC236}">
                  <a16:creationId xmlns:a16="http://schemas.microsoft.com/office/drawing/2014/main" id="{54DCF616-A95C-D441-9AFE-DF988443E683}"/>
                </a:ext>
              </a:extLst>
            </p:cNvPr>
            <p:cNvCxnSpPr>
              <a:cxnSpLocks/>
              <a:stCxn id="619" idx="4"/>
              <a:endCxn id="659" idx="0"/>
            </p:cNvCxnSpPr>
            <p:nvPr/>
          </p:nvCxnSpPr>
          <p:spPr>
            <a:xfrm>
              <a:off x="10352972" y="5564311"/>
              <a:ext cx="0" cy="310659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7495069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rde 6">
            <a:extLst>
              <a:ext uri="{FF2B5EF4-FFF2-40B4-BE49-F238E27FC236}">
                <a16:creationId xmlns:a16="http://schemas.microsoft.com/office/drawing/2014/main" id="{29AA090C-1FDA-BE48-B458-82D91D6FF9C8}"/>
              </a:ext>
            </a:extLst>
          </p:cNvPr>
          <p:cNvSpPr/>
          <p:nvPr/>
        </p:nvSpPr>
        <p:spPr>
          <a:xfrm rot="6651911">
            <a:off x="5921518" y="3271915"/>
            <a:ext cx="3588652" cy="4744792"/>
          </a:xfrm>
          <a:prstGeom prst="chord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2" name="Ellipse 671">
            <a:extLst>
              <a:ext uri="{FF2B5EF4-FFF2-40B4-BE49-F238E27FC236}">
                <a16:creationId xmlns:a16="http://schemas.microsoft.com/office/drawing/2014/main" id="{BE1F1A87-5F4A-2148-9D85-816A89CF618B}"/>
              </a:ext>
            </a:extLst>
          </p:cNvPr>
          <p:cNvSpPr>
            <a:spLocks/>
          </p:cNvSpPr>
          <p:nvPr/>
        </p:nvSpPr>
        <p:spPr>
          <a:xfrm>
            <a:off x="5261808" y="365124"/>
            <a:ext cx="5497310" cy="541003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>
                    <a:lumMod val="85000"/>
                  </a:schemeClr>
                </a:solidFill>
              </a:ln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BBE55A1-8D45-E34C-9480-060573DAA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Optimality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FCE953F-2156-4742-B8F0-9E91C0484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021741" cy="4351338"/>
          </a:xfrm>
        </p:spPr>
        <p:txBody>
          <a:bodyPr/>
          <a:lstStyle/>
          <a:p>
            <a:r>
              <a:rPr lang="fr-FR" dirty="0"/>
              <a:t>2 robots </a:t>
            </a:r>
          </a:p>
          <a:p>
            <a:r>
              <a:rPr lang="fr-FR" dirty="0"/>
              <a:t>1 </a:t>
            </a:r>
            <a:r>
              <a:rPr lang="fr-FR" dirty="0" err="1"/>
              <a:t>color</a:t>
            </a:r>
            <a:endParaRPr lang="fr-FR" dirty="0"/>
          </a:p>
          <a:p>
            <a:r>
              <a:rPr lang="fr-FR" dirty="0" err="1"/>
              <a:t>Visibility</a:t>
            </a:r>
            <a:r>
              <a:rPr lang="fr-FR" dirty="0"/>
              <a:t> range: </a:t>
            </a:r>
            <a:r>
              <a:rPr lang="fr-FR" dirty="0" err="1"/>
              <a:t>finite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sz="2000" dirty="0" err="1"/>
              <a:t>Eventually</a:t>
            </a:r>
            <a:r>
              <a:rPr lang="fr-FR" sz="2000" dirty="0"/>
              <a:t> </a:t>
            </a:r>
            <a:r>
              <a:rPr lang="fr-FR" sz="2000" dirty="0" err="1"/>
              <a:t>each</a:t>
            </a:r>
            <a:r>
              <a:rPr lang="fr-FR" sz="2000" dirty="0"/>
              <a:t> robot </a:t>
            </a:r>
            <a:r>
              <a:rPr lang="fr-FR" sz="2000" dirty="0" err="1"/>
              <a:t>sees</a:t>
            </a:r>
            <a:r>
              <a:rPr lang="fr-FR" sz="2000" dirty="0"/>
              <a:t> </a:t>
            </a:r>
            <a:r>
              <a:rPr lang="fr-FR" sz="2000" dirty="0" err="1"/>
              <a:t>neither</a:t>
            </a:r>
            <a:r>
              <a:rPr lang="fr-FR" sz="2000" dirty="0"/>
              <a:t> a </a:t>
            </a:r>
            <a:r>
              <a:rPr lang="fr-FR" sz="2000" dirty="0" err="1"/>
              <a:t>wall</a:t>
            </a:r>
            <a:r>
              <a:rPr lang="fr-FR" sz="2000" dirty="0"/>
              <a:t> not the </a:t>
            </a:r>
            <a:r>
              <a:rPr lang="fr-FR" sz="2000" dirty="0" err="1"/>
              <a:t>other</a:t>
            </a:r>
            <a:r>
              <a:rPr lang="fr-FR" sz="2000" dirty="0"/>
              <a:t> robot</a:t>
            </a:r>
          </a:p>
          <a:p>
            <a:pPr marL="0" indent="0" algn="ctr">
              <a:buNone/>
            </a:pPr>
            <a:endParaRPr lang="fr-FR" sz="2000" dirty="0"/>
          </a:p>
          <a:p>
            <a:pPr marL="0" indent="0" algn="ctr">
              <a:buNone/>
            </a:pPr>
            <a:r>
              <a:rPr lang="fr-FR" sz="2000" dirty="0" err="1"/>
              <a:t>They</a:t>
            </a:r>
            <a:r>
              <a:rPr lang="fr-FR" sz="2000" dirty="0"/>
              <a:t> </a:t>
            </a:r>
            <a:r>
              <a:rPr lang="fr-FR" sz="2000" dirty="0" err="1"/>
              <a:t>can</a:t>
            </a:r>
            <a:r>
              <a:rPr lang="fr-FR" sz="2000" dirty="0"/>
              <a:t> </a:t>
            </a:r>
            <a:r>
              <a:rPr lang="fr-FR" sz="2000" dirty="0" err="1"/>
              <a:t>stay</a:t>
            </a:r>
            <a:r>
              <a:rPr lang="fr-FR" sz="2000" dirty="0"/>
              <a:t> </a:t>
            </a:r>
            <a:r>
              <a:rPr lang="fr-FR" sz="2000" dirty="0" err="1"/>
              <a:t>isolated</a:t>
            </a:r>
            <a:r>
              <a:rPr lang="fr-FR" sz="2000" dirty="0"/>
              <a:t> </a:t>
            </a:r>
            <a:r>
              <a:rPr lang="fr-FR" sz="2000" dirty="0" err="1"/>
              <a:t>forever</a:t>
            </a:r>
            <a:r>
              <a:rPr lang="fr-FR" sz="2000" dirty="0"/>
              <a:t> </a:t>
            </a:r>
            <a:r>
              <a:rPr lang="fr-FR" sz="2000" dirty="0" err="1"/>
              <a:t>while</a:t>
            </a:r>
            <a:r>
              <a:rPr lang="fr-FR" sz="2000" dirty="0"/>
              <a:t> </a:t>
            </a:r>
            <a:r>
              <a:rPr lang="fr-FR" sz="2000" dirty="0" err="1"/>
              <a:t>alternating</a:t>
            </a:r>
            <a:r>
              <a:rPr lang="fr-FR" sz="2000" dirty="0"/>
              <a:t> </a:t>
            </a:r>
            <a:r>
              <a:rPr lang="fr-FR" sz="2000" dirty="0" err="1"/>
              <a:t>between</a:t>
            </a:r>
            <a:r>
              <a:rPr lang="fr-FR" sz="2000" dirty="0"/>
              <a:t> </a:t>
            </a:r>
            <a:r>
              <a:rPr lang="fr-FR" sz="2000" dirty="0" err="1"/>
              <a:t>two</a:t>
            </a:r>
            <a:r>
              <a:rPr lang="fr-FR" sz="2000" dirty="0"/>
              <a:t> positions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C7053A3-5C8A-9542-BE06-09B193B4D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GRASTA'2022, Porquerolles</a:t>
            </a:r>
          </a:p>
        </p:txBody>
      </p:sp>
      <p:grpSp>
        <p:nvGrpSpPr>
          <p:cNvPr id="318" name="Groupe 317">
            <a:extLst>
              <a:ext uri="{FF2B5EF4-FFF2-40B4-BE49-F238E27FC236}">
                <a16:creationId xmlns:a16="http://schemas.microsoft.com/office/drawing/2014/main" id="{E0DAB922-0139-5747-800E-FB714C38392F}"/>
              </a:ext>
            </a:extLst>
          </p:cNvPr>
          <p:cNvGrpSpPr/>
          <p:nvPr/>
        </p:nvGrpSpPr>
        <p:grpSpPr>
          <a:xfrm>
            <a:off x="4812634" y="252910"/>
            <a:ext cx="6015787" cy="6236867"/>
            <a:chOff x="4812634" y="252910"/>
            <a:chExt cx="6015787" cy="6236867"/>
          </a:xfrm>
          <a:solidFill>
            <a:schemeClr val="bg1"/>
          </a:solidFill>
        </p:grpSpPr>
        <p:sp>
          <p:nvSpPr>
            <p:cNvPr id="319" name="Ellipse 318">
              <a:extLst>
                <a:ext uri="{FF2B5EF4-FFF2-40B4-BE49-F238E27FC236}">
                  <a16:creationId xmlns:a16="http://schemas.microsoft.com/office/drawing/2014/main" id="{6B9DA39F-5544-EC49-B146-0889BC68B732}"/>
                </a:ext>
              </a:extLst>
            </p:cNvPr>
            <p:cNvSpPr/>
            <p:nvPr/>
          </p:nvSpPr>
          <p:spPr>
            <a:xfrm>
              <a:off x="5188255" y="1760491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Ellipse 319">
              <a:extLst>
                <a:ext uri="{FF2B5EF4-FFF2-40B4-BE49-F238E27FC236}">
                  <a16:creationId xmlns:a16="http://schemas.microsoft.com/office/drawing/2014/main" id="{91EFB653-B47C-CF48-AE64-FFDD56792D27}"/>
                </a:ext>
              </a:extLst>
            </p:cNvPr>
            <p:cNvSpPr/>
            <p:nvPr/>
          </p:nvSpPr>
          <p:spPr>
            <a:xfrm>
              <a:off x="5735048" y="1761072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Ellipse 320">
              <a:extLst>
                <a:ext uri="{FF2B5EF4-FFF2-40B4-BE49-F238E27FC236}">
                  <a16:creationId xmlns:a16="http://schemas.microsoft.com/office/drawing/2014/main" id="{83EED9E1-ABA5-2048-BDD4-B4047B409E00}"/>
                </a:ext>
              </a:extLst>
            </p:cNvPr>
            <p:cNvSpPr/>
            <p:nvPr/>
          </p:nvSpPr>
          <p:spPr>
            <a:xfrm>
              <a:off x="6283207" y="1760688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Ellipse 323">
              <a:extLst>
                <a:ext uri="{FF2B5EF4-FFF2-40B4-BE49-F238E27FC236}">
                  <a16:creationId xmlns:a16="http://schemas.microsoft.com/office/drawing/2014/main" id="{4000082B-22D4-6646-86AE-EED1A225A8C6}"/>
                </a:ext>
              </a:extLst>
            </p:cNvPr>
            <p:cNvSpPr/>
            <p:nvPr/>
          </p:nvSpPr>
          <p:spPr>
            <a:xfrm>
              <a:off x="6795855" y="1760688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325" name="Ellipse 324">
              <a:extLst>
                <a:ext uri="{FF2B5EF4-FFF2-40B4-BE49-F238E27FC236}">
                  <a16:creationId xmlns:a16="http://schemas.microsoft.com/office/drawing/2014/main" id="{4C6DC118-117E-3F47-A92C-8DACB67F9A1D}"/>
                </a:ext>
              </a:extLst>
            </p:cNvPr>
            <p:cNvSpPr/>
            <p:nvPr/>
          </p:nvSpPr>
          <p:spPr>
            <a:xfrm>
              <a:off x="7347516" y="1757212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Ellipse 325">
              <a:extLst>
                <a:ext uri="{FF2B5EF4-FFF2-40B4-BE49-F238E27FC236}">
                  <a16:creationId xmlns:a16="http://schemas.microsoft.com/office/drawing/2014/main" id="{BAE78D04-AB74-CA49-BBFE-9035A45BDFCC}"/>
                </a:ext>
              </a:extLst>
            </p:cNvPr>
            <p:cNvSpPr/>
            <p:nvPr/>
          </p:nvSpPr>
          <p:spPr>
            <a:xfrm>
              <a:off x="7916945" y="1756648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Ellipse 326">
              <a:extLst>
                <a:ext uri="{FF2B5EF4-FFF2-40B4-BE49-F238E27FC236}">
                  <a16:creationId xmlns:a16="http://schemas.microsoft.com/office/drawing/2014/main" id="{7EEE72F7-9D43-304C-9BB6-E30CCDCCAD94}"/>
                </a:ext>
              </a:extLst>
            </p:cNvPr>
            <p:cNvSpPr/>
            <p:nvPr/>
          </p:nvSpPr>
          <p:spPr>
            <a:xfrm>
              <a:off x="8497423" y="1753607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Ellipse 327">
              <a:extLst>
                <a:ext uri="{FF2B5EF4-FFF2-40B4-BE49-F238E27FC236}">
                  <a16:creationId xmlns:a16="http://schemas.microsoft.com/office/drawing/2014/main" id="{B21E2154-AA23-0046-B63C-E26248F766A8}"/>
                </a:ext>
              </a:extLst>
            </p:cNvPr>
            <p:cNvSpPr/>
            <p:nvPr/>
          </p:nvSpPr>
          <p:spPr>
            <a:xfrm>
              <a:off x="5185902" y="2335555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Ellipse 328">
              <a:extLst>
                <a:ext uri="{FF2B5EF4-FFF2-40B4-BE49-F238E27FC236}">
                  <a16:creationId xmlns:a16="http://schemas.microsoft.com/office/drawing/2014/main" id="{36610BA7-5D27-0E48-914D-C2E4BC7C59A9}"/>
                </a:ext>
              </a:extLst>
            </p:cNvPr>
            <p:cNvSpPr/>
            <p:nvPr/>
          </p:nvSpPr>
          <p:spPr>
            <a:xfrm>
              <a:off x="5732697" y="2336134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Ellipse 329">
              <a:extLst>
                <a:ext uri="{FF2B5EF4-FFF2-40B4-BE49-F238E27FC236}">
                  <a16:creationId xmlns:a16="http://schemas.microsoft.com/office/drawing/2014/main" id="{726823A3-2D35-BA42-B974-2AA627393187}"/>
                </a:ext>
              </a:extLst>
            </p:cNvPr>
            <p:cNvSpPr/>
            <p:nvPr/>
          </p:nvSpPr>
          <p:spPr>
            <a:xfrm>
              <a:off x="6280854" y="2335751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Ellipse 330">
              <a:extLst>
                <a:ext uri="{FF2B5EF4-FFF2-40B4-BE49-F238E27FC236}">
                  <a16:creationId xmlns:a16="http://schemas.microsoft.com/office/drawing/2014/main" id="{19704D8F-50B8-D242-AB96-077877F40FD2}"/>
                </a:ext>
              </a:extLst>
            </p:cNvPr>
            <p:cNvSpPr/>
            <p:nvPr/>
          </p:nvSpPr>
          <p:spPr>
            <a:xfrm>
              <a:off x="6793504" y="2335751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332" name="Ellipse 331">
              <a:extLst>
                <a:ext uri="{FF2B5EF4-FFF2-40B4-BE49-F238E27FC236}">
                  <a16:creationId xmlns:a16="http://schemas.microsoft.com/office/drawing/2014/main" id="{3DF8F6AF-49FC-794A-A03F-4EE9F9E2A297}"/>
                </a:ext>
              </a:extLst>
            </p:cNvPr>
            <p:cNvSpPr/>
            <p:nvPr/>
          </p:nvSpPr>
          <p:spPr>
            <a:xfrm>
              <a:off x="7345164" y="2332274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Ellipse 332">
              <a:extLst>
                <a:ext uri="{FF2B5EF4-FFF2-40B4-BE49-F238E27FC236}">
                  <a16:creationId xmlns:a16="http://schemas.microsoft.com/office/drawing/2014/main" id="{4C5FC9DE-C4DC-0A44-BE94-2B8D02CCADC8}"/>
                </a:ext>
              </a:extLst>
            </p:cNvPr>
            <p:cNvSpPr/>
            <p:nvPr/>
          </p:nvSpPr>
          <p:spPr>
            <a:xfrm>
              <a:off x="7914593" y="2331711"/>
              <a:ext cx="183345" cy="178705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92D050"/>
                </a:solidFill>
                <a:highlight>
                  <a:srgbClr val="00FF00"/>
                </a:highlight>
              </a:endParaRPr>
            </a:p>
          </p:txBody>
        </p:sp>
        <p:sp>
          <p:nvSpPr>
            <p:cNvPr id="334" name="Ellipse 333">
              <a:extLst>
                <a:ext uri="{FF2B5EF4-FFF2-40B4-BE49-F238E27FC236}">
                  <a16:creationId xmlns:a16="http://schemas.microsoft.com/office/drawing/2014/main" id="{133EC6AB-D0FC-9D41-9D09-E8C81528EAE8}"/>
                </a:ext>
              </a:extLst>
            </p:cNvPr>
            <p:cNvSpPr/>
            <p:nvPr/>
          </p:nvSpPr>
          <p:spPr>
            <a:xfrm>
              <a:off x="8495070" y="2328669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Ellipse 334">
              <a:extLst>
                <a:ext uri="{FF2B5EF4-FFF2-40B4-BE49-F238E27FC236}">
                  <a16:creationId xmlns:a16="http://schemas.microsoft.com/office/drawing/2014/main" id="{7985FDE3-1CC8-954C-AD66-F73D28F549E4}"/>
                </a:ext>
              </a:extLst>
            </p:cNvPr>
            <p:cNvSpPr/>
            <p:nvPr/>
          </p:nvSpPr>
          <p:spPr>
            <a:xfrm>
              <a:off x="5183552" y="2876254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Ellipse 335">
              <a:extLst>
                <a:ext uri="{FF2B5EF4-FFF2-40B4-BE49-F238E27FC236}">
                  <a16:creationId xmlns:a16="http://schemas.microsoft.com/office/drawing/2014/main" id="{6097B4D7-693D-E647-90C1-29F4A37CA166}"/>
                </a:ext>
              </a:extLst>
            </p:cNvPr>
            <p:cNvSpPr/>
            <p:nvPr/>
          </p:nvSpPr>
          <p:spPr>
            <a:xfrm>
              <a:off x="5730345" y="2876833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337" name="Ellipse 336">
              <a:extLst>
                <a:ext uri="{FF2B5EF4-FFF2-40B4-BE49-F238E27FC236}">
                  <a16:creationId xmlns:a16="http://schemas.microsoft.com/office/drawing/2014/main" id="{30DEBC24-6D67-DD45-8EA7-AEACCA0C2553}"/>
                </a:ext>
              </a:extLst>
            </p:cNvPr>
            <p:cNvSpPr/>
            <p:nvPr/>
          </p:nvSpPr>
          <p:spPr>
            <a:xfrm>
              <a:off x="6278505" y="2876449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Ellipse 337">
              <a:extLst>
                <a:ext uri="{FF2B5EF4-FFF2-40B4-BE49-F238E27FC236}">
                  <a16:creationId xmlns:a16="http://schemas.microsoft.com/office/drawing/2014/main" id="{E3CCCAAC-A8DA-FB48-AA89-9A6B99775966}"/>
                </a:ext>
              </a:extLst>
            </p:cNvPr>
            <p:cNvSpPr/>
            <p:nvPr/>
          </p:nvSpPr>
          <p:spPr>
            <a:xfrm>
              <a:off x="6791152" y="2876449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Ellipse 338">
              <a:extLst>
                <a:ext uri="{FF2B5EF4-FFF2-40B4-BE49-F238E27FC236}">
                  <a16:creationId xmlns:a16="http://schemas.microsoft.com/office/drawing/2014/main" id="{D7284679-2BCB-D24F-B4B3-E8238A80CBED}"/>
                </a:ext>
              </a:extLst>
            </p:cNvPr>
            <p:cNvSpPr/>
            <p:nvPr/>
          </p:nvSpPr>
          <p:spPr>
            <a:xfrm>
              <a:off x="7342812" y="2872974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340" name="Ellipse 339">
              <a:extLst>
                <a:ext uri="{FF2B5EF4-FFF2-40B4-BE49-F238E27FC236}">
                  <a16:creationId xmlns:a16="http://schemas.microsoft.com/office/drawing/2014/main" id="{27E1AB3A-BF5D-F741-95CA-E2608E9092D4}"/>
                </a:ext>
              </a:extLst>
            </p:cNvPr>
            <p:cNvSpPr/>
            <p:nvPr/>
          </p:nvSpPr>
          <p:spPr>
            <a:xfrm>
              <a:off x="7912243" y="287241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Ellipse 340">
              <a:extLst>
                <a:ext uri="{FF2B5EF4-FFF2-40B4-BE49-F238E27FC236}">
                  <a16:creationId xmlns:a16="http://schemas.microsoft.com/office/drawing/2014/main" id="{BC37F1C5-1083-4F46-A9EF-C0EE364C5B52}"/>
                </a:ext>
              </a:extLst>
            </p:cNvPr>
            <p:cNvSpPr/>
            <p:nvPr/>
          </p:nvSpPr>
          <p:spPr>
            <a:xfrm>
              <a:off x="8492720" y="2869369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Ellipse 341">
              <a:extLst>
                <a:ext uri="{FF2B5EF4-FFF2-40B4-BE49-F238E27FC236}">
                  <a16:creationId xmlns:a16="http://schemas.microsoft.com/office/drawing/2014/main" id="{7A36ED8D-753C-A64E-9E10-A8391584E87A}"/>
                </a:ext>
              </a:extLst>
            </p:cNvPr>
            <p:cNvSpPr/>
            <p:nvPr/>
          </p:nvSpPr>
          <p:spPr>
            <a:xfrm>
              <a:off x="5181200" y="3368839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Ellipse 342">
              <a:extLst>
                <a:ext uri="{FF2B5EF4-FFF2-40B4-BE49-F238E27FC236}">
                  <a16:creationId xmlns:a16="http://schemas.microsoft.com/office/drawing/2014/main" id="{4952C64C-C306-FC4C-8753-2EBDF47798CC}"/>
                </a:ext>
              </a:extLst>
            </p:cNvPr>
            <p:cNvSpPr/>
            <p:nvPr/>
          </p:nvSpPr>
          <p:spPr>
            <a:xfrm>
              <a:off x="5727992" y="3369419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Ellipse 343">
              <a:extLst>
                <a:ext uri="{FF2B5EF4-FFF2-40B4-BE49-F238E27FC236}">
                  <a16:creationId xmlns:a16="http://schemas.microsoft.com/office/drawing/2014/main" id="{9C1BC5C4-B940-0E40-B00E-436E837224FB}"/>
                </a:ext>
              </a:extLst>
            </p:cNvPr>
            <p:cNvSpPr/>
            <p:nvPr/>
          </p:nvSpPr>
          <p:spPr>
            <a:xfrm>
              <a:off x="6276153" y="3369035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Ellipse 344">
              <a:extLst>
                <a:ext uri="{FF2B5EF4-FFF2-40B4-BE49-F238E27FC236}">
                  <a16:creationId xmlns:a16="http://schemas.microsoft.com/office/drawing/2014/main" id="{D37D676E-5276-B443-823A-EFE30BDA048D}"/>
                </a:ext>
              </a:extLst>
            </p:cNvPr>
            <p:cNvSpPr/>
            <p:nvPr/>
          </p:nvSpPr>
          <p:spPr>
            <a:xfrm>
              <a:off x="6788799" y="3369035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Ellipse 345">
              <a:extLst>
                <a:ext uri="{FF2B5EF4-FFF2-40B4-BE49-F238E27FC236}">
                  <a16:creationId xmlns:a16="http://schemas.microsoft.com/office/drawing/2014/main" id="{0704F29F-9AB3-3D46-AAB3-77246C6DE132}"/>
                </a:ext>
              </a:extLst>
            </p:cNvPr>
            <p:cNvSpPr/>
            <p:nvPr/>
          </p:nvSpPr>
          <p:spPr>
            <a:xfrm>
              <a:off x="7340460" y="3365560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Ellipse 346">
              <a:extLst>
                <a:ext uri="{FF2B5EF4-FFF2-40B4-BE49-F238E27FC236}">
                  <a16:creationId xmlns:a16="http://schemas.microsoft.com/office/drawing/2014/main" id="{1AC8288C-4E26-6A4E-991C-AB9D6D97F4EA}"/>
                </a:ext>
              </a:extLst>
            </p:cNvPr>
            <p:cNvSpPr/>
            <p:nvPr/>
          </p:nvSpPr>
          <p:spPr>
            <a:xfrm>
              <a:off x="7909890" y="3364995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Ellipse 347">
              <a:extLst>
                <a:ext uri="{FF2B5EF4-FFF2-40B4-BE49-F238E27FC236}">
                  <a16:creationId xmlns:a16="http://schemas.microsoft.com/office/drawing/2014/main" id="{9D215B67-8AF3-FB40-98BF-8B18C53F9011}"/>
                </a:ext>
              </a:extLst>
            </p:cNvPr>
            <p:cNvSpPr/>
            <p:nvPr/>
          </p:nvSpPr>
          <p:spPr>
            <a:xfrm>
              <a:off x="8490368" y="3361954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9" name="Connecteur droit 348">
              <a:extLst>
                <a:ext uri="{FF2B5EF4-FFF2-40B4-BE49-F238E27FC236}">
                  <a16:creationId xmlns:a16="http://schemas.microsoft.com/office/drawing/2014/main" id="{159ABF09-1F5D-724E-9670-81765CCA95A7}"/>
                </a:ext>
              </a:extLst>
            </p:cNvPr>
            <p:cNvCxnSpPr>
              <a:stCxn id="319" idx="6"/>
              <a:endCxn id="320" idx="2"/>
            </p:cNvCxnSpPr>
            <p:nvPr/>
          </p:nvCxnSpPr>
          <p:spPr>
            <a:xfrm>
              <a:off x="5371600" y="1849844"/>
              <a:ext cx="363448" cy="58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Connecteur droit 349">
              <a:extLst>
                <a:ext uri="{FF2B5EF4-FFF2-40B4-BE49-F238E27FC236}">
                  <a16:creationId xmlns:a16="http://schemas.microsoft.com/office/drawing/2014/main" id="{99F1A41D-278C-4B43-A80C-3B0981050029}"/>
                </a:ext>
              </a:extLst>
            </p:cNvPr>
            <p:cNvCxnSpPr>
              <a:cxnSpLocks/>
              <a:stCxn id="328" idx="6"/>
              <a:endCxn id="329" idx="2"/>
            </p:cNvCxnSpPr>
            <p:nvPr/>
          </p:nvCxnSpPr>
          <p:spPr>
            <a:xfrm>
              <a:off x="5369248" y="2424907"/>
              <a:ext cx="363448" cy="58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Connecteur droit 350">
              <a:extLst>
                <a:ext uri="{FF2B5EF4-FFF2-40B4-BE49-F238E27FC236}">
                  <a16:creationId xmlns:a16="http://schemas.microsoft.com/office/drawing/2014/main" id="{EF4772F1-AC3B-CC4E-8549-BBA1ED98A748}"/>
                </a:ext>
              </a:extLst>
            </p:cNvPr>
            <p:cNvCxnSpPr>
              <a:cxnSpLocks/>
              <a:stCxn id="335" idx="6"/>
              <a:endCxn id="336" idx="2"/>
            </p:cNvCxnSpPr>
            <p:nvPr/>
          </p:nvCxnSpPr>
          <p:spPr>
            <a:xfrm>
              <a:off x="5366897" y="2965606"/>
              <a:ext cx="363448" cy="58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Connecteur droit 351">
              <a:extLst>
                <a:ext uri="{FF2B5EF4-FFF2-40B4-BE49-F238E27FC236}">
                  <a16:creationId xmlns:a16="http://schemas.microsoft.com/office/drawing/2014/main" id="{C2EF6B72-BD18-4E4A-B569-B4688409CCC2}"/>
                </a:ext>
              </a:extLst>
            </p:cNvPr>
            <p:cNvCxnSpPr>
              <a:cxnSpLocks/>
              <a:stCxn id="342" idx="6"/>
              <a:endCxn id="343" idx="2"/>
            </p:cNvCxnSpPr>
            <p:nvPr/>
          </p:nvCxnSpPr>
          <p:spPr>
            <a:xfrm>
              <a:off x="5364544" y="3458192"/>
              <a:ext cx="363448" cy="58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Connecteur droit 352">
              <a:extLst>
                <a:ext uri="{FF2B5EF4-FFF2-40B4-BE49-F238E27FC236}">
                  <a16:creationId xmlns:a16="http://schemas.microsoft.com/office/drawing/2014/main" id="{AE7CA67E-35D0-B648-9A09-0B2E5CF5B7C8}"/>
                </a:ext>
              </a:extLst>
            </p:cNvPr>
            <p:cNvCxnSpPr>
              <a:cxnSpLocks/>
              <a:stCxn id="320" idx="6"/>
              <a:endCxn id="321" idx="2"/>
            </p:cNvCxnSpPr>
            <p:nvPr/>
          </p:nvCxnSpPr>
          <p:spPr>
            <a:xfrm flipV="1">
              <a:off x="5918391" y="1850040"/>
              <a:ext cx="364815" cy="384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Connecteur droit 353">
              <a:extLst>
                <a:ext uri="{FF2B5EF4-FFF2-40B4-BE49-F238E27FC236}">
                  <a16:creationId xmlns:a16="http://schemas.microsoft.com/office/drawing/2014/main" id="{924ABE3B-8860-F145-A5C7-61F5FF0BDDB4}"/>
                </a:ext>
              </a:extLst>
            </p:cNvPr>
            <p:cNvCxnSpPr>
              <a:cxnSpLocks/>
              <a:stCxn id="321" idx="6"/>
              <a:endCxn id="324" idx="2"/>
            </p:cNvCxnSpPr>
            <p:nvPr/>
          </p:nvCxnSpPr>
          <p:spPr>
            <a:xfrm>
              <a:off x="6466551" y="1850040"/>
              <a:ext cx="329304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Connecteur droit 354">
              <a:extLst>
                <a:ext uri="{FF2B5EF4-FFF2-40B4-BE49-F238E27FC236}">
                  <a16:creationId xmlns:a16="http://schemas.microsoft.com/office/drawing/2014/main" id="{74DD6F82-49C7-F545-A209-B2267DA4DD00}"/>
                </a:ext>
              </a:extLst>
            </p:cNvPr>
            <p:cNvCxnSpPr>
              <a:cxnSpLocks/>
              <a:stCxn id="324" idx="6"/>
              <a:endCxn id="325" idx="2"/>
            </p:cNvCxnSpPr>
            <p:nvPr/>
          </p:nvCxnSpPr>
          <p:spPr>
            <a:xfrm flipV="1">
              <a:off x="6979198" y="1846564"/>
              <a:ext cx="368315" cy="3475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Connecteur droit 355">
              <a:extLst>
                <a:ext uri="{FF2B5EF4-FFF2-40B4-BE49-F238E27FC236}">
                  <a16:creationId xmlns:a16="http://schemas.microsoft.com/office/drawing/2014/main" id="{FAB11D3E-60FC-B74F-AEE3-33517C59897D}"/>
                </a:ext>
              </a:extLst>
            </p:cNvPr>
            <p:cNvCxnSpPr>
              <a:cxnSpLocks/>
              <a:stCxn id="325" idx="6"/>
              <a:endCxn id="326" idx="2"/>
            </p:cNvCxnSpPr>
            <p:nvPr/>
          </p:nvCxnSpPr>
          <p:spPr>
            <a:xfrm flipV="1">
              <a:off x="7530859" y="1846000"/>
              <a:ext cx="386085" cy="564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Connecteur droit 356">
              <a:extLst>
                <a:ext uri="{FF2B5EF4-FFF2-40B4-BE49-F238E27FC236}">
                  <a16:creationId xmlns:a16="http://schemas.microsoft.com/office/drawing/2014/main" id="{445752F6-C201-BD4F-9935-393BED098B0B}"/>
                </a:ext>
              </a:extLst>
            </p:cNvPr>
            <p:cNvCxnSpPr>
              <a:cxnSpLocks/>
              <a:stCxn id="326" idx="6"/>
              <a:endCxn id="327" idx="2"/>
            </p:cNvCxnSpPr>
            <p:nvPr/>
          </p:nvCxnSpPr>
          <p:spPr>
            <a:xfrm flipV="1">
              <a:off x="8100289" y="1842960"/>
              <a:ext cx="397134" cy="3041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Connecteur droit 357">
              <a:extLst>
                <a:ext uri="{FF2B5EF4-FFF2-40B4-BE49-F238E27FC236}">
                  <a16:creationId xmlns:a16="http://schemas.microsoft.com/office/drawing/2014/main" id="{48C93969-09AE-1E44-9BF1-C820C071A370}"/>
                </a:ext>
              </a:extLst>
            </p:cNvPr>
            <p:cNvCxnSpPr>
              <a:cxnSpLocks/>
              <a:stCxn id="333" idx="6"/>
              <a:endCxn id="334" idx="2"/>
            </p:cNvCxnSpPr>
            <p:nvPr/>
          </p:nvCxnSpPr>
          <p:spPr>
            <a:xfrm flipV="1">
              <a:off x="8097938" y="2418022"/>
              <a:ext cx="397134" cy="3041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Connecteur droit 358">
              <a:extLst>
                <a:ext uri="{FF2B5EF4-FFF2-40B4-BE49-F238E27FC236}">
                  <a16:creationId xmlns:a16="http://schemas.microsoft.com/office/drawing/2014/main" id="{201A4E6F-6882-1D47-8BB0-23E3944EFE74}"/>
                </a:ext>
              </a:extLst>
            </p:cNvPr>
            <p:cNvCxnSpPr>
              <a:cxnSpLocks/>
              <a:stCxn id="340" idx="6"/>
              <a:endCxn id="341" idx="2"/>
            </p:cNvCxnSpPr>
            <p:nvPr/>
          </p:nvCxnSpPr>
          <p:spPr>
            <a:xfrm flipV="1">
              <a:off x="8095585" y="2958721"/>
              <a:ext cx="397134" cy="3041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Connecteur droit 359">
              <a:extLst>
                <a:ext uri="{FF2B5EF4-FFF2-40B4-BE49-F238E27FC236}">
                  <a16:creationId xmlns:a16="http://schemas.microsoft.com/office/drawing/2014/main" id="{7F8FC32A-2BBC-5042-AD45-6DC8676A34A1}"/>
                </a:ext>
              </a:extLst>
            </p:cNvPr>
            <p:cNvCxnSpPr>
              <a:cxnSpLocks/>
              <a:stCxn id="347" idx="6"/>
              <a:endCxn id="348" idx="2"/>
            </p:cNvCxnSpPr>
            <p:nvPr/>
          </p:nvCxnSpPr>
          <p:spPr>
            <a:xfrm flipV="1">
              <a:off x="8093234" y="3451306"/>
              <a:ext cx="397134" cy="3041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Connecteur droit 360">
              <a:extLst>
                <a:ext uri="{FF2B5EF4-FFF2-40B4-BE49-F238E27FC236}">
                  <a16:creationId xmlns:a16="http://schemas.microsoft.com/office/drawing/2014/main" id="{56E97542-1A90-734F-A0A1-9ABE037B986E}"/>
                </a:ext>
              </a:extLst>
            </p:cNvPr>
            <p:cNvCxnSpPr>
              <a:cxnSpLocks/>
              <a:stCxn id="332" idx="6"/>
              <a:endCxn id="333" idx="2"/>
            </p:cNvCxnSpPr>
            <p:nvPr/>
          </p:nvCxnSpPr>
          <p:spPr>
            <a:xfrm flipV="1">
              <a:off x="7528509" y="2421063"/>
              <a:ext cx="386085" cy="564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Connecteur droit 361">
              <a:extLst>
                <a:ext uri="{FF2B5EF4-FFF2-40B4-BE49-F238E27FC236}">
                  <a16:creationId xmlns:a16="http://schemas.microsoft.com/office/drawing/2014/main" id="{BDEA4C2A-8613-A741-9C05-4D85F83FE6C2}"/>
                </a:ext>
              </a:extLst>
            </p:cNvPr>
            <p:cNvCxnSpPr>
              <a:cxnSpLocks/>
              <a:stCxn id="339" idx="6"/>
              <a:endCxn id="340" idx="2"/>
            </p:cNvCxnSpPr>
            <p:nvPr/>
          </p:nvCxnSpPr>
          <p:spPr>
            <a:xfrm flipV="1">
              <a:off x="7526157" y="2961762"/>
              <a:ext cx="386085" cy="564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Connecteur droit 362">
              <a:extLst>
                <a:ext uri="{FF2B5EF4-FFF2-40B4-BE49-F238E27FC236}">
                  <a16:creationId xmlns:a16="http://schemas.microsoft.com/office/drawing/2014/main" id="{E2B6ED56-CE85-4F48-80DC-298B3288D838}"/>
                </a:ext>
              </a:extLst>
            </p:cNvPr>
            <p:cNvCxnSpPr>
              <a:cxnSpLocks/>
              <a:stCxn id="346" idx="6"/>
              <a:endCxn id="347" idx="2"/>
            </p:cNvCxnSpPr>
            <p:nvPr/>
          </p:nvCxnSpPr>
          <p:spPr>
            <a:xfrm flipV="1">
              <a:off x="7523805" y="3454348"/>
              <a:ext cx="386085" cy="564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Connecteur droit 363">
              <a:extLst>
                <a:ext uri="{FF2B5EF4-FFF2-40B4-BE49-F238E27FC236}">
                  <a16:creationId xmlns:a16="http://schemas.microsoft.com/office/drawing/2014/main" id="{8DE96C8D-446D-CB4C-BBF9-56A6597DCB11}"/>
                </a:ext>
              </a:extLst>
            </p:cNvPr>
            <p:cNvCxnSpPr>
              <a:cxnSpLocks/>
              <a:stCxn id="345" idx="6"/>
              <a:endCxn id="346" idx="2"/>
            </p:cNvCxnSpPr>
            <p:nvPr/>
          </p:nvCxnSpPr>
          <p:spPr>
            <a:xfrm flipV="1">
              <a:off x="6972144" y="3454911"/>
              <a:ext cx="368315" cy="3475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Connecteur droit 364">
              <a:extLst>
                <a:ext uri="{FF2B5EF4-FFF2-40B4-BE49-F238E27FC236}">
                  <a16:creationId xmlns:a16="http://schemas.microsoft.com/office/drawing/2014/main" id="{6B91F4B7-91D1-3644-8CF7-4E3CFCAC1D4A}"/>
                </a:ext>
              </a:extLst>
            </p:cNvPr>
            <p:cNvCxnSpPr>
              <a:cxnSpLocks/>
              <a:stCxn id="344" idx="6"/>
              <a:endCxn id="345" idx="2"/>
            </p:cNvCxnSpPr>
            <p:nvPr/>
          </p:nvCxnSpPr>
          <p:spPr>
            <a:xfrm>
              <a:off x="6459495" y="3458387"/>
              <a:ext cx="329304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Connecteur droit 365">
              <a:extLst>
                <a:ext uri="{FF2B5EF4-FFF2-40B4-BE49-F238E27FC236}">
                  <a16:creationId xmlns:a16="http://schemas.microsoft.com/office/drawing/2014/main" id="{E20C84D7-6ED3-FD47-BADF-7F15D6C7A8FF}"/>
                </a:ext>
              </a:extLst>
            </p:cNvPr>
            <p:cNvCxnSpPr>
              <a:cxnSpLocks/>
              <a:stCxn id="343" idx="6"/>
              <a:endCxn id="344" idx="2"/>
            </p:cNvCxnSpPr>
            <p:nvPr/>
          </p:nvCxnSpPr>
          <p:spPr>
            <a:xfrm flipV="1">
              <a:off x="5911337" y="3458387"/>
              <a:ext cx="364815" cy="384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Connecteur droit 366">
              <a:extLst>
                <a:ext uri="{FF2B5EF4-FFF2-40B4-BE49-F238E27FC236}">
                  <a16:creationId xmlns:a16="http://schemas.microsoft.com/office/drawing/2014/main" id="{F43FD666-AF54-C34C-BE58-53C2D83E2985}"/>
                </a:ext>
              </a:extLst>
            </p:cNvPr>
            <p:cNvCxnSpPr>
              <a:cxnSpLocks/>
              <a:stCxn id="336" idx="6"/>
              <a:endCxn id="337" idx="2"/>
            </p:cNvCxnSpPr>
            <p:nvPr/>
          </p:nvCxnSpPr>
          <p:spPr>
            <a:xfrm flipV="1">
              <a:off x="5913690" y="2965803"/>
              <a:ext cx="364815" cy="384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Connecteur droit 367">
              <a:extLst>
                <a:ext uri="{FF2B5EF4-FFF2-40B4-BE49-F238E27FC236}">
                  <a16:creationId xmlns:a16="http://schemas.microsoft.com/office/drawing/2014/main" id="{8479D4C0-8115-384F-8D4A-ECA60D0E9A0A}"/>
                </a:ext>
              </a:extLst>
            </p:cNvPr>
            <p:cNvCxnSpPr>
              <a:cxnSpLocks/>
              <a:stCxn id="337" idx="6"/>
              <a:endCxn id="338" idx="2"/>
            </p:cNvCxnSpPr>
            <p:nvPr/>
          </p:nvCxnSpPr>
          <p:spPr>
            <a:xfrm>
              <a:off x="6461848" y="2965803"/>
              <a:ext cx="329304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Connecteur droit 368">
              <a:extLst>
                <a:ext uri="{FF2B5EF4-FFF2-40B4-BE49-F238E27FC236}">
                  <a16:creationId xmlns:a16="http://schemas.microsoft.com/office/drawing/2014/main" id="{B5969E52-692A-204C-90D4-A1864B1CDA99}"/>
                </a:ext>
              </a:extLst>
            </p:cNvPr>
            <p:cNvCxnSpPr>
              <a:cxnSpLocks/>
              <a:stCxn id="338" idx="6"/>
              <a:endCxn id="339" idx="2"/>
            </p:cNvCxnSpPr>
            <p:nvPr/>
          </p:nvCxnSpPr>
          <p:spPr>
            <a:xfrm flipV="1">
              <a:off x="6974498" y="2962326"/>
              <a:ext cx="368315" cy="3475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Connecteur droit 369">
              <a:extLst>
                <a:ext uri="{FF2B5EF4-FFF2-40B4-BE49-F238E27FC236}">
                  <a16:creationId xmlns:a16="http://schemas.microsoft.com/office/drawing/2014/main" id="{263FFBEA-26B8-394B-B4FE-FBA43611A844}"/>
                </a:ext>
              </a:extLst>
            </p:cNvPr>
            <p:cNvCxnSpPr>
              <a:cxnSpLocks/>
              <a:stCxn id="331" idx="6"/>
              <a:endCxn id="332" idx="2"/>
            </p:cNvCxnSpPr>
            <p:nvPr/>
          </p:nvCxnSpPr>
          <p:spPr>
            <a:xfrm flipV="1">
              <a:off x="6976848" y="2421628"/>
              <a:ext cx="368315" cy="3475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Connecteur droit 370">
              <a:extLst>
                <a:ext uri="{FF2B5EF4-FFF2-40B4-BE49-F238E27FC236}">
                  <a16:creationId xmlns:a16="http://schemas.microsoft.com/office/drawing/2014/main" id="{7A9D0514-C468-8D43-94EE-C976A025D695}"/>
                </a:ext>
              </a:extLst>
            </p:cNvPr>
            <p:cNvCxnSpPr>
              <a:cxnSpLocks/>
              <a:stCxn id="330" idx="6"/>
              <a:endCxn id="331" idx="2"/>
            </p:cNvCxnSpPr>
            <p:nvPr/>
          </p:nvCxnSpPr>
          <p:spPr>
            <a:xfrm>
              <a:off x="6464199" y="2425103"/>
              <a:ext cx="329304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Connecteur droit 371">
              <a:extLst>
                <a:ext uri="{FF2B5EF4-FFF2-40B4-BE49-F238E27FC236}">
                  <a16:creationId xmlns:a16="http://schemas.microsoft.com/office/drawing/2014/main" id="{34724A2D-536E-5C4D-B785-FA53FAC22B31}"/>
                </a:ext>
              </a:extLst>
            </p:cNvPr>
            <p:cNvCxnSpPr>
              <a:cxnSpLocks/>
              <a:stCxn id="329" idx="6"/>
              <a:endCxn id="330" idx="2"/>
            </p:cNvCxnSpPr>
            <p:nvPr/>
          </p:nvCxnSpPr>
          <p:spPr>
            <a:xfrm flipV="1">
              <a:off x="5916039" y="2425103"/>
              <a:ext cx="364815" cy="384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Connecteur droit 372">
              <a:extLst>
                <a:ext uri="{FF2B5EF4-FFF2-40B4-BE49-F238E27FC236}">
                  <a16:creationId xmlns:a16="http://schemas.microsoft.com/office/drawing/2014/main" id="{037AC7D6-1DF2-144C-BE94-3DAD3B000247}"/>
                </a:ext>
              </a:extLst>
            </p:cNvPr>
            <p:cNvCxnSpPr>
              <a:cxnSpLocks/>
              <a:stCxn id="319" idx="4"/>
              <a:endCxn id="328" idx="0"/>
            </p:cNvCxnSpPr>
            <p:nvPr/>
          </p:nvCxnSpPr>
          <p:spPr>
            <a:xfrm flipH="1">
              <a:off x="5277575" y="1939197"/>
              <a:ext cx="2351" cy="396359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Connecteur droit 373">
              <a:extLst>
                <a:ext uri="{FF2B5EF4-FFF2-40B4-BE49-F238E27FC236}">
                  <a16:creationId xmlns:a16="http://schemas.microsoft.com/office/drawing/2014/main" id="{B14D093E-A7E6-654A-8213-6D6851824A9F}"/>
                </a:ext>
              </a:extLst>
            </p:cNvPr>
            <p:cNvCxnSpPr>
              <a:cxnSpLocks/>
              <a:stCxn id="328" idx="4"/>
              <a:endCxn id="335" idx="0"/>
            </p:cNvCxnSpPr>
            <p:nvPr/>
          </p:nvCxnSpPr>
          <p:spPr>
            <a:xfrm flipH="1">
              <a:off x="5275226" y="2514260"/>
              <a:ext cx="2350" cy="361994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Connecteur droit 374">
              <a:extLst>
                <a:ext uri="{FF2B5EF4-FFF2-40B4-BE49-F238E27FC236}">
                  <a16:creationId xmlns:a16="http://schemas.microsoft.com/office/drawing/2014/main" id="{528572E7-C360-814C-99C6-66FE13810736}"/>
                </a:ext>
              </a:extLst>
            </p:cNvPr>
            <p:cNvCxnSpPr>
              <a:cxnSpLocks/>
              <a:stCxn id="335" idx="4"/>
              <a:endCxn id="342" idx="0"/>
            </p:cNvCxnSpPr>
            <p:nvPr/>
          </p:nvCxnSpPr>
          <p:spPr>
            <a:xfrm flipH="1">
              <a:off x="5272872" y="3054959"/>
              <a:ext cx="2352" cy="313881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Connecteur droit 375">
              <a:extLst>
                <a:ext uri="{FF2B5EF4-FFF2-40B4-BE49-F238E27FC236}">
                  <a16:creationId xmlns:a16="http://schemas.microsoft.com/office/drawing/2014/main" id="{4B3BF544-0AC7-C245-A39E-98AC59024D45}"/>
                </a:ext>
              </a:extLst>
            </p:cNvPr>
            <p:cNvCxnSpPr>
              <a:cxnSpLocks/>
              <a:stCxn id="320" idx="4"/>
              <a:endCxn id="329" idx="0"/>
            </p:cNvCxnSpPr>
            <p:nvPr/>
          </p:nvCxnSpPr>
          <p:spPr>
            <a:xfrm flipH="1">
              <a:off x="5824368" y="1939776"/>
              <a:ext cx="2351" cy="396359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Connecteur droit 376">
              <a:extLst>
                <a:ext uri="{FF2B5EF4-FFF2-40B4-BE49-F238E27FC236}">
                  <a16:creationId xmlns:a16="http://schemas.microsoft.com/office/drawing/2014/main" id="{1B0DE810-AB10-6746-9BEA-F971425BC4EA}"/>
                </a:ext>
              </a:extLst>
            </p:cNvPr>
            <p:cNvCxnSpPr>
              <a:cxnSpLocks/>
              <a:stCxn id="329" idx="4"/>
              <a:endCxn id="336" idx="0"/>
            </p:cNvCxnSpPr>
            <p:nvPr/>
          </p:nvCxnSpPr>
          <p:spPr>
            <a:xfrm flipH="1">
              <a:off x="5822018" y="2514840"/>
              <a:ext cx="2350" cy="361994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Connecteur droit 377">
              <a:extLst>
                <a:ext uri="{FF2B5EF4-FFF2-40B4-BE49-F238E27FC236}">
                  <a16:creationId xmlns:a16="http://schemas.microsoft.com/office/drawing/2014/main" id="{B2AD36EC-B053-824D-9C0A-D939CB7AC28C}"/>
                </a:ext>
              </a:extLst>
            </p:cNvPr>
            <p:cNvCxnSpPr>
              <a:cxnSpLocks/>
              <a:stCxn id="336" idx="4"/>
              <a:endCxn id="343" idx="0"/>
            </p:cNvCxnSpPr>
            <p:nvPr/>
          </p:nvCxnSpPr>
          <p:spPr>
            <a:xfrm flipH="1">
              <a:off x="5819664" y="3055539"/>
              <a:ext cx="2352" cy="313881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Connecteur droit 378">
              <a:extLst>
                <a:ext uri="{FF2B5EF4-FFF2-40B4-BE49-F238E27FC236}">
                  <a16:creationId xmlns:a16="http://schemas.microsoft.com/office/drawing/2014/main" id="{0C93ACA7-63BA-5C47-ABE8-07A1BF1DBDE4}"/>
                </a:ext>
              </a:extLst>
            </p:cNvPr>
            <p:cNvCxnSpPr>
              <a:cxnSpLocks/>
              <a:stCxn id="337" idx="4"/>
              <a:endCxn id="344" idx="0"/>
            </p:cNvCxnSpPr>
            <p:nvPr/>
          </p:nvCxnSpPr>
          <p:spPr>
            <a:xfrm flipH="1">
              <a:off x="6367824" y="3055155"/>
              <a:ext cx="2352" cy="313881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Connecteur droit 379">
              <a:extLst>
                <a:ext uri="{FF2B5EF4-FFF2-40B4-BE49-F238E27FC236}">
                  <a16:creationId xmlns:a16="http://schemas.microsoft.com/office/drawing/2014/main" id="{31172C6B-E34E-514B-811B-3ADE2A9E22C2}"/>
                </a:ext>
              </a:extLst>
            </p:cNvPr>
            <p:cNvCxnSpPr>
              <a:cxnSpLocks/>
              <a:stCxn id="330" idx="4"/>
              <a:endCxn id="337" idx="0"/>
            </p:cNvCxnSpPr>
            <p:nvPr/>
          </p:nvCxnSpPr>
          <p:spPr>
            <a:xfrm flipH="1">
              <a:off x="6370177" y="2514456"/>
              <a:ext cx="2350" cy="361994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Connecteur droit 380">
              <a:extLst>
                <a:ext uri="{FF2B5EF4-FFF2-40B4-BE49-F238E27FC236}">
                  <a16:creationId xmlns:a16="http://schemas.microsoft.com/office/drawing/2014/main" id="{2BE600F7-18EC-6B43-93A7-65A3F1527F1A}"/>
                </a:ext>
              </a:extLst>
            </p:cNvPr>
            <p:cNvCxnSpPr>
              <a:cxnSpLocks/>
              <a:stCxn id="321" idx="4"/>
              <a:endCxn id="330" idx="0"/>
            </p:cNvCxnSpPr>
            <p:nvPr/>
          </p:nvCxnSpPr>
          <p:spPr>
            <a:xfrm flipH="1">
              <a:off x="6372528" y="1939392"/>
              <a:ext cx="2351" cy="396359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Connecteur droit 381">
              <a:extLst>
                <a:ext uri="{FF2B5EF4-FFF2-40B4-BE49-F238E27FC236}">
                  <a16:creationId xmlns:a16="http://schemas.microsoft.com/office/drawing/2014/main" id="{BD11BFF9-6F4D-0C49-979B-7A0CE3847D64}"/>
                </a:ext>
              </a:extLst>
            </p:cNvPr>
            <p:cNvCxnSpPr>
              <a:cxnSpLocks/>
              <a:stCxn id="324" idx="4"/>
              <a:endCxn id="331" idx="0"/>
            </p:cNvCxnSpPr>
            <p:nvPr/>
          </p:nvCxnSpPr>
          <p:spPr>
            <a:xfrm flipH="1">
              <a:off x="6885175" y="1939392"/>
              <a:ext cx="2351" cy="396359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Connecteur droit 382">
              <a:extLst>
                <a:ext uri="{FF2B5EF4-FFF2-40B4-BE49-F238E27FC236}">
                  <a16:creationId xmlns:a16="http://schemas.microsoft.com/office/drawing/2014/main" id="{EA2ECF83-1FD5-D946-B36C-0B49B9C825BC}"/>
                </a:ext>
              </a:extLst>
            </p:cNvPr>
            <p:cNvCxnSpPr>
              <a:cxnSpLocks/>
              <a:stCxn id="331" idx="4"/>
              <a:endCxn id="338" idx="0"/>
            </p:cNvCxnSpPr>
            <p:nvPr/>
          </p:nvCxnSpPr>
          <p:spPr>
            <a:xfrm flipH="1">
              <a:off x="6882824" y="2514456"/>
              <a:ext cx="2350" cy="361994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Connecteur droit 383">
              <a:extLst>
                <a:ext uri="{FF2B5EF4-FFF2-40B4-BE49-F238E27FC236}">
                  <a16:creationId xmlns:a16="http://schemas.microsoft.com/office/drawing/2014/main" id="{5F3D6F25-58DC-0B4C-B2CD-29020802F27B}"/>
                </a:ext>
              </a:extLst>
            </p:cNvPr>
            <p:cNvCxnSpPr>
              <a:cxnSpLocks/>
              <a:stCxn id="338" idx="4"/>
              <a:endCxn id="345" idx="0"/>
            </p:cNvCxnSpPr>
            <p:nvPr/>
          </p:nvCxnSpPr>
          <p:spPr>
            <a:xfrm flipH="1">
              <a:off x="6880473" y="3055155"/>
              <a:ext cx="2352" cy="313881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Connecteur droit 384">
              <a:extLst>
                <a:ext uri="{FF2B5EF4-FFF2-40B4-BE49-F238E27FC236}">
                  <a16:creationId xmlns:a16="http://schemas.microsoft.com/office/drawing/2014/main" id="{CA458C79-B9FF-974B-9BFD-DB37258D8F6F}"/>
                </a:ext>
              </a:extLst>
            </p:cNvPr>
            <p:cNvCxnSpPr>
              <a:cxnSpLocks/>
              <a:stCxn id="339" idx="4"/>
              <a:endCxn id="346" idx="0"/>
            </p:cNvCxnSpPr>
            <p:nvPr/>
          </p:nvCxnSpPr>
          <p:spPr>
            <a:xfrm flipH="1">
              <a:off x="7432133" y="3051679"/>
              <a:ext cx="2352" cy="313881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Connecteur droit 385">
              <a:extLst>
                <a:ext uri="{FF2B5EF4-FFF2-40B4-BE49-F238E27FC236}">
                  <a16:creationId xmlns:a16="http://schemas.microsoft.com/office/drawing/2014/main" id="{3C53403B-58B4-0146-90B1-1F4111482BB2}"/>
                </a:ext>
              </a:extLst>
            </p:cNvPr>
            <p:cNvCxnSpPr>
              <a:cxnSpLocks/>
              <a:stCxn id="332" idx="4"/>
              <a:endCxn id="339" idx="0"/>
            </p:cNvCxnSpPr>
            <p:nvPr/>
          </p:nvCxnSpPr>
          <p:spPr>
            <a:xfrm flipH="1">
              <a:off x="7434485" y="2510979"/>
              <a:ext cx="2350" cy="361994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Connecteur droit 386">
              <a:extLst>
                <a:ext uri="{FF2B5EF4-FFF2-40B4-BE49-F238E27FC236}">
                  <a16:creationId xmlns:a16="http://schemas.microsoft.com/office/drawing/2014/main" id="{037E3E1C-1FD7-0445-BFA8-AEBEF8FC5826}"/>
                </a:ext>
              </a:extLst>
            </p:cNvPr>
            <p:cNvCxnSpPr>
              <a:cxnSpLocks/>
              <a:stCxn id="325" idx="4"/>
              <a:endCxn id="332" idx="0"/>
            </p:cNvCxnSpPr>
            <p:nvPr/>
          </p:nvCxnSpPr>
          <p:spPr>
            <a:xfrm flipH="1">
              <a:off x="7436836" y="1935917"/>
              <a:ext cx="2351" cy="396359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Connecteur droit 387">
              <a:extLst>
                <a:ext uri="{FF2B5EF4-FFF2-40B4-BE49-F238E27FC236}">
                  <a16:creationId xmlns:a16="http://schemas.microsoft.com/office/drawing/2014/main" id="{871C5813-A936-A442-A32B-B5BD8B86705E}"/>
                </a:ext>
              </a:extLst>
            </p:cNvPr>
            <p:cNvCxnSpPr>
              <a:cxnSpLocks/>
              <a:stCxn id="326" idx="4"/>
              <a:endCxn id="333" idx="0"/>
            </p:cNvCxnSpPr>
            <p:nvPr/>
          </p:nvCxnSpPr>
          <p:spPr>
            <a:xfrm flipH="1">
              <a:off x="8006265" y="1935353"/>
              <a:ext cx="2351" cy="396359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Connecteur droit 388">
              <a:extLst>
                <a:ext uri="{FF2B5EF4-FFF2-40B4-BE49-F238E27FC236}">
                  <a16:creationId xmlns:a16="http://schemas.microsoft.com/office/drawing/2014/main" id="{49690AD9-969E-CE42-AB21-860FFA8DC8D5}"/>
                </a:ext>
              </a:extLst>
            </p:cNvPr>
            <p:cNvCxnSpPr>
              <a:cxnSpLocks/>
              <a:stCxn id="333" idx="4"/>
              <a:endCxn id="340" idx="0"/>
            </p:cNvCxnSpPr>
            <p:nvPr/>
          </p:nvCxnSpPr>
          <p:spPr>
            <a:xfrm flipH="1">
              <a:off x="8003915" y="2510416"/>
              <a:ext cx="2350" cy="361994"/>
            </a:xfrm>
            <a:prstGeom prst="line">
              <a:avLst/>
            </a:prstGeom>
            <a:grpFill/>
            <a:ln w="28575">
              <a:noFill/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Connecteur droit 389">
              <a:extLst>
                <a:ext uri="{FF2B5EF4-FFF2-40B4-BE49-F238E27FC236}">
                  <a16:creationId xmlns:a16="http://schemas.microsoft.com/office/drawing/2014/main" id="{963FB80F-EEBC-2D40-A3E8-516F45A1E29C}"/>
                </a:ext>
              </a:extLst>
            </p:cNvPr>
            <p:cNvCxnSpPr>
              <a:cxnSpLocks/>
              <a:stCxn id="340" idx="4"/>
              <a:endCxn id="347" idx="0"/>
            </p:cNvCxnSpPr>
            <p:nvPr/>
          </p:nvCxnSpPr>
          <p:spPr>
            <a:xfrm flipH="1">
              <a:off x="8001562" y="3051115"/>
              <a:ext cx="2352" cy="313881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Connecteur droit 390">
              <a:extLst>
                <a:ext uri="{FF2B5EF4-FFF2-40B4-BE49-F238E27FC236}">
                  <a16:creationId xmlns:a16="http://schemas.microsoft.com/office/drawing/2014/main" id="{250F0B7D-527C-1A43-ADA9-946044466F30}"/>
                </a:ext>
              </a:extLst>
            </p:cNvPr>
            <p:cNvCxnSpPr>
              <a:cxnSpLocks/>
              <a:stCxn id="341" idx="4"/>
              <a:endCxn id="348" idx="0"/>
            </p:cNvCxnSpPr>
            <p:nvPr/>
          </p:nvCxnSpPr>
          <p:spPr>
            <a:xfrm flipH="1">
              <a:off x="8582039" y="3048073"/>
              <a:ext cx="2352" cy="313881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Connecteur droit 391">
              <a:extLst>
                <a:ext uri="{FF2B5EF4-FFF2-40B4-BE49-F238E27FC236}">
                  <a16:creationId xmlns:a16="http://schemas.microsoft.com/office/drawing/2014/main" id="{4FA56C68-D87F-6147-A4CE-581F26826B02}"/>
                </a:ext>
              </a:extLst>
            </p:cNvPr>
            <p:cNvCxnSpPr>
              <a:cxnSpLocks/>
              <a:stCxn id="334" idx="4"/>
              <a:endCxn id="341" idx="0"/>
            </p:cNvCxnSpPr>
            <p:nvPr/>
          </p:nvCxnSpPr>
          <p:spPr>
            <a:xfrm flipH="1">
              <a:off x="8584393" y="2507375"/>
              <a:ext cx="2350" cy="361994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Connecteur droit 392">
              <a:extLst>
                <a:ext uri="{FF2B5EF4-FFF2-40B4-BE49-F238E27FC236}">
                  <a16:creationId xmlns:a16="http://schemas.microsoft.com/office/drawing/2014/main" id="{CC259316-1BB5-C14A-A2A0-832B8A179128}"/>
                </a:ext>
              </a:extLst>
            </p:cNvPr>
            <p:cNvCxnSpPr>
              <a:cxnSpLocks/>
              <a:stCxn id="327" idx="4"/>
              <a:endCxn id="334" idx="0"/>
            </p:cNvCxnSpPr>
            <p:nvPr/>
          </p:nvCxnSpPr>
          <p:spPr>
            <a:xfrm flipH="1">
              <a:off x="8586743" y="1932311"/>
              <a:ext cx="2351" cy="396359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Connecteur droit 393">
              <a:extLst>
                <a:ext uri="{FF2B5EF4-FFF2-40B4-BE49-F238E27FC236}">
                  <a16:creationId xmlns:a16="http://schemas.microsoft.com/office/drawing/2014/main" id="{95CF8916-8BEC-E042-88E2-3BB04C8730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72957" y="6078550"/>
              <a:ext cx="2351" cy="396359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Connecteur droit 394">
              <a:extLst>
                <a:ext uri="{FF2B5EF4-FFF2-40B4-BE49-F238E27FC236}">
                  <a16:creationId xmlns:a16="http://schemas.microsoft.com/office/drawing/2014/main" id="{B3608E32-2C31-A445-89C1-1AEEFA5B932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85429" y="6083276"/>
              <a:ext cx="2351" cy="396359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Connecteur droit 395">
              <a:extLst>
                <a:ext uri="{FF2B5EF4-FFF2-40B4-BE49-F238E27FC236}">
                  <a16:creationId xmlns:a16="http://schemas.microsoft.com/office/drawing/2014/main" id="{90AB29BB-C8F9-2545-B3CE-342977EF23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18945" y="6088916"/>
              <a:ext cx="2351" cy="396359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Connecteur droit 396">
              <a:extLst>
                <a:ext uri="{FF2B5EF4-FFF2-40B4-BE49-F238E27FC236}">
                  <a16:creationId xmlns:a16="http://schemas.microsoft.com/office/drawing/2014/main" id="{6B4C0D51-1FD6-F04D-805F-C305CFB86A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66688" y="6092863"/>
              <a:ext cx="2351" cy="396359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Connecteur droit 397">
              <a:extLst>
                <a:ext uri="{FF2B5EF4-FFF2-40B4-BE49-F238E27FC236}">
                  <a16:creationId xmlns:a16="http://schemas.microsoft.com/office/drawing/2014/main" id="{7F30E64A-9A2C-8C4B-A9BA-3AD10BC9B6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49435" y="6083276"/>
              <a:ext cx="2351" cy="396359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Connecteur droit 398">
              <a:extLst>
                <a:ext uri="{FF2B5EF4-FFF2-40B4-BE49-F238E27FC236}">
                  <a16:creationId xmlns:a16="http://schemas.microsoft.com/office/drawing/2014/main" id="{68D94E9A-EA55-7648-983A-C97B392E26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11134" y="6093418"/>
              <a:ext cx="2351" cy="396359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Connecteur droit 399">
              <a:extLst>
                <a:ext uri="{FF2B5EF4-FFF2-40B4-BE49-F238E27FC236}">
                  <a16:creationId xmlns:a16="http://schemas.microsoft.com/office/drawing/2014/main" id="{D71D8E6F-1A57-7743-AFB1-EDD233C320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58777" y="6083276"/>
              <a:ext cx="2351" cy="396359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Connecteur droit 400">
              <a:extLst>
                <a:ext uri="{FF2B5EF4-FFF2-40B4-BE49-F238E27FC236}">
                  <a16:creationId xmlns:a16="http://schemas.microsoft.com/office/drawing/2014/main" id="{0F57576F-C701-7E4A-AF6A-78792B81F63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84799" y="257895"/>
              <a:ext cx="2351" cy="396359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Connecteur droit 401">
              <a:extLst>
                <a:ext uri="{FF2B5EF4-FFF2-40B4-BE49-F238E27FC236}">
                  <a16:creationId xmlns:a16="http://schemas.microsoft.com/office/drawing/2014/main" id="{005FB969-57B2-064E-ACBC-EE82E241F8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97268" y="262620"/>
              <a:ext cx="2351" cy="396359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Connecteur droit 402">
              <a:extLst>
                <a:ext uri="{FF2B5EF4-FFF2-40B4-BE49-F238E27FC236}">
                  <a16:creationId xmlns:a16="http://schemas.microsoft.com/office/drawing/2014/main" id="{DD19ACC7-9EA8-1D49-B8E4-BE9B8392675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30784" y="268262"/>
              <a:ext cx="2351" cy="396359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Connecteur droit 403">
              <a:extLst>
                <a:ext uri="{FF2B5EF4-FFF2-40B4-BE49-F238E27FC236}">
                  <a16:creationId xmlns:a16="http://schemas.microsoft.com/office/drawing/2014/main" id="{963BB46F-17E0-F942-BE52-177F5BFA99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78528" y="272208"/>
              <a:ext cx="2351" cy="396359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Connecteur droit 404">
              <a:extLst>
                <a:ext uri="{FF2B5EF4-FFF2-40B4-BE49-F238E27FC236}">
                  <a16:creationId xmlns:a16="http://schemas.microsoft.com/office/drawing/2014/main" id="{1278558B-AAAE-A843-91AC-FE12DB0D658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61274" y="262620"/>
              <a:ext cx="2351" cy="396359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Connecteur droit 405">
              <a:extLst>
                <a:ext uri="{FF2B5EF4-FFF2-40B4-BE49-F238E27FC236}">
                  <a16:creationId xmlns:a16="http://schemas.microsoft.com/office/drawing/2014/main" id="{53BF283F-1131-6549-9E9A-A8027BF2AC8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22974" y="272764"/>
              <a:ext cx="2351" cy="396359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Connecteur droit 406">
              <a:extLst>
                <a:ext uri="{FF2B5EF4-FFF2-40B4-BE49-F238E27FC236}">
                  <a16:creationId xmlns:a16="http://schemas.microsoft.com/office/drawing/2014/main" id="{61065E1E-EF45-E746-99EA-D9FEA2EED7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70616" y="262620"/>
              <a:ext cx="2351" cy="396359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Connecteur droit 407">
              <a:extLst>
                <a:ext uri="{FF2B5EF4-FFF2-40B4-BE49-F238E27FC236}">
                  <a16:creationId xmlns:a16="http://schemas.microsoft.com/office/drawing/2014/main" id="{39EE70C5-6BB9-B44A-9C5D-B0172E2B8FC7}"/>
                </a:ext>
              </a:extLst>
            </p:cNvPr>
            <p:cNvCxnSpPr/>
            <p:nvPr/>
          </p:nvCxnSpPr>
          <p:spPr>
            <a:xfrm>
              <a:off x="4819690" y="1849264"/>
              <a:ext cx="363448" cy="58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Connecteur droit 408">
              <a:extLst>
                <a:ext uri="{FF2B5EF4-FFF2-40B4-BE49-F238E27FC236}">
                  <a16:creationId xmlns:a16="http://schemas.microsoft.com/office/drawing/2014/main" id="{857B1CD8-148F-CC49-92B2-CE013B9848A6}"/>
                </a:ext>
              </a:extLst>
            </p:cNvPr>
            <p:cNvCxnSpPr/>
            <p:nvPr/>
          </p:nvCxnSpPr>
          <p:spPr>
            <a:xfrm>
              <a:off x="4817588" y="2416976"/>
              <a:ext cx="363448" cy="58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Connecteur droit 409">
              <a:extLst>
                <a:ext uri="{FF2B5EF4-FFF2-40B4-BE49-F238E27FC236}">
                  <a16:creationId xmlns:a16="http://schemas.microsoft.com/office/drawing/2014/main" id="{6D16C99F-0E37-F247-B59F-61716FBE122B}"/>
                </a:ext>
              </a:extLst>
            </p:cNvPr>
            <p:cNvCxnSpPr/>
            <p:nvPr/>
          </p:nvCxnSpPr>
          <p:spPr>
            <a:xfrm>
              <a:off x="4822455" y="2964238"/>
              <a:ext cx="363448" cy="58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Connecteur droit 410">
              <a:extLst>
                <a:ext uri="{FF2B5EF4-FFF2-40B4-BE49-F238E27FC236}">
                  <a16:creationId xmlns:a16="http://schemas.microsoft.com/office/drawing/2014/main" id="{C9E1C954-ED57-CF4E-9F90-A13B3889257D}"/>
                </a:ext>
              </a:extLst>
            </p:cNvPr>
            <p:cNvCxnSpPr/>
            <p:nvPr/>
          </p:nvCxnSpPr>
          <p:spPr>
            <a:xfrm>
              <a:off x="4822455" y="3457611"/>
              <a:ext cx="363448" cy="58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Connecteur droit 411">
              <a:extLst>
                <a:ext uri="{FF2B5EF4-FFF2-40B4-BE49-F238E27FC236}">
                  <a16:creationId xmlns:a16="http://schemas.microsoft.com/office/drawing/2014/main" id="{D9CCCE1A-6D20-9648-99B3-B53BD9404968}"/>
                </a:ext>
              </a:extLst>
            </p:cNvPr>
            <p:cNvCxnSpPr/>
            <p:nvPr/>
          </p:nvCxnSpPr>
          <p:spPr>
            <a:xfrm>
              <a:off x="10462209" y="1836814"/>
              <a:ext cx="363448" cy="58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Connecteur droit 412">
              <a:extLst>
                <a:ext uri="{FF2B5EF4-FFF2-40B4-BE49-F238E27FC236}">
                  <a16:creationId xmlns:a16="http://schemas.microsoft.com/office/drawing/2014/main" id="{2BA0DB74-C23E-6948-ABC9-04E05837F875}"/>
                </a:ext>
              </a:extLst>
            </p:cNvPr>
            <p:cNvCxnSpPr/>
            <p:nvPr/>
          </p:nvCxnSpPr>
          <p:spPr>
            <a:xfrm>
              <a:off x="10460106" y="2404526"/>
              <a:ext cx="363448" cy="58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Connecteur droit 413">
              <a:extLst>
                <a:ext uri="{FF2B5EF4-FFF2-40B4-BE49-F238E27FC236}">
                  <a16:creationId xmlns:a16="http://schemas.microsoft.com/office/drawing/2014/main" id="{B5BAC7B8-6A05-BB4C-B8A0-8B2B9D6D19E3}"/>
                </a:ext>
              </a:extLst>
            </p:cNvPr>
            <p:cNvCxnSpPr/>
            <p:nvPr/>
          </p:nvCxnSpPr>
          <p:spPr>
            <a:xfrm>
              <a:off x="10464973" y="2951787"/>
              <a:ext cx="363448" cy="58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Connecteur droit 414">
              <a:extLst>
                <a:ext uri="{FF2B5EF4-FFF2-40B4-BE49-F238E27FC236}">
                  <a16:creationId xmlns:a16="http://schemas.microsoft.com/office/drawing/2014/main" id="{CDC750F7-C7B0-C144-A380-2A24C4AE842E}"/>
                </a:ext>
              </a:extLst>
            </p:cNvPr>
            <p:cNvCxnSpPr/>
            <p:nvPr/>
          </p:nvCxnSpPr>
          <p:spPr>
            <a:xfrm>
              <a:off x="10464973" y="3445160"/>
              <a:ext cx="363448" cy="58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6" name="Ellipse 415">
              <a:extLst>
                <a:ext uri="{FF2B5EF4-FFF2-40B4-BE49-F238E27FC236}">
                  <a16:creationId xmlns:a16="http://schemas.microsoft.com/office/drawing/2014/main" id="{7B57C241-BA20-4640-9EC3-353F8C610185}"/>
                </a:ext>
              </a:extLst>
            </p:cNvPr>
            <p:cNvSpPr/>
            <p:nvPr/>
          </p:nvSpPr>
          <p:spPr>
            <a:xfrm>
              <a:off x="5181199" y="1208762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Ellipse 416">
              <a:extLst>
                <a:ext uri="{FF2B5EF4-FFF2-40B4-BE49-F238E27FC236}">
                  <a16:creationId xmlns:a16="http://schemas.microsoft.com/office/drawing/2014/main" id="{C9118F7A-A519-A048-B998-FFA9A591F5C1}"/>
                </a:ext>
              </a:extLst>
            </p:cNvPr>
            <p:cNvSpPr/>
            <p:nvPr/>
          </p:nvSpPr>
          <p:spPr>
            <a:xfrm>
              <a:off x="5727992" y="1209341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Ellipse 417">
              <a:extLst>
                <a:ext uri="{FF2B5EF4-FFF2-40B4-BE49-F238E27FC236}">
                  <a16:creationId xmlns:a16="http://schemas.microsoft.com/office/drawing/2014/main" id="{0FD5682F-ABA9-8646-BC45-9A70CAFF03A1}"/>
                </a:ext>
              </a:extLst>
            </p:cNvPr>
            <p:cNvSpPr/>
            <p:nvPr/>
          </p:nvSpPr>
          <p:spPr>
            <a:xfrm>
              <a:off x="6276152" y="1208957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Ellipse 418">
              <a:extLst>
                <a:ext uri="{FF2B5EF4-FFF2-40B4-BE49-F238E27FC236}">
                  <a16:creationId xmlns:a16="http://schemas.microsoft.com/office/drawing/2014/main" id="{C5BBA1E0-4711-6949-A948-3B173498D459}"/>
                </a:ext>
              </a:extLst>
            </p:cNvPr>
            <p:cNvSpPr/>
            <p:nvPr/>
          </p:nvSpPr>
          <p:spPr>
            <a:xfrm>
              <a:off x="6788799" y="1208957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420" name="Ellipse 419">
              <a:extLst>
                <a:ext uri="{FF2B5EF4-FFF2-40B4-BE49-F238E27FC236}">
                  <a16:creationId xmlns:a16="http://schemas.microsoft.com/office/drawing/2014/main" id="{5C27524F-1476-FB4B-B426-D1EC32148BE4}"/>
                </a:ext>
              </a:extLst>
            </p:cNvPr>
            <p:cNvSpPr/>
            <p:nvPr/>
          </p:nvSpPr>
          <p:spPr>
            <a:xfrm>
              <a:off x="7340460" y="1205482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Ellipse 420">
              <a:extLst>
                <a:ext uri="{FF2B5EF4-FFF2-40B4-BE49-F238E27FC236}">
                  <a16:creationId xmlns:a16="http://schemas.microsoft.com/office/drawing/2014/main" id="{B9DE734A-D9CE-414D-8C45-71077801395F}"/>
                </a:ext>
              </a:extLst>
            </p:cNvPr>
            <p:cNvSpPr/>
            <p:nvPr/>
          </p:nvSpPr>
          <p:spPr>
            <a:xfrm>
              <a:off x="7909889" y="1204917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Ellipse 421">
              <a:extLst>
                <a:ext uri="{FF2B5EF4-FFF2-40B4-BE49-F238E27FC236}">
                  <a16:creationId xmlns:a16="http://schemas.microsoft.com/office/drawing/2014/main" id="{DB98A708-33A5-6E4B-B9DF-5C350A2AC590}"/>
                </a:ext>
              </a:extLst>
            </p:cNvPr>
            <p:cNvSpPr/>
            <p:nvPr/>
          </p:nvSpPr>
          <p:spPr>
            <a:xfrm>
              <a:off x="8490367" y="1201877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3" name="Connecteur droit 422">
              <a:extLst>
                <a:ext uri="{FF2B5EF4-FFF2-40B4-BE49-F238E27FC236}">
                  <a16:creationId xmlns:a16="http://schemas.microsoft.com/office/drawing/2014/main" id="{51A04B30-5586-2244-AF5B-90BB8246D3C8}"/>
                </a:ext>
              </a:extLst>
            </p:cNvPr>
            <p:cNvCxnSpPr>
              <a:stCxn id="416" idx="6"/>
              <a:endCxn id="417" idx="2"/>
            </p:cNvCxnSpPr>
            <p:nvPr/>
          </p:nvCxnSpPr>
          <p:spPr>
            <a:xfrm>
              <a:off x="5364544" y="1298114"/>
              <a:ext cx="363448" cy="58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Connecteur droit 423">
              <a:extLst>
                <a:ext uri="{FF2B5EF4-FFF2-40B4-BE49-F238E27FC236}">
                  <a16:creationId xmlns:a16="http://schemas.microsoft.com/office/drawing/2014/main" id="{7E201EAB-3A22-7140-A839-AE1AF9DBFA21}"/>
                </a:ext>
              </a:extLst>
            </p:cNvPr>
            <p:cNvCxnSpPr>
              <a:cxnSpLocks/>
              <a:stCxn id="417" idx="6"/>
              <a:endCxn id="418" idx="2"/>
            </p:cNvCxnSpPr>
            <p:nvPr/>
          </p:nvCxnSpPr>
          <p:spPr>
            <a:xfrm flipV="1">
              <a:off x="5911336" y="1298310"/>
              <a:ext cx="364815" cy="384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Connecteur droit 424">
              <a:extLst>
                <a:ext uri="{FF2B5EF4-FFF2-40B4-BE49-F238E27FC236}">
                  <a16:creationId xmlns:a16="http://schemas.microsoft.com/office/drawing/2014/main" id="{666AA29B-D9DF-0846-B1D3-4B537711968D}"/>
                </a:ext>
              </a:extLst>
            </p:cNvPr>
            <p:cNvCxnSpPr>
              <a:cxnSpLocks/>
              <a:stCxn id="418" idx="6"/>
              <a:endCxn id="419" idx="2"/>
            </p:cNvCxnSpPr>
            <p:nvPr/>
          </p:nvCxnSpPr>
          <p:spPr>
            <a:xfrm>
              <a:off x="6459495" y="1298310"/>
              <a:ext cx="329304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Connecteur droit 425">
              <a:extLst>
                <a:ext uri="{FF2B5EF4-FFF2-40B4-BE49-F238E27FC236}">
                  <a16:creationId xmlns:a16="http://schemas.microsoft.com/office/drawing/2014/main" id="{AAF9F228-195E-884C-AB18-5BC75B0E0ADB}"/>
                </a:ext>
              </a:extLst>
            </p:cNvPr>
            <p:cNvCxnSpPr>
              <a:cxnSpLocks/>
              <a:stCxn id="419" idx="6"/>
              <a:endCxn id="420" idx="2"/>
            </p:cNvCxnSpPr>
            <p:nvPr/>
          </p:nvCxnSpPr>
          <p:spPr>
            <a:xfrm flipV="1">
              <a:off x="6972143" y="1294835"/>
              <a:ext cx="368315" cy="3475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Connecteur droit 426">
              <a:extLst>
                <a:ext uri="{FF2B5EF4-FFF2-40B4-BE49-F238E27FC236}">
                  <a16:creationId xmlns:a16="http://schemas.microsoft.com/office/drawing/2014/main" id="{C883A3AD-636C-B548-A9E3-FAB980AFA24D}"/>
                </a:ext>
              </a:extLst>
            </p:cNvPr>
            <p:cNvCxnSpPr>
              <a:cxnSpLocks/>
              <a:stCxn id="420" idx="6"/>
              <a:endCxn id="421" idx="2"/>
            </p:cNvCxnSpPr>
            <p:nvPr/>
          </p:nvCxnSpPr>
          <p:spPr>
            <a:xfrm flipV="1">
              <a:off x="7523804" y="1294271"/>
              <a:ext cx="386085" cy="564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Connecteur droit 427">
              <a:extLst>
                <a:ext uri="{FF2B5EF4-FFF2-40B4-BE49-F238E27FC236}">
                  <a16:creationId xmlns:a16="http://schemas.microsoft.com/office/drawing/2014/main" id="{33702706-9448-0B41-8CCB-2B17E486A61E}"/>
                </a:ext>
              </a:extLst>
            </p:cNvPr>
            <p:cNvCxnSpPr>
              <a:cxnSpLocks/>
              <a:stCxn id="421" idx="6"/>
              <a:endCxn id="422" idx="2"/>
            </p:cNvCxnSpPr>
            <p:nvPr/>
          </p:nvCxnSpPr>
          <p:spPr>
            <a:xfrm flipV="1">
              <a:off x="8093234" y="1291228"/>
              <a:ext cx="397134" cy="3041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Connecteur droit 428">
              <a:extLst>
                <a:ext uri="{FF2B5EF4-FFF2-40B4-BE49-F238E27FC236}">
                  <a16:creationId xmlns:a16="http://schemas.microsoft.com/office/drawing/2014/main" id="{C590429C-F0E0-F046-A1E0-E6AB5690F8DD}"/>
                </a:ext>
              </a:extLst>
            </p:cNvPr>
            <p:cNvCxnSpPr/>
            <p:nvPr/>
          </p:nvCxnSpPr>
          <p:spPr>
            <a:xfrm>
              <a:off x="4812634" y="1297534"/>
              <a:ext cx="363448" cy="58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Connecteur droit 429">
              <a:extLst>
                <a:ext uri="{FF2B5EF4-FFF2-40B4-BE49-F238E27FC236}">
                  <a16:creationId xmlns:a16="http://schemas.microsoft.com/office/drawing/2014/main" id="{AE835A13-8E6E-4646-BFB5-A8A93FE4F868}"/>
                </a:ext>
              </a:extLst>
            </p:cNvPr>
            <p:cNvCxnSpPr/>
            <p:nvPr/>
          </p:nvCxnSpPr>
          <p:spPr>
            <a:xfrm>
              <a:off x="10455153" y="1285084"/>
              <a:ext cx="363448" cy="58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Connecteur droit 430">
              <a:extLst>
                <a:ext uri="{FF2B5EF4-FFF2-40B4-BE49-F238E27FC236}">
                  <a16:creationId xmlns:a16="http://schemas.microsoft.com/office/drawing/2014/main" id="{A88105A7-68D9-544E-8FA6-2DC286D279D2}"/>
                </a:ext>
              </a:extLst>
            </p:cNvPr>
            <p:cNvCxnSpPr>
              <a:cxnSpLocks/>
              <a:endCxn id="327" idx="0"/>
            </p:cNvCxnSpPr>
            <p:nvPr/>
          </p:nvCxnSpPr>
          <p:spPr>
            <a:xfrm>
              <a:off x="8584391" y="1369954"/>
              <a:ext cx="4704" cy="383654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Connecteur droit 431">
              <a:extLst>
                <a:ext uri="{FF2B5EF4-FFF2-40B4-BE49-F238E27FC236}">
                  <a16:creationId xmlns:a16="http://schemas.microsoft.com/office/drawing/2014/main" id="{34304EC5-16AE-F64F-9F7E-093844A175C5}"/>
                </a:ext>
              </a:extLst>
            </p:cNvPr>
            <p:cNvCxnSpPr>
              <a:cxnSpLocks/>
              <a:stCxn id="421" idx="4"/>
              <a:endCxn id="326" idx="0"/>
            </p:cNvCxnSpPr>
            <p:nvPr/>
          </p:nvCxnSpPr>
          <p:spPr>
            <a:xfrm>
              <a:off x="8001560" y="1383622"/>
              <a:ext cx="7056" cy="373026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3" name="Connecteur droit 432">
              <a:extLst>
                <a:ext uri="{FF2B5EF4-FFF2-40B4-BE49-F238E27FC236}">
                  <a16:creationId xmlns:a16="http://schemas.microsoft.com/office/drawing/2014/main" id="{6B052061-B6D7-AB40-BE5C-04E9190241DD}"/>
                </a:ext>
              </a:extLst>
            </p:cNvPr>
            <p:cNvCxnSpPr>
              <a:cxnSpLocks/>
              <a:stCxn id="420" idx="4"/>
              <a:endCxn id="325" idx="0"/>
            </p:cNvCxnSpPr>
            <p:nvPr/>
          </p:nvCxnSpPr>
          <p:spPr>
            <a:xfrm>
              <a:off x="7432133" y="1384186"/>
              <a:ext cx="7056" cy="373026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4" name="Connecteur droit 433">
              <a:extLst>
                <a:ext uri="{FF2B5EF4-FFF2-40B4-BE49-F238E27FC236}">
                  <a16:creationId xmlns:a16="http://schemas.microsoft.com/office/drawing/2014/main" id="{F57444EF-A2A7-9445-8FDE-C9FDBA273E73}"/>
                </a:ext>
              </a:extLst>
            </p:cNvPr>
            <p:cNvCxnSpPr>
              <a:cxnSpLocks/>
              <a:stCxn id="419" idx="4"/>
              <a:endCxn id="324" idx="0"/>
            </p:cNvCxnSpPr>
            <p:nvPr/>
          </p:nvCxnSpPr>
          <p:spPr>
            <a:xfrm>
              <a:off x="6880473" y="1387662"/>
              <a:ext cx="7056" cy="373026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5" name="Connecteur droit 434">
              <a:extLst>
                <a:ext uri="{FF2B5EF4-FFF2-40B4-BE49-F238E27FC236}">
                  <a16:creationId xmlns:a16="http://schemas.microsoft.com/office/drawing/2014/main" id="{F30A8EE3-0625-084C-9264-381426A71798}"/>
                </a:ext>
              </a:extLst>
            </p:cNvPr>
            <p:cNvCxnSpPr>
              <a:cxnSpLocks/>
              <a:stCxn id="418" idx="4"/>
              <a:endCxn id="321" idx="0"/>
            </p:cNvCxnSpPr>
            <p:nvPr/>
          </p:nvCxnSpPr>
          <p:spPr>
            <a:xfrm>
              <a:off x="6367823" y="1387662"/>
              <a:ext cx="7056" cy="373026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" name="Connecteur droit 435">
              <a:extLst>
                <a:ext uri="{FF2B5EF4-FFF2-40B4-BE49-F238E27FC236}">
                  <a16:creationId xmlns:a16="http://schemas.microsoft.com/office/drawing/2014/main" id="{EE013DBA-F724-644C-874D-3F1AC91CDC2C}"/>
                </a:ext>
              </a:extLst>
            </p:cNvPr>
            <p:cNvCxnSpPr>
              <a:cxnSpLocks/>
              <a:stCxn id="417" idx="4"/>
              <a:endCxn id="320" idx="0"/>
            </p:cNvCxnSpPr>
            <p:nvPr/>
          </p:nvCxnSpPr>
          <p:spPr>
            <a:xfrm>
              <a:off x="5819664" y="1388046"/>
              <a:ext cx="7056" cy="373026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Connecteur droit 436">
              <a:extLst>
                <a:ext uri="{FF2B5EF4-FFF2-40B4-BE49-F238E27FC236}">
                  <a16:creationId xmlns:a16="http://schemas.microsoft.com/office/drawing/2014/main" id="{BB25E455-5023-8F45-9944-EA6231E8312A}"/>
                </a:ext>
              </a:extLst>
            </p:cNvPr>
            <p:cNvCxnSpPr>
              <a:cxnSpLocks/>
              <a:stCxn id="416" idx="4"/>
              <a:endCxn id="319" idx="0"/>
            </p:cNvCxnSpPr>
            <p:nvPr/>
          </p:nvCxnSpPr>
          <p:spPr>
            <a:xfrm>
              <a:off x="5272871" y="1387466"/>
              <a:ext cx="7056" cy="373026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8" name="Ellipse 437">
              <a:extLst>
                <a:ext uri="{FF2B5EF4-FFF2-40B4-BE49-F238E27FC236}">
                  <a16:creationId xmlns:a16="http://schemas.microsoft.com/office/drawing/2014/main" id="{543CCCC8-3501-5A49-AF5E-BA9026DCB6F7}"/>
                </a:ext>
              </a:extLst>
            </p:cNvPr>
            <p:cNvSpPr/>
            <p:nvPr/>
          </p:nvSpPr>
          <p:spPr>
            <a:xfrm>
              <a:off x="5185902" y="658800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Ellipse 438">
              <a:extLst>
                <a:ext uri="{FF2B5EF4-FFF2-40B4-BE49-F238E27FC236}">
                  <a16:creationId xmlns:a16="http://schemas.microsoft.com/office/drawing/2014/main" id="{CD018C48-F363-3A4D-9B71-F1770C987267}"/>
                </a:ext>
              </a:extLst>
            </p:cNvPr>
            <p:cNvSpPr/>
            <p:nvPr/>
          </p:nvSpPr>
          <p:spPr>
            <a:xfrm>
              <a:off x="5732697" y="659380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Ellipse 439">
              <a:extLst>
                <a:ext uri="{FF2B5EF4-FFF2-40B4-BE49-F238E27FC236}">
                  <a16:creationId xmlns:a16="http://schemas.microsoft.com/office/drawing/2014/main" id="{6F63A89F-6C53-CC4E-B716-46403AE9F368}"/>
                </a:ext>
              </a:extLst>
            </p:cNvPr>
            <p:cNvSpPr/>
            <p:nvPr/>
          </p:nvSpPr>
          <p:spPr>
            <a:xfrm>
              <a:off x="6280854" y="658996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Ellipse 440">
              <a:extLst>
                <a:ext uri="{FF2B5EF4-FFF2-40B4-BE49-F238E27FC236}">
                  <a16:creationId xmlns:a16="http://schemas.microsoft.com/office/drawing/2014/main" id="{F00E3101-D6A1-2A4D-A34E-F4AFA85091D2}"/>
                </a:ext>
              </a:extLst>
            </p:cNvPr>
            <p:cNvSpPr/>
            <p:nvPr/>
          </p:nvSpPr>
          <p:spPr>
            <a:xfrm>
              <a:off x="6793504" y="658996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442" name="Ellipse 441">
              <a:extLst>
                <a:ext uri="{FF2B5EF4-FFF2-40B4-BE49-F238E27FC236}">
                  <a16:creationId xmlns:a16="http://schemas.microsoft.com/office/drawing/2014/main" id="{B0B17CE1-2E32-304F-9178-97ED4C63CA25}"/>
                </a:ext>
              </a:extLst>
            </p:cNvPr>
            <p:cNvSpPr/>
            <p:nvPr/>
          </p:nvSpPr>
          <p:spPr>
            <a:xfrm>
              <a:off x="7345164" y="655520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Ellipse 442">
              <a:extLst>
                <a:ext uri="{FF2B5EF4-FFF2-40B4-BE49-F238E27FC236}">
                  <a16:creationId xmlns:a16="http://schemas.microsoft.com/office/drawing/2014/main" id="{3E2ADE55-5E78-1143-AA25-1E327204A16B}"/>
                </a:ext>
              </a:extLst>
            </p:cNvPr>
            <p:cNvSpPr/>
            <p:nvPr/>
          </p:nvSpPr>
          <p:spPr>
            <a:xfrm>
              <a:off x="7914593" y="654956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Ellipse 443">
              <a:extLst>
                <a:ext uri="{FF2B5EF4-FFF2-40B4-BE49-F238E27FC236}">
                  <a16:creationId xmlns:a16="http://schemas.microsoft.com/office/drawing/2014/main" id="{09F77777-6E7D-A240-9E16-551966FB1B4F}"/>
                </a:ext>
              </a:extLst>
            </p:cNvPr>
            <p:cNvSpPr/>
            <p:nvPr/>
          </p:nvSpPr>
          <p:spPr>
            <a:xfrm>
              <a:off x="8495070" y="651914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5" name="Connecteur droit 444">
              <a:extLst>
                <a:ext uri="{FF2B5EF4-FFF2-40B4-BE49-F238E27FC236}">
                  <a16:creationId xmlns:a16="http://schemas.microsoft.com/office/drawing/2014/main" id="{50B12140-F6B8-064D-9503-38BC636EAB9A}"/>
                </a:ext>
              </a:extLst>
            </p:cNvPr>
            <p:cNvCxnSpPr>
              <a:stCxn id="438" idx="6"/>
              <a:endCxn id="439" idx="2"/>
            </p:cNvCxnSpPr>
            <p:nvPr/>
          </p:nvCxnSpPr>
          <p:spPr>
            <a:xfrm>
              <a:off x="5369248" y="748152"/>
              <a:ext cx="363448" cy="58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Connecteur droit 445">
              <a:extLst>
                <a:ext uri="{FF2B5EF4-FFF2-40B4-BE49-F238E27FC236}">
                  <a16:creationId xmlns:a16="http://schemas.microsoft.com/office/drawing/2014/main" id="{E6BF2E25-A557-4943-9BA6-D49DE2F5B895}"/>
                </a:ext>
              </a:extLst>
            </p:cNvPr>
            <p:cNvCxnSpPr>
              <a:cxnSpLocks/>
              <a:stCxn id="439" idx="6"/>
              <a:endCxn id="440" idx="2"/>
            </p:cNvCxnSpPr>
            <p:nvPr/>
          </p:nvCxnSpPr>
          <p:spPr>
            <a:xfrm flipV="1">
              <a:off x="5916039" y="748348"/>
              <a:ext cx="364815" cy="384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Connecteur droit 446">
              <a:extLst>
                <a:ext uri="{FF2B5EF4-FFF2-40B4-BE49-F238E27FC236}">
                  <a16:creationId xmlns:a16="http://schemas.microsoft.com/office/drawing/2014/main" id="{B642F79F-E7AE-3D42-AC71-BEF3C6E5B0BC}"/>
                </a:ext>
              </a:extLst>
            </p:cNvPr>
            <p:cNvCxnSpPr>
              <a:cxnSpLocks/>
              <a:stCxn id="440" idx="6"/>
              <a:endCxn id="441" idx="2"/>
            </p:cNvCxnSpPr>
            <p:nvPr/>
          </p:nvCxnSpPr>
          <p:spPr>
            <a:xfrm>
              <a:off x="6464199" y="748348"/>
              <a:ext cx="329304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8" name="Connecteur droit 447">
              <a:extLst>
                <a:ext uri="{FF2B5EF4-FFF2-40B4-BE49-F238E27FC236}">
                  <a16:creationId xmlns:a16="http://schemas.microsoft.com/office/drawing/2014/main" id="{9A49F0A0-A545-D242-8D19-40186FD491BB}"/>
                </a:ext>
              </a:extLst>
            </p:cNvPr>
            <p:cNvCxnSpPr>
              <a:cxnSpLocks/>
              <a:stCxn id="441" idx="6"/>
              <a:endCxn id="442" idx="2"/>
            </p:cNvCxnSpPr>
            <p:nvPr/>
          </p:nvCxnSpPr>
          <p:spPr>
            <a:xfrm flipV="1">
              <a:off x="6976848" y="744872"/>
              <a:ext cx="368315" cy="3475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" name="Connecteur droit 448">
              <a:extLst>
                <a:ext uri="{FF2B5EF4-FFF2-40B4-BE49-F238E27FC236}">
                  <a16:creationId xmlns:a16="http://schemas.microsoft.com/office/drawing/2014/main" id="{492AB065-122B-E641-A2DE-5AC99991EAE4}"/>
                </a:ext>
              </a:extLst>
            </p:cNvPr>
            <p:cNvCxnSpPr>
              <a:cxnSpLocks/>
              <a:stCxn id="442" idx="6"/>
              <a:endCxn id="443" idx="2"/>
            </p:cNvCxnSpPr>
            <p:nvPr/>
          </p:nvCxnSpPr>
          <p:spPr>
            <a:xfrm flipV="1">
              <a:off x="7528509" y="744308"/>
              <a:ext cx="386085" cy="564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Connecteur droit 449">
              <a:extLst>
                <a:ext uri="{FF2B5EF4-FFF2-40B4-BE49-F238E27FC236}">
                  <a16:creationId xmlns:a16="http://schemas.microsoft.com/office/drawing/2014/main" id="{CAD12BA2-2310-144B-BB99-3780FE64145B}"/>
                </a:ext>
              </a:extLst>
            </p:cNvPr>
            <p:cNvCxnSpPr>
              <a:cxnSpLocks/>
              <a:stCxn id="444" idx="6"/>
              <a:endCxn id="471" idx="2"/>
            </p:cNvCxnSpPr>
            <p:nvPr/>
          </p:nvCxnSpPr>
          <p:spPr>
            <a:xfrm>
              <a:off x="8678416" y="741267"/>
              <a:ext cx="413184" cy="3041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Connecteur droit 450">
              <a:extLst>
                <a:ext uri="{FF2B5EF4-FFF2-40B4-BE49-F238E27FC236}">
                  <a16:creationId xmlns:a16="http://schemas.microsoft.com/office/drawing/2014/main" id="{2858CD55-C06F-7C48-9286-B575559081DC}"/>
                </a:ext>
              </a:extLst>
            </p:cNvPr>
            <p:cNvCxnSpPr>
              <a:cxnSpLocks/>
            </p:cNvCxnSpPr>
            <p:nvPr/>
          </p:nvCxnSpPr>
          <p:spPr>
            <a:xfrm>
              <a:off x="4817339" y="747572"/>
              <a:ext cx="363448" cy="58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2" name="Connecteur droit 451">
              <a:extLst>
                <a:ext uri="{FF2B5EF4-FFF2-40B4-BE49-F238E27FC236}">
                  <a16:creationId xmlns:a16="http://schemas.microsoft.com/office/drawing/2014/main" id="{A7FFAA6B-B70F-0745-9ACF-B06927017462}"/>
                </a:ext>
              </a:extLst>
            </p:cNvPr>
            <p:cNvCxnSpPr>
              <a:cxnSpLocks/>
            </p:cNvCxnSpPr>
            <p:nvPr/>
          </p:nvCxnSpPr>
          <p:spPr>
            <a:xfrm>
              <a:off x="10459856" y="735122"/>
              <a:ext cx="363448" cy="58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3" name="Connecteur droit 452">
              <a:extLst>
                <a:ext uri="{FF2B5EF4-FFF2-40B4-BE49-F238E27FC236}">
                  <a16:creationId xmlns:a16="http://schemas.microsoft.com/office/drawing/2014/main" id="{F12EEEDF-B451-B142-9D56-DCBEC2D5837C}"/>
                </a:ext>
              </a:extLst>
            </p:cNvPr>
            <p:cNvCxnSpPr>
              <a:cxnSpLocks/>
              <a:stCxn id="444" idx="4"/>
              <a:endCxn id="422" idx="0"/>
            </p:cNvCxnSpPr>
            <p:nvPr/>
          </p:nvCxnSpPr>
          <p:spPr>
            <a:xfrm flipH="1">
              <a:off x="8582039" y="830619"/>
              <a:ext cx="4705" cy="371257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4" name="Connecteur droit 453">
              <a:extLst>
                <a:ext uri="{FF2B5EF4-FFF2-40B4-BE49-F238E27FC236}">
                  <a16:creationId xmlns:a16="http://schemas.microsoft.com/office/drawing/2014/main" id="{2346B28D-1900-AD4E-B4E8-2CC82B0B61AD}"/>
                </a:ext>
              </a:extLst>
            </p:cNvPr>
            <p:cNvCxnSpPr>
              <a:cxnSpLocks/>
              <a:stCxn id="443" idx="4"/>
              <a:endCxn id="421" idx="0"/>
            </p:cNvCxnSpPr>
            <p:nvPr/>
          </p:nvCxnSpPr>
          <p:spPr>
            <a:xfrm flipH="1">
              <a:off x="8001560" y="833660"/>
              <a:ext cx="4705" cy="371257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5" name="Connecteur droit 454">
              <a:extLst>
                <a:ext uri="{FF2B5EF4-FFF2-40B4-BE49-F238E27FC236}">
                  <a16:creationId xmlns:a16="http://schemas.microsoft.com/office/drawing/2014/main" id="{EEF2D647-D467-9148-96EB-1242FB091FD1}"/>
                </a:ext>
              </a:extLst>
            </p:cNvPr>
            <p:cNvCxnSpPr>
              <a:cxnSpLocks/>
              <a:stCxn id="442" idx="4"/>
              <a:endCxn id="420" idx="0"/>
            </p:cNvCxnSpPr>
            <p:nvPr/>
          </p:nvCxnSpPr>
          <p:spPr>
            <a:xfrm flipH="1">
              <a:off x="7432133" y="834224"/>
              <a:ext cx="4705" cy="371257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6" name="Connecteur droit 455">
              <a:extLst>
                <a:ext uri="{FF2B5EF4-FFF2-40B4-BE49-F238E27FC236}">
                  <a16:creationId xmlns:a16="http://schemas.microsoft.com/office/drawing/2014/main" id="{178DA2A7-6CD2-A244-834B-3B8EC6A85A10}"/>
                </a:ext>
              </a:extLst>
            </p:cNvPr>
            <p:cNvCxnSpPr>
              <a:cxnSpLocks/>
              <a:stCxn id="441" idx="4"/>
              <a:endCxn id="419" idx="0"/>
            </p:cNvCxnSpPr>
            <p:nvPr/>
          </p:nvCxnSpPr>
          <p:spPr>
            <a:xfrm flipH="1">
              <a:off x="6880473" y="837700"/>
              <a:ext cx="4705" cy="371257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Connecteur droit 456">
              <a:extLst>
                <a:ext uri="{FF2B5EF4-FFF2-40B4-BE49-F238E27FC236}">
                  <a16:creationId xmlns:a16="http://schemas.microsoft.com/office/drawing/2014/main" id="{CCF9071E-F289-3446-AD09-D6597A25AB6F}"/>
                </a:ext>
              </a:extLst>
            </p:cNvPr>
            <p:cNvCxnSpPr>
              <a:cxnSpLocks/>
              <a:stCxn id="440" idx="4"/>
              <a:endCxn id="418" idx="0"/>
            </p:cNvCxnSpPr>
            <p:nvPr/>
          </p:nvCxnSpPr>
          <p:spPr>
            <a:xfrm flipH="1">
              <a:off x="6367823" y="837700"/>
              <a:ext cx="4705" cy="371257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8" name="Connecteur droit 457">
              <a:extLst>
                <a:ext uri="{FF2B5EF4-FFF2-40B4-BE49-F238E27FC236}">
                  <a16:creationId xmlns:a16="http://schemas.microsoft.com/office/drawing/2014/main" id="{061CC99B-6470-DE4B-9898-072C7FDA8C9D}"/>
                </a:ext>
              </a:extLst>
            </p:cNvPr>
            <p:cNvCxnSpPr>
              <a:cxnSpLocks/>
              <a:stCxn id="439" idx="4"/>
              <a:endCxn id="417" idx="0"/>
            </p:cNvCxnSpPr>
            <p:nvPr/>
          </p:nvCxnSpPr>
          <p:spPr>
            <a:xfrm flipH="1">
              <a:off x="5819664" y="838084"/>
              <a:ext cx="4705" cy="371257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9" name="Connecteur droit 458">
              <a:extLst>
                <a:ext uri="{FF2B5EF4-FFF2-40B4-BE49-F238E27FC236}">
                  <a16:creationId xmlns:a16="http://schemas.microsoft.com/office/drawing/2014/main" id="{A013CEC7-A606-1140-84AC-D2108616C9EA}"/>
                </a:ext>
              </a:extLst>
            </p:cNvPr>
            <p:cNvCxnSpPr>
              <a:cxnSpLocks/>
              <a:stCxn id="438" idx="4"/>
              <a:endCxn id="416" idx="0"/>
            </p:cNvCxnSpPr>
            <p:nvPr/>
          </p:nvCxnSpPr>
          <p:spPr>
            <a:xfrm flipH="1">
              <a:off x="5272871" y="837503"/>
              <a:ext cx="4705" cy="371257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0" name="Ellipse 459">
              <a:extLst>
                <a:ext uri="{FF2B5EF4-FFF2-40B4-BE49-F238E27FC236}">
                  <a16:creationId xmlns:a16="http://schemas.microsoft.com/office/drawing/2014/main" id="{7F95DABB-2ACB-E84A-BFBB-DB1DF0B1D7DB}"/>
                </a:ext>
              </a:extLst>
            </p:cNvPr>
            <p:cNvSpPr/>
            <p:nvPr/>
          </p:nvSpPr>
          <p:spPr>
            <a:xfrm>
              <a:off x="9093951" y="1756648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Ellipse 460">
              <a:extLst>
                <a:ext uri="{FF2B5EF4-FFF2-40B4-BE49-F238E27FC236}">
                  <a16:creationId xmlns:a16="http://schemas.microsoft.com/office/drawing/2014/main" id="{25BAB212-A096-984F-913B-F9961CF4A26D}"/>
                </a:ext>
              </a:extLst>
            </p:cNvPr>
            <p:cNvSpPr/>
            <p:nvPr/>
          </p:nvSpPr>
          <p:spPr>
            <a:xfrm>
              <a:off x="9091599" y="2331710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Ellipse 461">
              <a:extLst>
                <a:ext uri="{FF2B5EF4-FFF2-40B4-BE49-F238E27FC236}">
                  <a16:creationId xmlns:a16="http://schemas.microsoft.com/office/drawing/2014/main" id="{4A595871-6AB6-B748-BADA-86353414FC23}"/>
                </a:ext>
              </a:extLst>
            </p:cNvPr>
            <p:cNvSpPr/>
            <p:nvPr/>
          </p:nvSpPr>
          <p:spPr>
            <a:xfrm>
              <a:off x="9089249" y="2872410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Ellipse 462">
              <a:extLst>
                <a:ext uri="{FF2B5EF4-FFF2-40B4-BE49-F238E27FC236}">
                  <a16:creationId xmlns:a16="http://schemas.microsoft.com/office/drawing/2014/main" id="{86046D07-F079-934C-A3BC-7F03C6A7BC25}"/>
                </a:ext>
              </a:extLst>
            </p:cNvPr>
            <p:cNvSpPr/>
            <p:nvPr/>
          </p:nvSpPr>
          <p:spPr>
            <a:xfrm>
              <a:off x="9086896" y="3364995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4" name="Connecteur droit 463">
              <a:extLst>
                <a:ext uri="{FF2B5EF4-FFF2-40B4-BE49-F238E27FC236}">
                  <a16:creationId xmlns:a16="http://schemas.microsoft.com/office/drawing/2014/main" id="{8EC662DC-8835-A942-95BD-D09AC463A127}"/>
                </a:ext>
              </a:extLst>
            </p:cNvPr>
            <p:cNvCxnSpPr>
              <a:cxnSpLocks/>
              <a:stCxn id="462" idx="4"/>
              <a:endCxn id="463" idx="0"/>
            </p:cNvCxnSpPr>
            <p:nvPr/>
          </p:nvCxnSpPr>
          <p:spPr>
            <a:xfrm flipH="1">
              <a:off x="9178568" y="3051115"/>
              <a:ext cx="2352" cy="313881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5" name="Connecteur droit 464">
              <a:extLst>
                <a:ext uri="{FF2B5EF4-FFF2-40B4-BE49-F238E27FC236}">
                  <a16:creationId xmlns:a16="http://schemas.microsoft.com/office/drawing/2014/main" id="{8DC82C7B-9D54-FD4B-BA99-AB964B85F441}"/>
                </a:ext>
              </a:extLst>
            </p:cNvPr>
            <p:cNvCxnSpPr>
              <a:cxnSpLocks/>
              <a:stCxn id="461" idx="4"/>
              <a:endCxn id="462" idx="0"/>
            </p:cNvCxnSpPr>
            <p:nvPr/>
          </p:nvCxnSpPr>
          <p:spPr>
            <a:xfrm flipH="1">
              <a:off x="9180922" y="2510416"/>
              <a:ext cx="2350" cy="361994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6" name="Connecteur droit 465">
              <a:extLst>
                <a:ext uri="{FF2B5EF4-FFF2-40B4-BE49-F238E27FC236}">
                  <a16:creationId xmlns:a16="http://schemas.microsoft.com/office/drawing/2014/main" id="{5C157752-5080-1D47-A5C7-3831010F81B8}"/>
                </a:ext>
              </a:extLst>
            </p:cNvPr>
            <p:cNvCxnSpPr>
              <a:cxnSpLocks/>
              <a:stCxn id="460" idx="4"/>
              <a:endCxn id="461" idx="0"/>
            </p:cNvCxnSpPr>
            <p:nvPr/>
          </p:nvCxnSpPr>
          <p:spPr>
            <a:xfrm flipH="1">
              <a:off x="9183272" y="1935353"/>
              <a:ext cx="2351" cy="396359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7" name="Connecteur droit 466">
              <a:extLst>
                <a:ext uri="{FF2B5EF4-FFF2-40B4-BE49-F238E27FC236}">
                  <a16:creationId xmlns:a16="http://schemas.microsoft.com/office/drawing/2014/main" id="{9EAF2187-3E87-D04D-B591-ACC869CB1E4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69487" y="6081591"/>
              <a:ext cx="2351" cy="396359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8" name="Connecteur droit 467">
              <a:extLst>
                <a:ext uri="{FF2B5EF4-FFF2-40B4-BE49-F238E27FC236}">
                  <a16:creationId xmlns:a16="http://schemas.microsoft.com/office/drawing/2014/main" id="{F0196324-8EC2-AA48-A854-E7BFDED93D5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81328" y="260936"/>
              <a:ext cx="2351" cy="396359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9" name="Ellipse 468">
              <a:extLst>
                <a:ext uri="{FF2B5EF4-FFF2-40B4-BE49-F238E27FC236}">
                  <a16:creationId xmlns:a16="http://schemas.microsoft.com/office/drawing/2014/main" id="{F6FC4116-3D74-8742-8238-79BDBCADD1BD}"/>
                </a:ext>
              </a:extLst>
            </p:cNvPr>
            <p:cNvSpPr/>
            <p:nvPr/>
          </p:nvSpPr>
          <p:spPr>
            <a:xfrm>
              <a:off x="9086895" y="1204917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0" name="Connecteur droit 469">
              <a:extLst>
                <a:ext uri="{FF2B5EF4-FFF2-40B4-BE49-F238E27FC236}">
                  <a16:creationId xmlns:a16="http://schemas.microsoft.com/office/drawing/2014/main" id="{40938376-26CD-AD4D-8621-559FC1A88E19}"/>
                </a:ext>
              </a:extLst>
            </p:cNvPr>
            <p:cNvCxnSpPr>
              <a:cxnSpLocks/>
              <a:endCxn id="460" idx="0"/>
            </p:cNvCxnSpPr>
            <p:nvPr/>
          </p:nvCxnSpPr>
          <p:spPr>
            <a:xfrm>
              <a:off x="9180920" y="1372994"/>
              <a:ext cx="4704" cy="383654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1" name="Ellipse 470">
              <a:extLst>
                <a:ext uri="{FF2B5EF4-FFF2-40B4-BE49-F238E27FC236}">
                  <a16:creationId xmlns:a16="http://schemas.microsoft.com/office/drawing/2014/main" id="{2F14D071-65B1-F74C-A9ED-6F0C7A6EE3E5}"/>
                </a:ext>
              </a:extLst>
            </p:cNvPr>
            <p:cNvSpPr/>
            <p:nvPr/>
          </p:nvSpPr>
          <p:spPr>
            <a:xfrm>
              <a:off x="9091599" y="654956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2" name="Connecteur droit 471">
              <a:extLst>
                <a:ext uri="{FF2B5EF4-FFF2-40B4-BE49-F238E27FC236}">
                  <a16:creationId xmlns:a16="http://schemas.microsoft.com/office/drawing/2014/main" id="{A778F05B-5544-4F4C-BBD2-51004FD2BC4D}"/>
                </a:ext>
              </a:extLst>
            </p:cNvPr>
            <p:cNvCxnSpPr>
              <a:cxnSpLocks/>
              <a:stCxn id="471" idx="4"/>
              <a:endCxn id="469" idx="0"/>
            </p:cNvCxnSpPr>
            <p:nvPr/>
          </p:nvCxnSpPr>
          <p:spPr>
            <a:xfrm flipH="1">
              <a:off x="9178568" y="833660"/>
              <a:ext cx="4705" cy="371257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3" name="Connecteur droit 472">
              <a:extLst>
                <a:ext uri="{FF2B5EF4-FFF2-40B4-BE49-F238E27FC236}">
                  <a16:creationId xmlns:a16="http://schemas.microsoft.com/office/drawing/2014/main" id="{33E733D9-506F-004A-BD02-11A4D53726D3}"/>
                </a:ext>
              </a:extLst>
            </p:cNvPr>
            <p:cNvCxnSpPr>
              <a:cxnSpLocks/>
              <a:stCxn id="443" idx="6"/>
              <a:endCxn id="444" idx="2"/>
            </p:cNvCxnSpPr>
            <p:nvPr/>
          </p:nvCxnSpPr>
          <p:spPr>
            <a:xfrm flipV="1">
              <a:off x="8097938" y="741267"/>
              <a:ext cx="397134" cy="3041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Connecteur droit 473">
              <a:extLst>
                <a:ext uri="{FF2B5EF4-FFF2-40B4-BE49-F238E27FC236}">
                  <a16:creationId xmlns:a16="http://schemas.microsoft.com/office/drawing/2014/main" id="{138D53EC-94EC-4243-A6B2-4B6EAE1542B0}"/>
                </a:ext>
              </a:extLst>
            </p:cNvPr>
            <p:cNvCxnSpPr>
              <a:cxnSpLocks/>
              <a:stCxn id="422" idx="6"/>
              <a:endCxn id="469" idx="2"/>
            </p:cNvCxnSpPr>
            <p:nvPr/>
          </p:nvCxnSpPr>
          <p:spPr>
            <a:xfrm>
              <a:off x="8673711" y="1291228"/>
              <a:ext cx="413184" cy="3041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Connecteur droit 474">
              <a:extLst>
                <a:ext uri="{FF2B5EF4-FFF2-40B4-BE49-F238E27FC236}">
                  <a16:creationId xmlns:a16="http://schemas.microsoft.com/office/drawing/2014/main" id="{0730AEFC-284B-BE41-861F-7BFEC93F1980}"/>
                </a:ext>
              </a:extLst>
            </p:cNvPr>
            <p:cNvCxnSpPr>
              <a:cxnSpLocks/>
              <a:stCxn id="327" idx="6"/>
              <a:endCxn id="460" idx="2"/>
            </p:cNvCxnSpPr>
            <p:nvPr/>
          </p:nvCxnSpPr>
          <p:spPr>
            <a:xfrm>
              <a:off x="8680766" y="1842960"/>
              <a:ext cx="413184" cy="3041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6" name="Connecteur droit 475">
              <a:extLst>
                <a:ext uri="{FF2B5EF4-FFF2-40B4-BE49-F238E27FC236}">
                  <a16:creationId xmlns:a16="http://schemas.microsoft.com/office/drawing/2014/main" id="{A023EA48-0696-0A4F-B384-34F7358934D4}"/>
                </a:ext>
              </a:extLst>
            </p:cNvPr>
            <p:cNvCxnSpPr>
              <a:cxnSpLocks/>
              <a:stCxn id="334" idx="6"/>
              <a:endCxn id="461" idx="2"/>
            </p:cNvCxnSpPr>
            <p:nvPr/>
          </p:nvCxnSpPr>
          <p:spPr>
            <a:xfrm>
              <a:off x="8678416" y="2418021"/>
              <a:ext cx="413184" cy="3041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7" name="Connecteur droit 476">
              <a:extLst>
                <a:ext uri="{FF2B5EF4-FFF2-40B4-BE49-F238E27FC236}">
                  <a16:creationId xmlns:a16="http://schemas.microsoft.com/office/drawing/2014/main" id="{B102529C-C741-394C-9ACE-5085FCF438D9}"/>
                </a:ext>
              </a:extLst>
            </p:cNvPr>
            <p:cNvCxnSpPr>
              <a:cxnSpLocks/>
              <a:stCxn id="341" idx="6"/>
              <a:endCxn id="462" idx="2"/>
            </p:cNvCxnSpPr>
            <p:nvPr/>
          </p:nvCxnSpPr>
          <p:spPr>
            <a:xfrm>
              <a:off x="8676065" y="2958721"/>
              <a:ext cx="413184" cy="3041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8" name="Connecteur droit 477">
              <a:extLst>
                <a:ext uri="{FF2B5EF4-FFF2-40B4-BE49-F238E27FC236}">
                  <a16:creationId xmlns:a16="http://schemas.microsoft.com/office/drawing/2014/main" id="{6BB879A7-9A47-4F4D-9A00-CCC6A1E1971D}"/>
                </a:ext>
              </a:extLst>
            </p:cNvPr>
            <p:cNvCxnSpPr>
              <a:cxnSpLocks/>
              <a:stCxn id="348" idx="6"/>
              <a:endCxn id="463" idx="2"/>
            </p:cNvCxnSpPr>
            <p:nvPr/>
          </p:nvCxnSpPr>
          <p:spPr>
            <a:xfrm>
              <a:off x="8673713" y="3451306"/>
              <a:ext cx="413184" cy="3041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9" name="Ellipse 478">
              <a:extLst>
                <a:ext uri="{FF2B5EF4-FFF2-40B4-BE49-F238E27FC236}">
                  <a16:creationId xmlns:a16="http://schemas.microsoft.com/office/drawing/2014/main" id="{38EB6A1C-CE79-B944-94BC-8F8CC79490B9}"/>
                </a:ext>
              </a:extLst>
            </p:cNvPr>
            <p:cNvSpPr/>
            <p:nvPr/>
          </p:nvSpPr>
          <p:spPr>
            <a:xfrm>
              <a:off x="5175318" y="3868187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Ellipse 479">
              <a:extLst>
                <a:ext uri="{FF2B5EF4-FFF2-40B4-BE49-F238E27FC236}">
                  <a16:creationId xmlns:a16="http://schemas.microsoft.com/office/drawing/2014/main" id="{EA3CEEED-A996-544B-A60A-503DC4900D5B}"/>
                </a:ext>
              </a:extLst>
            </p:cNvPr>
            <p:cNvSpPr/>
            <p:nvPr/>
          </p:nvSpPr>
          <p:spPr>
            <a:xfrm>
              <a:off x="5722110" y="3868768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Ellipse 480">
              <a:extLst>
                <a:ext uri="{FF2B5EF4-FFF2-40B4-BE49-F238E27FC236}">
                  <a16:creationId xmlns:a16="http://schemas.microsoft.com/office/drawing/2014/main" id="{1733334C-CDE5-BE40-9F10-F3867F3E4F09}"/>
                </a:ext>
              </a:extLst>
            </p:cNvPr>
            <p:cNvSpPr/>
            <p:nvPr/>
          </p:nvSpPr>
          <p:spPr>
            <a:xfrm>
              <a:off x="6270270" y="3868383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Ellipse 481">
              <a:extLst>
                <a:ext uri="{FF2B5EF4-FFF2-40B4-BE49-F238E27FC236}">
                  <a16:creationId xmlns:a16="http://schemas.microsoft.com/office/drawing/2014/main" id="{B553680B-C594-8E40-83C7-F621E769F7DF}"/>
                </a:ext>
              </a:extLst>
            </p:cNvPr>
            <p:cNvSpPr/>
            <p:nvPr/>
          </p:nvSpPr>
          <p:spPr>
            <a:xfrm>
              <a:off x="6782918" y="3868383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Ellipse 482">
              <a:extLst>
                <a:ext uri="{FF2B5EF4-FFF2-40B4-BE49-F238E27FC236}">
                  <a16:creationId xmlns:a16="http://schemas.microsoft.com/office/drawing/2014/main" id="{F2FEF018-AE11-8840-96A2-71D82F2DFAC4}"/>
                </a:ext>
              </a:extLst>
            </p:cNvPr>
            <p:cNvSpPr/>
            <p:nvPr/>
          </p:nvSpPr>
          <p:spPr>
            <a:xfrm>
              <a:off x="7334579" y="3864908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Ellipse 483">
              <a:extLst>
                <a:ext uri="{FF2B5EF4-FFF2-40B4-BE49-F238E27FC236}">
                  <a16:creationId xmlns:a16="http://schemas.microsoft.com/office/drawing/2014/main" id="{283717D2-243D-5548-992F-16B4845AD414}"/>
                </a:ext>
              </a:extLst>
            </p:cNvPr>
            <p:cNvSpPr/>
            <p:nvPr/>
          </p:nvSpPr>
          <p:spPr>
            <a:xfrm>
              <a:off x="7904009" y="3864344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Ellipse 484">
              <a:extLst>
                <a:ext uri="{FF2B5EF4-FFF2-40B4-BE49-F238E27FC236}">
                  <a16:creationId xmlns:a16="http://schemas.microsoft.com/office/drawing/2014/main" id="{E2AC52E9-043D-E243-8631-84938EE3512A}"/>
                </a:ext>
              </a:extLst>
            </p:cNvPr>
            <p:cNvSpPr/>
            <p:nvPr/>
          </p:nvSpPr>
          <p:spPr>
            <a:xfrm>
              <a:off x="8484485" y="3861303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6" name="Connecteur droit 485">
              <a:extLst>
                <a:ext uri="{FF2B5EF4-FFF2-40B4-BE49-F238E27FC236}">
                  <a16:creationId xmlns:a16="http://schemas.microsoft.com/office/drawing/2014/main" id="{C81E6BB4-20E0-EE4F-8A7E-0B115B41A1D8}"/>
                </a:ext>
              </a:extLst>
            </p:cNvPr>
            <p:cNvCxnSpPr>
              <a:cxnSpLocks/>
              <a:stCxn id="479" idx="6"/>
              <a:endCxn id="480" idx="2"/>
            </p:cNvCxnSpPr>
            <p:nvPr/>
          </p:nvCxnSpPr>
          <p:spPr>
            <a:xfrm>
              <a:off x="5358662" y="3957540"/>
              <a:ext cx="363448" cy="58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7" name="Connecteur droit 486">
              <a:extLst>
                <a:ext uri="{FF2B5EF4-FFF2-40B4-BE49-F238E27FC236}">
                  <a16:creationId xmlns:a16="http://schemas.microsoft.com/office/drawing/2014/main" id="{D3F74A33-4537-FB4D-8332-C4075542640C}"/>
                </a:ext>
              </a:extLst>
            </p:cNvPr>
            <p:cNvCxnSpPr>
              <a:cxnSpLocks/>
              <a:stCxn id="484" idx="6"/>
              <a:endCxn id="485" idx="2"/>
            </p:cNvCxnSpPr>
            <p:nvPr/>
          </p:nvCxnSpPr>
          <p:spPr>
            <a:xfrm flipV="1">
              <a:off x="8087352" y="3950654"/>
              <a:ext cx="397134" cy="3041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8" name="Connecteur droit 487">
              <a:extLst>
                <a:ext uri="{FF2B5EF4-FFF2-40B4-BE49-F238E27FC236}">
                  <a16:creationId xmlns:a16="http://schemas.microsoft.com/office/drawing/2014/main" id="{1F933398-8E05-824A-98B3-FFEA615F2E8D}"/>
                </a:ext>
              </a:extLst>
            </p:cNvPr>
            <p:cNvCxnSpPr>
              <a:cxnSpLocks/>
              <a:stCxn id="483" idx="6"/>
              <a:endCxn id="484" idx="2"/>
            </p:cNvCxnSpPr>
            <p:nvPr/>
          </p:nvCxnSpPr>
          <p:spPr>
            <a:xfrm flipV="1">
              <a:off x="7517923" y="3953696"/>
              <a:ext cx="386085" cy="564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9" name="Connecteur droit 488">
              <a:extLst>
                <a:ext uri="{FF2B5EF4-FFF2-40B4-BE49-F238E27FC236}">
                  <a16:creationId xmlns:a16="http://schemas.microsoft.com/office/drawing/2014/main" id="{C2D2E8D6-98F7-3441-B3E2-95F27440F70D}"/>
                </a:ext>
              </a:extLst>
            </p:cNvPr>
            <p:cNvCxnSpPr>
              <a:cxnSpLocks/>
              <a:stCxn id="482" idx="6"/>
              <a:endCxn id="483" idx="2"/>
            </p:cNvCxnSpPr>
            <p:nvPr/>
          </p:nvCxnSpPr>
          <p:spPr>
            <a:xfrm flipV="1">
              <a:off x="6966263" y="3954260"/>
              <a:ext cx="368315" cy="3475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0" name="Connecteur droit 489">
              <a:extLst>
                <a:ext uri="{FF2B5EF4-FFF2-40B4-BE49-F238E27FC236}">
                  <a16:creationId xmlns:a16="http://schemas.microsoft.com/office/drawing/2014/main" id="{F5A6E115-05A0-724F-BBD4-0971FD3109E6}"/>
                </a:ext>
              </a:extLst>
            </p:cNvPr>
            <p:cNvCxnSpPr>
              <a:cxnSpLocks/>
              <a:stCxn id="481" idx="6"/>
              <a:endCxn id="482" idx="2"/>
            </p:cNvCxnSpPr>
            <p:nvPr/>
          </p:nvCxnSpPr>
          <p:spPr>
            <a:xfrm>
              <a:off x="6453614" y="3957735"/>
              <a:ext cx="329304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1" name="Connecteur droit 490">
              <a:extLst>
                <a:ext uri="{FF2B5EF4-FFF2-40B4-BE49-F238E27FC236}">
                  <a16:creationId xmlns:a16="http://schemas.microsoft.com/office/drawing/2014/main" id="{C9012000-2DB0-AD40-B6C7-B804D3F46784}"/>
                </a:ext>
              </a:extLst>
            </p:cNvPr>
            <p:cNvCxnSpPr>
              <a:cxnSpLocks/>
              <a:stCxn id="480" idx="6"/>
              <a:endCxn id="481" idx="2"/>
            </p:cNvCxnSpPr>
            <p:nvPr/>
          </p:nvCxnSpPr>
          <p:spPr>
            <a:xfrm flipV="1">
              <a:off x="5905455" y="3957735"/>
              <a:ext cx="364815" cy="384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2" name="Connecteur droit 491">
              <a:extLst>
                <a:ext uri="{FF2B5EF4-FFF2-40B4-BE49-F238E27FC236}">
                  <a16:creationId xmlns:a16="http://schemas.microsoft.com/office/drawing/2014/main" id="{61B65F3E-0BDE-F64F-9BA3-5ECB333CA19B}"/>
                </a:ext>
              </a:extLst>
            </p:cNvPr>
            <p:cNvCxnSpPr>
              <a:cxnSpLocks/>
            </p:cNvCxnSpPr>
            <p:nvPr/>
          </p:nvCxnSpPr>
          <p:spPr>
            <a:xfrm>
              <a:off x="4816574" y="3956960"/>
              <a:ext cx="363448" cy="58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3" name="Connecteur droit 492">
              <a:extLst>
                <a:ext uri="{FF2B5EF4-FFF2-40B4-BE49-F238E27FC236}">
                  <a16:creationId xmlns:a16="http://schemas.microsoft.com/office/drawing/2014/main" id="{9CC71622-49CA-634D-A747-CD821E3D2871}"/>
                </a:ext>
              </a:extLst>
            </p:cNvPr>
            <p:cNvCxnSpPr>
              <a:cxnSpLocks/>
            </p:cNvCxnSpPr>
            <p:nvPr/>
          </p:nvCxnSpPr>
          <p:spPr>
            <a:xfrm>
              <a:off x="10459091" y="3944508"/>
              <a:ext cx="363448" cy="58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4" name="Ellipse 493">
              <a:extLst>
                <a:ext uri="{FF2B5EF4-FFF2-40B4-BE49-F238E27FC236}">
                  <a16:creationId xmlns:a16="http://schemas.microsoft.com/office/drawing/2014/main" id="{6FAAC5F1-969D-E94A-A929-B6517764BD41}"/>
                </a:ext>
              </a:extLst>
            </p:cNvPr>
            <p:cNvSpPr/>
            <p:nvPr/>
          </p:nvSpPr>
          <p:spPr>
            <a:xfrm>
              <a:off x="9081014" y="3864344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5" name="Connecteur droit 494">
              <a:extLst>
                <a:ext uri="{FF2B5EF4-FFF2-40B4-BE49-F238E27FC236}">
                  <a16:creationId xmlns:a16="http://schemas.microsoft.com/office/drawing/2014/main" id="{1A0A8B02-2EBA-6144-A1FF-971E6554E6BA}"/>
                </a:ext>
              </a:extLst>
            </p:cNvPr>
            <p:cNvCxnSpPr>
              <a:cxnSpLocks/>
              <a:stCxn id="485" idx="6"/>
              <a:endCxn id="494" idx="2"/>
            </p:cNvCxnSpPr>
            <p:nvPr/>
          </p:nvCxnSpPr>
          <p:spPr>
            <a:xfrm>
              <a:off x="8667831" y="3950654"/>
              <a:ext cx="413184" cy="3041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6" name="Ellipse 495">
              <a:extLst>
                <a:ext uri="{FF2B5EF4-FFF2-40B4-BE49-F238E27FC236}">
                  <a16:creationId xmlns:a16="http://schemas.microsoft.com/office/drawing/2014/main" id="{E5682CC2-E19A-8547-B46A-3182C682BE01}"/>
                </a:ext>
              </a:extLst>
            </p:cNvPr>
            <p:cNvSpPr/>
            <p:nvPr/>
          </p:nvSpPr>
          <p:spPr>
            <a:xfrm>
              <a:off x="5175317" y="4385401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Ellipse 496">
              <a:extLst>
                <a:ext uri="{FF2B5EF4-FFF2-40B4-BE49-F238E27FC236}">
                  <a16:creationId xmlns:a16="http://schemas.microsoft.com/office/drawing/2014/main" id="{FEDED6E9-F8B7-974D-9EFF-4282AB340B82}"/>
                </a:ext>
              </a:extLst>
            </p:cNvPr>
            <p:cNvSpPr/>
            <p:nvPr/>
          </p:nvSpPr>
          <p:spPr>
            <a:xfrm>
              <a:off x="5722109" y="4385981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Ellipse 497">
              <a:extLst>
                <a:ext uri="{FF2B5EF4-FFF2-40B4-BE49-F238E27FC236}">
                  <a16:creationId xmlns:a16="http://schemas.microsoft.com/office/drawing/2014/main" id="{9D20C243-DD1B-3345-A3AA-5FA6AEF3E209}"/>
                </a:ext>
              </a:extLst>
            </p:cNvPr>
            <p:cNvSpPr/>
            <p:nvPr/>
          </p:nvSpPr>
          <p:spPr>
            <a:xfrm>
              <a:off x="6270269" y="4385597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Ellipse 498">
              <a:extLst>
                <a:ext uri="{FF2B5EF4-FFF2-40B4-BE49-F238E27FC236}">
                  <a16:creationId xmlns:a16="http://schemas.microsoft.com/office/drawing/2014/main" id="{FD501E4E-97FC-324D-8C6E-6FFF2621C186}"/>
                </a:ext>
              </a:extLst>
            </p:cNvPr>
            <p:cNvSpPr/>
            <p:nvPr/>
          </p:nvSpPr>
          <p:spPr>
            <a:xfrm>
              <a:off x="6782917" y="4385597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Ellipse 499">
              <a:extLst>
                <a:ext uri="{FF2B5EF4-FFF2-40B4-BE49-F238E27FC236}">
                  <a16:creationId xmlns:a16="http://schemas.microsoft.com/office/drawing/2014/main" id="{20EBBE25-38A6-834A-868F-B077A1F94473}"/>
                </a:ext>
              </a:extLst>
            </p:cNvPr>
            <p:cNvSpPr/>
            <p:nvPr/>
          </p:nvSpPr>
          <p:spPr>
            <a:xfrm>
              <a:off x="7334577" y="4382121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Ellipse 500">
              <a:extLst>
                <a:ext uri="{FF2B5EF4-FFF2-40B4-BE49-F238E27FC236}">
                  <a16:creationId xmlns:a16="http://schemas.microsoft.com/office/drawing/2014/main" id="{ED94B0C9-B8C8-6C49-BB8E-67B427C721F7}"/>
                </a:ext>
              </a:extLst>
            </p:cNvPr>
            <p:cNvSpPr/>
            <p:nvPr/>
          </p:nvSpPr>
          <p:spPr>
            <a:xfrm>
              <a:off x="7904008" y="4381557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Ellipse 501">
              <a:extLst>
                <a:ext uri="{FF2B5EF4-FFF2-40B4-BE49-F238E27FC236}">
                  <a16:creationId xmlns:a16="http://schemas.microsoft.com/office/drawing/2014/main" id="{3A3EB8D4-DE00-6D41-ADA3-51A745217713}"/>
                </a:ext>
              </a:extLst>
            </p:cNvPr>
            <p:cNvSpPr/>
            <p:nvPr/>
          </p:nvSpPr>
          <p:spPr>
            <a:xfrm>
              <a:off x="8484484" y="4378516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3" name="Connecteur droit 502">
              <a:extLst>
                <a:ext uri="{FF2B5EF4-FFF2-40B4-BE49-F238E27FC236}">
                  <a16:creationId xmlns:a16="http://schemas.microsoft.com/office/drawing/2014/main" id="{FB398774-F66E-294C-A863-9FEF32C6603F}"/>
                </a:ext>
              </a:extLst>
            </p:cNvPr>
            <p:cNvCxnSpPr>
              <a:cxnSpLocks/>
              <a:stCxn id="496" idx="6"/>
              <a:endCxn id="497" idx="2"/>
            </p:cNvCxnSpPr>
            <p:nvPr/>
          </p:nvCxnSpPr>
          <p:spPr>
            <a:xfrm>
              <a:off x="5358661" y="4474753"/>
              <a:ext cx="363448" cy="58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4" name="Connecteur droit 503">
              <a:extLst>
                <a:ext uri="{FF2B5EF4-FFF2-40B4-BE49-F238E27FC236}">
                  <a16:creationId xmlns:a16="http://schemas.microsoft.com/office/drawing/2014/main" id="{27DF9096-AAE7-CE41-ABDB-DB2A97BC6546}"/>
                </a:ext>
              </a:extLst>
            </p:cNvPr>
            <p:cNvCxnSpPr>
              <a:cxnSpLocks/>
              <a:stCxn id="501" idx="6"/>
              <a:endCxn id="502" idx="2"/>
            </p:cNvCxnSpPr>
            <p:nvPr/>
          </p:nvCxnSpPr>
          <p:spPr>
            <a:xfrm flipV="1">
              <a:off x="8087351" y="4467868"/>
              <a:ext cx="397134" cy="3041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5" name="Connecteur droit 504">
              <a:extLst>
                <a:ext uri="{FF2B5EF4-FFF2-40B4-BE49-F238E27FC236}">
                  <a16:creationId xmlns:a16="http://schemas.microsoft.com/office/drawing/2014/main" id="{10617199-1EE6-264F-8B20-1390579B18F6}"/>
                </a:ext>
              </a:extLst>
            </p:cNvPr>
            <p:cNvCxnSpPr>
              <a:cxnSpLocks/>
              <a:stCxn id="500" idx="6"/>
              <a:endCxn id="501" idx="2"/>
            </p:cNvCxnSpPr>
            <p:nvPr/>
          </p:nvCxnSpPr>
          <p:spPr>
            <a:xfrm flipV="1">
              <a:off x="7517922" y="4470910"/>
              <a:ext cx="386085" cy="564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6" name="Connecteur droit 505">
              <a:extLst>
                <a:ext uri="{FF2B5EF4-FFF2-40B4-BE49-F238E27FC236}">
                  <a16:creationId xmlns:a16="http://schemas.microsoft.com/office/drawing/2014/main" id="{21B1D265-794C-0348-A97F-A51E93F6AD25}"/>
                </a:ext>
              </a:extLst>
            </p:cNvPr>
            <p:cNvCxnSpPr>
              <a:cxnSpLocks/>
              <a:stCxn id="499" idx="6"/>
              <a:endCxn id="500" idx="2"/>
            </p:cNvCxnSpPr>
            <p:nvPr/>
          </p:nvCxnSpPr>
          <p:spPr>
            <a:xfrm flipV="1">
              <a:off x="6966262" y="4471473"/>
              <a:ext cx="368315" cy="3475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7" name="Connecteur droit 506">
              <a:extLst>
                <a:ext uri="{FF2B5EF4-FFF2-40B4-BE49-F238E27FC236}">
                  <a16:creationId xmlns:a16="http://schemas.microsoft.com/office/drawing/2014/main" id="{1E1CC336-725A-C64B-B2DC-13B748C5D72E}"/>
                </a:ext>
              </a:extLst>
            </p:cNvPr>
            <p:cNvCxnSpPr>
              <a:cxnSpLocks/>
              <a:stCxn id="498" idx="6"/>
              <a:endCxn id="499" idx="2"/>
            </p:cNvCxnSpPr>
            <p:nvPr/>
          </p:nvCxnSpPr>
          <p:spPr>
            <a:xfrm>
              <a:off x="6453613" y="4474949"/>
              <a:ext cx="329304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8" name="Connecteur droit 507">
              <a:extLst>
                <a:ext uri="{FF2B5EF4-FFF2-40B4-BE49-F238E27FC236}">
                  <a16:creationId xmlns:a16="http://schemas.microsoft.com/office/drawing/2014/main" id="{7CA13BBC-A698-FC41-8BE2-3229064B3429}"/>
                </a:ext>
              </a:extLst>
            </p:cNvPr>
            <p:cNvCxnSpPr>
              <a:cxnSpLocks/>
              <a:stCxn id="497" idx="6"/>
              <a:endCxn id="498" idx="2"/>
            </p:cNvCxnSpPr>
            <p:nvPr/>
          </p:nvCxnSpPr>
          <p:spPr>
            <a:xfrm flipV="1">
              <a:off x="5905454" y="4474949"/>
              <a:ext cx="364815" cy="384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9" name="Connecteur droit 508">
              <a:extLst>
                <a:ext uri="{FF2B5EF4-FFF2-40B4-BE49-F238E27FC236}">
                  <a16:creationId xmlns:a16="http://schemas.microsoft.com/office/drawing/2014/main" id="{07BE99BD-21A3-6E47-AF68-7489FD9737D0}"/>
                </a:ext>
              </a:extLst>
            </p:cNvPr>
            <p:cNvCxnSpPr/>
            <p:nvPr/>
          </p:nvCxnSpPr>
          <p:spPr>
            <a:xfrm>
              <a:off x="4816573" y="4474173"/>
              <a:ext cx="363448" cy="58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0" name="Connecteur droit 509">
              <a:extLst>
                <a:ext uri="{FF2B5EF4-FFF2-40B4-BE49-F238E27FC236}">
                  <a16:creationId xmlns:a16="http://schemas.microsoft.com/office/drawing/2014/main" id="{7E3A4828-8510-FD47-A8DC-0D3674CB6220}"/>
                </a:ext>
              </a:extLst>
            </p:cNvPr>
            <p:cNvCxnSpPr/>
            <p:nvPr/>
          </p:nvCxnSpPr>
          <p:spPr>
            <a:xfrm>
              <a:off x="10459090" y="4461722"/>
              <a:ext cx="363448" cy="58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1" name="Ellipse 510">
              <a:extLst>
                <a:ext uri="{FF2B5EF4-FFF2-40B4-BE49-F238E27FC236}">
                  <a16:creationId xmlns:a16="http://schemas.microsoft.com/office/drawing/2014/main" id="{BF5387F4-1A10-E54A-AF82-15C9CB6D92AE}"/>
                </a:ext>
              </a:extLst>
            </p:cNvPr>
            <p:cNvSpPr/>
            <p:nvPr/>
          </p:nvSpPr>
          <p:spPr>
            <a:xfrm>
              <a:off x="9081013" y="4381557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2" name="Connecteur droit 511">
              <a:extLst>
                <a:ext uri="{FF2B5EF4-FFF2-40B4-BE49-F238E27FC236}">
                  <a16:creationId xmlns:a16="http://schemas.microsoft.com/office/drawing/2014/main" id="{3B6E6A35-DBB6-CB46-BE78-71E908BD7E97}"/>
                </a:ext>
              </a:extLst>
            </p:cNvPr>
            <p:cNvCxnSpPr>
              <a:cxnSpLocks/>
              <a:stCxn id="502" idx="6"/>
              <a:endCxn id="511" idx="2"/>
            </p:cNvCxnSpPr>
            <p:nvPr/>
          </p:nvCxnSpPr>
          <p:spPr>
            <a:xfrm>
              <a:off x="8667830" y="4467868"/>
              <a:ext cx="413184" cy="3041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3" name="Connecteur droit 512">
              <a:extLst>
                <a:ext uri="{FF2B5EF4-FFF2-40B4-BE49-F238E27FC236}">
                  <a16:creationId xmlns:a16="http://schemas.microsoft.com/office/drawing/2014/main" id="{0710BD0C-9F8F-D748-AA04-D86B29F4497A}"/>
                </a:ext>
              </a:extLst>
            </p:cNvPr>
            <p:cNvCxnSpPr>
              <a:cxnSpLocks/>
              <a:stCxn id="342" idx="4"/>
              <a:endCxn id="479" idx="0"/>
            </p:cNvCxnSpPr>
            <p:nvPr/>
          </p:nvCxnSpPr>
          <p:spPr>
            <a:xfrm flipH="1">
              <a:off x="5266991" y="3547543"/>
              <a:ext cx="5881" cy="320644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4" name="Connecteur droit 513">
              <a:extLst>
                <a:ext uri="{FF2B5EF4-FFF2-40B4-BE49-F238E27FC236}">
                  <a16:creationId xmlns:a16="http://schemas.microsoft.com/office/drawing/2014/main" id="{05AB6EB8-1910-6749-989D-426FF3E5458E}"/>
                </a:ext>
              </a:extLst>
            </p:cNvPr>
            <p:cNvCxnSpPr>
              <a:cxnSpLocks/>
              <a:stCxn id="343" idx="4"/>
              <a:endCxn id="480" idx="0"/>
            </p:cNvCxnSpPr>
            <p:nvPr/>
          </p:nvCxnSpPr>
          <p:spPr>
            <a:xfrm flipH="1">
              <a:off x="5813783" y="3548123"/>
              <a:ext cx="5881" cy="320644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5" name="Connecteur droit 514">
              <a:extLst>
                <a:ext uri="{FF2B5EF4-FFF2-40B4-BE49-F238E27FC236}">
                  <a16:creationId xmlns:a16="http://schemas.microsoft.com/office/drawing/2014/main" id="{04582EB2-3845-9C43-BCD7-E208915571D7}"/>
                </a:ext>
              </a:extLst>
            </p:cNvPr>
            <p:cNvCxnSpPr>
              <a:cxnSpLocks/>
              <a:stCxn id="344" idx="4"/>
              <a:endCxn id="481" idx="0"/>
            </p:cNvCxnSpPr>
            <p:nvPr/>
          </p:nvCxnSpPr>
          <p:spPr>
            <a:xfrm flipH="1">
              <a:off x="6361944" y="3547738"/>
              <a:ext cx="5881" cy="320644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6" name="Connecteur droit 515">
              <a:extLst>
                <a:ext uri="{FF2B5EF4-FFF2-40B4-BE49-F238E27FC236}">
                  <a16:creationId xmlns:a16="http://schemas.microsoft.com/office/drawing/2014/main" id="{1F973779-7DB8-3440-8F3C-CD80FB6E6ED0}"/>
                </a:ext>
              </a:extLst>
            </p:cNvPr>
            <p:cNvCxnSpPr>
              <a:cxnSpLocks/>
              <a:stCxn id="345" idx="4"/>
              <a:endCxn id="482" idx="0"/>
            </p:cNvCxnSpPr>
            <p:nvPr/>
          </p:nvCxnSpPr>
          <p:spPr>
            <a:xfrm flipH="1">
              <a:off x="6874591" y="3547738"/>
              <a:ext cx="5881" cy="320644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7" name="Connecteur droit 516">
              <a:extLst>
                <a:ext uri="{FF2B5EF4-FFF2-40B4-BE49-F238E27FC236}">
                  <a16:creationId xmlns:a16="http://schemas.microsoft.com/office/drawing/2014/main" id="{933CA1E3-0666-5945-96AF-8EEC1B8C0A82}"/>
                </a:ext>
              </a:extLst>
            </p:cNvPr>
            <p:cNvCxnSpPr>
              <a:cxnSpLocks/>
              <a:stCxn id="346" idx="4"/>
              <a:endCxn id="483" idx="0"/>
            </p:cNvCxnSpPr>
            <p:nvPr/>
          </p:nvCxnSpPr>
          <p:spPr>
            <a:xfrm flipH="1">
              <a:off x="7426251" y="3544264"/>
              <a:ext cx="5881" cy="320644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8" name="Connecteur droit 517">
              <a:extLst>
                <a:ext uri="{FF2B5EF4-FFF2-40B4-BE49-F238E27FC236}">
                  <a16:creationId xmlns:a16="http://schemas.microsoft.com/office/drawing/2014/main" id="{367E4F8A-E4D3-854C-82AC-EE5D42ED136C}"/>
                </a:ext>
              </a:extLst>
            </p:cNvPr>
            <p:cNvCxnSpPr>
              <a:cxnSpLocks/>
              <a:stCxn id="347" idx="4"/>
              <a:endCxn id="484" idx="0"/>
            </p:cNvCxnSpPr>
            <p:nvPr/>
          </p:nvCxnSpPr>
          <p:spPr>
            <a:xfrm flipH="1">
              <a:off x="7995681" y="3543699"/>
              <a:ext cx="5881" cy="320644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9" name="Connecteur droit 518">
              <a:extLst>
                <a:ext uri="{FF2B5EF4-FFF2-40B4-BE49-F238E27FC236}">
                  <a16:creationId xmlns:a16="http://schemas.microsoft.com/office/drawing/2014/main" id="{7917F9E1-0137-064A-9B93-9B8A5F43321B}"/>
                </a:ext>
              </a:extLst>
            </p:cNvPr>
            <p:cNvCxnSpPr>
              <a:cxnSpLocks/>
              <a:stCxn id="348" idx="4"/>
              <a:endCxn id="485" idx="0"/>
            </p:cNvCxnSpPr>
            <p:nvPr/>
          </p:nvCxnSpPr>
          <p:spPr>
            <a:xfrm flipH="1">
              <a:off x="8576159" y="3540659"/>
              <a:ext cx="5881" cy="320644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0" name="Connecteur droit 519">
              <a:extLst>
                <a:ext uri="{FF2B5EF4-FFF2-40B4-BE49-F238E27FC236}">
                  <a16:creationId xmlns:a16="http://schemas.microsoft.com/office/drawing/2014/main" id="{C77774E3-4D3F-474D-9C64-4C22467B17EF}"/>
                </a:ext>
              </a:extLst>
            </p:cNvPr>
            <p:cNvCxnSpPr>
              <a:cxnSpLocks/>
              <a:stCxn id="463" idx="4"/>
              <a:endCxn id="494" idx="0"/>
            </p:cNvCxnSpPr>
            <p:nvPr/>
          </p:nvCxnSpPr>
          <p:spPr>
            <a:xfrm flipH="1">
              <a:off x="9172688" y="3543699"/>
              <a:ext cx="5881" cy="320644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1" name="Connecteur droit 520">
              <a:extLst>
                <a:ext uri="{FF2B5EF4-FFF2-40B4-BE49-F238E27FC236}">
                  <a16:creationId xmlns:a16="http://schemas.microsoft.com/office/drawing/2014/main" id="{225DF00C-7669-2C46-A11E-9430F7B6EC0E}"/>
                </a:ext>
              </a:extLst>
            </p:cNvPr>
            <p:cNvCxnSpPr>
              <a:cxnSpLocks/>
              <a:stCxn id="494" idx="4"/>
              <a:endCxn id="511" idx="0"/>
            </p:cNvCxnSpPr>
            <p:nvPr/>
          </p:nvCxnSpPr>
          <p:spPr>
            <a:xfrm flipH="1">
              <a:off x="9172687" y="4043048"/>
              <a:ext cx="1" cy="338509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2" name="Connecteur droit 521">
              <a:extLst>
                <a:ext uri="{FF2B5EF4-FFF2-40B4-BE49-F238E27FC236}">
                  <a16:creationId xmlns:a16="http://schemas.microsoft.com/office/drawing/2014/main" id="{8C423D66-67A8-0D4C-B1E8-B2EB27A643B6}"/>
                </a:ext>
              </a:extLst>
            </p:cNvPr>
            <p:cNvCxnSpPr>
              <a:cxnSpLocks/>
              <a:stCxn id="485" idx="4"/>
              <a:endCxn id="502" idx="0"/>
            </p:cNvCxnSpPr>
            <p:nvPr/>
          </p:nvCxnSpPr>
          <p:spPr>
            <a:xfrm flipH="1">
              <a:off x="8576158" y="4040007"/>
              <a:ext cx="1" cy="338509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3" name="Connecteur droit 522">
              <a:extLst>
                <a:ext uri="{FF2B5EF4-FFF2-40B4-BE49-F238E27FC236}">
                  <a16:creationId xmlns:a16="http://schemas.microsoft.com/office/drawing/2014/main" id="{656546D6-D4D9-E442-A157-ABB72151B43B}"/>
                </a:ext>
              </a:extLst>
            </p:cNvPr>
            <p:cNvCxnSpPr>
              <a:cxnSpLocks/>
              <a:stCxn id="484" idx="4"/>
              <a:endCxn id="501" idx="0"/>
            </p:cNvCxnSpPr>
            <p:nvPr/>
          </p:nvCxnSpPr>
          <p:spPr>
            <a:xfrm flipH="1">
              <a:off x="7995680" y="4043048"/>
              <a:ext cx="1" cy="338509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4" name="Connecteur droit 523">
              <a:extLst>
                <a:ext uri="{FF2B5EF4-FFF2-40B4-BE49-F238E27FC236}">
                  <a16:creationId xmlns:a16="http://schemas.microsoft.com/office/drawing/2014/main" id="{4CEDCFDF-4135-624D-ADC2-B18AF5D9C615}"/>
                </a:ext>
              </a:extLst>
            </p:cNvPr>
            <p:cNvCxnSpPr>
              <a:cxnSpLocks/>
              <a:stCxn id="483" idx="4"/>
              <a:endCxn id="500" idx="0"/>
            </p:cNvCxnSpPr>
            <p:nvPr/>
          </p:nvCxnSpPr>
          <p:spPr>
            <a:xfrm flipH="1">
              <a:off x="7426250" y="4043613"/>
              <a:ext cx="1" cy="338509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5" name="Connecteur droit 524">
              <a:extLst>
                <a:ext uri="{FF2B5EF4-FFF2-40B4-BE49-F238E27FC236}">
                  <a16:creationId xmlns:a16="http://schemas.microsoft.com/office/drawing/2014/main" id="{88E4FD9F-2722-A54D-A7BE-5522DF2EDDD2}"/>
                </a:ext>
              </a:extLst>
            </p:cNvPr>
            <p:cNvCxnSpPr>
              <a:cxnSpLocks/>
              <a:stCxn id="482" idx="4"/>
              <a:endCxn id="499" idx="0"/>
            </p:cNvCxnSpPr>
            <p:nvPr/>
          </p:nvCxnSpPr>
          <p:spPr>
            <a:xfrm flipH="1">
              <a:off x="6874590" y="4047088"/>
              <a:ext cx="1" cy="338509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6" name="Connecteur droit 525">
              <a:extLst>
                <a:ext uri="{FF2B5EF4-FFF2-40B4-BE49-F238E27FC236}">
                  <a16:creationId xmlns:a16="http://schemas.microsoft.com/office/drawing/2014/main" id="{9AF5218E-DD84-3A43-B24D-F94E77065FD5}"/>
                </a:ext>
              </a:extLst>
            </p:cNvPr>
            <p:cNvCxnSpPr>
              <a:cxnSpLocks/>
              <a:stCxn id="481" idx="4"/>
              <a:endCxn id="498" idx="0"/>
            </p:cNvCxnSpPr>
            <p:nvPr/>
          </p:nvCxnSpPr>
          <p:spPr>
            <a:xfrm flipH="1">
              <a:off x="6361943" y="4047088"/>
              <a:ext cx="1" cy="338509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7" name="Connecteur droit 526">
              <a:extLst>
                <a:ext uri="{FF2B5EF4-FFF2-40B4-BE49-F238E27FC236}">
                  <a16:creationId xmlns:a16="http://schemas.microsoft.com/office/drawing/2014/main" id="{7F058902-5BAF-0440-9936-01413E13984A}"/>
                </a:ext>
              </a:extLst>
            </p:cNvPr>
            <p:cNvCxnSpPr>
              <a:cxnSpLocks/>
              <a:stCxn id="480" idx="4"/>
              <a:endCxn id="497" idx="0"/>
            </p:cNvCxnSpPr>
            <p:nvPr/>
          </p:nvCxnSpPr>
          <p:spPr>
            <a:xfrm flipH="1">
              <a:off x="5813782" y="4047472"/>
              <a:ext cx="1" cy="338509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Connecteur droit 527">
              <a:extLst>
                <a:ext uri="{FF2B5EF4-FFF2-40B4-BE49-F238E27FC236}">
                  <a16:creationId xmlns:a16="http://schemas.microsoft.com/office/drawing/2014/main" id="{0210D2AD-C746-C249-BE0A-5F38103CB5FF}"/>
                </a:ext>
              </a:extLst>
            </p:cNvPr>
            <p:cNvCxnSpPr>
              <a:cxnSpLocks/>
              <a:stCxn id="479" idx="4"/>
              <a:endCxn id="496" idx="0"/>
            </p:cNvCxnSpPr>
            <p:nvPr/>
          </p:nvCxnSpPr>
          <p:spPr>
            <a:xfrm flipH="1">
              <a:off x="5266990" y="4046892"/>
              <a:ext cx="1" cy="338509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9" name="Ellipse 528">
              <a:extLst>
                <a:ext uri="{FF2B5EF4-FFF2-40B4-BE49-F238E27FC236}">
                  <a16:creationId xmlns:a16="http://schemas.microsoft.com/office/drawing/2014/main" id="{5A3EFB5B-E655-D343-9805-B0C840F21A5C}"/>
                </a:ext>
              </a:extLst>
            </p:cNvPr>
            <p:cNvSpPr/>
            <p:nvPr/>
          </p:nvSpPr>
          <p:spPr>
            <a:xfrm>
              <a:off x="9683666" y="1754442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Ellipse 529">
              <a:extLst>
                <a:ext uri="{FF2B5EF4-FFF2-40B4-BE49-F238E27FC236}">
                  <a16:creationId xmlns:a16="http://schemas.microsoft.com/office/drawing/2014/main" id="{21370EDB-3391-4640-B816-14F7E0D4EDB1}"/>
                </a:ext>
              </a:extLst>
            </p:cNvPr>
            <p:cNvSpPr/>
            <p:nvPr/>
          </p:nvSpPr>
          <p:spPr>
            <a:xfrm>
              <a:off x="9681314" y="2329504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Ellipse 530">
              <a:extLst>
                <a:ext uri="{FF2B5EF4-FFF2-40B4-BE49-F238E27FC236}">
                  <a16:creationId xmlns:a16="http://schemas.microsoft.com/office/drawing/2014/main" id="{89A16B83-823E-4041-96B6-DF7121B92022}"/>
                </a:ext>
              </a:extLst>
            </p:cNvPr>
            <p:cNvSpPr/>
            <p:nvPr/>
          </p:nvSpPr>
          <p:spPr>
            <a:xfrm>
              <a:off x="9678964" y="2870204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Ellipse 531">
              <a:extLst>
                <a:ext uri="{FF2B5EF4-FFF2-40B4-BE49-F238E27FC236}">
                  <a16:creationId xmlns:a16="http://schemas.microsoft.com/office/drawing/2014/main" id="{47556FB0-32D7-4740-977B-F6E61BBEEA3B}"/>
                </a:ext>
              </a:extLst>
            </p:cNvPr>
            <p:cNvSpPr/>
            <p:nvPr/>
          </p:nvSpPr>
          <p:spPr>
            <a:xfrm>
              <a:off x="9676611" y="3362788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3" name="Connecteur droit 532">
              <a:extLst>
                <a:ext uri="{FF2B5EF4-FFF2-40B4-BE49-F238E27FC236}">
                  <a16:creationId xmlns:a16="http://schemas.microsoft.com/office/drawing/2014/main" id="{12AC5B25-2DF9-8E43-95B7-188A552D7F00}"/>
                </a:ext>
              </a:extLst>
            </p:cNvPr>
            <p:cNvCxnSpPr>
              <a:cxnSpLocks/>
              <a:stCxn id="531" idx="4"/>
              <a:endCxn id="532" idx="0"/>
            </p:cNvCxnSpPr>
            <p:nvPr/>
          </p:nvCxnSpPr>
          <p:spPr>
            <a:xfrm flipH="1">
              <a:off x="9768284" y="3048908"/>
              <a:ext cx="2352" cy="313881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Connecteur droit 533">
              <a:extLst>
                <a:ext uri="{FF2B5EF4-FFF2-40B4-BE49-F238E27FC236}">
                  <a16:creationId xmlns:a16="http://schemas.microsoft.com/office/drawing/2014/main" id="{DD185E2A-A99D-754D-BFA5-F921CDFE778A}"/>
                </a:ext>
              </a:extLst>
            </p:cNvPr>
            <p:cNvCxnSpPr>
              <a:cxnSpLocks/>
              <a:stCxn id="530" idx="4"/>
              <a:endCxn id="531" idx="0"/>
            </p:cNvCxnSpPr>
            <p:nvPr/>
          </p:nvCxnSpPr>
          <p:spPr>
            <a:xfrm flipH="1">
              <a:off x="9770637" y="2508210"/>
              <a:ext cx="2350" cy="361994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Connecteur droit 534">
              <a:extLst>
                <a:ext uri="{FF2B5EF4-FFF2-40B4-BE49-F238E27FC236}">
                  <a16:creationId xmlns:a16="http://schemas.microsoft.com/office/drawing/2014/main" id="{E8DAA00B-DD62-3B45-93B2-D36DEC9225C1}"/>
                </a:ext>
              </a:extLst>
            </p:cNvPr>
            <p:cNvCxnSpPr>
              <a:cxnSpLocks/>
              <a:stCxn id="529" idx="4"/>
              <a:endCxn id="530" idx="0"/>
            </p:cNvCxnSpPr>
            <p:nvPr/>
          </p:nvCxnSpPr>
          <p:spPr>
            <a:xfrm flipH="1">
              <a:off x="9772986" y="1933147"/>
              <a:ext cx="2351" cy="396359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Connecteur droit 535">
              <a:extLst>
                <a:ext uri="{FF2B5EF4-FFF2-40B4-BE49-F238E27FC236}">
                  <a16:creationId xmlns:a16="http://schemas.microsoft.com/office/drawing/2014/main" id="{17FB8681-79DC-7948-A63A-9CE1C215919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59202" y="6079385"/>
              <a:ext cx="2351" cy="396359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7" name="Connecteur droit 536">
              <a:extLst>
                <a:ext uri="{FF2B5EF4-FFF2-40B4-BE49-F238E27FC236}">
                  <a16:creationId xmlns:a16="http://schemas.microsoft.com/office/drawing/2014/main" id="{FD0CC947-A439-174B-976F-83A51DE2DB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71043" y="258730"/>
              <a:ext cx="2351" cy="396359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8" name="Ellipse 537">
              <a:extLst>
                <a:ext uri="{FF2B5EF4-FFF2-40B4-BE49-F238E27FC236}">
                  <a16:creationId xmlns:a16="http://schemas.microsoft.com/office/drawing/2014/main" id="{A09EFDD0-3ED3-C540-AE8A-2FBD3F7357A2}"/>
                </a:ext>
              </a:extLst>
            </p:cNvPr>
            <p:cNvSpPr/>
            <p:nvPr/>
          </p:nvSpPr>
          <p:spPr>
            <a:xfrm>
              <a:off x="9676610" y="1202711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9" name="Connecteur droit 538">
              <a:extLst>
                <a:ext uri="{FF2B5EF4-FFF2-40B4-BE49-F238E27FC236}">
                  <a16:creationId xmlns:a16="http://schemas.microsoft.com/office/drawing/2014/main" id="{38A56B16-5B00-0147-B8AC-E1C3ECC4A4E0}"/>
                </a:ext>
              </a:extLst>
            </p:cNvPr>
            <p:cNvCxnSpPr>
              <a:cxnSpLocks/>
              <a:endCxn id="529" idx="0"/>
            </p:cNvCxnSpPr>
            <p:nvPr/>
          </p:nvCxnSpPr>
          <p:spPr>
            <a:xfrm>
              <a:off x="9770635" y="1370788"/>
              <a:ext cx="4704" cy="383654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0" name="Ellipse 539">
              <a:extLst>
                <a:ext uri="{FF2B5EF4-FFF2-40B4-BE49-F238E27FC236}">
                  <a16:creationId xmlns:a16="http://schemas.microsoft.com/office/drawing/2014/main" id="{71FBB47E-A3D5-504B-969E-8D6DAD41EF2C}"/>
                </a:ext>
              </a:extLst>
            </p:cNvPr>
            <p:cNvSpPr/>
            <p:nvPr/>
          </p:nvSpPr>
          <p:spPr>
            <a:xfrm>
              <a:off x="9681314" y="652749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1" name="Connecteur droit 540">
              <a:extLst>
                <a:ext uri="{FF2B5EF4-FFF2-40B4-BE49-F238E27FC236}">
                  <a16:creationId xmlns:a16="http://schemas.microsoft.com/office/drawing/2014/main" id="{BE9B3D93-73CC-8349-8FF9-1323F3AA8B94}"/>
                </a:ext>
              </a:extLst>
            </p:cNvPr>
            <p:cNvCxnSpPr>
              <a:cxnSpLocks/>
              <a:stCxn id="540" idx="4"/>
              <a:endCxn id="538" idx="0"/>
            </p:cNvCxnSpPr>
            <p:nvPr/>
          </p:nvCxnSpPr>
          <p:spPr>
            <a:xfrm flipH="1">
              <a:off x="9768284" y="831454"/>
              <a:ext cx="4705" cy="371257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2" name="Ellipse 541">
              <a:extLst>
                <a:ext uri="{FF2B5EF4-FFF2-40B4-BE49-F238E27FC236}">
                  <a16:creationId xmlns:a16="http://schemas.microsoft.com/office/drawing/2014/main" id="{8DAEF6D5-BE1B-F44B-8457-94FB97FC0439}"/>
                </a:ext>
              </a:extLst>
            </p:cNvPr>
            <p:cNvSpPr/>
            <p:nvPr/>
          </p:nvSpPr>
          <p:spPr>
            <a:xfrm>
              <a:off x="9670730" y="3862138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Ellipse 542">
              <a:extLst>
                <a:ext uri="{FF2B5EF4-FFF2-40B4-BE49-F238E27FC236}">
                  <a16:creationId xmlns:a16="http://schemas.microsoft.com/office/drawing/2014/main" id="{644C95DA-14E4-7E47-95A4-1138BC54416C}"/>
                </a:ext>
              </a:extLst>
            </p:cNvPr>
            <p:cNvSpPr/>
            <p:nvPr/>
          </p:nvSpPr>
          <p:spPr>
            <a:xfrm>
              <a:off x="9670729" y="4379351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4" name="Connecteur droit 543">
              <a:extLst>
                <a:ext uri="{FF2B5EF4-FFF2-40B4-BE49-F238E27FC236}">
                  <a16:creationId xmlns:a16="http://schemas.microsoft.com/office/drawing/2014/main" id="{3E3E4B77-0D06-0A4B-ACD1-6126C7C5C24E}"/>
                </a:ext>
              </a:extLst>
            </p:cNvPr>
            <p:cNvCxnSpPr>
              <a:cxnSpLocks/>
              <a:stCxn id="532" idx="4"/>
              <a:endCxn id="542" idx="0"/>
            </p:cNvCxnSpPr>
            <p:nvPr/>
          </p:nvCxnSpPr>
          <p:spPr>
            <a:xfrm flipH="1">
              <a:off x="9762402" y="3541493"/>
              <a:ext cx="5881" cy="320644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5" name="Connecteur droit 544">
              <a:extLst>
                <a:ext uri="{FF2B5EF4-FFF2-40B4-BE49-F238E27FC236}">
                  <a16:creationId xmlns:a16="http://schemas.microsoft.com/office/drawing/2014/main" id="{C8414AE6-6F26-4540-9549-959E5E9E8B10}"/>
                </a:ext>
              </a:extLst>
            </p:cNvPr>
            <p:cNvCxnSpPr>
              <a:cxnSpLocks/>
              <a:stCxn id="542" idx="4"/>
              <a:endCxn id="543" idx="0"/>
            </p:cNvCxnSpPr>
            <p:nvPr/>
          </p:nvCxnSpPr>
          <p:spPr>
            <a:xfrm flipH="1">
              <a:off x="9762401" y="4040842"/>
              <a:ext cx="1" cy="338509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6" name="Connecteur droit 545">
              <a:extLst>
                <a:ext uri="{FF2B5EF4-FFF2-40B4-BE49-F238E27FC236}">
                  <a16:creationId xmlns:a16="http://schemas.microsoft.com/office/drawing/2014/main" id="{F99CB608-8729-9E49-8DFC-FA109502B306}"/>
                </a:ext>
              </a:extLst>
            </p:cNvPr>
            <p:cNvCxnSpPr>
              <a:cxnSpLocks/>
              <a:stCxn id="471" idx="6"/>
              <a:endCxn id="540" idx="2"/>
            </p:cNvCxnSpPr>
            <p:nvPr/>
          </p:nvCxnSpPr>
          <p:spPr>
            <a:xfrm flipV="1">
              <a:off x="9274944" y="742102"/>
              <a:ext cx="406370" cy="2206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7" name="Ellipse 546">
              <a:extLst>
                <a:ext uri="{FF2B5EF4-FFF2-40B4-BE49-F238E27FC236}">
                  <a16:creationId xmlns:a16="http://schemas.microsoft.com/office/drawing/2014/main" id="{87267E48-5769-DD45-BA93-C45C21A768CE}"/>
                </a:ext>
              </a:extLst>
            </p:cNvPr>
            <p:cNvSpPr/>
            <p:nvPr/>
          </p:nvSpPr>
          <p:spPr>
            <a:xfrm>
              <a:off x="10273472" y="1748621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Ellipse 547">
              <a:extLst>
                <a:ext uri="{FF2B5EF4-FFF2-40B4-BE49-F238E27FC236}">
                  <a16:creationId xmlns:a16="http://schemas.microsoft.com/office/drawing/2014/main" id="{AD16D8BF-D38E-CE43-8518-AF1F12EB96D3}"/>
                </a:ext>
              </a:extLst>
            </p:cNvPr>
            <p:cNvSpPr/>
            <p:nvPr/>
          </p:nvSpPr>
          <p:spPr>
            <a:xfrm>
              <a:off x="10271120" y="2323684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Ellipse 548">
              <a:extLst>
                <a:ext uri="{FF2B5EF4-FFF2-40B4-BE49-F238E27FC236}">
                  <a16:creationId xmlns:a16="http://schemas.microsoft.com/office/drawing/2014/main" id="{2E37419C-4341-4348-81C1-71B516B582EA}"/>
                </a:ext>
              </a:extLst>
            </p:cNvPr>
            <p:cNvSpPr/>
            <p:nvPr/>
          </p:nvSpPr>
          <p:spPr>
            <a:xfrm>
              <a:off x="10268769" y="2864383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Ellipse 549">
              <a:extLst>
                <a:ext uri="{FF2B5EF4-FFF2-40B4-BE49-F238E27FC236}">
                  <a16:creationId xmlns:a16="http://schemas.microsoft.com/office/drawing/2014/main" id="{ABDD71EA-5B19-3B44-88D3-4B2D52A8BCAF}"/>
                </a:ext>
              </a:extLst>
            </p:cNvPr>
            <p:cNvSpPr/>
            <p:nvPr/>
          </p:nvSpPr>
          <p:spPr>
            <a:xfrm>
              <a:off x="10266417" y="3356969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1" name="Connecteur droit 550">
              <a:extLst>
                <a:ext uri="{FF2B5EF4-FFF2-40B4-BE49-F238E27FC236}">
                  <a16:creationId xmlns:a16="http://schemas.microsoft.com/office/drawing/2014/main" id="{58315966-E339-1B4E-BEBE-F5B0B3630B55}"/>
                </a:ext>
              </a:extLst>
            </p:cNvPr>
            <p:cNvCxnSpPr>
              <a:cxnSpLocks/>
              <a:stCxn id="549" idx="4"/>
              <a:endCxn id="550" idx="0"/>
            </p:cNvCxnSpPr>
            <p:nvPr/>
          </p:nvCxnSpPr>
          <p:spPr>
            <a:xfrm flipH="1">
              <a:off x="10358089" y="3043088"/>
              <a:ext cx="2352" cy="313881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2" name="Connecteur droit 551">
              <a:extLst>
                <a:ext uri="{FF2B5EF4-FFF2-40B4-BE49-F238E27FC236}">
                  <a16:creationId xmlns:a16="http://schemas.microsoft.com/office/drawing/2014/main" id="{584AB18F-598A-CB47-B508-DAEB86AA8457}"/>
                </a:ext>
              </a:extLst>
            </p:cNvPr>
            <p:cNvCxnSpPr>
              <a:cxnSpLocks/>
              <a:stCxn id="548" idx="4"/>
              <a:endCxn id="549" idx="0"/>
            </p:cNvCxnSpPr>
            <p:nvPr/>
          </p:nvCxnSpPr>
          <p:spPr>
            <a:xfrm flipH="1">
              <a:off x="10360442" y="2502389"/>
              <a:ext cx="2350" cy="361994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3" name="Connecteur droit 552">
              <a:extLst>
                <a:ext uri="{FF2B5EF4-FFF2-40B4-BE49-F238E27FC236}">
                  <a16:creationId xmlns:a16="http://schemas.microsoft.com/office/drawing/2014/main" id="{2CFBF036-9AB6-8C49-AD8E-16AF2F8EB759}"/>
                </a:ext>
              </a:extLst>
            </p:cNvPr>
            <p:cNvCxnSpPr>
              <a:cxnSpLocks/>
              <a:stCxn id="547" idx="4"/>
              <a:endCxn id="548" idx="0"/>
            </p:cNvCxnSpPr>
            <p:nvPr/>
          </p:nvCxnSpPr>
          <p:spPr>
            <a:xfrm flipH="1">
              <a:off x="10362792" y="1927327"/>
              <a:ext cx="2351" cy="396359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4" name="Connecteur droit 553">
              <a:extLst>
                <a:ext uri="{FF2B5EF4-FFF2-40B4-BE49-F238E27FC236}">
                  <a16:creationId xmlns:a16="http://schemas.microsoft.com/office/drawing/2014/main" id="{C9CBA690-7435-8645-B4C3-07F14A148A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349007" y="6073565"/>
              <a:ext cx="2351" cy="396359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5" name="Connecteur droit 554">
              <a:extLst>
                <a:ext uri="{FF2B5EF4-FFF2-40B4-BE49-F238E27FC236}">
                  <a16:creationId xmlns:a16="http://schemas.microsoft.com/office/drawing/2014/main" id="{3A2D7049-EE2C-954C-AA13-4D4B20B6905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360848" y="252910"/>
              <a:ext cx="2351" cy="396359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6" name="Ellipse 555">
              <a:extLst>
                <a:ext uri="{FF2B5EF4-FFF2-40B4-BE49-F238E27FC236}">
                  <a16:creationId xmlns:a16="http://schemas.microsoft.com/office/drawing/2014/main" id="{E0919EFA-4FC7-8944-9434-1A3565CC907D}"/>
                </a:ext>
              </a:extLst>
            </p:cNvPr>
            <p:cNvSpPr/>
            <p:nvPr/>
          </p:nvSpPr>
          <p:spPr>
            <a:xfrm>
              <a:off x="10266415" y="1196891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7" name="Connecteur droit 556">
              <a:extLst>
                <a:ext uri="{FF2B5EF4-FFF2-40B4-BE49-F238E27FC236}">
                  <a16:creationId xmlns:a16="http://schemas.microsoft.com/office/drawing/2014/main" id="{F2927C57-9929-D945-8326-DDB6C58F8BAF}"/>
                </a:ext>
              </a:extLst>
            </p:cNvPr>
            <p:cNvCxnSpPr>
              <a:cxnSpLocks/>
              <a:endCxn id="547" idx="0"/>
            </p:cNvCxnSpPr>
            <p:nvPr/>
          </p:nvCxnSpPr>
          <p:spPr>
            <a:xfrm>
              <a:off x="10360440" y="1364967"/>
              <a:ext cx="4704" cy="383654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8" name="Ellipse 557">
              <a:extLst>
                <a:ext uri="{FF2B5EF4-FFF2-40B4-BE49-F238E27FC236}">
                  <a16:creationId xmlns:a16="http://schemas.microsoft.com/office/drawing/2014/main" id="{EDD22A8C-FED9-8746-B677-D1FE64CA005D}"/>
                </a:ext>
              </a:extLst>
            </p:cNvPr>
            <p:cNvSpPr/>
            <p:nvPr/>
          </p:nvSpPr>
          <p:spPr>
            <a:xfrm>
              <a:off x="10271120" y="646929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9" name="Connecteur droit 558">
              <a:extLst>
                <a:ext uri="{FF2B5EF4-FFF2-40B4-BE49-F238E27FC236}">
                  <a16:creationId xmlns:a16="http://schemas.microsoft.com/office/drawing/2014/main" id="{00A78A43-5550-B54A-BA72-25297BAD8A45}"/>
                </a:ext>
              </a:extLst>
            </p:cNvPr>
            <p:cNvCxnSpPr>
              <a:cxnSpLocks/>
              <a:stCxn id="558" idx="4"/>
              <a:endCxn id="556" idx="0"/>
            </p:cNvCxnSpPr>
            <p:nvPr/>
          </p:nvCxnSpPr>
          <p:spPr>
            <a:xfrm flipH="1">
              <a:off x="10358089" y="825634"/>
              <a:ext cx="4705" cy="371257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0" name="Ellipse 559">
              <a:extLst>
                <a:ext uri="{FF2B5EF4-FFF2-40B4-BE49-F238E27FC236}">
                  <a16:creationId xmlns:a16="http://schemas.microsoft.com/office/drawing/2014/main" id="{83A3DBB3-D890-8849-BB01-580AD23EC24E}"/>
                </a:ext>
              </a:extLst>
            </p:cNvPr>
            <p:cNvSpPr/>
            <p:nvPr/>
          </p:nvSpPr>
          <p:spPr>
            <a:xfrm>
              <a:off x="10260535" y="3856317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Ellipse 560">
              <a:extLst>
                <a:ext uri="{FF2B5EF4-FFF2-40B4-BE49-F238E27FC236}">
                  <a16:creationId xmlns:a16="http://schemas.microsoft.com/office/drawing/2014/main" id="{A94935DF-8B5E-2248-A9AF-24A3BD413306}"/>
                </a:ext>
              </a:extLst>
            </p:cNvPr>
            <p:cNvSpPr/>
            <p:nvPr/>
          </p:nvSpPr>
          <p:spPr>
            <a:xfrm>
              <a:off x="10260534" y="4373530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2" name="Connecteur droit 561">
              <a:extLst>
                <a:ext uri="{FF2B5EF4-FFF2-40B4-BE49-F238E27FC236}">
                  <a16:creationId xmlns:a16="http://schemas.microsoft.com/office/drawing/2014/main" id="{8FD71C68-EAB6-0541-A676-8A6BA7A4B0B2}"/>
                </a:ext>
              </a:extLst>
            </p:cNvPr>
            <p:cNvCxnSpPr>
              <a:cxnSpLocks/>
              <a:stCxn id="550" idx="4"/>
              <a:endCxn id="560" idx="0"/>
            </p:cNvCxnSpPr>
            <p:nvPr/>
          </p:nvCxnSpPr>
          <p:spPr>
            <a:xfrm flipH="1">
              <a:off x="10352209" y="3535673"/>
              <a:ext cx="5881" cy="320644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3" name="Connecteur droit 562">
              <a:extLst>
                <a:ext uri="{FF2B5EF4-FFF2-40B4-BE49-F238E27FC236}">
                  <a16:creationId xmlns:a16="http://schemas.microsoft.com/office/drawing/2014/main" id="{0FCC6F63-EE1A-7B4B-A003-578774B36DA2}"/>
                </a:ext>
              </a:extLst>
            </p:cNvPr>
            <p:cNvCxnSpPr>
              <a:cxnSpLocks/>
              <a:stCxn id="560" idx="4"/>
              <a:endCxn id="561" idx="0"/>
            </p:cNvCxnSpPr>
            <p:nvPr/>
          </p:nvCxnSpPr>
          <p:spPr>
            <a:xfrm flipH="1">
              <a:off x="10352207" y="4035022"/>
              <a:ext cx="1" cy="338509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4" name="Connecteur droit 563">
              <a:extLst>
                <a:ext uri="{FF2B5EF4-FFF2-40B4-BE49-F238E27FC236}">
                  <a16:creationId xmlns:a16="http://schemas.microsoft.com/office/drawing/2014/main" id="{DA56120E-7BF2-DB4F-AF77-F4DC46CDA9BA}"/>
                </a:ext>
              </a:extLst>
            </p:cNvPr>
            <p:cNvCxnSpPr>
              <a:cxnSpLocks/>
              <a:stCxn id="540" idx="6"/>
              <a:endCxn id="558" idx="2"/>
            </p:cNvCxnSpPr>
            <p:nvPr/>
          </p:nvCxnSpPr>
          <p:spPr>
            <a:xfrm flipV="1">
              <a:off x="9864660" y="736282"/>
              <a:ext cx="406460" cy="582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5" name="Connecteur droit 564">
              <a:extLst>
                <a:ext uri="{FF2B5EF4-FFF2-40B4-BE49-F238E27FC236}">
                  <a16:creationId xmlns:a16="http://schemas.microsoft.com/office/drawing/2014/main" id="{C0AAAAB6-69C9-C048-A0F9-0A44CC24E058}"/>
                </a:ext>
              </a:extLst>
            </p:cNvPr>
            <p:cNvCxnSpPr>
              <a:cxnSpLocks/>
              <a:stCxn id="469" idx="6"/>
              <a:endCxn id="538" idx="2"/>
            </p:cNvCxnSpPr>
            <p:nvPr/>
          </p:nvCxnSpPr>
          <p:spPr>
            <a:xfrm flipV="1">
              <a:off x="9270241" y="1292065"/>
              <a:ext cx="406370" cy="2206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6" name="Connecteur droit 565">
              <a:extLst>
                <a:ext uri="{FF2B5EF4-FFF2-40B4-BE49-F238E27FC236}">
                  <a16:creationId xmlns:a16="http://schemas.microsoft.com/office/drawing/2014/main" id="{0936369D-7081-AC4A-8AC7-D2E2D0ED405F}"/>
                </a:ext>
              </a:extLst>
            </p:cNvPr>
            <p:cNvCxnSpPr>
              <a:cxnSpLocks/>
              <a:stCxn id="538" idx="6"/>
              <a:endCxn id="556" idx="2"/>
            </p:cNvCxnSpPr>
            <p:nvPr/>
          </p:nvCxnSpPr>
          <p:spPr>
            <a:xfrm flipV="1">
              <a:off x="9859955" y="1286244"/>
              <a:ext cx="406460" cy="582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7" name="Connecteur droit 566">
              <a:extLst>
                <a:ext uri="{FF2B5EF4-FFF2-40B4-BE49-F238E27FC236}">
                  <a16:creationId xmlns:a16="http://schemas.microsoft.com/office/drawing/2014/main" id="{C72E7BBF-C1C0-D443-921F-715E3444A3FB}"/>
                </a:ext>
              </a:extLst>
            </p:cNvPr>
            <p:cNvCxnSpPr>
              <a:cxnSpLocks/>
              <a:stCxn id="529" idx="6"/>
              <a:endCxn id="547" idx="2"/>
            </p:cNvCxnSpPr>
            <p:nvPr/>
          </p:nvCxnSpPr>
          <p:spPr>
            <a:xfrm flipV="1">
              <a:off x="9867011" y="1837974"/>
              <a:ext cx="406460" cy="582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8" name="Connecteur droit 567">
              <a:extLst>
                <a:ext uri="{FF2B5EF4-FFF2-40B4-BE49-F238E27FC236}">
                  <a16:creationId xmlns:a16="http://schemas.microsoft.com/office/drawing/2014/main" id="{0BE1D72A-54FC-2A42-A16A-59FA298DD678}"/>
                </a:ext>
              </a:extLst>
            </p:cNvPr>
            <p:cNvCxnSpPr>
              <a:cxnSpLocks/>
              <a:stCxn id="460" idx="6"/>
              <a:endCxn id="529" idx="2"/>
            </p:cNvCxnSpPr>
            <p:nvPr/>
          </p:nvCxnSpPr>
          <p:spPr>
            <a:xfrm flipV="1">
              <a:off x="9277297" y="1843794"/>
              <a:ext cx="406370" cy="2206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9" name="Connecteur droit 568">
              <a:extLst>
                <a:ext uri="{FF2B5EF4-FFF2-40B4-BE49-F238E27FC236}">
                  <a16:creationId xmlns:a16="http://schemas.microsoft.com/office/drawing/2014/main" id="{AC46DD9A-5B4F-1041-8D03-19F91C5F5CEA}"/>
                </a:ext>
              </a:extLst>
            </p:cNvPr>
            <p:cNvCxnSpPr>
              <a:cxnSpLocks/>
              <a:stCxn id="461" idx="6"/>
              <a:endCxn id="530" idx="2"/>
            </p:cNvCxnSpPr>
            <p:nvPr/>
          </p:nvCxnSpPr>
          <p:spPr>
            <a:xfrm flipV="1">
              <a:off x="9274944" y="2418857"/>
              <a:ext cx="406370" cy="2206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0" name="Connecteur droit 569">
              <a:extLst>
                <a:ext uri="{FF2B5EF4-FFF2-40B4-BE49-F238E27FC236}">
                  <a16:creationId xmlns:a16="http://schemas.microsoft.com/office/drawing/2014/main" id="{F8EB21EF-796C-6648-A9FF-9F3D36199AB2}"/>
                </a:ext>
              </a:extLst>
            </p:cNvPr>
            <p:cNvCxnSpPr>
              <a:cxnSpLocks/>
              <a:stCxn id="530" idx="6"/>
              <a:endCxn id="548" idx="2"/>
            </p:cNvCxnSpPr>
            <p:nvPr/>
          </p:nvCxnSpPr>
          <p:spPr>
            <a:xfrm flipV="1">
              <a:off x="9864660" y="2413037"/>
              <a:ext cx="406460" cy="582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1" name="Connecteur droit 570">
              <a:extLst>
                <a:ext uri="{FF2B5EF4-FFF2-40B4-BE49-F238E27FC236}">
                  <a16:creationId xmlns:a16="http://schemas.microsoft.com/office/drawing/2014/main" id="{BC80CD51-B56D-3D49-B534-F3593CE3C291}"/>
                </a:ext>
              </a:extLst>
            </p:cNvPr>
            <p:cNvCxnSpPr>
              <a:cxnSpLocks/>
              <a:stCxn id="531" idx="6"/>
              <a:endCxn id="549" idx="2"/>
            </p:cNvCxnSpPr>
            <p:nvPr/>
          </p:nvCxnSpPr>
          <p:spPr>
            <a:xfrm flipV="1">
              <a:off x="9862309" y="2953737"/>
              <a:ext cx="406460" cy="582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2" name="Connecteur droit 571">
              <a:extLst>
                <a:ext uri="{FF2B5EF4-FFF2-40B4-BE49-F238E27FC236}">
                  <a16:creationId xmlns:a16="http://schemas.microsoft.com/office/drawing/2014/main" id="{3A59F81C-73CB-1F42-B37B-9293A9CC1B0E}"/>
                </a:ext>
              </a:extLst>
            </p:cNvPr>
            <p:cNvCxnSpPr>
              <a:cxnSpLocks/>
              <a:stCxn id="462" idx="6"/>
              <a:endCxn id="531" idx="2"/>
            </p:cNvCxnSpPr>
            <p:nvPr/>
          </p:nvCxnSpPr>
          <p:spPr>
            <a:xfrm flipV="1">
              <a:off x="9272594" y="2959556"/>
              <a:ext cx="406370" cy="2206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3" name="Connecteur droit 572">
              <a:extLst>
                <a:ext uri="{FF2B5EF4-FFF2-40B4-BE49-F238E27FC236}">
                  <a16:creationId xmlns:a16="http://schemas.microsoft.com/office/drawing/2014/main" id="{07928D64-2D8D-124D-8903-FE065386A2CE}"/>
                </a:ext>
              </a:extLst>
            </p:cNvPr>
            <p:cNvCxnSpPr>
              <a:cxnSpLocks/>
              <a:stCxn id="532" idx="6"/>
              <a:endCxn id="550" idx="2"/>
            </p:cNvCxnSpPr>
            <p:nvPr/>
          </p:nvCxnSpPr>
          <p:spPr>
            <a:xfrm flipV="1">
              <a:off x="9859956" y="3446321"/>
              <a:ext cx="406460" cy="582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4" name="Connecteur droit 573">
              <a:extLst>
                <a:ext uri="{FF2B5EF4-FFF2-40B4-BE49-F238E27FC236}">
                  <a16:creationId xmlns:a16="http://schemas.microsoft.com/office/drawing/2014/main" id="{C45D8882-FCF2-7148-A88A-9AB319CBB951}"/>
                </a:ext>
              </a:extLst>
            </p:cNvPr>
            <p:cNvCxnSpPr>
              <a:cxnSpLocks/>
              <a:stCxn id="463" idx="6"/>
              <a:endCxn id="532" idx="2"/>
            </p:cNvCxnSpPr>
            <p:nvPr/>
          </p:nvCxnSpPr>
          <p:spPr>
            <a:xfrm flipV="1">
              <a:off x="9270242" y="3452142"/>
              <a:ext cx="406370" cy="2206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5" name="Connecteur droit 574">
              <a:extLst>
                <a:ext uri="{FF2B5EF4-FFF2-40B4-BE49-F238E27FC236}">
                  <a16:creationId xmlns:a16="http://schemas.microsoft.com/office/drawing/2014/main" id="{83A1DD74-0D45-DA4C-8E31-A8E3A19F5C9C}"/>
                </a:ext>
              </a:extLst>
            </p:cNvPr>
            <p:cNvCxnSpPr>
              <a:cxnSpLocks/>
              <a:stCxn id="494" idx="6"/>
              <a:endCxn id="542" idx="2"/>
            </p:cNvCxnSpPr>
            <p:nvPr/>
          </p:nvCxnSpPr>
          <p:spPr>
            <a:xfrm flipV="1">
              <a:off x="9264359" y="3951490"/>
              <a:ext cx="406370" cy="2206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6" name="Connecteur droit 575">
              <a:extLst>
                <a:ext uri="{FF2B5EF4-FFF2-40B4-BE49-F238E27FC236}">
                  <a16:creationId xmlns:a16="http://schemas.microsoft.com/office/drawing/2014/main" id="{B29BFE85-9BA9-F249-A42C-8BC04CC34171}"/>
                </a:ext>
              </a:extLst>
            </p:cNvPr>
            <p:cNvCxnSpPr>
              <a:cxnSpLocks/>
              <a:stCxn id="542" idx="6"/>
              <a:endCxn id="560" idx="2"/>
            </p:cNvCxnSpPr>
            <p:nvPr/>
          </p:nvCxnSpPr>
          <p:spPr>
            <a:xfrm flipV="1">
              <a:off x="9854075" y="3945670"/>
              <a:ext cx="406460" cy="582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7" name="Connecteur droit 576">
              <a:extLst>
                <a:ext uri="{FF2B5EF4-FFF2-40B4-BE49-F238E27FC236}">
                  <a16:creationId xmlns:a16="http://schemas.microsoft.com/office/drawing/2014/main" id="{FE667E26-2EF8-BE4B-8B00-10DCB12EEC2D}"/>
                </a:ext>
              </a:extLst>
            </p:cNvPr>
            <p:cNvCxnSpPr>
              <a:cxnSpLocks/>
              <a:stCxn id="543" idx="6"/>
              <a:endCxn id="561" idx="2"/>
            </p:cNvCxnSpPr>
            <p:nvPr/>
          </p:nvCxnSpPr>
          <p:spPr>
            <a:xfrm flipV="1">
              <a:off x="9854074" y="4462884"/>
              <a:ext cx="406460" cy="582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8" name="Connecteur droit 577">
              <a:extLst>
                <a:ext uri="{FF2B5EF4-FFF2-40B4-BE49-F238E27FC236}">
                  <a16:creationId xmlns:a16="http://schemas.microsoft.com/office/drawing/2014/main" id="{F6CD5467-FEB6-9A46-A23B-DC27D9BC7B70}"/>
                </a:ext>
              </a:extLst>
            </p:cNvPr>
            <p:cNvCxnSpPr>
              <a:cxnSpLocks/>
              <a:stCxn id="511" idx="6"/>
              <a:endCxn id="543" idx="2"/>
            </p:cNvCxnSpPr>
            <p:nvPr/>
          </p:nvCxnSpPr>
          <p:spPr>
            <a:xfrm flipV="1">
              <a:off x="9264358" y="4468704"/>
              <a:ext cx="406370" cy="2206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9" name="Ellipse 578">
              <a:extLst>
                <a:ext uri="{FF2B5EF4-FFF2-40B4-BE49-F238E27FC236}">
                  <a16:creationId xmlns:a16="http://schemas.microsoft.com/office/drawing/2014/main" id="{732DD847-E253-4F41-9845-8D516D6FC888}"/>
                </a:ext>
              </a:extLst>
            </p:cNvPr>
            <p:cNvSpPr/>
            <p:nvPr/>
          </p:nvSpPr>
          <p:spPr>
            <a:xfrm>
              <a:off x="5171377" y="4909117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Ellipse 579">
              <a:extLst>
                <a:ext uri="{FF2B5EF4-FFF2-40B4-BE49-F238E27FC236}">
                  <a16:creationId xmlns:a16="http://schemas.microsoft.com/office/drawing/2014/main" id="{ABC4C784-F7F2-874D-8CEF-23E544D2B4E0}"/>
                </a:ext>
              </a:extLst>
            </p:cNvPr>
            <p:cNvSpPr/>
            <p:nvPr/>
          </p:nvSpPr>
          <p:spPr>
            <a:xfrm>
              <a:off x="5718170" y="4909697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Ellipse 580">
              <a:extLst>
                <a:ext uri="{FF2B5EF4-FFF2-40B4-BE49-F238E27FC236}">
                  <a16:creationId xmlns:a16="http://schemas.microsoft.com/office/drawing/2014/main" id="{7CD20FAA-60EF-7349-92E9-1F933E05D527}"/>
                </a:ext>
              </a:extLst>
            </p:cNvPr>
            <p:cNvSpPr/>
            <p:nvPr/>
          </p:nvSpPr>
          <p:spPr>
            <a:xfrm>
              <a:off x="6266330" y="4909313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2" name="Ellipse 581">
              <a:extLst>
                <a:ext uri="{FF2B5EF4-FFF2-40B4-BE49-F238E27FC236}">
                  <a16:creationId xmlns:a16="http://schemas.microsoft.com/office/drawing/2014/main" id="{84AA923B-BE5B-6549-ADB3-6F89A6ECC2A9}"/>
                </a:ext>
              </a:extLst>
            </p:cNvPr>
            <p:cNvSpPr/>
            <p:nvPr/>
          </p:nvSpPr>
          <p:spPr>
            <a:xfrm>
              <a:off x="6778978" y="4909313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3" name="Ellipse 582">
              <a:extLst>
                <a:ext uri="{FF2B5EF4-FFF2-40B4-BE49-F238E27FC236}">
                  <a16:creationId xmlns:a16="http://schemas.microsoft.com/office/drawing/2014/main" id="{C7590FE6-1AA4-AB42-9F01-8B23D99E71F6}"/>
                </a:ext>
              </a:extLst>
            </p:cNvPr>
            <p:cNvSpPr/>
            <p:nvPr/>
          </p:nvSpPr>
          <p:spPr>
            <a:xfrm>
              <a:off x="7330637" y="4905837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Ellipse 583">
              <a:extLst>
                <a:ext uri="{FF2B5EF4-FFF2-40B4-BE49-F238E27FC236}">
                  <a16:creationId xmlns:a16="http://schemas.microsoft.com/office/drawing/2014/main" id="{56900EE4-311E-F64A-8156-20E164F02D5F}"/>
                </a:ext>
              </a:extLst>
            </p:cNvPr>
            <p:cNvSpPr/>
            <p:nvPr/>
          </p:nvSpPr>
          <p:spPr>
            <a:xfrm>
              <a:off x="7900068" y="4905273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Ellipse 584">
              <a:extLst>
                <a:ext uri="{FF2B5EF4-FFF2-40B4-BE49-F238E27FC236}">
                  <a16:creationId xmlns:a16="http://schemas.microsoft.com/office/drawing/2014/main" id="{E9D74155-1E29-154D-B109-BF00C263C091}"/>
                </a:ext>
              </a:extLst>
            </p:cNvPr>
            <p:cNvSpPr/>
            <p:nvPr/>
          </p:nvSpPr>
          <p:spPr>
            <a:xfrm>
              <a:off x="8480545" y="4902233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86" name="Connecteur droit 585">
              <a:extLst>
                <a:ext uri="{FF2B5EF4-FFF2-40B4-BE49-F238E27FC236}">
                  <a16:creationId xmlns:a16="http://schemas.microsoft.com/office/drawing/2014/main" id="{4CF8C5C6-F3B0-C641-9329-DBC0BC02D445}"/>
                </a:ext>
              </a:extLst>
            </p:cNvPr>
            <p:cNvCxnSpPr>
              <a:cxnSpLocks/>
              <a:stCxn id="579" idx="6"/>
              <a:endCxn id="580" idx="2"/>
            </p:cNvCxnSpPr>
            <p:nvPr/>
          </p:nvCxnSpPr>
          <p:spPr>
            <a:xfrm>
              <a:off x="5354722" y="4998469"/>
              <a:ext cx="363448" cy="58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7" name="Connecteur droit 586">
              <a:extLst>
                <a:ext uri="{FF2B5EF4-FFF2-40B4-BE49-F238E27FC236}">
                  <a16:creationId xmlns:a16="http://schemas.microsoft.com/office/drawing/2014/main" id="{6DBBA1F3-CED1-2C4D-BD4C-B510BE96E73F}"/>
                </a:ext>
              </a:extLst>
            </p:cNvPr>
            <p:cNvCxnSpPr>
              <a:cxnSpLocks/>
              <a:stCxn id="584" idx="6"/>
              <a:endCxn id="585" idx="2"/>
            </p:cNvCxnSpPr>
            <p:nvPr/>
          </p:nvCxnSpPr>
          <p:spPr>
            <a:xfrm flipV="1">
              <a:off x="8083412" y="4991584"/>
              <a:ext cx="397134" cy="3041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8" name="Connecteur droit 587">
              <a:extLst>
                <a:ext uri="{FF2B5EF4-FFF2-40B4-BE49-F238E27FC236}">
                  <a16:creationId xmlns:a16="http://schemas.microsoft.com/office/drawing/2014/main" id="{8EB2E8C8-3F53-7944-924D-7ECDF8AA7EB1}"/>
                </a:ext>
              </a:extLst>
            </p:cNvPr>
            <p:cNvCxnSpPr>
              <a:cxnSpLocks/>
              <a:stCxn id="583" idx="6"/>
              <a:endCxn id="584" idx="2"/>
            </p:cNvCxnSpPr>
            <p:nvPr/>
          </p:nvCxnSpPr>
          <p:spPr>
            <a:xfrm flipV="1">
              <a:off x="7513983" y="4994626"/>
              <a:ext cx="386085" cy="564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9" name="Connecteur droit 588">
              <a:extLst>
                <a:ext uri="{FF2B5EF4-FFF2-40B4-BE49-F238E27FC236}">
                  <a16:creationId xmlns:a16="http://schemas.microsoft.com/office/drawing/2014/main" id="{3059F879-AAFD-DD43-AF82-B9E353FC6680}"/>
                </a:ext>
              </a:extLst>
            </p:cNvPr>
            <p:cNvCxnSpPr>
              <a:cxnSpLocks/>
              <a:stCxn id="582" idx="6"/>
              <a:endCxn id="583" idx="2"/>
            </p:cNvCxnSpPr>
            <p:nvPr/>
          </p:nvCxnSpPr>
          <p:spPr>
            <a:xfrm flipV="1">
              <a:off x="6962323" y="4995189"/>
              <a:ext cx="368315" cy="3475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0" name="Connecteur droit 589">
              <a:extLst>
                <a:ext uri="{FF2B5EF4-FFF2-40B4-BE49-F238E27FC236}">
                  <a16:creationId xmlns:a16="http://schemas.microsoft.com/office/drawing/2014/main" id="{22E55459-C9F4-B649-BA9A-0F189DF3577B}"/>
                </a:ext>
              </a:extLst>
            </p:cNvPr>
            <p:cNvCxnSpPr>
              <a:cxnSpLocks/>
              <a:stCxn id="581" idx="6"/>
              <a:endCxn id="582" idx="2"/>
            </p:cNvCxnSpPr>
            <p:nvPr/>
          </p:nvCxnSpPr>
          <p:spPr>
            <a:xfrm>
              <a:off x="6449674" y="4998665"/>
              <a:ext cx="329304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1" name="Connecteur droit 590">
              <a:extLst>
                <a:ext uri="{FF2B5EF4-FFF2-40B4-BE49-F238E27FC236}">
                  <a16:creationId xmlns:a16="http://schemas.microsoft.com/office/drawing/2014/main" id="{57209056-1748-DC48-A77B-D36BD2D03061}"/>
                </a:ext>
              </a:extLst>
            </p:cNvPr>
            <p:cNvCxnSpPr>
              <a:cxnSpLocks/>
              <a:stCxn id="580" idx="6"/>
              <a:endCxn id="581" idx="2"/>
            </p:cNvCxnSpPr>
            <p:nvPr/>
          </p:nvCxnSpPr>
          <p:spPr>
            <a:xfrm flipV="1">
              <a:off x="5901515" y="4998665"/>
              <a:ext cx="364815" cy="384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2" name="Connecteur droit 591">
              <a:extLst>
                <a:ext uri="{FF2B5EF4-FFF2-40B4-BE49-F238E27FC236}">
                  <a16:creationId xmlns:a16="http://schemas.microsoft.com/office/drawing/2014/main" id="{A9AC027B-A93F-1B48-969A-211465C815D8}"/>
                </a:ext>
              </a:extLst>
            </p:cNvPr>
            <p:cNvCxnSpPr/>
            <p:nvPr/>
          </p:nvCxnSpPr>
          <p:spPr>
            <a:xfrm>
              <a:off x="4812634" y="4997890"/>
              <a:ext cx="363448" cy="58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3" name="Connecteur droit 592">
              <a:extLst>
                <a:ext uri="{FF2B5EF4-FFF2-40B4-BE49-F238E27FC236}">
                  <a16:creationId xmlns:a16="http://schemas.microsoft.com/office/drawing/2014/main" id="{3ED81D5B-3D01-934D-AFE9-69DBA2474866}"/>
                </a:ext>
              </a:extLst>
            </p:cNvPr>
            <p:cNvCxnSpPr/>
            <p:nvPr/>
          </p:nvCxnSpPr>
          <p:spPr>
            <a:xfrm>
              <a:off x="10455151" y="4985438"/>
              <a:ext cx="363448" cy="58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4" name="Ellipse 593">
              <a:extLst>
                <a:ext uri="{FF2B5EF4-FFF2-40B4-BE49-F238E27FC236}">
                  <a16:creationId xmlns:a16="http://schemas.microsoft.com/office/drawing/2014/main" id="{01294DC7-B612-2549-B585-C3BECAA61899}"/>
                </a:ext>
              </a:extLst>
            </p:cNvPr>
            <p:cNvSpPr/>
            <p:nvPr/>
          </p:nvSpPr>
          <p:spPr>
            <a:xfrm>
              <a:off x="9077074" y="4905273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5" name="Connecteur droit 594">
              <a:extLst>
                <a:ext uri="{FF2B5EF4-FFF2-40B4-BE49-F238E27FC236}">
                  <a16:creationId xmlns:a16="http://schemas.microsoft.com/office/drawing/2014/main" id="{1E514AE5-85E9-8845-9708-B032612B3317}"/>
                </a:ext>
              </a:extLst>
            </p:cNvPr>
            <p:cNvCxnSpPr>
              <a:cxnSpLocks/>
              <a:stCxn id="585" idx="6"/>
              <a:endCxn id="594" idx="2"/>
            </p:cNvCxnSpPr>
            <p:nvPr/>
          </p:nvCxnSpPr>
          <p:spPr>
            <a:xfrm>
              <a:off x="8663891" y="4991584"/>
              <a:ext cx="413184" cy="3041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6" name="Ellipse 595">
              <a:extLst>
                <a:ext uri="{FF2B5EF4-FFF2-40B4-BE49-F238E27FC236}">
                  <a16:creationId xmlns:a16="http://schemas.microsoft.com/office/drawing/2014/main" id="{992DEDB5-99AE-5F44-BDAE-C831E34A8D0F}"/>
                </a:ext>
              </a:extLst>
            </p:cNvPr>
            <p:cNvSpPr/>
            <p:nvPr/>
          </p:nvSpPr>
          <p:spPr>
            <a:xfrm>
              <a:off x="9666790" y="4903067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Ellipse 596">
              <a:extLst>
                <a:ext uri="{FF2B5EF4-FFF2-40B4-BE49-F238E27FC236}">
                  <a16:creationId xmlns:a16="http://schemas.microsoft.com/office/drawing/2014/main" id="{980AC751-C15B-304F-AB60-3E6A2B6A6A91}"/>
                </a:ext>
              </a:extLst>
            </p:cNvPr>
            <p:cNvSpPr/>
            <p:nvPr/>
          </p:nvSpPr>
          <p:spPr>
            <a:xfrm>
              <a:off x="10256595" y="4897246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8" name="Connecteur droit 597">
              <a:extLst>
                <a:ext uri="{FF2B5EF4-FFF2-40B4-BE49-F238E27FC236}">
                  <a16:creationId xmlns:a16="http://schemas.microsoft.com/office/drawing/2014/main" id="{F44558D0-9B3C-484D-B4F0-4093BDD34425}"/>
                </a:ext>
              </a:extLst>
            </p:cNvPr>
            <p:cNvCxnSpPr>
              <a:cxnSpLocks/>
              <a:stCxn id="596" idx="6"/>
              <a:endCxn id="597" idx="2"/>
            </p:cNvCxnSpPr>
            <p:nvPr/>
          </p:nvCxnSpPr>
          <p:spPr>
            <a:xfrm flipV="1">
              <a:off x="9850135" y="4986600"/>
              <a:ext cx="406460" cy="582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9" name="Connecteur droit 598">
              <a:extLst>
                <a:ext uri="{FF2B5EF4-FFF2-40B4-BE49-F238E27FC236}">
                  <a16:creationId xmlns:a16="http://schemas.microsoft.com/office/drawing/2014/main" id="{CD4B2A4D-57B0-9C4C-8324-7F13CC8FC054}"/>
                </a:ext>
              </a:extLst>
            </p:cNvPr>
            <p:cNvCxnSpPr>
              <a:cxnSpLocks/>
              <a:stCxn id="594" idx="6"/>
              <a:endCxn id="596" idx="2"/>
            </p:cNvCxnSpPr>
            <p:nvPr/>
          </p:nvCxnSpPr>
          <p:spPr>
            <a:xfrm flipV="1">
              <a:off x="9260419" y="4992420"/>
              <a:ext cx="406370" cy="2206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0" name="Connecteur droit 599">
              <a:extLst>
                <a:ext uri="{FF2B5EF4-FFF2-40B4-BE49-F238E27FC236}">
                  <a16:creationId xmlns:a16="http://schemas.microsoft.com/office/drawing/2014/main" id="{4BE426FB-825B-4146-9915-2018A637520E}"/>
                </a:ext>
              </a:extLst>
            </p:cNvPr>
            <p:cNvCxnSpPr>
              <a:cxnSpLocks/>
              <a:stCxn id="496" idx="4"/>
              <a:endCxn id="579" idx="0"/>
            </p:cNvCxnSpPr>
            <p:nvPr/>
          </p:nvCxnSpPr>
          <p:spPr>
            <a:xfrm flipH="1">
              <a:off x="5263050" y="4564106"/>
              <a:ext cx="3939" cy="345012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1" name="Ellipse 600">
              <a:extLst>
                <a:ext uri="{FF2B5EF4-FFF2-40B4-BE49-F238E27FC236}">
                  <a16:creationId xmlns:a16="http://schemas.microsoft.com/office/drawing/2014/main" id="{F5A6B3F4-FA46-BE44-A3DB-71FFA0ED32D0}"/>
                </a:ext>
              </a:extLst>
            </p:cNvPr>
            <p:cNvSpPr/>
            <p:nvPr/>
          </p:nvSpPr>
          <p:spPr>
            <a:xfrm>
              <a:off x="5176082" y="5397477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Ellipse 601">
              <a:extLst>
                <a:ext uri="{FF2B5EF4-FFF2-40B4-BE49-F238E27FC236}">
                  <a16:creationId xmlns:a16="http://schemas.microsoft.com/office/drawing/2014/main" id="{A08B1F63-E2A6-224F-9B1E-69A2FA267477}"/>
                </a:ext>
              </a:extLst>
            </p:cNvPr>
            <p:cNvSpPr/>
            <p:nvPr/>
          </p:nvSpPr>
          <p:spPr>
            <a:xfrm>
              <a:off x="5722874" y="5398056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3" name="Ellipse 602">
              <a:extLst>
                <a:ext uri="{FF2B5EF4-FFF2-40B4-BE49-F238E27FC236}">
                  <a16:creationId xmlns:a16="http://schemas.microsoft.com/office/drawing/2014/main" id="{F6353F2F-587D-FD41-BD18-01C0E911AD42}"/>
                </a:ext>
              </a:extLst>
            </p:cNvPr>
            <p:cNvSpPr/>
            <p:nvPr/>
          </p:nvSpPr>
          <p:spPr>
            <a:xfrm>
              <a:off x="6271035" y="5397673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Ellipse 603">
              <a:extLst>
                <a:ext uri="{FF2B5EF4-FFF2-40B4-BE49-F238E27FC236}">
                  <a16:creationId xmlns:a16="http://schemas.microsoft.com/office/drawing/2014/main" id="{8DF720BF-0980-A44A-A800-4ED14497884D}"/>
                </a:ext>
              </a:extLst>
            </p:cNvPr>
            <p:cNvSpPr/>
            <p:nvPr/>
          </p:nvSpPr>
          <p:spPr>
            <a:xfrm>
              <a:off x="6783682" y="5397673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Ellipse 604">
              <a:extLst>
                <a:ext uri="{FF2B5EF4-FFF2-40B4-BE49-F238E27FC236}">
                  <a16:creationId xmlns:a16="http://schemas.microsoft.com/office/drawing/2014/main" id="{9CA055F1-6457-6848-9481-1F4037330B6A}"/>
                </a:ext>
              </a:extLst>
            </p:cNvPr>
            <p:cNvSpPr/>
            <p:nvPr/>
          </p:nvSpPr>
          <p:spPr>
            <a:xfrm>
              <a:off x="7335342" y="5394197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6" name="Ellipse 605">
              <a:extLst>
                <a:ext uri="{FF2B5EF4-FFF2-40B4-BE49-F238E27FC236}">
                  <a16:creationId xmlns:a16="http://schemas.microsoft.com/office/drawing/2014/main" id="{081EFE5E-AE99-8C44-88DD-E8B2A4388A3C}"/>
                </a:ext>
              </a:extLst>
            </p:cNvPr>
            <p:cNvSpPr/>
            <p:nvPr/>
          </p:nvSpPr>
          <p:spPr>
            <a:xfrm>
              <a:off x="7904773" y="5393633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7" name="Ellipse 606">
              <a:extLst>
                <a:ext uri="{FF2B5EF4-FFF2-40B4-BE49-F238E27FC236}">
                  <a16:creationId xmlns:a16="http://schemas.microsoft.com/office/drawing/2014/main" id="{F421762D-AA56-AF4D-B2D9-D38B26E49208}"/>
                </a:ext>
              </a:extLst>
            </p:cNvPr>
            <p:cNvSpPr/>
            <p:nvPr/>
          </p:nvSpPr>
          <p:spPr>
            <a:xfrm>
              <a:off x="8485250" y="5390592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8" name="Connecteur droit 607">
              <a:extLst>
                <a:ext uri="{FF2B5EF4-FFF2-40B4-BE49-F238E27FC236}">
                  <a16:creationId xmlns:a16="http://schemas.microsoft.com/office/drawing/2014/main" id="{9CB1BA07-4CF1-8547-ACC4-951CF4F250C4}"/>
                </a:ext>
              </a:extLst>
            </p:cNvPr>
            <p:cNvCxnSpPr>
              <a:cxnSpLocks/>
              <a:stCxn id="601" idx="6"/>
              <a:endCxn id="602" idx="2"/>
            </p:cNvCxnSpPr>
            <p:nvPr/>
          </p:nvCxnSpPr>
          <p:spPr>
            <a:xfrm>
              <a:off x="5359426" y="5486829"/>
              <a:ext cx="363448" cy="58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9" name="Connecteur droit 608">
              <a:extLst>
                <a:ext uri="{FF2B5EF4-FFF2-40B4-BE49-F238E27FC236}">
                  <a16:creationId xmlns:a16="http://schemas.microsoft.com/office/drawing/2014/main" id="{B17219EE-B16B-F445-8544-D483C4AE6E53}"/>
                </a:ext>
              </a:extLst>
            </p:cNvPr>
            <p:cNvCxnSpPr>
              <a:cxnSpLocks/>
              <a:stCxn id="606" idx="6"/>
              <a:endCxn id="607" idx="2"/>
            </p:cNvCxnSpPr>
            <p:nvPr/>
          </p:nvCxnSpPr>
          <p:spPr>
            <a:xfrm flipV="1">
              <a:off x="8088116" y="5479944"/>
              <a:ext cx="397134" cy="3041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0" name="Connecteur droit 609">
              <a:extLst>
                <a:ext uri="{FF2B5EF4-FFF2-40B4-BE49-F238E27FC236}">
                  <a16:creationId xmlns:a16="http://schemas.microsoft.com/office/drawing/2014/main" id="{158C5619-E22E-BF49-906F-A0FEFBBEC8CC}"/>
                </a:ext>
              </a:extLst>
            </p:cNvPr>
            <p:cNvCxnSpPr>
              <a:cxnSpLocks/>
              <a:stCxn id="605" idx="6"/>
              <a:endCxn id="606" idx="2"/>
            </p:cNvCxnSpPr>
            <p:nvPr/>
          </p:nvCxnSpPr>
          <p:spPr>
            <a:xfrm flipV="1">
              <a:off x="7518687" y="5482986"/>
              <a:ext cx="386085" cy="564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1" name="Connecteur droit 610">
              <a:extLst>
                <a:ext uri="{FF2B5EF4-FFF2-40B4-BE49-F238E27FC236}">
                  <a16:creationId xmlns:a16="http://schemas.microsoft.com/office/drawing/2014/main" id="{F22465EE-6D91-1D45-8DB5-E10218D4708F}"/>
                </a:ext>
              </a:extLst>
            </p:cNvPr>
            <p:cNvCxnSpPr>
              <a:cxnSpLocks/>
              <a:stCxn id="604" idx="6"/>
              <a:endCxn id="605" idx="2"/>
            </p:cNvCxnSpPr>
            <p:nvPr/>
          </p:nvCxnSpPr>
          <p:spPr>
            <a:xfrm flipV="1">
              <a:off x="6967028" y="5483549"/>
              <a:ext cx="368315" cy="3475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2" name="Connecteur droit 611">
              <a:extLst>
                <a:ext uri="{FF2B5EF4-FFF2-40B4-BE49-F238E27FC236}">
                  <a16:creationId xmlns:a16="http://schemas.microsoft.com/office/drawing/2014/main" id="{869F0EC7-72B2-D647-ABD3-6E53364F701B}"/>
                </a:ext>
              </a:extLst>
            </p:cNvPr>
            <p:cNvCxnSpPr>
              <a:cxnSpLocks/>
              <a:stCxn id="603" idx="6"/>
              <a:endCxn id="604" idx="2"/>
            </p:cNvCxnSpPr>
            <p:nvPr/>
          </p:nvCxnSpPr>
          <p:spPr>
            <a:xfrm>
              <a:off x="6454378" y="5487025"/>
              <a:ext cx="329304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3" name="Connecteur droit 612">
              <a:extLst>
                <a:ext uri="{FF2B5EF4-FFF2-40B4-BE49-F238E27FC236}">
                  <a16:creationId xmlns:a16="http://schemas.microsoft.com/office/drawing/2014/main" id="{21E204A4-1A05-DE4A-B71F-C89CBEFC1550}"/>
                </a:ext>
              </a:extLst>
            </p:cNvPr>
            <p:cNvCxnSpPr>
              <a:cxnSpLocks/>
              <a:stCxn id="602" idx="6"/>
              <a:endCxn id="603" idx="2"/>
            </p:cNvCxnSpPr>
            <p:nvPr/>
          </p:nvCxnSpPr>
          <p:spPr>
            <a:xfrm flipV="1">
              <a:off x="5906220" y="5487025"/>
              <a:ext cx="364815" cy="384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4" name="Connecteur droit 613">
              <a:extLst>
                <a:ext uri="{FF2B5EF4-FFF2-40B4-BE49-F238E27FC236}">
                  <a16:creationId xmlns:a16="http://schemas.microsoft.com/office/drawing/2014/main" id="{8A4BC602-BE35-294C-8569-27B27D9A3D9D}"/>
                </a:ext>
              </a:extLst>
            </p:cNvPr>
            <p:cNvCxnSpPr/>
            <p:nvPr/>
          </p:nvCxnSpPr>
          <p:spPr>
            <a:xfrm>
              <a:off x="4817339" y="5486249"/>
              <a:ext cx="363448" cy="58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5" name="Connecteur droit 614">
              <a:extLst>
                <a:ext uri="{FF2B5EF4-FFF2-40B4-BE49-F238E27FC236}">
                  <a16:creationId xmlns:a16="http://schemas.microsoft.com/office/drawing/2014/main" id="{CB168CF7-100B-484A-8A42-741882E8B0A9}"/>
                </a:ext>
              </a:extLst>
            </p:cNvPr>
            <p:cNvCxnSpPr/>
            <p:nvPr/>
          </p:nvCxnSpPr>
          <p:spPr>
            <a:xfrm>
              <a:off x="10459855" y="5473798"/>
              <a:ext cx="363448" cy="58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6" name="Ellipse 615">
              <a:extLst>
                <a:ext uri="{FF2B5EF4-FFF2-40B4-BE49-F238E27FC236}">
                  <a16:creationId xmlns:a16="http://schemas.microsoft.com/office/drawing/2014/main" id="{71A3F2D1-996B-2D42-9ECF-1ECEAE029BB0}"/>
                </a:ext>
              </a:extLst>
            </p:cNvPr>
            <p:cNvSpPr/>
            <p:nvPr/>
          </p:nvSpPr>
          <p:spPr>
            <a:xfrm>
              <a:off x="9081779" y="5393633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17" name="Connecteur droit 616">
              <a:extLst>
                <a:ext uri="{FF2B5EF4-FFF2-40B4-BE49-F238E27FC236}">
                  <a16:creationId xmlns:a16="http://schemas.microsoft.com/office/drawing/2014/main" id="{1447084F-AD16-394E-BF6A-25E62A13AC98}"/>
                </a:ext>
              </a:extLst>
            </p:cNvPr>
            <p:cNvCxnSpPr>
              <a:cxnSpLocks/>
              <a:stCxn id="607" idx="6"/>
              <a:endCxn id="616" idx="2"/>
            </p:cNvCxnSpPr>
            <p:nvPr/>
          </p:nvCxnSpPr>
          <p:spPr>
            <a:xfrm>
              <a:off x="8668595" y="5479944"/>
              <a:ext cx="413184" cy="3041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8" name="Ellipse 617">
              <a:extLst>
                <a:ext uri="{FF2B5EF4-FFF2-40B4-BE49-F238E27FC236}">
                  <a16:creationId xmlns:a16="http://schemas.microsoft.com/office/drawing/2014/main" id="{25654BDC-1B18-9A45-A9EC-356153F1AA24}"/>
                </a:ext>
              </a:extLst>
            </p:cNvPr>
            <p:cNvSpPr/>
            <p:nvPr/>
          </p:nvSpPr>
          <p:spPr>
            <a:xfrm>
              <a:off x="9671494" y="5391426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Ellipse 618">
              <a:extLst>
                <a:ext uri="{FF2B5EF4-FFF2-40B4-BE49-F238E27FC236}">
                  <a16:creationId xmlns:a16="http://schemas.microsoft.com/office/drawing/2014/main" id="{09DECF28-C5C8-6743-ADFA-A193AFBF3178}"/>
                </a:ext>
              </a:extLst>
            </p:cNvPr>
            <p:cNvSpPr/>
            <p:nvPr/>
          </p:nvSpPr>
          <p:spPr>
            <a:xfrm>
              <a:off x="10261299" y="5385606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0" name="Connecteur droit 619">
              <a:extLst>
                <a:ext uri="{FF2B5EF4-FFF2-40B4-BE49-F238E27FC236}">
                  <a16:creationId xmlns:a16="http://schemas.microsoft.com/office/drawing/2014/main" id="{1FD9B34A-38E0-9747-8AC2-E9A7C54C3DE4}"/>
                </a:ext>
              </a:extLst>
            </p:cNvPr>
            <p:cNvCxnSpPr>
              <a:cxnSpLocks/>
              <a:stCxn id="618" idx="6"/>
              <a:endCxn id="619" idx="2"/>
            </p:cNvCxnSpPr>
            <p:nvPr/>
          </p:nvCxnSpPr>
          <p:spPr>
            <a:xfrm flipV="1">
              <a:off x="9854839" y="5474959"/>
              <a:ext cx="406460" cy="582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1" name="Connecteur droit 620">
              <a:extLst>
                <a:ext uri="{FF2B5EF4-FFF2-40B4-BE49-F238E27FC236}">
                  <a16:creationId xmlns:a16="http://schemas.microsoft.com/office/drawing/2014/main" id="{C2DA612F-DC6B-D84B-AC9B-190E5A993CA7}"/>
                </a:ext>
              </a:extLst>
            </p:cNvPr>
            <p:cNvCxnSpPr>
              <a:cxnSpLocks/>
              <a:stCxn id="616" idx="6"/>
              <a:endCxn id="618" idx="2"/>
            </p:cNvCxnSpPr>
            <p:nvPr/>
          </p:nvCxnSpPr>
          <p:spPr>
            <a:xfrm flipV="1">
              <a:off x="9265124" y="5480780"/>
              <a:ext cx="406370" cy="2206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2" name="Connecteur droit 621">
              <a:extLst>
                <a:ext uri="{FF2B5EF4-FFF2-40B4-BE49-F238E27FC236}">
                  <a16:creationId xmlns:a16="http://schemas.microsoft.com/office/drawing/2014/main" id="{CFF3D749-461A-F741-9EEB-D645829D2918}"/>
                </a:ext>
              </a:extLst>
            </p:cNvPr>
            <p:cNvCxnSpPr>
              <a:cxnSpLocks/>
              <a:stCxn id="579" idx="4"/>
              <a:endCxn id="601" idx="0"/>
            </p:cNvCxnSpPr>
            <p:nvPr/>
          </p:nvCxnSpPr>
          <p:spPr>
            <a:xfrm>
              <a:off x="5263050" y="5087822"/>
              <a:ext cx="4705" cy="309655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3" name="Connecteur droit 622">
              <a:extLst>
                <a:ext uri="{FF2B5EF4-FFF2-40B4-BE49-F238E27FC236}">
                  <a16:creationId xmlns:a16="http://schemas.microsoft.com/office/drawing/2014/main" id="{C20A009F-AAB5-C445-BFE1-B03FEBFA3F70}"/>
                </a:ext>
              </a:extLst>
            </p:cNvPr>
            <p:cNvCxnSpPr>
              <a:cxnSpLocks/>
              <a:stCxn id="497" idx="4"/>
              <a:endCxn id="580" idx="0"/>
            </p:cNvCxnSpPr>
            <p:nvPr/>
          </p:nvCxnSpPr>
          <p:spPr>
            <a:xfrm flipH="1">
              <a:off x="5809842" y="4564685"/>
              <a:ext cx="3939" cy="345012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4" name="Connecteur droit 623">
              <a:extLst>
                <a:ext uri="{FF2B5EF4-FFF2-40B4-BE49-F238E27FC236}">
                  <a16:creationId xmlns:a16="http://schemas.microsoft.com/office/drawing/2014/main" id="{1A499592-0757-2A40-909B-156A24AF94E8}"/>
                </a:ext>
              </a:extLst>
            </p:cNvPr>
            <p:cNvCxnSpPr>
              <a:cxnSpLocks/>
              <a:stCxn id="498" idx="4"/>
              <a:endCxn id="581" idx="0"/>
            </p:cNvCxnSpPr>
            <p:nvPr/>
          </p:nvCxnSpPr>
          <p:spPr>
            <a:xfrm flipH="1">
              <a:off x="6358003" y="4564301"/>
              <a:ext cx="3939" cy="345012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5" name="Connecteur droit 624">
              <a:extLst>
                <a:ext uri="{FF2B5EF4-FFF2-40B4-BE49-F238E27FC236}">
                  <a16:creationId xmlns:a16="http://schemas.microsoft.com/office/drawing/2014/main" id="{82803E71-FC71-4045-BE20-35CADE36EFDB}"/>
                </a:ext>
              </a:extLst>
            </p:cNvPr>
            <p:cNvCxnSpPr>
              <a:cxnSpLocks/>
              <a:stCxn id="499" idx="4"/>
              <a:endCxn id="582" idx="0"/>
            </p:cNvCxnSpPr>
            <p:nvPr/>
          </p:nvCxnSpPr>
          <p:spPr>
            <a:xfrm flipH="1">
              <a:off x="6870650" y="4564301"/>
              <a:ext cx="3939" cy="345012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6" name="Connecteur droit 625">
              <a:extLst>
                <a:ext uri="{FF2B5EF4-FFF2-40B4-BE49-F238E27FC236}">
                  <a16:creationId xmlns:a16="http://schemas.microsoft.com/office/drawing/2014/main" id="{5D0D41FD-DE82-364B-88AF-574B1439D52F}"/>
                </a:ext>
              </a:extLst>
            </p:cNvPr>
            <p:cNvCxnSpPr>
              <a:cxnSpLocks/>
              <a:stCxn id="500" idx="4"/>
              <a:endCxn id="583" idx="0"/>
            </p:cNvCxnSpPr>
            <p:nvPr/>
          </p:nvCxnSpPr>
          <p:spPr>
            <a:xfrm flipH="1">
              <a:off x="7422310" y="4560826"/>
              <a:ext cx="3939" cy="345012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7" name="Connecteur droit 626">
              <a:extLst>
                <a:ext uri="{FF2B5EF4-FFF2-40B4-BE49-F238E27FC236}">
                  <a16:creationId xmlns:a16="http://schemas.microsoft.com/office/drawing/2014/main" id="{C350CBE4-348F-D043-87D7-565620E122FD}"/>
                </a:ext>
              </a:extLst>
            </p:cNvPr>
            <p:cNvCxnSpPr>
              <a:cxnSpLocks/>
              <a:stCxn id="501" idx="4"/>
              <a:endCxn id="584" idx="0"/>
            </p:cNvCxnSpPr>
            <p:nvPr/>
          </p:nvCxnSpPr>
          <p:spPr>
            <a:xfrm flipH="1">
              <a:off x="7991741" y="4560261"/>
              <a:ext cx="3939" cy="345012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8" name="Connecteur droit 627">
              <a:extLst>
                <a:ext uri="{FF2B5EF4-FFF2-40B4-BE49-F238E27FC236}">
                  <a16:creationId xmlns:a16="http://schemas.microsoft.com/office/drawing/2014/main" id="{EB4FF60D-89D5-584C-AB66-7E421AA7622F}"/>
                </a:ext>
              </a:extLst>
            </p:cNvPr>
            <p:cNvCxnSpPr>
              <a:cxnSpLocks/>
              <a:stCxn id="502" idx="4"/>
              <a:endCxn id="585" idx="0"/>
            </p:cNvCxnSpPr>
            <p:nvPr/>
          </p:nvCxnSpPr>
          <p:spPr>
            <a:xfrm flipH="1">
              <a:off x="8572218" y="4557221"/>
              <a:ext cx="3939" cy="345012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9" name="Connecteur droit 628">
              <a:extLst>
                <a:ext uri="{FF2B5EF4-FFF2-40B4-BE49-F238E27FC236}">
                  <a16:creationId xmlns:a16="http://schemas.microsoft.com/office/drawing/2014/main" id="{E2F08B02-4CDB-114A-BD2F-778380062B33}"/>
                </a:ext>
              </a:extLst>
            </p:cNvPr>
            <p:cNvCxnSpPr>
              <a:cxnSpLocks/>
              <a:stCxn id="511" idx="4"/>
              <a:endCxn id="594" idx="0"/>
            </p:cNvCxnSpPr>
            <p:nvPr/>
          </p:nvCxnSpPr>
          <p:spPr>
            <a:xfrm flipH="1">
              <a:off x="9168747" y="4560261"/>
              <a:ext cx="3939" cy="345012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0" name="Connecteur droit 629">
              <a:extLst>
                <a:ext uri="{FF2B5EF4-FFF2-40B4-BE49-F238E27FC236}">
                  <a16:creationId xmlns:a16="http://schemas.microsoft.com/office/drawing/2014/main" id="{8F38FD7C-18E2-9046-9028-B9766244C35A}"/>
                </a:ext>
              </a:extLst>
            </p:cNvPr>
            <p:cNvCxnSpPr>
              <a:cxnSpLocks/>
              <a:stCxn id="543" idx="4"/>
              <a:endCxn id="596" idx="0"/>
            </p:cNvCxnSpPr>
            <p:nvPr/>
          </p:nvCxnSpPr>
          <p:spPr>
            <a:xfrm flipH="1">
              <a:off x="9758462" y="4558055"/>
              <a:ext cx="3939" cy="345012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1" name="Connecteur droit 630">
              <a:extLst>
                <a:ext uri="{FF2B5EF4-FFF2-40B4-BE49-F238E27FC236}">
                  <a16:creationId xmlns:a16="http://schemas.microsoft.com/office/drawing/2014/main" id="{B3FEAFDE-59B0-FB49-AD37-BF6A74303436}"/>
                </a:ext>
              </a:extLst>
            </p:cNvPr>
            <p:cNvCxnSpPr>
              <a:cxnSpLocks/>
              <a:stCxn id="561" idx="4"/>
              <a:endCxn id="597" idx="0"/>
            </p:cNvCxnSpPr>
            <p:nvPr/>
          </p:nvCxnSpPr>
          <p:spPr>
            <a:xfrm flipH="1">
              <a:off x="10348267" y="4552235"/>
              <a:ext cx="3939" cy="345012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2" name="Connecteur droit 631">
              <a:extLst>
                <a:ext uri="{FF2B5EF4-FFF2-40B4-BE49-F238E27FC236}">
                  <a16:creationId xmlns:a16="http://schemas.microsoft.com/office/drawing/2014/main" id="{A3ADA812-B470-224C-922A-B508D4115C57}"/>
                </a:ext>
              </a:extLst>
            </p:cNvPr>
            <p:cNvCxnSpPr>
              <a:cxnSpLocks/>
              <a:stCxn id="580" idx="4"/>
              <a:endCxn id="602" idx="0"/>
            </p:cNvCxnSpPr>
            <p:nvPr/>
          </p:nvCxnSpPr>
          <p:spPr>
            <a:xfrm>
              <a:off x="5809842" y="5088402"/>
              <a:ext cx="4705" cy="309655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3" name="Connecteur droit 632">
              <a:extLst>
                <a:ext uri="{FF2B5EF4-FFF2-40B4-BE49-F238E27FC236}">
                  <a16:creationId xmlns:a16="http://schemas.microsoft.com/office/drawing/2014/main" id="{4411CD7E-D636-9D44-839F-AC252BC5C439}"/>
                </a:ext>
              </a:extLst>
            </p:cNvPr>
            <p:cNvCxnSpPr>
              <a:cxnSpLocks/>
              <a:stCxn id="581" idx="4"/>
              <a:endCxn id="603" idx="0"/>
            </p:cNvCxnSpPr>
            <p:nvPr/>
          </p:nvCxnSpPr>
          <p:spPr>
            <a:xfrm>
              <a:off x="6358003" y="5088018"/>
              <a:ext cx="4705" cy="309655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4" name="Connecteur droit 633">
              <a:extLst>
                <a:ext uri="{FF2B5EF4-FFF2-40B4-BE49-F238E27FC236}">
                  <a16:creationId xmlns:a16="http://schemas.microsoft.com/office/drawing/2014/main" id="{294F8766-E7E7-5940-BAB5-C37080A1C7CB}"/>
                </a:ext>
              </a:extLst>
            </p:cNvPr>
            <p:cNvCxnSpPr>
              <a:cxnSpLocks/>
              <a:stCxn id="582" idx="4"/>
              <a:endCxn id="604" idx="0"/>
            </p:cNvCxnSpPr>
            <p:nvPr/>
          </p:nvCxnSpPr>
          <p:spPr>
            <a:xfrm>
              <a:off x="6870650" y="5088018"/>
              <a:ext cx="4705" cy="309655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5" name="Connecteur droit 634">
              <a:extLst>
                <a:ext uri="{FF2B5EF4-FFF2-40B4-BE49-F238E27FC236}">
                  <a16:creationId xmlns:a16="http://schemas.microsoft.com/office/drawing/2014/main" id="{26DE21B8-0498-CE4D-B5F3-4D80E5F1544C}"/>
                </a:ext>
              </a:extLst>
            </p:cNvPr>
            <p:cNvCxnSpPr>
              <a:cxnSpLocks/>
              <a:stCxn id="583" idx="4"/>
              <a:endCxn id="605" idx="0"/>
            </p:cNvCxnSpPr>
            <p:nvPr/>
          </p:nvCxnSpPr>
          <p:spPr>
            <a:xfrm>
              <a:off x="7422310" y="5084542"/>
              <a:ext cx="4705" cy="309655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6" name="Connecteur droit 635">
              <a:extLst>
                <a:ext uri="{FF2B5EF4-FFF2-40B4-BE49-F238E27FC236}">
                  <a16:creationId xmlns:a16="http://schemas.microsoft.com/office/drawing/2014/main" id="{53D9D833-22FB-9B49-81C4-A505A1882E95}"/>
                </a:ext>
              </a:extLst>
            </p:cNvPr>
            <p:cNvCxnSpPr>
              <a:cxnSpLocks/>
              <a:stCxn id="584" idx="4"/>
              <a:endCxn id="606" idx="0"/>
            </p:cNvCxnSpPr>
            <p:nvPr/>
          </p:nvCxnSpPr>
          <p:spPr>
            <a:xfrm>
              <a:off x="7991741" y="5083978"/>
              <a:ext cx="4705" cy="309655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7" name="Connecteur droit 636">
              <a:extLst>
                <a:ext uri="{FF2B5EF4-FFF2-40B4-BE49-F238E27FC236}">
                  <a16:creationId xmlns:a16="http://schemas.microsoft.com/office/drawing/2014/main" id="{643088CD-1563-A941-ABFF-20ECCCDEAEB9}"/>
                </a:ext>
              </a:extLst>
            </p:cNvPr>
            <p:cNvCxnSpPr>
              <a:cxnSpLocks/>
              <a:stCxn id="585" idx="4"/>
              <a:endCxn id="607" idx="0"/>
            </p:cNvCxnSpPr>
            <p:nvPr/>
          </p:nvCxnSpPr>
          <p:spPr>
            <a:xfrm>
              <a:off x="8572218" y="5080937"/>
              <a:ext cx="4705" cy="309655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8" name="Connecteur droit 637">
              <a:extLst>
                <a:ext uri="{FF2B5EF4-FFF2-40B4-BE49-F238E27FC236}">
                  <a16:creationId xmlns:a16="http://schemas.microsoft.com/office/drawing/2014/main" id="{63F6E750-968A-F84D-AE04-876293963EBC}"/>
                </a:ext>
              </a:extLst>
            </p:cNvPr>
            <p:cNvCxnSpPr>
              <a:cxnSpLocks/>
              <a:stCxn id="594" idx="4"/>
              <a:endCxn id="616" idx="0"/>
            </p:cNvCxnSpPr>
            <p:nvPr/>
          </p:nvCxnSpPr>
          <p:spPr>
            <a:xfrm>
              <a:off x="9168747" y="5083978"/>
              <a:ext cx="4705" cy="309655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9" name="Connecteur droit 638">
              <a:extLst>
                <a:ext uri="{FF2B5EF4-FFF2-40B4-BE49-F238E27FC236}">
                  <a16:creationId xmlns:a16="http://schemas.microsoft.com/office/drawing/2014/main" id="{B4A8DF63-8757-1144-8438-91E821EE5438}"/>
                </a:ext>
              </a:extLst>
            </p:cNvPr>
            <p:cNvCxnSpPr>
              <a:cxnSpLocks/>
              <a:stCxn id="596" idx="4"/>
              <a:endCxn id="618" idx="0"/>
            </p:cNvCxnSpPr>
            <p:nvPr/>
          </p:nvCxnSpPr>
          <p:spPr>
            <a:xfrm>
              <a:off x="9758462" y="5081771"/>
              <a:ext cx="4705" cy="309655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0" name="Connecteur droit 639">
              <a:extLst>
                <a:ext uri="{FF2B5EF4-FFF2-40B4-BE49-F238E27FC236}">
                  <a16:creationId xmlns:a16="http://schemas.microsoft.com/office/drawing/2014/main" id="{D9DDFC9D-EB94-5641-B914-BE5613FBF12A}"/>
                </a:ext>
              </a:extLst>
            </p:cNvPr>
            <p:cNvCxnSpPr>
              <a:cxnSpLocks/>
              <a:stCxn id="597" idx="4"/>
              <a:endCxn id="619" idx="0"/>
            </p:cNvCxnSpPr>
            <p:nvPr/>
          </p:nvCxnSpPr>
          <p:spPr>
            <a:xfrm>
              <a:off x="10348267" y="5075951"/>
              <a:ext cx="4705" cy="309655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1" name="Ellipse 640">
              <a:extLst>
                <a:ext uri="{FF2B5EF4-FFF2-40B4-BE49-F238E27FC236}">
                  <a16:creationId xmlns:a16="http://schemas.microsoft.com/office/drawing/2014/main" id="{953A9892-9365-3547-B580-D2BE106CC495}"/>
                </a:ext>
              </a:extLst>
            </p:cNvPr>
            <p:cNvSpPr/>
            <p:nvPr/>
          </p:nvSpPr>
          <p:spPr>
            <a:xfrm>
              <a:off x="5176082" y="5886841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2" name="Ellipse 641">
              <a:extLst>
                <a:ext uri="{FF2B5EF4-FFF2-40B4-BE49-F238E27FC236}">
                  <a16:creationId xmlns:a16="http://schemas.microsoft.com/office/drawing/2014/main" id="{37DE2968-8EBB-8E43-98EA-201CD7E6BE85}"/>
                </a:ext>
              </a:extLst>
            </p:cNvPr>
            <p:cNvSpPr/>
            <p:nvPr/>
          </p:nvSpPr>
          <p:spPr>
            <a:xfrm>
              <a:off x="5722874" y="5887420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3" name="Ellipse 642">
              <a:extLst>
                <a:ext uri="{FF2B5EF4-FFF2-40B4-BE49-F238E27FC236}">
                  <a16:creationId xmlns:a16="http://schemas.microsoft.com/office/drawing/2014/main" id="{71B8C0EE-6A5A-E84B-8561-50226F9267D9}"/>
                </a:ext>
              </a:extLst>
            </p:cNvPr>
            <p:cNvSpPr/>
            <p:nvPr/>
          </p:nvSpPr>
          <p:spPr>
            <a:xfrm>
              <a:off x="6271035" y="5887037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4" name="Ellipse 643">
              <a:extLst>
                <a:ext uri="{FF2B5EF4-FFF2-40B4-BE49-F238E27FC236}">
                  <a16:creationId xmlns:a16="http://schemas.microsoft.com/office/drawing/2014/main" id="{CAD8C2F2-661A-374A-80AF-E5AD75CCA431}"/>
                </a:ext>
              </a:extLst>
            </p:cNvPr>
            <p:cNvSpPr/>
            <p:nvPr/>
          </p:nvSpPr>
          <p:spPr>
            <a:xfrm>
              <a:off x="6783682" y="5887037"/>
              <a:ext cx="183345" cy="178705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5" name="Ellipse 644">
              <a:extLst>
                <a:ext uri="{FF2B5EF4-FFF2-40B4-BE49-F238E27FC236}">
                  <a16:creationId xmlns:a16="http://schemas.microsoft.com/office/drawing/2014/main" id="{AE523ECB-B264-9C46-9DB5-9142B4D654E0}"/>
                </a:ext>
              </a:extLst>
            </p:cNvPr>
            <p:cNvSpPr/>
            <p:nvPr/>
          </p:nvSpPr>
          <p:spPr>
            <a:xfrm>
              <a:off x="7335342" y="5883561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6" name="Ellipse 645">
              <a:extLst>
                <a:ext uri="{FF2B5EF4-FFF2-40B4-BE49-F238E27FC236}">
                  <a16:creationId xmlns:a16="http://schemas.microsoft.com/office/drawing/2014/main" id="{72B094B1-3089-FB43-9314-316A6C6E012A}"/>
                </a:ext>
              </a:extLst>
            </p:cNvPr>
            <p:cNvSpPr/>
            <p:nvPr/>
          </p:nvSpPr>
          <p:spPr>
            <a:xfrm>
              <a:off x="7904773" y="5882997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7" name="Ellipse 646">
              <a:extLst>
                <a:ext uri="{FF2B5EF4-FFF2-40B4-BE49-F238E27FC236}">
                  <a16:creationId xmlns:a16="http://schemas.microsoft.com/office/drawing/2014/main" id="{757DB58B-5136-7C41-BB00-B3525AD2DC1F}"/>
                </a:ext>
              </a:extLst>
            </p:cNvPr>
            <p:cNvSpPr/>
            <p:nvPr/>
          </p:nvSpPr>
          <p:spPr>
            <a:xfrm>
              <a:off x="8485250" y="5879956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48" name="Connecteur droit 647">
              <a:extLst>
                <a:ext uri="{FF2B5EF4-FFF2-40B4-BE49-F238E27FC236}">
                  <a16:creationId xmlns:a16="http://schemas.microsoft.com/office/drawing/2014/main" id="{57102F84-B84D-C24F-872D-6D66122AF60F}"/>
                </a:ext>
              </a:extLst>
            </p:cNvPr>
            <p:cNvCxnSpPr>
              <a:cxnSpLocks/>
              <a:stCxn id="641" idx="6"/>
              <a:endCxn id="642" idx="2"/>
            </p:cNvCxnSpPr>
            <p:nvPr/>
          </p:nvCxnSpPr>
          <p:spPr>
            <a:xfrm>
              <a:off x="5359426" y="5976193"/>
              <a:ext cx="363448" cy="58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9" name="Connecteur droit 648">
              <a:extLst>
                <a:ext uri="{FF2B5EF4-FFF2-40B4-BE49-F238E27FC236}">
                  <a16:creationId xmlns:a16="http://schemas.microsoft.com/office/drawing/2014/main" id="{5A68A0A1-A025-7144-9BDA-B76798F08A1A}"/>
                </a:ext>
              </a:extLst>
            </p:cNvPr>
            <p:cNvCxnSpPr>
              <a:cxnSpLocks/>
              <a:stCxn id="646" idx="6"/>
              <a:endCxn id="647" idx="2"/>
            </p:cNvCxnSpPr>
            <p:nvPr/>
          </p:nvCxnSpPr>
          <p:spPr>
            <a:xfrm flipV="1">
              <a:off x="8088116" y="5969308"/>
              <a:ext cx="397134" cy="3041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0" name="Connecteur droit 649">
              <a:extLst>
                <a:ext uri="{FF2B5EF4-FFF2-40B4-BE49-F238E27FC236}">
                  <a16:creationId xmlns:a16="http://schemas.microsoft.com/office/drawing/2014/main" id="{AD15E430-1779-1449-AB85-4FA03814846F}"/>
                </a:ext>
              </a:extLst>
            </p:cNvPr>
            <p:cNvCxnSpPr>
              <a:cxnSpLocks/>
              <a:stCxn id="645" idx="6"/>
              <a:endCxn id="646" idx="2"/>
            </p:cNvCxnSpPr>
            <p:nvPr/>
          </p:nvCxnSpPr>
          <p:spPr>
            <a:xfrm flipV="1">
              <a:off x="7518687" y="5972350"/>
              <a:ext cx="386085" cy="564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1" name="Connecteur droit 650">
              <a:extLst>
                <a:ext uri="{FF2B5EF4-FFF2-40B4-BE49-F238E27FC236}">
                  <a16:creationId xmlns:a16="http://schemas.microsoft.com/office/drawing/2014/main" id="{F819026A-EA30-1E46-9EA2-947C0A42F674}"/>
                </a:ext>
              </a:extLst>
            </p:cNvPr>
            <p:cNvCxnSpPr>
              <a:cxnSpLocks/>
              <a:stCxn id="644" idx="6"/>
              <a:endCxn id="645" idx="2"/>
            </p:cNvCxnSpPr>
            <p:nvPr/>
          </p:nvCxnSpPr>
          <p:spPr>
            <a:xfrm flipV="1">
              <a:off x="6967028" y="5972913"/>
              <a:ext cx="368315" cy="3475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2" name="Connecteur droit 651">
              <a:extLst>
                <a:ext uri="{FF2B5EF4-FFF2-40B4-BE49-F238E27FC236}">
                  <a16:creationId xmlns:a16="http://schemas.microsoft.com/office/drawing/2014/main" id="{0065D0B9-71BD-1C4F-91F1-434A7CDA78DA}"/>
                </a:ext>
              </a:extLst>
            </p:cNvPr>
            <p:cNvCxnSpPr>
              <a:cxnSpLocks/>
              <a:stCxn id="643" idx="6"/>
              <a:endCxn id="644" idx="2"/>
            </p:cNvCxnSpPr>
            <p:nvPr/>
          </p:nvCxnSpPr>
          <p:spPr>
            <a:xfrm>
              <a:off x="6454378" y="5976389"/>
              <a:ext cx="329304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3" name="Connecteur droit 652">
              <a:extLst>
                <a:ext uri="{FF2B5EF4-FFF2-40B4-BE49-F238E27FC236}">
                  <a16:creationId xmlns:a16="http://schemas.microsoft.com/office/drawing/2014/main" id="{759F8E91-7FB2-5040-AA66-B1D1ACD7F5F9}"/>
                </a:ext>
              </a:extLst>
            </p:cNvPr>
            <p:cNvCxnSpPr>
              <a:cxnSpLocks/>
              <a:stCxn id="642" idx="6"/>
              <a:endCxn id="643" idx="2"/>
            </p:cNvCxnSpPr>
            <p:nvPr/>
          </p:nvCxnSpPr>
          <p:spPr>
            <a:xfrm flipV="1">
              <a:off x="5906220" y="5976389"/>
              <a:ext cx="364815" cy="384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4" name="Connecteur droit 653">
              <a:extLst>
                <a:ext uri="{FF2B5EF4-FFF2-40B4-BE49-F238E27FC236}">
                  <a16:creationId xmlns:a16="http://schemas.microsoft.com/office/drawing/2014/main" id="{793C91B9-0B22-EB4F-AAD0-787828619539}"/>
                </a:ext>
              </a:extLst>
            </p:cNvPr>
            <p:cNvCxnSpPr/>
            <p:nvPr/>
          </p:nvCxnSpPr>
          <p:spPr>
            <a:xfrm>
              <a:off x="4817339" y="5975613"/>
              <a:ext cx="363448" cy="58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5" name="Connecteur droit 654">
              <a:extLst>
                <a:ext uri="{FF2B5EF4-FFF2-40B4-BE49-F238E27FC236}">
                  <a16:creationId xmlns:a16="http://schemas.microsoft.com/office/drawing/2014/main" id="{987888E3-C170-6044-986D-73122B39D743}"/>
                </a:ext>
              </a:extLst>
            </p:cNvPr>
            <p:cNvCxnSpPr/>
            <p:nvPr/>
          </p:nvCxnSpPr>
          <p:spPr>
            <a:xfrm>
              <a:off x="10459855" y="5963162"/>
              <a:ext cx="363448" cy="58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6" name="Ellipse 655">
              <a:extLst>
                <a:ext uri="{FF2B5EF4-FFF2-40B4-BE49-F238E27FC236}">
                  <a16:creationId xmlns:a16="http://schemas.microsoft.com/office/drawing/2014/main" id="{BEE33C82-7726-CC46-95B2-BB0B4F19D01F}"/>
                </a:ext>
              </a:extLst>
            </p:cNvPr>
            <p:cNvSpPr/>
            <p:nvPr/>
          </p:nvSpPr>
          <p:spPr>
            <a:xfrm>
              <a:off x="9081779" y="5882997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57" name="Connecteur droit 656">
              <a:extLst>
                <a:ext uri="{FF2B5EF4-FFF2-40B4-BE49-F238E27FC236}">
                  <a16:creationId xmlns:a16="http://schemas.microsoft.com/office/drawing/2014/main" id="{7296BCB4-E358-5A4A-822F-27ED76B29042}"/>
                </a:ext>
              </a:extLst>
            </p:cNvPr>
            <p:cNvCxnSpPr>
              <a:cxnSpLocks/>
              <a:stCxn id="647" idx="6"/>
              <a:endCxn id="656" idx="2"/>
            </p:cNvCxnSpPr>
            <p:nvPr/>
          </p:nvCxnSpPr>
          <p:spPr>
            <a:xfrm>
              <a:off x="8668595" y="5969308"/>
              <a:ext cx="413184" cy="3041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8" name="Ellipse 657">
              <a:extLst>
                <a:ext uri="{FF2B5EF4-FFF2-40B4-BE49-F238E27FC236}">
                  <a16:creationId xmlns:a16="http://schemas.microsoft.com/office/drawing/2014/main" id="{D67580E6-C937-4F44-9A43-0B2D5A646A70}"/>
                </a:ext>
              </a:extLst>
            </p:cNvPr>
            <p:cNvSpPr/>
            <p:nvPr/>
          </p:nvSpPr>
          <p:spPr>
            <a:xfrm>
              <a:off x="9671494" y="5880790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9" name="Ellipse 658">
              <a:extLst>
                <a:ext uri="{FF2B5EF4-FFF2-40B4-BE49-F238E27FC236}">
                  <a16:creationId xmlns:a16="http://schemas.microsoft.com/office/drawing/2014/main" id="{8B231EB0-3343-494F-9E11-5DEDFEB9EEC7}"/>
                </a:ext>
              </a:extLst>
            </p:cNvPr>
            <p:cNvSpPr/>
            <p:nvPr/>
          </p:nvSpPr>
          <p:spPr>
            <a:xfrm>
              <a:off x="10261299" y="5874970"/>
              <a:ext cx="183345" cy="17870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60" name="Connecteur droit 659">
              <a:extLst>
                <a:ext uri="{FF2B5EF4-FFF2-40B4-BE49-F238E27FC236}">
                  <a16:creationId xmlns:a16="http://schemas.microsoft.com/office/drawing/2014/main" id="{9A715646-9BDB-1B49-B0DE-1195220981CD}"/>
                </a:ext>
              </a:extLst>
            </p:cNvPr>
            <p:cNvCxnSpPr>
              <a:cxnSpLocks/>
              <a:stCxn id="658" idx="6"/>
              <a:endCxn id="659" idx="2"/>
            </p:cNvCxnSpPr>
            <p:nvPr/>
          </p:nvCxnSpPr>
          <p:spPr>
            <a:xfrm flipV="1">
              <a:off x="9854839" y="5964323"/>
              <a:ext cx="406460" cy="582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1" name="Connecteur droit 660">
              <a:extLst>
                <a:ext uri="{FF2B5EF4-FFF2-40B4-BE49-F238E27FC236}">
                  <a16:creationId xmlns:a16="http://schemas.microsoft.com/office/drawing/2014/main" id="{848C3CBD-BCBB-7C42-A480-037565A12805}"/>
                </a:ext>
              </a:extLst>
            </p:cNvPr>
            <p:cNvCxnSpPr>
              <a:cxnSpLocks/>
              <a:stCxn id="656" idx="6"/>
              <a:endCxn id="658" idx="2"/>
            </p:cNvCxnSpPr>
            <p:nvPr/>
          </p:nvCxnSpPr>
          <p:spPr>
            <a:xfrm flipV="1">
              <a:off x="9265124" y="5970144"/>
              <a:ext cx="406370" cy="2206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2" name="Connecteur droit 661">
              <a:extLst>
                <a:ext uri="{FF2B5EF4-FFF2-40B4-BE49-F238E27FC236}">
                  <a16:creationId xmlns:a16="http://schemas.microsoft.com/office/drawing/2014/main" id="{011E82F6-7B2C-B641-B124-50BBE538B7F3}"/>
                </a:ext>
              </a:extLst>
            </p:cNvPr>
            <p:cNvCxnSpPr>
              <a:cxnSpLocks/>
              <a:stCxn id="601" idx="4"/>
              <a:endCxn id="641" idx="0"/>
            </p:cNvCxnSpPr>
            <p:nvPr/>
          </p:nvCxnSpPr>
          <p:spPr>
            <a:xfrm>
              <a:off x="5267755" y="5576182"/>
              <a:ext cx="0" cy="310659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3" name="Connecteur droit 662">
              <a:extLst>
                <a:ext uri="{FF2B5EF4-FFF2-40B4-BE49-F238E27FC236}">
                  <a16:creationId xmlns:a16="http://schemas.microsoft.com/office/drawing/2014/main" id="{12F54788-A9D7-6542-B941-84C95579305A}"/>
                </a:ext>
              </a:extLst>
            </p:cNvPr>
            <p:cNvCxnSpPr>
              <a:cxnSpLocks/>
              <a:stCxn id="602" idx="4"/>
              <a:endCxn id="642" idx="0"/>
            </p:cNvCxnSpPr>
            <p:nvPr/>
          </p:nvCxnSpPr>
          <p:spPr>
            <a:xfrm>
              <a:off x="5814547" y="5576761"/>
              <a:ext cx="0" cy="310659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4" name="Connecteur droit 663">
              <a:extLst>
                <a:ext uri="{FF2B5EF4-FFF2-40B4-BE49-F238E27FC236}">
                  <a16:creationId xmlns:a16="http://schemas.microsoft.com/office/drawing/2014/main" id="{984F19F0-D333-7D4B-8B5C-F2664DC50E51}"/>
                </a:ext>
              </a:extLst>
            </p:cNvPr>
            <p:cNvCxnSpPr>
              <a:cxnSpLocks/>
              <a:stCxn id="603" idx="4"/>
              <a:endCxn id="643" idx="0"/>
            </p:cNvCxnSpPr>
            <p:nvPr/>
          </p:nvCxnSpPr>
          <p:spPr>
            <a:xfrm>
              <a:off x="6362708" y="5576378"/>
              <a:ext cx="0" cy="310659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5" name="Connecteur droit 664">
              <a:extLst>
                <a:ext uri="{FF2B5EF4-FFF2-40B4-BE49-F238E27FC236}">
                  <a16:creationId xmlns:a16="http://schemas.microsoft.com/office/drawing/2014/main" id="{F17FDEE0-B59C-9049-B41A-9AD89DB16284}"/>
                </a:ext>
              </a:extLst>
            </p:cNvPr>
            <p:cNvCxnSpPr>
              <a:cxnSpLocks/>
              <a:stCxn id="604" idx="4"/>
              <a:endCxn id="644" idx="0"/>
            </p:cNvCxnSpPr>
            <p:nvPr/>
          </p:nvCxnSpPr>
          <p:spPr>
            <a:xfrm>
              <a:off x="6875355" y="5576378"/>
              <a:ext cx="0" cy="310659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6" name="Connecteur droit 665">
              <a:extLst>
                <a:ext uri="{FF2B5EF4-FFF2-40B4-BE49-F238E27FC236}">
                  <a16:creationId xmlns:a16="http://schemas.microsoft.com/office/drawing/2014/main" id="{8F1F9394-811E-6B4F-B5A7-C0170CC8F53A}"/>
                </a:ext>
              </a:extLst>
            </p:cNvPr>
            <p:cNvCxnSpPr>
              <a:cxnSpLocks/>
              <a:stCxn id="605" idx="4"/>
              <a:endCxn id="645" idx="0"/>
            </p:cNvCxnSpPr>
            <p:nvPr/>
          </p:nvCxnSpPr>
          <p:spPr>
            <a:xfrm>
              <a:off x="7427015" y="5572902"/>
              <a:ext cx="0" cy="310659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7" name="Connecteur droit 666">
              <a:extLst>
                <a:ext uri="{FF2B5EF4-FFF2-40B4-BE49-F238E27FC236}">
                  <a16:creationId xmlns:a16="http://schemas.microsoft.com/office/drawing/2014/main" id="{2DF5A474-EDDF-994A-B043-BD85DFE87530}"/>
                </a:ext>
              </a:extLst>
            </p:cNvPr>
            <p:cNvCxnSpPr>
              <a:cxnSpLocks/>
              <a:stCxn id="606" idx="4"/>
              <a:endCxn id="646" idx="0"/>
            </p:cNvCxnSpPr>
            <p:nvPr/>
          </p:nvCxnSpPr>
          <p:spPr>
            <a:xfrm>
              <a:off x="7996446" y="5572338"/>
              <a:ext cx="0" cy="310659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8" name="Connecteur droit 667">
              <a:extLst>
                <a:ext uri="{FF2B5EF4-FFF2-40B4-BE49-F238E27FC236}">
                  <a16:creationId xmlns:a16="http://schemas.microsoft.com/office/drawing/2014/main" id="{ADE532E4-463D-B640-AA51-55438C970B76}"/>
                </a:ext>
              </a:extLst>
            </p:cNvPr>
            <p:cNvCxnSpPr>
              <a:cxnSpLocks/>
              <a:stCxn id="607" idx="4"/>
              <a:endCxn id="647" idx="0"/>
            </p:cNvCxnSpPr>
            <p:nvPr/>
          </p:nvCxnSpPr>
          <p:spPr>
            <a:xfrm>
              <a:off x="8576923" y="5569297"/>
              <a:ext cx="0" cy="310659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9" name="Connecteur droit 668">
              <a:extLst>
                <a:ext uri="{FF2B5EF4-FFF2-40B4-BE49-F238E27FC236}">
                  <a16:creationId xmlns:a16="http://schemas.microsoft.com/office/drawing/2014/main" id="{D9F34E3D-673F-DF4C-B641-9D0CF3319550}"/>
                </a:ext>
              </a:extLst>
            </p:cNvPr>
            <p:cNvCxnSpPr>
              <a:cxnSpLocks/>
              <a:stCxn id="616" idx="4"/>
              <a:endCxn id="656" idx="0"/>
            </p:cNvCxnSpPr>
            <p:nvPr/>
          </p:nvCxnSpPr>
          <p:spPr>
            <a:xfrm>
              <a:off x="9173452" y="5572338"/>
              <a:ext cx="0" cy="310659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0" name="Connecteur droit 669">
              <a:extLst>
                <a:ext uri="{FF2B5EF4-FFF2-40B4-BE49-F238E27FC236}">
                  <a16:creationId xmlns:a16="http://schemas.microsoft.com/office/drawing/2014/main" id="{09E6A891-A76D-A249-8F80-5E1DB1D0079F}"/>
                </a:ext>
              </a:extLst>
            </p:cNvPr>
            <p:cNvCxnSpPr>
              <a:cxnSpLocks/>
              <a:stCxn id="618" idx="4"/>
              <a:endCxn id="658" idx="0"/>
            </p:cNvCxnSpPr>
            <p:nvPr/>
          </p:nvCxnSpPr>
          <p:spPr>
            <a:xfrm>
              <a:off x="9763167" y="5570131"/>
              <a:ext cx="0" cy="310659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1" name="Connecteur droit 670">
              <a:extLst>
                <a:ext uri="{FF2B5EF4-FFF2-40B4-BE49-F238E27FC236}">
                  <a16:creationId xmlns:a16="http://schemas.microsoft.com/office/drawing/2014/main" id="{54DCF616-A95C-D441-9AFE-DF988443E683}"/>
                </a:ext>
              </a:extLst>
            </p:cNvPr>
            <p:cNvCxnSpPr>
              <a:cxnSpLocks/>
              <a:stCxn id="619" idx="4"/>
              <a:endCxn id="659" idx="0"/>
            </p:cNvCxnSpPr>
            <p:nvPr/>
          </p:nvCxnSpPr>
          <p:spPr>
            <a:xfrm>
              <a:off x="10352972" y="5564311"/>
              <a:ext cx="0" cy="310659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73" name="Connecteur droit 672">
            <a:extLst>
              <a:ext uri="{FF2B5EF4-FFF2-40B4-BE49-F238E27FC236}">
                <a16:creationId xmlns:a16="http://schemas.microsoft.com/office/drawing/2014/main" id="{DA011866-2D4E-1B4C-B5B8-07C0EA6B730D}"/>
              </a:ext>
            </a:extLst>
          </p:cNvPr>
          <p:cNvCxnSpPr>
            <a:cxnSpLocks/>
            <a:stCxn id="333" idx="4"/>
            <a:endCxn id="340" idx="0"/>
          </p:cNvCxnSpPr>
          <p:nvPr/>
        </p:nvCxnSpPr>
        <p:spPr>
          <a:xfrm flipH="1">
            <a:off x="8003916" y="2510416"/>
            <a:ext cx="2350" cy="361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709447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BE55A1-8D45-E34C-9480-060573DAA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Optimality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FCE953F-2156-4742-B8F0-9E91C0484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14800" cy="4351338"/>
          </a:xfrm>
        </p:spPr>
        <p:txBody>
          <a:bodyPr/>
          <a:lstStyle/>
          <a:p>
            <a:r>
              <a:rPr lang="fr-FR" dirty="0"/>
              <a:t>2 robots </a:t>
            </a:r>
          </a:p>
          <a:p>
            <a:r>
              <a:rPr lang="fr-FR" dirty="0"/>
              <a:t>2 </a:t>
            </a:r>
            <a:r>
              <a:rPr lang="fr-FR" dirty="0" err="1"/>
              <a:t>colors</a:t>
            </a:r>
            <a:endParaRPr lang="fr-FR" dirty="0"/>
          </a:p>
          <a:p>
            <a:r>
              <a:rPr lang="fr-FR" dirty="0" err="1"/>
              <a:t>Visibility</a:t>
            </a:r>
            <a:r>
              <a:rPr lang="fr-FR" dirty="0"/>
              <a:t> range: 1</a:t>
            </a:r>
          </a:p>
          <a:p>
            <a:endParaRPr lang="fr-FR" dirty="0"/>
          </a:p>
          <a:p>
            <a:pPr marL="0" indent="0" algn="ctr">
              <a:buNone/>
            </a:pPr>
            <a:r>
              <a:rPr lang="fr-FR" sz="2000" dirty="0" err="1"/>
              <a:t>While</a:t>
            </a:r>
            <a:r>
              <a:rPr lang="fr-FR" sz="2000" dirty="0"/>
              <a:t> a </a:t>
            </a:r>
            <a:r>
              <a:rPr lang="fr-FR" sz="2000" dirty="0" err="1"/>
              <a:t>wall</a:t>
            </a:r>
            <a:r>
              <a:rPr lang="fr-FR" sz="2000" dirty="0"/>
              <a:t> </a:t>
            </a:r>
            <a:r>
              <a:rPr lang="fr-FR" sz="2000" dirty="0" err="1"/>
              <a:t>is</a:t>
            </a:r>
            <a:r>
              <a:rPr lang="fr-FR" sz="2000" dirty="0"/>
              <a:t> not </a:t>
            </a:r>
            <a:r>
              <a:rPr lang="fr-FR" sz="2000" dirty="0" err="1"/>
              <a:t>reached</a:t>
            </a:r>
            <a:r>
              <a:rPr lang="fr-FR" sz="2000" dirty="0"/>
              <a:t>, </a:t>
            </a:r>
          </a:p>
          <a:p>
            <a:pPr marL="0" indent="0" algn="ctr">
              <a:buNone/>
            </a:pPr>
            <a:r>
              <a:rPr lang="fr-FR" sz="2000" dirty="0" err="1"/>
              <a:t>they</a:t>
            </a:r>
            <a:r>
              <a:rPr lang="fr-FR" sz="2000" dirty="0"/>
              <a:t> </a:t>
            </a:r>
            <a:r>
              <a:rPr lang="fr-FR" sz="2000" dirty="0" err="1"/>
              <a:t>should</a:t>
            </a:r>
            <a:r>
              <a:rPr lang="fr-FR" sz="2000" dirty="0"/>
              <a:t> </a:t>
            </a:r>
            <a:r>
              <a:rPr lang="fr-FR" sz="2000" dirty="0" err="1"/>
              <a:t>stay</a:t>
            </a:r>
            <a:r>
              <a:rPr lang="fr-FR" sz="2000" dirty="0"/>
              <a:t> </a:t>
            </a:r>
            <a:r>
              <a:rPr lang="fr-FR" sz="2000" dirty="0" err="1"/>
              <a:t>grouped</a:t>
            </a:r>
            <a:r>
              <a:rPr lang="fr-FR" sz="2000" dirty="0"/>
              <a:t> </a:t>
            </a:r>
          </a:p>
          <a:p>
            <a:pPr marL="0" indent="0" algn="ctr">
              <a:buNone/>
            </a:pPr>
            <a:r>
              <a:rPr lang="fr-FR" sz="2000" dirty="0" err="1"/>
              <a:t>with</a:t>
            </a:r>
            <a:r>
              <a:rPr lang="fr-FR" sz="2000" dirty="0"/>
              <a:t> </a:t>
            </a:r>
            <a:r>
              <a:rPr lang="fr-FR" sz="2000" dirty="0" err="1"/>
              <a:t>different</a:t>
            </a:r>
            <a:r>
              <a:rPr lang="fr-FR" sz="2000" dirty="0"/>
              <a:t> </a:t>
            </a:r>
            <a:r>
              <a:rPr lang="fr-FR" sz="2000" dirty="0" err="1"/>
              <a:t>colors</a:t>
            </a:r>
            <a:r>
              <a:rPr lang="fr-FR" sz="2000" dirty="0"/>
              <a:t> </a:t>
            </a:r>
          </a:p>
          <a:p>
            <a:pPr marL="0" indent="0" algn="ctr">
              <a:buNone/>
            </a:pPr>
            <a:r>
              <a:rPr lang="fr-FR" sz="2000" dirty="0"/>
              <a:t>(</a:t>
            </a:r>
            <a:r>
              <a:rPr lang="fr-FR" sz="2000" dirty="0" err="1"/>
              <a:t>otherwise</a:t>
            </a:r>
            <a:r>
              <a:rPr lang="fr-FR" sz="2000" dirty="0"/>
              <a:t> </a:t>
            </a:r>
            <a:r>
              <a:rPr lang="fr-FR" sz="2000" dirty="0" err="1"/>
              <a:t>similar</a:t>
            </a:r>
            <a:r>
              <a:rPr lang="fr-FR" sz="2000" dirty="0"/>
              <a:t> to </a:t>
            </a:r>
            <a:r>
              <a:rPr lang="fr-FR" sz="2000" dirty="0" err="1"/>
              <a:t>previous</a:t>
            </a:r>
            <a:r>
              <a:rPr lang="fr-FR" sz="2000" dirty="0"/>
              <a:t> cases)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C7053A3-5C8A-9542-BE06-09B193B4D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GRASTA'2022, Porquerolles</a:t>
            </a:r>
          </a:p>
        </p:txBody>
      </p:sp>
      <p:grpSp>
        <p:nvGrpSpPr>
          <p:cNvPr id="318" name="Groupe 317">
            <a:extLst>
              <a:ext uri="{FF2B5EF4-FFF2-40B4-BE49-F238E27FC236}">
                <a16:creationId xmlns:a16="http://schemas.microsoft.com/office/drawing/2014/main" id="{2D7455F4-AAE1-2845-829F-C221AAFF812D}"/>
              </a:ext>
            </a:extLst>
          </p:cNvPr>
          <p:cNvGrpSpPr/>
          <p:nvPr/>
        </p:nvGrpSpPr>
        <p:grpSpPr>
          <a:xfrm>
            <a:off x="4812634" y="252910"/>
            <a:ext cx="6015787" cy="6236867"/>
            <a:chOff x="4812634" y="252910"/>
            <a:chExt cx="6015787" cy="6236867"/>
          </a:xfrm>
        </p:grpSpPr>
        <p:sp>
          <p:nvSpPr>
            <p:cNvPr id="319" name="Ellipse 318">
              <a:extLst>
                <a:ext uri="{FF2B5EF4-FFF2-40B4-BE49-F238E27FC236}">
                  <a16:creationId xmlns:a16="http://schemas.microsoft.com/office/drawing/2014/main" id="{AE162656-FDEA-6D42-8F1D-97770431BB4D}"/>
                </a:ext>
              </a:extLst>
            </p:cNvPr>
            <p:cNvSpPr/>
            <p:nvPr/>
          </p:nvSpPr>
          <p:spPr>
            <a:xfrm>
              <a:off x="5188255" y="176049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Ellipse 319">
              <a:extLst>
                <a:ext uri="{FF2B5EF4-FFF2-40B4-BE49-F238E27FC236}">
                  <a16:creationId xmlns:a16="http://schemas.microsoft.com/office/drawing/2014/main" id="{D76030C5-EA4B-4B40-9EA1-6B0D9814F448}"/>
                </a:ext>
              </a:extLst>
            </p:cNvPr>
            <p:cNvSpPr/>
            <p:nvPr/>
          </p:nvSpPr>
          <p:spPr>
            <a:xfrm>
              <a:off x="5735048" y="1761072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Ellipse 320">
              <a:extLst>
                <a:ext uri="{FF2B5EF4-FFF2-40B4-BE49-F238E27FC236}">
                  <a16:creationId xmlns:a16="http://schemas.microsoft.com/office/drawing/2014/main" id="{B4F107CE-9653-F44F-9C8C-1D32A60F29D2}"/>
                </a:ext>
              </a:extLst>
            </p:cNvPr>
            <p:cNvSpPr/>
            <p:nvPr/>
          </p:nvSpPr>
          <p:spPr>
            <a:xfrm>
              <a:off x="6283207" y="176068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Ellipse 323">
              <a:extLst>
                <a:ext uri="{FF2B5EF4-FFF2-40B4-BE49-F238E27FC236}">
                  <a16:creationId xmlns:a16="http://schemas.microsoft.com/office/drawing/2014/main" id="{16C4E991-C092-C441-A409-4E2F2B656C40}"/>
                </a:ext>
              </a:extLst>
            </p:cNvPr>
            <p:cNvSpPr/>
            <p:nvPr/>
          </p:nvSpPr>
          <p:spPr>
            <a:xfrm>
              <a:off x="6795855" y="176068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325" name="Ellipse 324">
              <a:extLst>
                <a:ext uri="{FF2B5EF4-FFF2-40B4-BE49-F238E27FC236}">
                  <a16:creationId xmlns:a16="http://schemas.microsoft.com/office/drawing/2014/main" id="{17130710-829D-024D-8F36-50F18C0F397A}"/>
                </a:ext>
              </a:extLst>
            </p:cNvPr>
            <p:cNvSpPr/>
            <p:nvPr/>
          </p:nvSpPr>
          <p:spPr>
            <a:xfrm>
              <a:off x="7347516" y="1757212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Ellipse 325">
              <a:extLst>
                <a:ext uri="{FF2B5EF4-FFF2-40B4-BE49-F238E27FC236}">
                  <a16:creationId xmlns:a16="http://schemas.microsoft.com/office/drawing/2014/main" id="{66887AD5-C759-3E48-AFD0-89A5FC17A605}"/>
                </a:ext>
              </a:extLst>
            </p:cNvPr>
            <p:cNvSpPr/>
            <p:nvPr/>
          </p:nvSpPr>
          <p:spPr>
            <a:xfrm>
              <a:off x="7916945" y="1756648"/>
              <a:ext cx="183345" cy="178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Ellipse 326">
              <a:extLst>
                <a:ext uri="{FF2B5EF4-FFF2-40B4-BE49-F238E27FC236}">
                  <a16:creationId xmlns:a16="http://schemas.microsoft.com/office/drawing/2014/main" id="{B11A05FB-0C52-7844-8DAE-454BBE16178A}"/>
                </a:ext>
              </a:extLst>
            </p:cNvPr>
            <p:cNvSpPr/>
            <p:nvPr/>
          </p:nvSpPr>
          <p:spPr>
            <a:xfrm>
              <a:off x="8497423" y="175360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Ellipse 327">
              <a:extLst>
                <a:ext uri="{FF2B5EF4-FFF2-40B4-BE49-F238E27FC236}">
                  <a16:creationId xmlns:a16="http://schemas.microsoft.com/office/drawing/2014/main" id="{924CF7FA-A73A-814F-8133-3CCDA6931221}"/>
                </a:ext>
              </a:extLst>
            </p:cNvPr>
            <p:cNvSpPr/>
            <p:nvPr/>
          </p:nvSpPr>
          <p:spPr>
            <a:xfrm>
              <a:off x="5185902" y="2335555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Ellipse 328">
              <a:extLst>
                <a:ext uri="{FF2B5EF4-FFF2-40B4-BE49-F238E27FC236}">
                  <a16:creationId xmlns:a16="http://schemas.microsoft.com/office/drawing/2014/main" id="{1D29657F-2A43-F246-9416-CAAFF8577E54}"/>
                </a:ext>
              </a:extLst>
            </p:cNvPr>
            <p:cNvSpPr/>
            <p:nvPr/>
          </p:nvSpPr>
          <p:spPr>
            <a:xfrm>
              <a:off x="5732697" y="233613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Ellipse 329">
              <a:extLst>
                <a:ext uri="{FF2B5EF4-FFF2-40B4-BE49-F238E27FC236}">
                  <a16:creationId xmlns:a16="http://schemas.microsoft.com/office/drawing/2014/main" id="{F5E49FC0-7802-CD4C-B53B-03EFE993BA5E}"/>
                </a:ext>
              </a:extLst>
            </p:cNvPr>
            <p:cNvSpPr/>
            <p:nvPr/>
          </p:nvSpPr>
          <p:spPr>
            <a:xfrm>
              <a:off x="6280854" y="233575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Ellipse 330">
              <a:extLst>
                <a:ext uri="{FF2B5EF4-FFF2-40B4-BE49-F238E27FC236}">
                  <a16:creationId xmlns:a16="http://schemas.microsoft.com/office/drawing/2014/main" id="{23F4DFB9-E018-5044-AD8E-8E40AB92E54F}"/>
                </a:ext>
              </a:extLst>
            </p:cNvPr>
            <p:cNvSpPr/>
            <p:nvPr/>
          </p:nvSpPr>
          <p:spPr>
            <a:xfrm>
              <a:off x="6793504" y="2335751"/>
              <a:ext cx="183345" cy="178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332" name="Ellipse 331">
              <a:extLst>
                <a:ext uri="{FF2B5EF4-FFF2-40B4-BE49-F238E27FC236}">
                  <a16:creationId xmlns:a16="http://schemas.microsoft.com/office/drawing/2014/main" id="{89F62E57-9541-5F45-89F0-141670FEEF8F}"/>
                </a:ext>
              </a:extLst>
            </p:cNvPr>
            <p:cNvSpPr/>
            <p:nvPr/>
          </p:nvSpPr>
          <p:spPr>
            <a:xfrm>
              <a:off x="7345164" y="233227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Ellipse 332">
              <a:extLst>
                <a:ext uri="{FF2B5EF4-FFF2-40B4-BE49-F238E27FC236}">
                  <a16:creationId xmlns:a16="http://schemas.microsoft.com/office/drawing/2014/main" id="{51F3247E-9D23-DD4F-9FCE-6870221D9E36}"/>
                </a:ext>
              </a:extLst>
            </p:cNvPr>
            <p:cNvSpPr/>
            <p:nvPr/>
          </p:nvSpPr>
          <p:spPr>
            <a:xfrm>
              <a:off x="7914593" y="233171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92D050"/>
                </a:solidFill>
                <a:highlight>
                  <a:srgbClr val="00FF00"/>
                </a:highlight>
              </a:endParaRPr>
            </a:p>
          </p:txBody>
        </p:sp>
        <p:sp>
          <p:nvSpPr>
            <p:cNvPr id="334" name="Ellipse 333">
              <a:extLst>
                <a:ext uri="{FF2B5EF4-FFF2-40B4-BE49-F238E27FC236}">
                  <a16:creationId xmlns:a16="http://schemas.microsoft.com/office/drawing/2014/main" id="{68DC697B-7270-8C47-A7B8-FDB721C76B5E}"/>
                </a:ext>
              </a:extLst>
            </p:cNvPr>
            <p:cNvSpPr/>
            <p:nvPr/>
          </p:nvSpPr>
          <p:spPr>
            <a:xfrm>
              <a:off x="8495070" y="232866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Ellipse 334">
              <a:extLst>
                <a:ext uri="{FF2B5EF4-FFF2-40B4-BE49-F238E27FC236}">
                  <a16:creationId xmlns:a16="http://schemas.microsoft.com/office/drawing/2014/main" id="{C7190F86-3175-924A-A33B-BFF23651D73D}"/>
                </a:ext>
              </a:extLst>
            </p:cNvPr>
            <p:cNvSpPr/>
            <p:nvPr/>
          </p:nvSpPr>
          <p:spPr>
            <a:xfrm>
              <a:off x="5183552" y="287625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Ellipse 335">
              <a:extLst>
                <a:ext uri="{FF2B5EF4-FFF2-40B4-BE49-F238E27FC236}">
                  <a16:creationId xmlns:a16="http://schemas.microsoft.com/office/drawing/2014/main" id="{50D3D662-5679-8144-8FA4-D6AB007AEDB6}"/>
                </a:ext>
              </a:extLst>
            </p:cNvPr>
            <p:cNvSpPr/>
            <p:nvPr/>
          </p:nvSpPr>
          <p:spPr>
            <a:xfrm>
              <a:off x="5730345" y="287683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337" name="Ellipse 336">
              <a:extLst>
                <a:ext uri="{FF2B5EF4-FFF2-40B4-BE49-F238E27FC236}">
                  <a16:creationId xmlns:a16="http://schemas.microsoft.com/office/drawing/2014/main" id="{3F41D85C-5A3A-4746-B361-24FF84C0BB10}"/>
                </a:ext>
              </a:extLst>
            </p:cNvPr>
            <p:cNvSpPr/>
            <p:nvPr/>
          </p:nvSpPr>
          <p:spPr>
            <a:xfrm>
              <a:off x="6278505" y="287644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Ellipse 337">
              <a:extLst>
                <a:ext uri="{FF2B5EF4-FFF2-40B4-BE49-F238E27FC236}">
                  <a16:creationId xmlns:a16="http://schemas.microsoft.com/office/drawing/2014/main" id="{70A45961-690F-7740-A8BA-23350880EC3B}"/>
                </a:ext>
              </a:extLst>
            </p:cNvPr>
            <p:cNvSpPr/>
            <p:nvPr/>
          </p:nvSpPr>
          <p:spPr>
            <a:xfrm>
              <a:off x="6791152" y="287644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Ellipse 338">
              <a:extLst>
                <a:ext uri="{FF2B5EF4-FFF2-40B4-BE49-F238E27FC236}">
                  <a16:creationId xmlns:a16="http://schemas.microsoft.com/office/drawing/2014/main" id="{9E29013B-8583-494E-AC85-F022CEF69389}"/>
                </a:ext>
              </a:extLst>
            </p:cNvPr>
            <p:cNvSpPr/>
            <p:nvPr/>
          </p:nvSpPr>
          <p:spPr>
            <a:xfrm>
              <a:off x="7342812" y="287297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340" name="Ellipse 339">
              <a:extLst>
                <a:ext uri="{FF2B5EF4-FFF2-40B4-BE49-F238E27FC236}">
                  <a16:creationId xmlns:a16="http://schemas.microsoft.com/office/drawing/2014/main" id="{BB1B753E-1CAA-A748-B5B2-5C79AD32F2FE}"/>
                </a:ext>
              </a:extLst>
            </p:cNvPr>
            <p:cNvSpPr/>
            <p:nvPr/>
          </p:nvSpPr>
          <p:spPr>
            <a:xfrm>
              <a:off x="7912243" y="287241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Ellipse 340">
              <a:extLst>
                <a:ext uri="{FF2B5EF4-FFF2-40B4-BE49-F238E27FC236}">
                  <a16:creationId xmlns:a16="http://schemas.microsoft.com/office/drawing/2014/main" id="{2E678988-0618-5548-922A-FF2D76AEFF96}"/>
                </a:ext>
              </a:extLst>
            </p:cNvPr>
            <p:cNvSpPr/>
            <p:nvPr/>
          </p:nvSpPr>
          <p:spPr>
            <a:xfrm>
              <a:off x="8492720" y="286936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Ellipse 341">
              <a:extLst>
                <a:ext uri="{FF2B5EF4-FFF2-40B4-BE49-F238E27FC236}">
                  <a16:creationId xmlns:a16="http://schemas.microsoft.com/office/drawing/2014/main" id="{886CA14D-71EF-ED43-B91A-1CA970770D6A}"/>
                </a:ext>
              </a:extLst>
            </p:cNvPr>
            <p:cNvSpPr/>
            <p:nvPr/>
          </p:nvSpPr>
          <p:spPr>
            <a:xfrm>
              <a:off x="5181200" y="336883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Ellipse 342">
              <a:extLst>
                <a:ext uri="{FF2B5EF4-FFF2-40B4-BE49-F238E27FC236}">
                  <a16:creationId xmlns:a16="http://schemas.microsoft.com/office/drawing/2014/main" id="{972499B9-BDC9-FC4A-95E1-38EB870F7BB0}"/>
                </a:ext>
              </a:extLst>
            </p:cNvPr>
            <p:cNvSpPr/>
            <p:nvPr/>
          </p:nvSpPr>
          <p:spPr>
            <a:xfrm>
              <a:off x="5727992" y="336941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Ellipse 343">
              <a:extLst>
                <a:ext uri="{FF2B5EF4-FFF2-40B4-BE49-F238E27FC236}">
                  <a16:creationId xmlns:a16="http://schemas.microsoft.com/office/drawing/2014/main" id="{BE871C30-8B26-0948-80C7-8A353B4D6244}"/>
                </a:ext>
              </a:extLst>
            </p:cNvPr>
            <p:cNvSpPr/>
            <p:nvPr/>
          </p:nvSpPr>
          <p:spPr>
            <a:xfrm>
              <a:off x="6276153" y="3369035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Ellipse 344">
              <a:extLst>
                <a:ext uri="{FF2B5EF4-FFF2-40B4-BE49-F238E27FC236}">
                  <a16:creationId xmlns:a16="http://schemas.microsoft.com/office/drawing/2014/main" id="{E167C5F5-179D-9F4B-AFCA-CDB8A4218CE0}"/>
                </a:ext>
              </a:extLst>
            </p:cNvPr>
            <p:cNvSpPr/>
            <p:nvPr/>
          </p:nvSpPr>
          <p:spPr>
            <a:xfrm>
              <a:off x="6788799" y="3369035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Ellipse 345">
              <a:extLst>
                <a:ext uri="{FF2B5EF4-FFF2-40B4-BE49-F238E27FC236}">
                  <a16:creationId xmlns:a16="http://schemas.microsoft.com/office/drawing/2014/main" id="{FBEB335E-724D-114B-8B2E-75DD13FDCB4C}"/>
                </a:ext>
              </a:extLst>
            </p:cNvPr>
            <p:cNvSpPr/>
            <p:nvPr/>
          </p:nvSpPr>
          <p:spPr>
            <a:xfrm>
              <a:off x="7340460" y="3365560"/>
              <a:ext cx="183345" cy="178705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Ellipse 346">
              <a:extLst>
                <a:ext uri="{FF2B5EF4-FFF2-40B4-BE49-F238E27FC236}">
                  <a16:creationId xmlns:a16="http://schemas.microsoft.com/office/drawing/2014/main" id="{1560FBD3-C5A5-BC4B-B9F3-2B80612962A9}"/>
                </a:ext>
              </a:extLst>
            </p:cNvPr>
            <p:cNvSpPr/>
            <p:nvPr/>
          </p:nvSpPr>
          <p:spPr>
            <a:xfrm>
              <a:off x="7909890" y="3364995"/>
              <a:ext cx="183345" cy="178705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Ellipse 347">
              <a:extLst>
                <a:ext uri="{FF2B5EF4-FFF2-40B4-BE49-F238E27FC236}">
                  <a16:creationId xmlns:a16="http://schemas.microsoft.com/office/drawing/2014/main" id="{9096CF46-2726-AF46-9CEA-9767DE664E6D}"/>
                </a:ext>
              </a:extLst>
            </p:cNvPr>
            <p:cNvSpPr/>
            <p:nvPr/>
          </p:nvSpPr>
          <p:spPr>
            <a:xfrm>
              <a:off x="8490368" y="336195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9" name="Connecteur droit 348">
              <a:extLst>
                <a:ext uri="{FF2B5EF4-FFF2-40B4-BE49-F238E27FC236}">
                  <a16:creationId xmlns:a16="http://schemas.microsoft.com/office/drawing/2014/main" id="{8FB84963-6577-364F-ADD0-F854F3247073}"/>
                </a:ext>
              </a:extLst>
            </p:cNvPr>
            <p:cNvCxnSpPr>
              <a:stCxn id="319" idx="6"/>
              <a:endCxn id="320" idx="2"/>
            </p:cNvCxnSpPr>
            <p:nvPr/>
          </p:nvCxnSpPr>
          <p:spPr>
            <a:xfrm>
              <a:off x="5371600" y="1849844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Connecteur droit 349">
              <a:extLst>
                <a:ext uri="{FF2B5EF4-FFF2-40B4-BE49-F238E27FC236}">
                  <a16:creationId xmlns:a16="http://schemas.microsoft.com/office/drawing/2014/main" id="{831F117A-5385-E141-A3BE-1722497DD504}"/>
                </a:ext>
              </a:extLst>
            </p:cNvPr>
            <p:cNvCxnSpPr>
              <a:cxnSpLocks/>
              <a:stCxn id="328" idx="6"/>
              <a:endCxn id="329" idx="2"/>
            </p:cNvCxnSpPr>
            <p:nvPr/>
          </p:nvCxnSpPr>
          <p:spPr>
            <a:xfrm>
              <a:off x="5369248" y="2424907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Connecteur droit 350">
              <a:extLst>
                <a:ext uri="{FF2B5EF4-FFF2-40B4-BE49-F238E27FC236}">
                  <a16:creationId xmlns:a16="http://schemas.microsoft.com/office/drawing/2014/main" id="{94807D75-B9B4-2A4C-A419-B7A67E6FBC90}"/>
                </a:ext>
              </a:extLst>
            </p:cNvPr>
            <p:cNvCxnSpPr>
              <a:cxnSpLocks/>
              <a:stCxn id="335" idx="6"/>
              <a:endCxn id="336" idx="2"/>
            </p:cNvCxnSpPr>
            <p:nvPr/>
          </p:nvCxnSpPr>
          <p:spPr>
            <a:xfrm>
              <a:off x="5366897" y="2965606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Connecteur droit 351">
              <a:extLst>
                <a:ext uri="{FF2B5EF4-FFF2-40B4-BE49-F238E27FC236}">
                  <a16:creationId xmlns:a16="http://schemas.microsoft.com/office/drawing/2014/main" id="{CF138104-BEE5-F441-B9A4-EB902BC5CB69}"/>
                </a:ext>
              </a:extLst>
            </p:cNvPr>
            <p:cNvCxnSpPr>
              <a:cxnSpLocks/>
              <a:stCxn id="342" idx="6"/>
              <a:endCxn id="343" idx="2"/>
            </p:cNvCxnSpPr>
            <p:nvPr/>
          </p:nvCxnSpPr>
          <p:spPr>
            <a:xfrm>
              <a:off x="5364544" y="3458192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Connecteur droit 352">
              <a:extLst>
                <a:ext uri="{FF2B5EF4-FFF2-40B4-BE49-F238E27FC236}">
                  <a16:creationId xmlns:a16="http://schemas.microsoft.com/office/drawing/2014/main" id="{2775F38B-40E6-1943-BE62-EE1CD8A647CB}"/>
                </a:ext>
              </a:extLst>
            </p:cNvPr>
            <p:cNvCxnSpPr>
              <a:cxnSpLocks/>
              <a:stCxn id="320" idx="6"/>
              <a:endCxn id="321" idx="2"/>
            </p:cNvCxnSpPr>
            <p:nvPr/>
          </p:nvCxnSpPr>
          <p:spPr>
            <a:xfrm flipV="1">
              <a:off x="5918391" y="1850040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Connecteur droit 353">
              <a:extLst>
                <a:ext uri="{FF2B5EF4-FFF2-40B4-BE49-F238E27FC236}">
                  <a16:creationId xmlns:a16="http://schemas.microsoft.com/office/drawing/2014/main" id="{47B17A07-B915-9542-8CDD-FF2FCB142F64}"/>
                </a:ext>
              </a:extLst>
            </p:cNvPr>
            <p:cNvCxnSpPr>
              <a:cxnSpLocks/>
              <a:stCxn id="321" idx="6"/>
              <a:endCxn id="324" idx="2"/>
            </p:cNvCxnSpPr>
            <p:nvPr/>
          </p:nvCxnSpPr>
          <p:spPr>
            <a:xfrm>
              <a:off x="6466551" y="1850040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Connecteur droit 354">
              <a:extLst>
                <a:ext uri="{FF2B5EF4-FFF2-40B4-BE49-F238E27FC236}">
                  <a16:creationId xmlns:a16="http://schemas.microsoft.com/office/drawing/2014/main" id="{EA65D1FB-29EE-CE40-9662-9B8013E463AF}"/>
                </a:ext>
              </a:extLst>
            </p:cNvPr>
            <p:cNvCxnSpPr>
              <a:cxnSpLocks/>
              <a:stCxn id="324" idx="6"/>
              <a:endCxn id="325" idx="2"/>
            </p:cNvCxnSpPr>
            <p:nvPr/>
          </p:nvCxnSpPr>
          <p:spPr>
            <a:xfrm flipV="1">
              <a:off x="6979198" y="1846564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Connecteur droit 355">
              <a:extLst>
                <a:ext uri="{FF2B5EF4-FFF2-40B4-BE49-F238E27FC236}">
                  <a16:creationId xmlns:a16="http://schemas.microsoft.com/office/drawing/2014/main" id="{8D5F11B3-2F75-ED4A-ACA9-0CA6D2B3DD40}"/>
                </a:ext>
              </a:extLst>
            </p:cNvPr>
            <p:cNvCxnSpPr>
              <a:cxnSpLocks/>
              <a:stCxn id="325" idx="6"/>
              <a:endCxn id="326" idx="2"/>
            </p:cNvCxnSpPr>
            <p:nvPr/>
          </p:nvCxnSpPr>
          <p:spPr>
            <a:xfrm flipV="1">
              <a:off x="7530859" y="1846000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Connecteur droit 356">
              <a:extLst>
                <a:ext uri="{FF2B5EF4-FFF2-40B4-BE49-F238E27FC236}">
                  <a16:creationId xmlns:a16="http://schemas.microsoft.com/office/drawing/2014/main" id="{447858D9-5545-434C-8D18-67B985F5A4D5}"/>
                </a:ext>
              </a:extLst>
            </p:cNvPr>
            <p:cNvCxnSpPr>
              <a:cxnSpLocks/>
              <a:stCxn id="326" idx="6"/>
              <a:endCxn id="327" idx="2"/>
            </p:cNvCxnSpPr>
            <p:nvPr/>
          </p:nvCxnSpPr>
          <p:spPr>
            <a:xfrm flipV="1">
              <a:off x="8100289" y="1842960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Connecteur droit 357">
              <a:extLst>
                <a:ext uri="{FF2B5EF4-FFF2-40B4-BE49-F238E27FC236}">
                  <a16:creationId xmlns:a16="http://schemas.microsoft.com/office/drawing/2014/main" id="{1641FE5B-25F2-A54D-A732-76AC4CCDF931}"/>
                </a:ext>
              </a:extLst>
            </p:cNvPr>
            <p:cNvCxnSpPr>
              <a:cxnSpLocks/>
              <a:stCxn id="333" idx="6"/>
              <a:endCxn id="334" idx="2"/>
            </p:cNvCxnSpPr>
            <p:nvPr/>
          </p:nvCxnSpPr>
          <p:spPr>
            <a:xfrm flipV="1">
              <a:off x="8097938" y="2418022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Connecteur droit 358">
              <a:extLst>
                <a:ext uri="{FF2B5EF4-FFF2-40B4-BE49-F238E27FC236}">
                  <a16:creationId xmlns:a16="http://schemas.microsoft.com/office/drawing/2014/main" id="{31D587A8-14E6-3548-915A-DE81A3332964}"/>
                </a:ext>
              </a:extLst>
            </p:cNvPr>
            <p:cNvCxnSpPr>
              <a:cxnSpLocks/>
              <a:stCxn id="340" idx="6"/>
              <a:endCxn id="341" idx="2"/>
            </p:cNvCxnSpPr>
            <p:nvPr/>
          </p:nvCxnSpPr>
          <p:spPr>
            <a:xfrm flipV="1">
              <a:off x="8095585" y="2958721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Connecteur droit 359">
              <a:extLst>
                <a:ext uri="{FF2B5EF4-FFF2-40B4-BE49-F238E27FC236}">
                  <a16:creationId xmlns:a16="http://schemas.microsoft.com/office/drawing/2014/main" id="{6C6534AF-FC1B-454B-974C-6AF11EFAC9F0}"/>
                </a:ext>
              </a:extLst>
            </p:cNvPr>
            <p:cNvCxnSpPr>
              <a:cxnSpLocks/>
              <a:stCxn id="347" idx="6"/>
              <a:endCxn id="348" idx="2"/>
            </p:cNvCxnSpPr>
            <p:nvPr/>
          </p:nvCxnSpPr>
          <p:spPr>
            <a:xfrm flipV="1">
              <a:off x="8093234" y="3451306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Connecteur droit 360">
              <a:extLst>
                <a:ext uri="{FF2B5EF4-FFF2-40B4-BE49-F238E27FC236}">
                  <a16:creationId xmlns:a16="http://schemas.microsoft.com/office/drawing/2014/main" id="{D31546C5-7696-0842-8AB4-3E20C5EF449A}"/>
                </a:ext>
              </a:extLst>
            </p:cNvPr>
            <p:cNvCxnSpPr>
              <a:cxnSpLocks/>
              <a:stCxn id="332" idx="6"/>
              <a:endCxn id="333" idx="2"/>
            </p:cNvCxnSpPr>
            <p:nvPr/>
          </p:nvCxnSpPr>
          <p:spPr>
            <a:xfrm flipV="1">
              <a:off x="7528509" y="2421063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Connecteur droit 361">
              <a:extLst>
                <a:ext uri="{FF2B5EF4-FFF2-40B4-BE49-F238E27FC236}">
                  <a16:creationId xmlns:a16="http://schemas.microsoft.com/office/drawing/2014/main" id="{9F90249A-B3A7-B44A-BA11-3933FCAC8191}"/>
                </a:ext>
              </a:extLst>
            </p:cNvPr>
            <p:cNvCxnSpPr>
              <a:cxnSpLocks/>
              <a:stCxn id="339" idx="6"/>
              <a:endCxn id="340" idx="2"/>
            </p:cNvCxnSpPr>
            <p:nvPr/>
          </p:nvCxnSpPr>
          <p:spPr>
            <a:xfrm flipV="1">
              <a:off x="7526157" y="2961762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Connecteur droit 362">
              <a:extLst>
                <a:ext uri="{FF2B5EF4-FFF2-40B4-BE49-F238E27FC236}">
                  <a16:creationId xmlns:a16="http://schemas.microsoft.com/office/drawing/2014/main" id="{0CD03DFC-E10B-274E-A33F-B12E53559E82}"/>
                </a:ext>
              </a:extLst>
            </p:cNvPr>
            <p:cNvCxnSpPr>
              <a:cxnSpLocks/>
              <a:stCxn id="346" idx="6"/>
              <a:endCxn id="347" idx="2"/>
            </p:cNvCxnSpPr>
            <p:nvPr/>
          </p:nvCxnSpPr>
          <p:spPr>
            <a:xfrm flipV="1">
              <a:off x="7523805" y="3454348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Connecteur droit 363">
              <a:extLst>
                <a:ext uri="{FF2B5EF4-FFF2-40B4-BE49-F238E27FC236}">
                  <a16:creationId xmlns:a16="http://schemas.microsoft.com/office/drawing/2014/main" id="{3A403BF6-C2B1-8A44-A26A-5A4653CDD409}"/>
                </a:ext>
              </a:extLst>
            </p:cNvPr>
            <p:cNvCxnSpPr>
              <a:cxnSpLocks/>
              <a:stCxn id="345" idx="6"/>
              <a:endCxn id="346" idx="2"/>
            </p:cNvCxnSpPr>
            <p:nvPr/>
          </p:nvCxnSpPr>
          <p:spPr>
            <a:xfrm flipV="1">
              <a:off x="6972144" y="3454911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Connecteur droit 364">
              <a:extLst>
                <a:ext uri="{FF2B5EF4-FFF2-40B4-BE49-F238E27FC236}">
                  <a16:creationId xmlns:a16="http://schemas.microsoft.com/office/drawing/2014/main" id="{4A837A45-9EF5-6E4E-91C3-0E20DB314009}"/>
                </a:ext>
              </a:extLst>
            </p:cNvPr>
            <p:cNvCxnSpPr>
              <a:cxnSpLocks/>
              <a:stCxn id="344" idx="6"/>
              <a:endCxn id="345" idx="2"/>
            </p:cNvCxnSpPr>
            <p:nvPr/>
          </p:nvCxnSpPr>
          <p:spPr>
            <a:xfrm>
              <a:off x="6459495" y="3458387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Connecteur droit 365">
              <a:extLst>
                <a:ext uri="{FF2B5EF4-FFF2-40B4-BE49-F238E27FC236}">
                  <a16:creationId xmlns:a16="http://schemas.microsoft.com/office/drawing/2014/main" id="{39F08AAB-88F8-9E4E-8D78-76289094A572}"/>
                </a:ext>
              </a:extLst>
            </p:cNvPr>
            <p:cNvCxnSpPr>
              <a:cxnSpLocks/>
              <a:stCxn id="343" idx="6"/>
              <a:endCxn id="344" idx="2"/>
            </p:cNvCxnSpPr>
            <p:nvPr/>
          </p:nvCxnSpPr>
          <p:spPr>
            <a:xfrm flipV="1">
              <a:off x="5911337" y="3458387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Connecteur droit 366">
              <a:extLst>
                <a:ext uri="{FF2B5EF4-FFF2-40B4-BE49-F238E27FC236}">
                  <a16:creationId xmlns:a16="http://schemas.microsoft.com/office/drawing/2014/main" id="{5B5EAE8F-D551-C345-8C0B-0FB784468683}"/>
                </a:ext>
              </a:extLst>
            </p:cNvPr>
            <p:cNvCxnSpPr>
              <a:cxnSpLocks/>
              <a:stCxn id="336" idx="6"/>
              <a:endCxn id="337" idx="2"/>
            </p:cNvCxnSpPr>
            <p:nvPr/>
          </p:nvCxnSpPr>
          <p:spPr>
            <a:xfrm flipV="1">
              <a:off x="5913690" y="2965803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Connecteur droit 367">
              <a:extLst>
                <a:ext uri="{FF2B5EF4-FFF2-40B4-BE49-F238E27FC236}">
                  <a16:creationId xmlns:a16="http://schemas.microsoft.com/office/drawing/2014/main" id="{4F21F39A-5179-224C-9B26-4A84BC6F5A07}"/>
                </a:ext>
              </a:extLst>
            </p:cNvPr>
            <p:cNvCxnSpPr>
              <a:cxnSpLocks/>
              <a:stCxn id="337" idx="6"/>
              <a:endCxn id="338" idx="2"/>
            </p:cNvCxnSpPr>
            <p:nvPr/>
          </p:nvCxnSpPr>
          <p:spPr>
            <a:xfrm>
              <a:off x="6461848" y="2965803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Connecteur droit 368">
              <a:extLst>
                <a:ext uri="{FF2B5EF4-FFF2-40B4-BE49-F238E27FC236}">
                  <a16:creationId xmlns:a16="http://schemas.microsoft.com/office/drawing/2014/main" id="{C1CEB0DC-7E97-5745-96C5-42477EC0507D}"/>
                </a:ext>
              </a:extLst>
            </p:cNvPr>
            <p:cNvCxnSpPr>
              <a:cxnSpLocks/>
              <a:stCxn id="338" idx="6"/>
              <a:endCxn id="339" idx="2"/>
            </p:cNvCxnSpPr>
            <p:nvPr/>
          </p:nvCxnSpPr>
          <p:spPr>
            <a:xfrm flipV="1">
              <a:off x="6974498" y="2962326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Connecteur droit 369">
              <a:extLst>
                <a:ext uri="{FF2B5EF4-FFF2-40B4-BE49-F238E27FC236}">
                  <a16:creationId xmlns:a16="http://schemas.microsoft.com/office/drawing/2014/main" id="{296AA19C-58CC-1D44-A9FA-F68883D48AE8}"/>
                </a:ext>
              </a:extLst>
            </p:cNvPr>
            <p:cNvCxnSpPr>
              <a:cxnSpLocks/>
              <a:stCxn id="331" idx="6"/>
              <a:endCxn id="332" idx="2"/>
            </p:cNvCxnSpPr>
            <p:nvPr/>
          </p:nvCxnSpPr>
          <p:spPr>
            <a:xfrm flipV="1">
              <a:off x="6976848" y="2421628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Connecteur droit 370">
              <a:extLst>
                <a:ext uri="{FF2B5EF4-FFF2-40B4-BE49-F238E27FC236}">
                  <a16:creationId xmlns:a16="http://schemas.microsoft.com/office/drawing/2014/main" id="{F1C19A13-3500-7E44-9CBE-83719E358B73}"/>
                </a:ext>
              </a:extLst>
            </p:cNvPr>
            <p:cNvCxnSpPr>
              <a:cxnSpLocks/>
              <a:stCxn id="330" idx="6"/>
              <a:endCxn id="331" idx="2"/>
            </p:cNvCxnSpPr>
            <p:nvPr/>
          </p:nvCxnSpPr>
          <p:spPr>
            <a:xfrm>
              <a:off x="6464199" y="2425103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Connecteur droit 371">
              <a:extLst>
                <a:ext uri="{FF2B5EF4-FFF2-40B4-BE49-F238E27FC236}">
                  <a16:creationId xmlns:a16="http://schemas.microsoft.com/office/drawing/2014/main" id="{7E9803D8-4549-0745-924B-019AB182ABEB}"/>
                </a:ext>
              </a:extLst>
            </p:cNvPr>
            <p:cNvCxnSpPr>
              <a:cxnSpLocks/>
              <a:stCxn id="329" idx="6"/>
              <a:endCxn id="330" idx="2"/>
            </p:cNvCxnSpPr>
            <p:nvPr/>
          </p:nvCxnSpPr>
          <p:spPr>
            <a:xfrm flipV="1">
              <a:off x="5916039" y="2425103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Connecteur droit 372">
              <a:extLst>
                <a:ext uri="{FF2B5EF4-FFF2-40B4-BE49-F238E27FC236}">
                  <a16:creationId xmlns:a16="http://schemas.microsoft.com/office/drawing/2014/main" id="{B473BA90-3AF9-9142-945B-8A59C3C8AA59}"/>
                </a:ext>
              </a:extLst>
            </p:cNvPr>
            <p:cNvCxnSpPr>
              <a:cxnSpLocks/>
              <a:stCxn id="319" idx="4"/>
              <a:endCxn id="328" idx="0"/>
            </p:cNvCxnSpPr>
            <p:nvPr/>
          </p:nvCxnSpPr>
          <p:spPr>
            <a:xfrm flipH="1">
              <a:off x="5277575" y="1939197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Connecteur droit 373">
              <a:extLst>
                <a:ext uri="{FF2B5EF4-FFF2-40B4-BE49-F238E27FC236}">
                  <a16:creationId xmlns:a16="http://schemas.microsoft.com/office/drawing/2014/main" id="{50B23FBF-F0CC-D74E-AA98-DEADE9F80869}"/>
                </a:ext>
              </a:extLst>
            </p:cNvPr>
            <p:cNvCxnSpPr>
              <a:cxnSpLocks/>
              <a:stCxn id="328" idx="4"/>
              <a:endCxn id="335" idx="0"/>
            </p:cNvCxnSpPr>
            <p:nvPr/>
          </p:nvCxnSpPr>
          <p:spPr>
            <a:xfrm flipH="1">
              <a:off x="5275226" y="2514260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Connecteur droit 374">
              <a:extLst>
                <a:ext uri="{FF2B5EF4-FFF2-40B4-BE49-F238E27FC236}">
                  <a16:creationId xmlns:a16="http://schemas.microsoft.com/office/drawing/2014/main" id="{DB408B01-46F7-5441-89F5-94657C95566B}"/>
                </a:ext>
              </a:extLst>
            </p:cNvPr>
            <p:cNvCxnSpPr>
              <a:cxnSpLocks/>
              <a:stCxn id="335" idx="4"/>
              <a:endCxn id="342" idx="0"/>
            </p:cNvCxnSpPr>
            <p:nvPr/>
          </p:nvCxnSpPr>
          <p:spPr>
            <a:xfrm flipH="1">
              <a:off x="5272872" y="3054959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Connecteur droit 375">
              <a:extLst>
                <a:ext uri="{FF2B5EF4-FFF2-40B4-BE49-F238E27FC236}">
                  <a16:creationId xmlns:a16="http://schemas.microsoft.com/office/drawing/2014/main" id="{968A5990-845C-C549-B416-D7C5E8A87222}"/>
                </a:ext>
              </a:extLst>
            </p:cNvPr>
            <p:cNvCxnSpPr>
              <a:cxnSpLocks/>
              <a:stCxn id="320" idx="4"/>
              <a:endCxn id="329" idx="0"/>
            </p:cNvCxnSpPr>
            <p:nvPr/>
          </p:nvCxnSpPr>
          <p:spPr>
            <a:xfrm flipH="1">
              <a:off x="5824368" y="1939776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Connecteur droit 376">
              <a:extLst>
                <a:ext uri="{FF2B5EF4-FFF2-40B4-BE49-F238E27FC236}">
                  <a16:creationId xmlns:a16="http://schemas.microsoft.com/office/drawing/2014/main" id="{ECB8A323-88DC-CB40-91A7-5E6D9773CBFB}"/>
                </a:ext>
              </a:extLst>
            </p:cNvPr>
            <p:cNvCxnSpPr>
              <a:cxnSpLocks/>
              <a:stCxn id="329" idx="4"/>
              <a:endCxn id="336" idx="0"/>
            </p:cNvCxnSpPr>
            <p:nvPr/>
          </p:nvCxnSpPr>
          <p:spPr>
            <a:xfrm flipH="1">
              <a:off x="5822018" y="2514840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Connecteur droit 377">
              <a:extLst>
                <a:ext uri="{FF2B5EF4-FFF2-40B4-BE49-F238E27FC236}">
                  <a16:creationId xmlns:a16="http://schemas.microsoft.com/office/drawing/2014/main" id="{DC427B31-061F-004F-B34D-A3DF28020138}"/>
                </a:ext>
              </a:extLst>
            </p:cNvPr>
            <p:cNvCxnSpPr>
              <a:cxnSpLocks/>
              <a:stCxn id="336" idx="4"/>
              <a:endCxn id="343" idx="0"/>
            </p:cNvCxnSpPr>
            <p:nvPr/>
          </p:nvCxnSpPr>
          <p:spPr>
            <a:xfrm flipH="1">
              <a:off x="5819664" y="3055539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Connecteur droit 378">
              <a:extLst>
                <a:ext uri="{FF2B5EF4-FFF2-40B4-BE49-F238E27FC236}">
                  <a16:creationId xmlns:a16="http://schemas.microsoft.com/office/drawing/2014/main" id="{FE0139C7-378B-4946-ACC7-AA969F24B027}"/>
                </a:ext>
              </a:extLst>
            </p:cNvPr>
            <p:cNvCxnSpPr>
              <a:cxnSpLocks/>
              <a:stCxn id="337" idx="4"/>
              <a:endCxn id="344" idx="0"/>
            </p:cNvCxnSpPr>
            <p:nvPr/>
          </p:nvCxnSpPr>
          <p:spPr>
            <a:xfrm flipH="1">
              <a:off x="6367824" y="3055155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Connecteur droit 379">
              <a:extLst>
                <a:ext uri="{FF2B5EF4-FFF2-40B4-BE49-F238E27FC236}">
                  <a16:creationId xmlns:a16="http://schemas.microsoft.com/office/drawing/2014/main" id="{08B7C77E-BF0E-E44F-BB0C-A3D1C7D911D0}"/>
                </a:ext>
              </a:extLst>
            </p:cNvPr>
            <p:cNvCxnSpPr>
              <a:cxnSpLocks/>
              <a:stCxn id="330" idx="4"/>
              <a:endCxn id="337" idx="0"/>
            </p:cNvCxnSpPr>
            <p:nvPr/>
          </p:nvCxnSpPr>
          <p:spPr>
            <a:xfrm flipH="1">
              <a:off x="6370177" y="2514456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Connecteur droit 380">
              <a:extLst>
                <a:ext uri="{FF2B5EF4-FFF2-40B4-BE49-F238E27FC236}">
                  <a16:creationId xmlns:a16="http://schemas.microsoft.com/office/drawing/2014/main" id="{88FE2441-40CB-FB48-93D3-C1979AE627E7}"/>
                </a:ext>
              </a:extLst>
            </p:cNvPr>
            <p:cNvCxnSpPr>
              <a:cxnSpLocks/>
              <a:stCxn id="321" idx="4"/>
              <a:endCxn id="330" idx="0"/>
            </p:cNvCxnSpPr>
            <p:nvPr/>
          </p:nvCxnSpPr>
          <p:spPr>
            <a:xfrm flipH="1">
              <a:off x="6372528" y="1939392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Connecteur droit 381">
              <a:extLst>
                <a:ext uri="{FF2B5EF4-FFF2-40B4-BE49-F238E27FC236}">
                  <a16:creationId xmlns:a16="http://schemas.microsoft.com/office/drawing/2014/main" id="{A9391CE0-F43E-0E41-B947-46BB783B5CA7}"/>
                </a:ext>
              </a:extLst>
            </p:cNvPr>
            <p:cNvCxnSpPr>
              <a:cxnSpLocks/>
              <a:stCxn id="324" idx="4"/>
              <a:endCxn id="331" idx="0"/>
            </p:cNvCxnSpPr>
            <p:nvPr/>
          </p:nvCxnSpPr>
          <p:spPr>
            <a:xfrm flipH="1">
              <a:off x="6885175" y="1939392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Connecteur droit 382">
              <a:extLst>
                <a:ext uri="{FF2B5EF4-FFF2-40B4-BE49-F238E27FC236}">
                  <a16:creationId xmlns:a16="http://schemas.microsoft.com/office/drawing/2014/main" id="{AADDD742-6748-1D44-9B9C-51ED4BFF1B9C}"/>
                </a:ext>
              </a:extLst>
            </p:cNvPr>
            <p:cNvCxnSpPr>
              <a:cxnSpLocks/>
              <a:stCxn id="331" idx="4"/>
              <a:endCxn id="338" idx="0"/>
            </p:cNvCxnSpPr>
            <p:nvPr/>
          </p:nvCxnSpPr>
          <p:spPr>
            <a:xfrm flipH="1">
              <a:off x="6882824" y="2514456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Connecteur droit 383">
              <a:extLst>
                <a:ext uri="{FF2B5EF4-FFF2-40B4-BE49-F238E27FC236}">
                  <a16:creationId xmlns:a16="http://schemas.microsoft.com/office/drawing/2014/main" id="{6FFCBB33-4640-714E-AD2F-CB1D74B2D0CB}"/>
                </a:ext>
              </a:extLst>
            </p:cNvPr>
            <p:cNvCxnSpPr>
              <a:cxnSpLocks/>
              <a:stCxn id="338" idx="4"/>
              <a:endCxn id="345" idx="0"/>
            </p:cNvCxnSpPr>
            <p:nvPr/>
          </p:nvCxnSpPr>
          <p:spPr>
            <a:xfrm flipH="1">
              <a:off x="6880473" y="3055155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Connecteur droit 384">
              <a:extLst>
                <a:ext uri="{FF2B5EF4-FFF2-40B4-BE49-F238E27FC236}">
                  <a16:creationId xmlns:a16="http://schemas.microsoft.com/office/drawing/2014/main" id="{876142B8-A964-6B43-9070-B95CFECC1F46}"/>
                </a:ext>
              </a:extLst>
            </p:cNvPr>
            <p:cNvCxnSpPr>
              <a:cxnSpLocks/>
              <a:stCxn id="339" idx="4"/>
              <a:endCxn id="346" idx="0"/>
            </p:cNvCxnSpPr>
            <p:nvPr/>
          </p:nvCxnSpPr>
          <p:spPr>
            <a:xfrm flipH="1">
              <a:off x="7432133" y="3051679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Connecteur droit 385">
              <a:extLst>
                <a:ext uri="{FF2B5EF4-FFF2-40B4-BE49-F238E27FC236}">
                  <a16:creationId xmlns:a16="http://schemas.microsoft.com/office/drawing/2014/main" id="{74D0D56D-C255-AF49-808D-81CD25E5D154}"/>
                </a:ext>
              </a:extLst>
            </p:cNvPr>
            <p:cNvCxnSpPr>
              <a:cxnSpLocks/>
              <a:stCxn id="332" idx="4"/>
              <a:endCxn id="339" idx="0"/>
            </p:cNvCxnSpPr>
            <p:nvPr/>
          </p:nvCxnSpPr>
          <p:spPr>
            <a:xfrm flipH="1">
              <a:off x="7434485" y="2510979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Connecteur droit 386">
              <a:extLst>
                <a:ext uri="{FF2B5EF4-FFF2-40B4-BE49-F238E27FC236}">
                  <a16:creationId xmlns:a16="http://schemas.microsoft.com/office/drawing/2014/main" id="{06A72C05-40D8-0E4A-A638-1F32259AAEAE}"/>
                </a:ext>
              </a:extLst>
            </p:cNvPr>
            <p:cNvCxnSpPr>
              <a:cxnSpLocks/>
              <a:stCxn id="325" idx="4"/>
              <a:endCxn id="332" idx="0"/>
            </p:cNvCxnSpPr>
            <p:nvPr/>
          </p:nvCxnSpPr>
          <p:spPr>
            <a:xfrm flipH="1">
              <a:off x="7436836" y="1935917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Connecteur droit 387">
              <a:extLst>
                <a:ext uri="{FF2B5EF4-FFF2-40B4-BE49-F238E27FC236}">
                  <a16:creationId xmlns:a16="http://schemas.microsoft.com/office/drawing/2014/main" id="{9457D709-7000-AA4D-8A7E-8CCA472963CA}"/>
                </a:ext>
              </a:extLst>
            </p:cNvPr>
            <p:cNvCxnSpPr>
              <a:cxnSpLocks/>
              <a:stCxn id="326" idx="4"/>
              <a:endCxn id="333" idx="0"/>
            </p:cNvCxnSpPr>
            <p:nvPr/>
          </p:nvCxnSpPr>
          <p:spPr>
            <a:xfrm flipH="1">
              <a:off x="8006265" y="1935353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Connecteur droit 388">
              <a:extLst>
                <a:ext uri="{FF2B5EF4-FFF2-40B4-BE49-F238E27FC236}">
                  <a16:creationId xmlns:a16="http://schemas.microsoft.com/office/drawing/2014/main" id="{4C05A0BB-1315-5F4E-BD11-87D828C5EA78}"/>
                </a:ext>
              </a:extLst>
            </p:cNvPr>
            <p:cNvCxnSpPr>
              <a:cxnSpLocks/>
              <a:stCxn id="333" idx="4"/>
              <a:endCxn id="340" idx="0"/>
            </p:cNvCxnSpPr>
            <p:nvPr/>
          </p:nvCxnSpPr>
          <p:spPr>
            <a:xfrm flipH="1">
              <a:off x="8003915" y="2510416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Connecteur droit 389">
              <a:extLst>
                <a:ext uri="{FF2B5EF4-FFF2-40B4-BE49-F238E27FC236}">
                  <a16:creationId xmlns:a16="http://schemas.microsoft.com/office/drawing/2014/main" id="{45934D40-94E5-2C4D-AE77-11FC9D0E1784}"/>
                </a:ext>
              </a:extLst>
            </p:cNvPr>
            <p:cNvCxnSpPr>
              <a:cxnSpLocks/>
              <a:stCxn id="340" idx="4"/>
              <a:endCxn id="347" idx="0"/>
            </p:cNvCxnSpPr>
            <p:nvPr/>
          </p:nvCxnSpPr>
          <p:spPr>
            <a:xfrm flipH="1">
              <a:off x="8001562" y="3051115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Connecteur droit 390">
              <a:extLst>
                <a:ext uri="{FF2B5EF4-FFF2-40B4-BE49-F238E27FC236}">
                  <a16:creationId xmlns:a16="http://schemas.microsoft.com/office/drawing/2014/main" id="{D73F5AB7-C02B-E54D-BC8D-AE6AFCA803CF}"/>
                </a:ext>
              </a:extLst>
            </p:cNvPr>
            <p:cNvCxnSpPr>
              <a:cxnSpLocks/>
              <a:stCxn id="341" idx="4"/>
              <a:endCxn id="348" idx="0"/>
            </p:cNvCxnSpPr>
            <p:nvPr/>
          </p:nvCxnSpPr>
          <p:spPr>
            <a:xfrm flipH="1">
              <a:off x="8582039" y="3048073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Connecteur droit 391">
              <a:extLst>
                <a:ext uri="{FF2B5EF4-FFF2-40B4-BE49-F238E27FC236}">
                  <a16:creationId xmlns:a16="http://schemas.microsoft.com/office/drawing/2014/main" id="{93E13DFE-DDD1-654B-B29E-CA45D9E52736}"/>
                </a:ext>
              </a:extLst>
            </p:cNvPr>
            <p:cNvCxnSpPr>
              <a:cxnSpLocks/>
              <a:stCxn id="334" idx="4"/>
              <a:endCxn id="341" idx="0"/>
            </p:cNvCxnSpPr>
            <p:nvPr/>
          </p:nvCxnSpPr>
          <p:spPr>
            <a:xfrm flipH="1">
              <a:off x="8584393" y="2507375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Connecteur droit 392">
              <a:extLst>
                <a:ext uri="{FF2B5EF4-FFF2-40B4-BE49-F238E27FC236}">
                  <a16:creationId xmlns:a16="http://schemas.microsoft.com/office/drawing/2014/main" id="{6F67E8A4-849E-654D-BFB9-16ABA96466DD}"/>
                </a:ext>
              </a:extLst>
            </p:cNvPr>
            <p:cNvCxnSpPr>
              <a:cxnSpLocks/>
              <a:stCxn id="327" idx="4"/>
              <a:endCxn id="334" idx="0"/>
            </p:cNvCxnSpPr>
            <p:nvPr/>
          </p:nvCxnSpPr>
          <p:spPr>
            <a:xfrm flipH="1">
              <a:off x="8586743" y="1932311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Connecteur droit 393">
              <a:extLst>
                <a:ext uri="{FF2B5EF4-FFF2-40B4-BE49-F238E27FC236}">
                  <a16:creationId xmlns:a16="http://schemas.microsoft.com/office/drawing/2014/main" id="{726323C6-9712-184A-A43E-54BCAB0559B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72957" y="6078550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Connecteur droit 394">
              <a:extLst>
                <a:ext uri="{FF2B5EF4-FFF2-40B4-BE49-F238E27FC236}">
                  <a16:creationId xmlns:a16="http://schemas.microsoft.com/office/drawing/2014/main" id="{BDB52E37-3967-BB4D-93F1-19114DA90E4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85429" y="6083276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Connecteur droit 395">
              <a:extLst>
                <a:ext uri="{FF2B5EF4-FFF2-40B4-BE49-F238E27FC236}">
                  <a16:creationId xmlns:a16="http://schemas.microsoft.com/office/drawing/2014/main" id="{33D895F9-21AD-5146-B49F-9D4C0E03AD2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18945" y="6088916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Connecteur droit 396">
              <a:extLst>
                <a:ext uri="{FF2B5EF4-FFF2-40B4-BE49-F238E27FC236}">
                  <a16:creationId xmlns:a16="http://schemas.microsoft.com/office/drawing/2014/main" id="{40A9359B-450A-ED4E-A602-8DD98449D3C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66688" y="6092863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Connecteur droit 397">
              <a:extLst>
                <a:ext uri="{FF2B5EF4-FFF2-40B4-BE49-F238E27FC236}">
                  <a16:creationId xmlns:a16="http://schemas.microsoft.com/office/drawing/2014/main" id="{67E462C8-EE24-F243-8493-93DD2F3D7F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49435" y="6083276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Connecteur droit 398">
              <a:extLst>
                <a:ext uri="{FF2B5EF4-FFF2-40B4-BE49-F238E27FC236}">
                  <a16:creationId xmlns:a16="http://schemas.microsoft.com/office/drawing/2014/main" id="{37349F3C-5841-5A4A-9DB4-6AA890ED92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11134" y="6093418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Connecteur droit 399">
              <a:extLst>
                <a:ext uri="{FF2B5EF4-FFF2-40B4-BE49-F238E27FC236}">
                  <a16:creationId xmlns:a16="http://schemas.microsoft.com/office/drawing/2014/main" id="{F29E72DF-F0C9-6949-A98B-86C94572761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58777" y="6083276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Connecteur droit 400">
              <a:extLst>
                <a:ext uri="{FF2B5EF4-FFF2-40B4-BE49-F238E27FC236}">
                  <a16:creationId xmlns:a16="http://schemas.microsoft.com/office/drawing/2014/main" id="{85B22D48-4399-A645-AFCF-C46914F9A17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84799" y="257895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Connecteur droit 401">
              <a:extLst>
                <a:ext uri="{FF2B5EF4-FFF2-40B4-BE49-F238E27FC236}">
                  <a16:creationId xmlns:a16="http://schemas.microsoft.com/office/drawing/2014/main" id="{05F07C21-1FD7-5E46-8D84-5DD5B138D57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97268" y="262620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Connecteur droit 402">
              <a:extLst>
                <a:ext uri="{FF2B5EF4-FFF2-40B4-BE49-F238E27FC236}">
                  <a16:creationId xmlns:a16="http://schemas.microsoft.com/office/drawing/2014/main" id="{77C97FE6-D35A-3246-879F-681EF7005AD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30784" y="268262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Connecteur droit 403">
              <a:extLst>
                <a:ext uri="{FF2B5EF4-FFF2-40B4-BE49-F238E27FC236}">
                  <a16:creationId xmlns:a16="http://schemas.microsoft.com/office/drawing/2014/main" id="{9EDAD244-A06D-634D-B02B-1BEE4ADB83A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78528" y="272208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Connecteur droit 404">
              <a:extLst>
                <a:ext uri="{FF2B5EF4-FFF2-40B4-BE49-F238E27FC236}">
                  <a16:creationId xmlns:a16="http://schemas.microsoft.com/office/drawing/2014/main" id="{40EFC94B-2C24-E847-BB44-2CEBB0F1CC5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61274" y="262620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Connecteur droit 405">
              <a:extLst>
                <a:ext uri="{FF2B5EF4-FFF2-40B4-BE49-F238E27FC236}">
                  <a16:creationId xmlns:a16="http://schemas.microsoft.com/office/drawing/2014/main" id="{6D43A994-491A-D242-8BB2-E69715D0831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22974" y="272764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Connecteur droit 406">
              <a:extLst>
                <a:ext uri="{FF2B5EF4-FFF2-40B4-BE49-F238E27FC236}">
                  <a16:creationId xmlns:a16="http://schemas.microsoft.com/office/drawing/2014/main" id="{A0B0335D-AF20-4D41-B092-43526B77191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70616" y="262620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Connecteur droit 407">
              <a:extLst>
                <a:ext uri="{FF2B5EF4-FFF2-40B4-BE49-F238E27FC236}">
                  <a16:creationId xmlns:a16="http://schemas.microsoft.com/office/drawing/2014/main" id="{215E86B0-28BC-3642-A7BE-A176113E85E4}"/>
                </a:ext>
              </a:extLst>
            </p:cNvPr>
            <p:cNvCxnSpPr/>
            <p:nvPr/>
          </p:nvCxnSpPr>
          <p:spPr>
            <a:xfrm>
              <a:off x="4819690" y="1849264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Connecteur droit 408">
              <a:extLst>
                <a:ext uri="{FF2B5EF4-FFF2-40B4-BE49-F238E27FC236}">
                  <a16:creationId xmlns:a16="http://schemas.microsoft.com/office/drawing/2014/main" id="{0F0BC738-7D90-CF4B-B7D7-36B601612794}"/>
                </a:ext>
              </a:extLst>
            </p:cNvPr>
            <p:cNvCxnSpPr/>
            <p:nvPr/>
          </p:nvCxnSpPr>
          <p:spPr>
            <a:xfrm>
              <a:off x="4817588" y="2416976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Connecteur droit 409">
              <a:extLst>
                <a:ext uri="{FF2B5EF4-FFF2-40B4-BE49-F238E27FC236}">
                  <a16:creationId xmlns:a16="http://schemas.microsoft.com/office/drawing/2014/main" id="{113DCD87-540F-C249-8B97-DDDB7097F1C6}"/>
                </a:ext>
              </a:extLst>
            </p:cNvPr>
            <p:cNvCxnSpPr/>
            <p:nvPr/>
          </p:nvCxnSpPr>
          <p:spPr>
            <a:xfrm>
              <a:off x="4822455" y="2964238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Connecteur droit 410">
              <a:extLst>
                <a:ext uri="{FF2B5EF4-FFF2-40B4-BE49-F238E27FC236}">
                  <a16:creationId xmlns:a16="http://schemas.microsoft.com/office/drawing/2014/main" id="{B3CAB33A-DE47-FE4B-A17B-EFDBC77A5827}"/>
                </a:ext>
              </a:extLst>
            </p:cNvPr>
            <p:cNvCxnSpPr/>
            <p:nvPr/>
          </p:nvCxnSpPr>
          <p:spPr>
            <a:xfrm>
              <a:off x="4822455" y="3457611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Connecteur droit 411">
              <a:extLst>
                <a:ext uri="{FF2B5EF4-FFF2-40B4-BE49-F238E27FC236}">
                  <a16:creationId xmlns:a16="http://schemas.microsoft.com/office/drawing/2014/main" id="{DC432D35-B253-9142-A2C2-B3A752175D8F}"/>
                </a:ext>
              </a:extLst>
            </p:cNvPr>
            <p:cNvCxnSpPr/>
            <p:nvPr/>
          </p:nvCxnSpPr>
          <p:spPr>
            <a:xfrm>
              <a:off x="10462209" y="1836814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Connecteur droit 412">
              <a:extLst>
                <a:ext uri="{FF2B5EF4-FFF2-40B4-BE49-F238E27FC236}">
                  <a16:creationId xmlns:a16="http://schemas.microsoft.com/office/drawing/2014/main" id="{E771982B-6E3B-964E-B9A1-A0791FA4B643}"/>
                </a:ext>
              </a:extLst>
            </p:cNvPr>
            <p:cNvCxnSpPr/>
            <p:nvPr/>
          </p:nvCxnSpPr>
          <p:spPr>
            <a:xfrm>
              <a:off x="10460106" y="2404526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Connecteur droit 413">
              <a:extLst>
                <a:ext uri="{FF2B5EF4-FFF2-40B4-BE49-F238E27FC236}">
                  <a16:creationId xmlns:a16="http://schemas.microsoft.com/office/drawing/2014/main" id="{D43DF6A0-3833-D046-9D98-21593557920A}"/>
                </a:ext>
              </a:extLst>
            </p:cNvPr>
            <p:cNvCxnSpPr/>
            <p:nvPr/>
          </p:nvCxnSpPr>
          <p:spPr>
            <a:xfrm>
              <a:off x="10464973" y="2951787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Connecteur droit 414">
              <a:extLst>
                <a:ext uri="{FF2B5EF4-FFF2-40B4-BE49-F238E27FC236}">
                  <a16:creationId xmlns:a16="http://schemas.microsoft.com/office/drawing/2014/main" id="{51D65448-8D2F-7C47-8874-46F8D54A6CA6}"/>
                </a:ext>
              </a:extLst>
            </p:cNvPr>
            <p:cNvCxnSpPr/>
            <p:nvPr/>
          </p:nvCxnSpPr>
          <p:spPr>
            <a:xfrm>
              <a:off x="10464973" y="3445160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6" name="Ellipse 415">
              <a:extLst>
                <a:ext uri="{FF2B5EF4-FFF2-40B4-BE49-F238E27FC236}">
                  <a16:creationId xmlns:a16="http://schemas.microsoft.com/office/drawing/2014/main" id="{0560AD8D-69E8-5E4A-9C72-EBB521F17437}"/>
                </a:ext>
              </a:extLst>
            </p:cNvPr>
            <p:cNvSpPr/>
            <p:nvPr/>
          </p:nvSpPr>
          <p:spPr>
            <a:xfrm>
              <a:off x="5181199" y="1208762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Ellipse 416">
              <a:extLst>
                <a:ext uri="{FF2B5EF4-FFF2-40B4-BE49-F238E27FC236}">
                  <a16:creationId xmlns:a16="http://schemas.microsoft.com/office/drawing/2014/main" id="{75B52FF5-FD7D-5942-9F97-B5B8A5E6EF83}"/>
                </a:ext>
              </a:extLst>
            </p:cNvPr>
            <p:cNvSpPr/>
            <p:nvPr/>
          </p:nvSpPr>
          <p:spPr>
            <a:xfrm>
              <a:off x="5727992" y="120934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Ellipse 417">
              <a:extLst>
                <a:ext uri="{FF2B5EF4-FFF2-40B4-BE49-F238E27FC236}">
                  <a16:creationId xmlns:a16="http://schemas.microsoft.com/office/drawing/2014/main" id="{284C4CD8-6621-084F-9C29-39441DB812FC}"/>
                </a:ext>
              </a:extLst>
            </p:cNvPr>
            <p:cNvSpPr/>
            <p:nvPr/>
          </p:nvSpPr>
          <p:spPr>
            <a:xfrm>
              <a:off x="6276152" y="120895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Ellipse 418">
              <a:extLst>
                <a:ext uri="{FF2B5EF4-FFF2-40B4-BE49-F238E27FC236}">
                  <a16:creationId xmlns:a16="http://schemas.microsoft.com/office/drawing/2014/main" id="{8EB008F7-03C2-5C4D-80B0-723E4379AF92}"/>
                </a:ext>
              </a:extLst>
            </p:cNvPr>
            <p:cNvSpPr/>
            <p:nvPr/>
          </p:nvSpPr>
          <p:spPr>
            <a:xfrm>
              <a:off x="6788799" y="120895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420" name="Ellipse 419">
              <a:extLst>
                <a:ext uri="{FF2B5EF4-FFF2-40B4-BE49-F238E27FC236}">
                  <a16:creationId xmlns:a16="http://schemas.microsoft.com/office/drawing/2014/main" id="{103E1D0F-D894-7E4A-AEC6-05144E290A63}"/>
                </a:ext>
              </a:extLst>
            </p:cNvPr>
            <p:cNvSpPr/>
            <p:nvPr/>
          </p:nvSpPr>
          <p:spPr>
            <a:xfrm>
              <a:off x="7340460" y="1205482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Ellipse 420">
              <a:extLst>
                <a:ext uri="{FF2B5EF4-FFF2-40B4-BE49-F238E27FC236}">
                  <a16:creationId xmlns:a16="http://schemas.microsoft.com/office/drawing/2014/main" id="{B14B0D8B-1876-EB4F-81B7-66979375C3BF}"/>
                </a:ext>
              </a:extLst>
            </p:cNvPr>
            <p:cNvSpPr/>
            <p:nvPr/>
          </p:nvSpPr>
          <p:spPr>
            <a:xfrm>
              <a:off x="7909889" y="1204917"/>
              <a:ext cx="183345" cy="178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Ellipse 421">
              <a:extLst>
                <a:ext uri="{FF2B5EF4-FFF2-40B4-BE49-F238E27FC236}">
                  <a16:creationId xmlns:a16="http://schemas.microsoft.com/office/drawing/2014/main" id="{37BAE2E3-3BEF-E24E-ACEE-5F4FD149B67E}"/>
                </a:ext>
              </a:extLst>
            </p:cNvPr>
            <p:cNvSpPr/>
            <p:nvPr/>
          </p:nvSpPr>
          <p:spPr>
            <a:xfrm>
              <a:off x="8490367" y="120187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3" name="Connecteur droit 422">
              <a:extLst>
                <a:ext uri="{FF2B5EF4-FFF2-40B4-BE49-F238E27FC236}">
                  <a16:creationId xmlns:a16="http://schemas.microsoft.com/office/drawing/2014/main" id="{F8F52EA0-BDA3-2441-9121-2798558D8C38}"/>
                </a:ext>
              </a:extLst>
            </p:cNvPr>
            <p:cNvCxnSpPr>
              <a:stCxn id="416" idx="6"/>
              <a:endCxn id="417" idx="2"/>
            </p:cNvCxnSpPr>
            <p:nvPr/>
          </p:nvCxnSpPr>
          <p:spPr>
            <a:xfrm>
              <a:off x="5364544" y="1298114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Connecteur droit 423">
              <a:extLst>
                <a:ext uri="{FF2B5EF4-FFF2-40B4-BE49-F238E27FC236}">
                  <a16:creationId xmlns:a16="http://schemas.microsoft.com/office/drawing/2014/main" id="{D6868833-24CF-364E-96B9-6FA2B25EBFA7}"/>
                </a:ext>
              </a:extLst>
            </p:cNvPr>
            <p:cNvCxnSpPr>
              <a:cxnSpLocks/>
              <a:stCxn id="417" idx="6"/>
              <a:endCxn id="418" idx="2"/>
            </p:cNvCxnSpPr>
            <p:nvPr/>
          </p:nvCxnSpPr>
          <p:spPr>
            <a:xfrm flipV="1">
              <a:off x="5911336" y="1298310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Connecteur droit 424">
              <a:extLst>
                <a:ext uri="{FF2B5EF4-FFF2-40B4-BE49-F238E27FC236}">
                  <a16:creationId xmlns:a16="http://schemas.microsoft.com/office/drawing/2014/main" id="{8BC8066B-7753-DD4F-9BF1-5D7473496A28}"/>
                </a:ext>
              </a:extLst>
            </p:cNvPr>
            <p:cNvCxnSpPr>
              <a:cxnSpLocks/>
              <a:stCxn id="418" idx="6"/>
              <a:endCxn id="419" idx="2"/>
            </p:cNvCxnSpPr>
            <p:nvPr/>
          </p:nvCxnSpPr>
          <p:spPr>
            <a:xfrm>
              <a:off x="6459495" y="1298310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Connecteur droit 425">
              <a:extLst>
                <a:ext uri="{FF2B5EF4-FFF2-40B4-BE49-F238E27FC236}">
                  <a16:creationId xmlns:a16="http://schemas.microsoft.com/office/drawing/2014/main" id="{38862754-C674-B643-8048-E480FD8682AC}"/>
                </a:ext>
              </a:extLst>
            </p:cNvPr>
            <p:cNvCxnSpPr>
              <a:cxnSpLocks/>
              <a:stCxn id="419" idx="6"/>
              <a:endCxn id="420" idx="2"/>
            </p:cNvCxnSpPr>
            <p:nvPr/>
          </p:nvCxnSpPr>
          <p:spPr>
            <a:xfrm flipV="1">
              <a:off x="6972143" y="1294835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Connecteur droit 426">
              <a:extLst>
                <a:ext uri="{FF2B5EF4-FFF2-40B4-BE49-F238E27FC236}">
                  <a16:creationId xmlns:a16="http://schemas.microsoft.com/office/drawing/2014/main" id="{D0CD1BF9-1A36-244F-9941-796CB45A3EC7}"/>
                </a:ext>
              </a:extLst>
            </p:cNvPr>
            <p:cNvCxnSpPr>
              <a:cxnSpLocks/>
              <a:stCxn id="420" idx="6"/>
              <a:endCxn id="421" idx="2"/>
            </p:cNvCxnSpPr>
            <p:nvPr/>
          </p:nvCxnSpPr>
          <p:spPr>
            <a:xfrm flipV="1">
              <a:off x="7523804" y="1294271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Connecteur droit 427">
              <a:extLst>
                <a:ext uri="{FF2B5EF4-FFF2-40B4-BE49-F238E27FC236}">
                  <a16:creationId xmlns:a16="http://schemas.microsoft.com/office/drawing/2014/main" id="{DD416833-D695-114B-AF1F-680BB851E1C2}"/>
                </a:ext>
              </a:extLst>
            </p:cNvPr>
            <p:cNvCxnSpPr>
              <a:cxnSpLocks/>
              <a:stCxn id="421" idx="6"/>
              <a:endCxn id="422" idx="2"/>
            </p:cNvCxnSpPr>
            <p:nvPr/>
          </p:nvCxnSpPr>
          <p:spPr>
            <a:xfrm flipV="1">
              <a:off x="8093234" y="1291228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Connecteur droit 428">
              <a:extLst>
                <a:ext uri="{FF2B5EF4-FFF2-40B4-BE49-F238E27FC236}">
                  <a16:creationId xmlns:a16="http://schemas.microsoft.com/office/drawing/2014/main" id="{4CF542D9-17AB-CC4A-B346-90A8A8C05820}"/>
                </a:ext>
              </a:extLst>
            </p:cNvPr>
            <p:cNvCxnSpPr/>
            <p:nvPr/>
          </p:nvCxnSpPr>
          <p:spPr>
            <a:xfrm>
              <a:off x="4812634" y="1297534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Connecteur droit 429">
              <a:extLst>
                <a:ext uri="{FF2B5EF4-FFF2-40B4-BE49-F238E27FC236}">
                  <a16:creationId xmlns:a16="http://schemas.microsoft.com/office/drawing/2014/main" id="{4DE6AF80-5865-034B-B91B-B8CE5ABEAEA0}"/>
                </a:ext>
              </a:extLst>
            </p:cNvPr>
            <p:cNvCxnSpPr/>
            <p:nvPr/>
          </p:nvCxnSpPr>
          <p:spPr>
            <a:xfrm>
              <a:off x="10455153" y="1285084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Connecteur droit 430">
              <a:extLst>
                <a:ext uri="{FF2B5EF4-FFF2-40B4-BE49-F238E27FC236}">
                  <a16:creationId xmlns:a16="http://schemas.microsoft.com/office/drawing/2014/main" id="{C68CC5A1-13CE-EE45-B9C7-F77E56D8406B}"/>
                </a:ext>
              </a:extLst>
            </p:cNvPr>
            <p:cNvCxnSpPr>
              <a:cxnSpLocks/>
              <a:endCxn id="327" idx="0"/>
            </p:cNvCxnSpPr>
            <p:nvPr/>
          </p:nvCxnSpPr>
          <p:spPr>
            <a:xfrm>
              <a:off x="8584391" y="1369954"/>
              <a:ext cx="4704" cy="3836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Connecteur droit 431">
              <a:extLst>
                <a:ext uri="{FF2B5EF4-FFF2-40B4-BE49-F238E27FC236}">
                  <a16:creationId xmlns:a16="http://schemas.microsoft.com/office/drawing/2014/main" id="{8F4CE6B1-D23E-2449-A561-B5B4D310E05F}"/>
                </a:ext>
              </a:extLst>
            </p:cNvPr>
            <p:cNvCxnSpPr>
              <a:cxnSpLocks/>
              <a:stCxn id="421" idx="4"/>
              <a:endCxn id="326" idx="0"/>
            </p:cNvCxnSpPr>
            <p:nvPr/>
          </p:nvCxnSpPr>
          <p:spPr>
            <a:xfrm>
              <a:off x="8001560" y="1383622"/>
              <a:ext cx="7056" cy="373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3" name="Connecteur droit 432">
              <a:extLst>
                <a:ext uri="{FF2B5EF4-FFF2-40B4-BE49-F238E27FC236}">
                  <a16:creationId xmlns:a16="http://schemas.microsoft.com/office/drawing/2014/main" id="{5F1B754B-74AB-6445-AE45-3D3FDA7E8635}"/>
                </a:ext>
              </a:extLst>
            </p:cNvPr>
            <p:cNvCxnSpPr>
              <a:cxnSpLocks/>
              <a:stCxn id="420" idx="4"/>
              <a:endCxn id="325" idx="0"/>
            </p:cNvCxnSpPr>
            <p:nvPr/>
          </p:nvCxnSpPr>
          <p:spPr>
            <a:xfrm>
              <a:off x="7432133" y="1384186"/>
              <a:ext cx="7056" cy="373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4" name="Connecteur droit 433">
              <a:extLst>
                <a:ext uri="{FF2B5EF4-FFF2-40B4-BE49-F238E27FC236}">
                  <a16:creationId xmlns:a16="http://schemas.microsoft.com/office/drawing/2014/main" id="{B30891AA-894D-354A-9B59-E5A386A51CB8}"/>
                </a:ext>
              </a:extLst>
            </p:cNvPr>
            <p:cNvCxnSpPr>
              <a:cxnSpLocks/>
              <a:stCxn id="419" idx="4"/>
              <a:endCxn id="324" idx="0"/>
            </p:cNvCxnSpPr>
            <p:nvPr/>
          </p:nvCxnSpPr>
          <p:spPr>
            <a:xfrm>
              <a:off x="6880473" y="1387662"/>
              <a:ext cx="7056" cy="373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5" name="Connecteur droit 434">
              <a:extLst>
                <a:ext uri="{FF2B5EF4-FFF2-40B4-BE49-F238E27FC236}">
                  <a16:creationId xmlns:a16="http://schemas.microsoft.com/office/drawing/2014/main" id="{8FDDDE72-DAC7-8E41-8C12-0534432C38BB}"/>
                </a:ext>
              </a:extLst>
            </p:cNvPr>
            <p:cNvCxnSpPr>
              <a:cxnSpLocks/>
              <a:stCxn id="418" idx="4"/>
              <a:endCxn id="321" idx="0"/>
            </p:cNvCxnSpPr>
            <p:nvPr/>
          </p:nvCxnSpPr>
          <p:spPr>
            <a:xfrm>
              <a:off x="6367823" y="1387662"/>
              <a:ext cx="7056" cy="373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" name="Connecteur droit 435">
              <a:extLst>
                <a:ext uri="{FF2B5EF4-FFF2-40B4-BE49-F238E27FC236}">
                  <a16:creationId xmlns:a16="http://schemas.microsoft.com/office/drawing/2014/main" id="{35200FB8-1A76-E343-AE84-E49311E29543}"/>
                </a:ext>
              </a:extLst>
            </p:cNvPr>
            <p:cNvCxnSpPr>
              <a:cxnSpLocks/>
              <a:stCxn id="417" idx="4"/>
              <a:endCxn id="320" idx="0"/>
            </p:cNvCxnSpPr>
            <p:nvPr/>
          </p:nvCxnSpPr>
          <p:spPr>
            <a:xfrm>
              <a:off x="5819664" y="1388046"/>
              <a:ext cx="7056" cy="373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Connecteur droit 436">
              <a:extLst>
                <a:ext uri="{FF2B5EF4-FFF2-40B4-BE49-F238E27FC236}">
                  <a16:creationId xmlns:a16="http://schemas.microsoft.com/office/drawing/2014/main" id="{BEDE3E7A-43DF-FA46-832E-A2BA0209B808}"/>
                </a:ext>
              </a:extLst>
            </p:cNvPr>
            <p:cNvCxnSpPr>
              <a:cxnSpLocks/>
              <a:stCxn id="416" idx="4"/>
              <a:endCxn id="319" idx="0"/>
            </p:cNvCxnSpPr>
            <p:nvPr/>
          </p:nvCxnSpPr>
          <p:spPr>
            <a:xfrm>
              <a:off x="5272871" y="1387466"/>
              <a:ext cx="7056" cy="373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8" name="Ellipse 437">
              <a:extLst>
                <a:ext uri="{FF2B5EF4-FFF2-40B4-BE49-F238E27FC236}">
                  <a16:creationId xmlns:a16="http://schemas.microsoft.com/office/drawing/2014/main" id="{EE3A7BB2-4E4E-0B4E-A982-B5CF1EA116F9}"/>
                </a:ext>
              </a:extLst>
            </p:cNvPr>
            <p:cNvSpPr/>
            <p:nvPr/>
          </p:nvSpPr>
          <p:spPr>
            <a:xfrm>
              <a:off x="5185902" y="65880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Ellipse 438">
              <a:extLst>
                <a:ext uri="{FF2B5EF4-FFF2-40B4-BE49-F238E27FC236}">
                  <a16:creationId xmlns:a16="http://schemas.microsoft.com/office/drawing/2014/main" id="{2985CD48-DDBA-FB47-92A9-9368E2463CFD}"/>
                </a:ext>
              </a:extLst>
            </p:cNvPr>
            <p:cNvSpPr/>
            <p:nvPr/>
          </p:nvSpPr>
          <p:spPr>
            <a:xfrm>
              <a:off x="5732697" y="65938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Ellipse 439">
              <a:extLst>
                <a:ext uri="{FF2B5EF4-FFF2-40B4-BE49-F238E27FC236}">
                  <a16:creationId xmlns:a16="http://schemas.microsoft.com/office/drawing/2014/main" id="{B077E86D-2550-AD47-B5D9-B934117F6A1F}"/>
                </a:ext>
              </a:extLst>
            </p:cNvPr>
            <p:cNvSpPr/>
            <p:nvPr/>
          </p:nvSpPr>
          <p:spPr>
            <a:xfrm>
              <a:off x="6280854" y="65899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Ellipse 440">
              <a:extLst>
                <a:ext uri="{FF2B5EF4-FFF2-40B4-BE49-F238E27FC236}">
                  <a16:creationId xmlns:a16="http://schemas.microsoft.com/office/drawing/2014/main" id="{96AA521B-0BC3-9A40-97DE-7FB95CF1E81B}"/>
                </a:ext>
              </a:extLst>
            </p:cNvPr>
            <p:cNvSpPr/>
            <p:nvPr/>
          </p:nvSpPr>
          <p:spPr>
            <a:xfrm>
              <a:off x="6793504" y="65899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442" name="Ellipse 441">
              <a:extLst>
                <a:ext uri="{FF2B5EF4-FFF2-40B4-BE49-F238E27FC236}">
                  <a16:creationId xmlns:a16="http://schemas.microsoft.com/office/drawing/2014/main" id="{95830C7A-FB0C-DF4F-BF42-61F191BCA45D}"/>
                </a:ext>
              </a:extLst>
            </p:cNvPr>
            <p:cNvSpPr/>
            <p:nvPr/>
          </p:nvSpPr>
          <p:spPr>
            <a:xfrm>
              <a:off x="7345164" y="65552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Ellipse 442">
              <a:extLst>
                <a:ext uri="{FF2B5EF4-FFF2-40B4-BE49-F238E27FC236}">
                  <a16:creationId xmlns:a16="http://schemas.microsoft.com/office/drawing/2014/main" id="{A0A9ECBB-3557-3A46-877F-A4E3E555DB2F}"/>
                </a:ext>
              </a:extLst>
            </p:cNvPr>
            <p:cNvSpPr/>
            <p:nvPr/>
          </p:nvSpPr>
          <p:spPr>
            <a:xfrm>
              <a:off x="7914593" y="65495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Ellipse 443">
              <a:extLst>
                <a:ext uri="{FF2B5EF4-FFF2-40B4-BE49-F238E27FC236}">
                  <a16:creationId xmlns:a16="http://schemas.microsoft.com/office/drawing/2014/main" id="{F7656F53-406C-C942-969B-8F8F86CA810A}"/>
                </a:ext>
              </a:extLst>
            </p:cNvPr>
            <p:cNvSpPr/>
            <p:nvPr/>
          </p:nvSpPr>
          <p:spPr>
            <a:xfrm>
              <a:off x="8495070" y="65191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5" name="Connecteur droit 444">
              <a:extLst>
                <a:ext uri="{FF2B5EF4-FFF2-40B4-BE49-F238E27FC236}">
                  <a16:creationId xmlns:a16="http://schemas.microsoft.com/office/drawing/2014/main" id="{18FC0351-2054-BA45-94EA-F7DB024AAFF8}"/>
                </a:ext>
              </a:extLst>
            </p:cNvPr>
            <p:cNvCxnSpPr>
              <a:stCxn id="438" idx="6"/>
              <a:endCxn id="439" idx="2"/>
            </p:cNvCxnSpPr>
            <p:nvPr/>
          </p:nvCxnSpPr>
          <p:spPr>
            <a:xfrm>
              <a:off x="5369248" y="748152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Connecteur droit 445">
              <a:extLst>
                <a:ext uri="{FF2B5EF4-FFF2-40B4-BE49-F238E27FC236}">
                  <a16:creationId xmlns:a16="http://schemas.microsoft.com/office/drawing/2014/main" id="{BD6B1C68-64DA-3349-AB11-FE293581801C}"/>
                </a:ext>
              </a:extLst>
            </p:cNvPr>
            <p:cNvCxnSpPr>
              <a:cxnSpLocks/>
              <a:stCxn id="439" idx="6"/>
              <a:endCxn id="440" idx="2"/>
            </p:cNvCxnSpPr>
            <p:nvPr/>
          </p:nvCxnSpPr>
          <p:spPr>
            <a:xfrm flipV="1">
              <a:off x="5916039" y="748348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Connecteur droit 446">
              <a:extLst>
                <a:ext uri="{FF2B5EF4-FFF2-40B4-BE49-F238E27FC236}">
                  <a16:creationId xmlns:a16="http://schemas.microsoft.com/office/drawing/2014/main" id="{8F62C902-9695-AF4F-BAB6-CA07C9458A8C}"/>
                </a:ext>
              </a:extLst>
            </p:cNvPr>
            <p:cNvCxnSpPr>
              <a:cxnSpLocks/>
              <a:stCxn id="440" idx="6"/>
              <a:endCxn id="441" idx="2"/>
            </p:cNvCxnSpPr>
            <p:nvPr/>
          </p:nvCxnSpPr>
          <p:spPr>
            <a:xfrm>
              <a:off x="6464199" y="748348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8" name="Connecteur droit 447">
              <a:extLst>
                <a:ext uri="{FF2B5EF4-FFF2-40B4-BE49-F238E27FC236}">
                  <a16:creationId xmlns:a16="http://schemas.microsoft.com/office/drawing/2014/main" id="{7A13BEBC-B567-B346-836C-6E6DECF1FCA2}"/>
                </a:ext>
              </a:extLst>
            </p:cNvPr>
            <p:cNvCxnSpPr>
              <a:cxnSpLocks/>
              <a:stCxn id="441" idx="6"/>
              <a:endCxn id="442" idx="2"/>
            </p:cNvCxnSpPr>
            <p:nvPr/>
          </p:nvCxnSpPr>
          <p:spPr>
            <a:xfrm flipV="1">
              <a:off x="6976848" y="744872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" name="Connecteur droit 448">
              <a:extLst>
                <a:ext uri="{FF2B5EF4-FFF2-40B4-BE49-F238E27FC236}">
                  <a16:creationId xmlns:a16="http://schemas.microsoft.com/office/drawing/2014/main" id="{E22B9F58-AC91-4B46-8970-FB350E20D95D}"/>
                </a:ext>
              </a:extLst>
            </p:cNvPr>
            <p:cNvCxnSpPr>
              <a:cxnSpLocks/>
              <a:stCxn id="442" idx="6"/>
              <a:endCxn id="443" idx="2"/>
            </p:cNvCxnSpPr>
            <p:nvPr/>
          </p:nvCxnSpPr>
          <p:spPr>
            <a:xfrm flipV="1">
              <a:off x="7528509" y="744308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Connecteur droit 449">
              <a:extLst>
                <a:ext uri="{FF2B5EF4-FFF2-40B4-BE49-F238E27FC236}">
                  <a16:creationId xmlns:a16="http://schemas.microsoft.com/office/drawing/2014/main" id="{50B757FF-B64E-DD42-BF1F-A38D73545874}"/>
                </a:ext>
              </a:extLst>
            </p:cNvPr>
            <p:cNvCxnSpPr>
              <a:cxnSpLocks/>
              <a:stCxn id="444" idx="6"/>
              <a:endCxn id="471" idx="2"/>
            </p:cNvCxnSpPr>
            <p:nvPr/>
          </p:nvCxnSpPr>
          <p:spPr>
            <a:xfrm>
              <a:off x="8678416" y="741267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Connecteur droit 450">
              <a:extLst>
                <a:ext uri="{FF2B5EF4-FFF2-40B4-BE49-F238E27FC236}">
                  <a16:creationId xmlns:a16="http://schemas.microsoft.com/office/drawing/2014/main" id="{E1E4B1BE-7765-B245-B890-1F9AE4C928A3}"/>
                </a:ext>
              </a:extLst>
            </p:cNvPr>
            <p:cNvCxnSpPr>
              <a:cxnSpLocks/>
            </p:cNvCxnSpPr>
            <p:nvPr/>
          </p:nvCxnSpPr>
          <p:spPr>
            <a:xfrm>
              <a:off x="4817339" y="747572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2" name="Connecteur droit 451">
              <a:extLst>
                <a:ext uri="{FF2B5EF4-FFF2-40B4-BE49-F238E27FC236}">
                  <a16:creationId xmlns:a16="http://schemas.microsoft.com/office/drawing/2014/main" id="{2247CCC4-8176-CB48-B23F-C1D509AD30AC}"/>
                </a:ext>
              </a:extLst>
            </p:cNvPr>
            <p:cNvCxnSpPr>
              <a:cxnSpLocks/>
            </p:cNvCxnSpPr>
            <p:nvPr/>
          </p:nvCxnSpPr>
          <p:spPr>
            <a:xfrm>
              <a:off x="10459856" y="735122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3" name="Connecteur droit 452">
              <a:extLst>
                <a:ext uri="{FF2B5EF4-FFF2-40B4-BE49-F238E27FC236}">
                  <a16:creationId xmlns:a16="http://schemas.microsoft.com/office/drawing/2014/main" id="{C23E58F3-ED2F-1648-A286-B99472F69F2F}"/>
                </a:ext>
              </a:extLst>
            </p:cNvPr>
            <p:cNvCxnSpPr>
              <a:cxnSpLocks/>
              <a:stCxn id="444" idx="4"/>
              <a:endCxn id="422" idx="0"/>
            </p:cNvCxnSpPr>
            <p:nvPr/>
          </p:nvCxnSpPr>
          <p:spPr>
            <a:xfrm flipH="1">
              <a:off x="8582039" y="830619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4" name="Connecteur droit 453">
              <a:extLst>
                <a:ext uri="{FF2B5EF4-FFF2-40B4-BE49-F238E27FC236}">
                  <a16:creationId xmlns:a16="http://schemas.microsoft.com/office/drawing/2014/main" id="{608E39D4-BEDE-9940-A35C-6BB15599B369}"/>
                </a:ext>
              </a:extLst>
            </p:cNvPr>
            <p:cNvCxnSpPr>
              <a:cxnSpLocks/>
              <a:stCxn id="443" idx="4"/>
              <a:endCxn id="421" idx="0"/>
            </p:cNvCxnSpPr>
            <p:nvPr/>
          </p:nvCxnSpPr>
          <p:spPr>
            <a:xfrm flipH="1">
              <a:off x="8001560" y="833660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5" name="Connecteur droit 454">
              <a:extLst>
                <a:ext uri="{FF2B5EF4-FFF2-40B4-BE49-F238E27FC236}">
                  <a16:creationId xmlns:a16="http://schemas.microsoft.com/office/drawing/2014/main" id="{FF2C1F33-B81C-684C-A64D-6774B52754DD}"/>
                </a:ext>
              </a:extLst>
            </p:cNvPr>
            <p:cNvCxnSpPr>
              <a:cxnSpLocks/>
              <a:stCxn id="442" idx="4"/>
              <a:endCxn id="420" idx="0"/>
            </p:cNvCxnSpPr>
            <p:nvPr/>
          </p:nvCxnSpPr>
          <p:spPr>
            <a:xfrm flipH="1">
              <a:off x="7432133" y="834224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6" name="Connecteur droit 455">
              <a:extLst>
                <a:ext uri="{FF2B5EF4-FFF2-40B4-BE49-F238E27FC236}">
                  <a16:creationId xmlns:a16="http://schemas.microsoft.com/office/drawing/2014/main" id="{FA593214-4F12-9244-AE4C-2048FDE27617}"/>
                </a:ext>
              </a:extLst>
            </p:cNvPr>
            <p:cNvCxnSpPr>
              <a:cxnSpLocks/>
              <a:stCxn id="441" idx="4"/>
              <a:endCxn id="419" idx="0"/>
            </p:cNvCxnSpPr>
            <p:nvPr/>
          </p:nvCxnSpPr>
          <p:spPr>
            <a:xfrm flipH="1">
              <a:off x="6880473" y="837700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Connecteur droit 456">
              <a:extLst>
                <a:ext uri="{FF2B5EF4-FFF2-40B4-BE49-F238E27FC236}">
                  <a16:creationId xmlns:a16="http://schemas.microsoft.com/office/drawing/2014/main" id="{9E0BCCDA-D829-764A-8B22-2C9DD8F09DE8}"/>
                </a:ext>
              </a:extLst>
            </p:cNvPr>
            <p:cNvCxnSpPr>
              <a:cxnSpLocks/>
              <a:stCxn id="440" idx="4"/>
              <a:endCxn id="418" idx="0"/>
            </p:cNvCxnSpPr>
            <p:nvPr/>
          </p:nvCxnSpPr>
          <p:spPr>
            <a:xfrm flipH="1">
              <a:off x="6367823" y="837700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8" name="Connecteur droit 457">
              <a:extLst>
                <a:ext uri="{FF2B5EF4-FFF2-40B4-BE49-F238E27FC236}">
                  <a16:creationId xmlns:a16="http://schemas.microsoft.com/office/drawing/2014/main" id="{46BB8748-76E8-3A47-829D-0F6ED4BE8025}"/>
                </a:ext>
              </a:extLst>
            </p:cNvPr>
            <p:cNvCxnSpPr>
              <a:cxnSpLocks/>
              <a:stCxn id="439" idx="4"/>
              <a:endCxn id="417" idx="0"/>
            </p:cNvCxnSpPr>
            <p:nvPr/>
          </p:nvCxnSpPr>
          <p:spPr>
            <a:xfrm flipH="1">
              <a:off x="5819664" y="838084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9" name="Connecteur droit 458">
              <a:extLst>
                <a:ext uri="{FF2B5EF4-FFF2-40B4-BE49-F238E27FC236}">
                  <a16:creationId xmlns:a16="http://schemas.microsoft.com/office/drawing/2014/main" id="{29463791-8C09-9B48-817D-6FCFDAF29FFC}"/>
                </a:ext>
              </a:extLst>
            </p:cNvPr>
            <p:cNvCxnSpPr>
              <a:cxnSpLocks/>
              <a:stCxn id="438" idx="4"/>
              <a:endCxn id="416" idx="0"/>
            </p:cNvCxnSpPr>
            <p:nvPr/>
          </p:nvCxnSpPr>
          <p:spPr>
            <a:xfrm flipH="1">
              <a:off x="5272871" y="837503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0" name="Ellipse 459">
              <a:extLst>
                <a:ext uri="{FF2B5EF4-FFF2-40B4-BE49-F238E27FC236}">
                  <a16:creationId xmlns:a16="http://schemas.microsoft.com/office/drawing/2014/main" id="{6DA9D13A-CEBB-DC42-8D2A-B67736D45E1E}"/>
                </a:ext>
              </a:extLst>
            </p:cNvPr>
            <p:cNvSpPr/>
            <p:nvPr/>
          </p:nvSpPr>
          <p:spPr>
            <a:xfrm>
              <a:off x="9093951" y="175664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Ellipse 460">
              <a:extLst>
                <a:ext uri="{FF2B5EF4-FFF2-40B4-BE49-F238E27FC236}">
                  <a16:creationId xmlns:a16="http://schemas.microsoft.com/office/drawing/2014/main" id="{157DD24E-BC24-3B4E-A19A-52B00B261E55}"/>
                </a:ext>
              </a:extLst>
            </p:cNvPr>
            <p:cNvSpPr/>
            <p:nvPr/>
          </p:nvSpPr>
          <p:spPr>
            <a:xfrm>
              <a:off x="9091599" y="233171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Ellipse 461">
              <a:extLst>
                <a:ext uri="{FF2B5EF4-FFF2-40B4-BE49-F238E27FC236}">
                  <a16:creationId xmlns:a16="http://schemas.microsoft.com/office/drawing/2014/main" id="{746A633D-617B-7F49-A81A-293BC70765DF}"/>
                </a:ext>
              </a:extLst>
            </p:cNvPr>
            <p:cNvSpPr/>
            <p:nvPr/>
          </p:nvSpPr>
          <p:spPr>
            <a:xfrm>
              <a:off x="9089249" y="287241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Ellipse 462">
              <a:extLst>
                <a:ext uri="{FF2B5EF4-FFF2-40B4-BE49-F238E27FC236}">
                  <a16:creationId xmlns:a16="http://schemas.microsoft.com/office/drawing/2014/main" id="{D7EB1C48-130A-5047-BC03-38BA3AF9A405}"/>
                </a:ext>
              </a:extLst>
            </p:cNvPr>
            <p:cNvSpPr/>
            <p:nvPr/>
          </p:nvSpPr>
          <p:spPr>
            <a:xfrm>
              <a:off x="9086896" y="3364995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4" name="Connecteur droit 463">
              <a:extLst>
                <a:ext uri="{FF2B5EF4-FFF2-40B4-BE49-F238E27FC236}">
                  <a16:creationId xmlns:a16="http://schemas.microsoft.com/office/drawing/2014/main" id="{5835F14D-AE7E-0241-B147-468CB4548F54}"/>
                </a:ext>
              </a:extLst>
            </p:cNvPr>
            <p:cNvCxnSpPr>
              <a:cxnSpLocks/>
              <a:stCxn id="462" idx="4"/>
              <a:endCxn id="463" idx="0"/>
            </p:cNvCxnSpPr>
            <p:nvPr/>
          </p:nvCxnSpPr>
          <p:spPr>
            <a:xfrm flipH="1">
              <a:off x="9178568" y="3051115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5" name="Connecteur droit 464">
              <a:extLst>
                <a:ext uri="{FF2B5EF4-FFF2-40B4-BE49-F238E27FC236}">
                  <a16:creationId xmlns:a16="http://schemas.microsoft.com/office/drawing/2014/main" id="{21C68C90-DC2C-0C44-AD88-6AFDF0F2205C}"/>
                </a:ext>
              </a:extLst>
            </p:cNvPr>
            <p:cNvCxnSpPr>
              <a:cxnSpLocks/>
              <a:stCxn id="461" idx="4"/>
              <a:endCxn id="462" idx="0"/>
            </p:cNvCxnSpPr>
            <p:nvPr/>
          </p:nvCxnSpPr>
          <p:spPr>
            <a:xfrm flipH="1">
              <a:off x="9180922" y="2510416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6" name="Connecteur droit 465">
              <a:extLst>
                <a:ext uri="{FF2B5EF4-FFF2-40B4-BE49-F238E27FC236}">
                  <a16:creationId xmlns:a16="http://schemas.microsoft.com/office/drawing/2014/main" id="{D9853DF5-501D-A242-8844-D38E03A8BE6B}"/>
                </a:ext>
              </a:extLst>
            </p:cNvPr>
            <p:cNvCxnSpPr>
              <a:cxnSpLocks/>
              <a:stCxn id="460" idx="4"/>
              <a:endCxn id="461" idx="0"/>
            </p:cNvCxnSpPr>
            <p:nvPr/>
          </p:nvCxnSpPr>
          <p:spPr>
            <a:xfrm flipH="1">
              <a:off x="9183272" y="1935353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7" name="Connecteur droit 466">
              <a:extLst>
                <a:ext uri="{FF2B5EF4-FFF2-40B4-BE49-F238E27FC236}">
                  <a16:creationId xmlns:a16="http://schemas.microsoft.com/office/drawing/2014/main" id="{BC6C866F-BAE9-324D-8CF3-95FB108D075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69487" y="6081591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8" name="Connecteur droit 467">
              <a:extLst>
                <a:ext uri="{FF2B5EF4-FFF2-40B4-BE49-F238E27FC236}">
                  <a16:creationId xmlns:a16="http://schemas.microsoft.com/office/drawing/2014/main" id="{A25718E4-8C70-724E-9B16-F938E9655F2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81328" y="260936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9" name="Ellipse 468">
              <a:extLst>
                <a:ext uri="{FF2B5EF4-FFF2-40B4-BE49-F238E27FC236}">
                  <a16:creationId xmlns:a16="http://schemas.microsoft.com/office/drawing/2014/main" id="{A2509A20-9F5F-5D49-AB93-EA3709ABD09C}"/>
                </a:ext>
              </a:extLst>
            </p:cNvPr>
            <p:cNvSpPr/>
            <p:nvPr/>
          </p:nvSpPr>
          <p:spPr>
            <a:xfrm>
              <a:off x="9086895" y="120491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0" name="Connecteur droit 469">
              <a:extLst>
                <a:ext uri="{FF2B5EF4-FFF2-40B4-BE49-F238E27FC236}">
                  <a16:creationId xmlns:a16="http://schemas.microsoft.com/office/drawing/2014/main" id="{6DDAB1A6-D6F9-5640-B779-53BC767D77A5}"/>
                </a:ext>
              </a:extLst>
            </p:cNvPr>
            <p:cNvCxnSpPr>
              <a:cxnSpLocks/>
              <a:endCxn id="460" idx="0"/>
            </p:cNvCxnSpPr>
            <p:nvPr/>
          </p:nvCxnSpPr>
          <p:spPr>
            <a:xfrm>
              <a:off x="9180920" y="1372994"/>
              <a:ext cx="4704" cy="3836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1" name="Ellipse 470">
              <a:extLst>
                <a:ext uri="{FF2B5EF4-FFF2-40B4-BE49-F238E27FC236}">
                  <a16:creationId xmlns:a16="http://schemas.microsoft.com/office/drawing/2014/main" id="{06B536A4-6008-C341-AEAB-DEE1C54F9426}"/>
                </a:ext>
              </a:extLst>
            </p:cNvPr>
            <p:cNvSpPr/>
            <p:nvPr/>
          </p:nvSpPr>
          <p:spPr>
            <a:xfrm>
              <a:off x="9091599" y="65495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2" name="Connecteur droit 471">
              <a:extLst>
                <a:ext uri="{FF2B5EF4-FFF2-40B4-BE49-F238E27FC236}">
                  <a16:creationId xmlns:a16="http://schemas.microsoft.com/office/drawing/2014/main" id="{25CA3295-BF7F-EF4C-BC62-8B2BD98B7353}"/>
                </a:ext>
              </a:extLst>
            </p:cNvPr>
            <p:cNvCxnSpPr>
              <a:cxnSpLocks/>
              <a:stCxn id="471" idx="4"/>
              <a:endCxn id="469" idx="0"/>
            </p:cNvCxnSpPr>
            <p:nvPr/>
          </p:nvCxnSpPr>
          <p:spPr>
            <a:xfrm flipH="1">
              <a:off x="9178568" y="833660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3" name="Connecteur droit 472">
              <a:extLst>
                <a:ext uri="{FF2B5EF4-FFF2-40B4-BE49-F238E27FC236}">
                  <a16:creationId xmlns:a16="http://schemas.microsoft.com/office/drawing/2014/main" id="{CAAA82D5-82F5-7243-AE11-D99AAD93F129}"/>
                </a:ext>
              </a:extLst>
            </p:cNvPr>
            <p:cNvCxnSpPr>
              <a:cxnSpLocks/>
              <a:stCxn id="443" idx="6"/>
              <a:endCxn id="444" idx="2"/>
            </p:cNvCxnSpPr>
            <p:nvPr/>
          </p:nvCxnSpPr>
          <p:spPr>
            <a:xfrm flipV="1">
              <a:off x="8097938" y="741267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Connecteur droit 473">
              <a:extLst>
                <a:ext uri="{FF2B5EF4-FFF2-40B4-BE49-F238E27FC236}">
                  <a16:creationId xmlns:a16="http://schemas.microsoft.com/office/drawing/2014/main" id="{F1FC31A9-32E9-1B44-B145-FF3D22782F34}"/>
                </a:ext>
              </a:extLst>
            </p:cNvPr>
            <p:cNvCxnSpPr>
              <a:cxnSpLocks/>
              <a:stCxn id="422" idx="6"/>
              <a:endCxn id="469" idx="2"/>
            </p:cNvCxnSpPr>
            <p:nvPr/>
          </p:nvCxnSpPr>
          <p:spPr>
            <a:xfrm>
              <a:off x="8673711" y="1291228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Connecteur droit 474">
              <a:extLst>
                <a:ext uri="{FF2B5EF4-FFF2-40B4-BE49-F238E27FC236}">
                  <a16:creationId xmlns:a16="http://schemas.microsoft.com/office/drawing/2014/main" id="{7EB64B56-B45F-AE41-A5D9-6F460099CD71}"/>
                </a:ext>
              </a:extLst>
            </p:cNvPr>
            <p:cNvCxnSpPr>
              <a:cxnSpLocks/>
              <a:stCxn id="327" idx="6"/>
              <a:endCxn id="460" idx="2"/>
            </p:cNvCxnSpPr>
            <p:nvPr/>
          </p:nvCxnSpPr>
          <p:spPr>
            <a:xfrm>
              <a:off x="8680766" y="1842960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6" name="Connecteur droit 475">
              <a:extLst>
                <a:ext uri="{FF2B5EF4-FFF2-40B4-BE49-F238E27FC236}">
                  <a16:creationId xmlns:a16="http://schemas.microsoft.com/office/drawing/2014/main" id="{A29BBAB6-59CB-C44F-A6DD-441D47EF89EF}"/>
                </a:ext>
              </a:extLst>
            </p:cNvPr>
            <p:cNvCxnSpPr>
              <a:cxnSpLocks/>
              <a:stCxn id="334" idx="6"/>
              <a:endCxn id="461" idx="2"/>
            </p:cNvCxnSpPr>
            <p:nvPr/>
          </p:nvCxnSpPr>
          <p:spPr>
            <a:xfrm>
              <a:off x="8678416" y="2418021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7" name="Connecteur droit 476">
              <a:extLst>
                <a:ext uri="{FF2B5EF4-FFF2-40B4-BE49-F238E27FC236}">
                  <a16:creationId xmlns:a16="http://schemas.microsoft.com/office/drawing/2014/main" id="{32913839-4B36-A24F-A340-D926A8F17B16}"/>
                </a:ext>
              </a:extLst>
            </p:cNvPr>
            <p:cNvCxnSpPr>
              <a:cxnSpLocks/>
              <a:stCxn id="341" idx="6"/>
              <a:endCxn id="462" idx="2"/>
            </p:cNvCxnSpPr>
            <p:nvPr/>
          </p:nvCxnSpPr>
          <p:spPr>
            <a:xfrm>
              <a:off x="8676065" y="2958721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8" name="Connecteur droit 477">
              <a:extLst>
                <a:ext uri="{FF2B5EF4-FFF2-40B4-BE49-F238E27FC236}">
                  <a16:creationId xmlns:a16="http://schemas.microsoft.com/office/drawing/2014/main" id="{0E0CD290-18F7-5C4F-ADD0-AF8D0C08AE9D}"/>
                </a:ext>
              </a:extLst>
            </p:cNvPr>
            <p:cNvCxnSpPr>
              <a:cxnSpLocks/>
              <a:stCxn id="348" idx="6"/>
              <a:endCxn id="463" idx="2"/>
            </p:cNvCxnSpPr>
            <p:nvPr/>
          </p:nvCxnSpPr>
          <p:spPr>
            <a:xfrm>
              <a:off x="8673713" y="3451306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9" name="Ellipse 478">
              <a:extLst>
                <a:ext uri="{FF2B5EF4-FFF2-40B4-BE49-F238E27FC236}">
                  <a16:creationId xmlns:a16="http://schemas.microsoft.com/office/drawing/2014/main" id="{9D42268C-86C2-BA43-8224-D04B6AC07035}"/>
                </a:ext>
              </a:extLst>
            </p:cNvPr>
            <p:cNvSpPr/>
            <p:nvPr/>
          </p:nvSpPr>
          <p:spPr>
            <a:xfrm>
              <a:off x="5175318" y="386818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Ellipse 479">
              <a:extLst>
                <a:ext uri="{FF2B5EF4-FFF2-40B4-BE49-F238E27FC236}">
                  <a16:creationId xmlns:a16="http://schemas.microsoft.com/office/drawing/2014/main" id="{AF01C4B0-74AE-D64E-9848-8160461DE66B}"/>
                </a:ext>
              </a:extLst>
            </p:cNvPr>
            <p:cNvSpPr/>
            <p:nvPr/>
          </p:nvSpPr>
          <p:spPr>
            <a:xfrm>
              <a:off x="5722110" y="386876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Ellipse 480">
              <a:extLst>
                <a:ext uri="{FF2B5EF4-FFF2-40B4-BE49-F238E27FC236}">
                  <a16:creationId xmlns:a16="http://schemas.microsoft.com/office/drawing/2014/main" id="{5A056E0D-0CD5-AC45-AAD9-50371C764858}"/>
                </a:ext>
              </a:extLst>
            </p:cNvPr>
            <p:cNvSpPr/>
            <p:nvPr/>
          </p:nvSpPr>
          <p:spPr>
            <a:xfrm>
              <a:off x="6270270" y="386838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Ellipse 481">
              <a:extLst>
                <a:ext uri="{FF2B5EF4-FFF2-40B4-BE49-F238E27FC236}">
                  <a16:creationId xmlns:a16="http://schemas.microsoft.com/office/drawing/2014/main" id="{93C80BFB-D66D-A04F-B682-F56D7AD8D2DE}"/>
                </a:ext>
              </a:extLst>
            </p:cNvPr>
            <p:cNvSpPr/>
            <p:nvPr/>
          </p:nvSpPr>
          <p:spPr>
            <a:xfrm>
              <a:off x="6782918" y="386838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Ellipse 482">
              <a:extLst>
                <a:ext uri="{FF2B5EF4-FFF2-40B4-BE49-F238E27FC236}">
                  <a16:creationId xmlns:a16="http://schemas.microsoft.com/office/drawing/2014/main" id="{34D14741-FB89-4A45-9188-6BF045CC83F4}"/>
                </a:ext>
              </a:extLst>
            </p:cNvPr>
            <p:cNvSpPr/>
            <p:nvPr/>
          </p:nvSpPr>
          <p:spPr>
            <a:xfrm>
              <a:off x="7334579" y="386490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Ellipse 483">
              <a:extLst>
                <a:ext uri="{FF2B5EF4-FFF2-40B4-BE49-F238E27FC236}">
                  <a16:creationId xmlns:a16="http://schemas.microsoft.com/office/drawing/2014/main" id="{0B1FB0DF-A2AD-7E4C-8E5F-B0AEC889E73D}"/>
                </a:ext>
              </a:extLst>
            </p:cNvPr>
            <p:cNvSpPr/>
            <p:nvPr/>
          </p:nvSpPr>
          <p:spPr>
            <a:xfrm>
              <a:off x="7904009" y="386434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Ellipse 484">
              <a:extLst>
                <a:ext uri="{FF2B5EF4-FFF2-40B4-BE49-F238E27FC236}">
                  <a16:creationId xmlns:a16="http://schemas.microsoft.com/office/drawing/2014/main" id="{8320C142-3D43-9643-A290-6D7A2D11489E}"/>
                </a:ext>
              </a:extLst>
            </p:cNvPr>
            <p:cNvSpPr/>
            <p:nvPr/>
          </p:nvSpPr>
          <p:spPr>
            <a:xfrm>
              <a:off x="8484485" y="3861303"/>
              <a:ext cx="183345" cy="178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6" name="Connecteur droit 485">
              <a:extLst>
                <a:ext uri="{FF2B5EF4-FFF2-40B4-BE49-F238E27FC236}">
                  <a16:creationId xmlns:a16="http://schemas.microsoft.com/office/drawing/2014/main" id="{0C99CAEE-F918-944B-95A3-984119754C9B}"/>
                </a:ext>
              </a:extLst>
            </p:cNvPr>
            <p:cNvCxnSpPr>
              <a:cxnSpLocks/>
              <a:stCxn id="479" idx="6"/>
              <a:endCxn id="480" idx="2"/>
            </p:cNvCxnSpPr>
            <p:nvPr/>
          </p:nvCxnSpPr>
          <p:spPr>
            <a:xfrm>
              <a:off x="5358662" y="3957540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7" name="Connecteur droit 486">
              <a:extLst>
                <a:ext uri="{FF2B5EF4-FFF2-40B4-BE49-F238E27FC236}">
                  <a16:creationId xmlns:a16="http://schemas.microsoft.com/office/drawing/2014/main" id="{26B6B275-24C0-A748-84FE-7A1D6DE5F83B}"/>
                </a:ext>
              </a:extLst>
            </p:cNvPr>
            <p:cNvCxnSpPr>
              <a:cxnSpLocks/>
              <a:stCxn id="484" idx="6"/>
              <a:endCxn id="485" idx="2"/>
            </p:cNvCxnSpPr>
            <p:nvPr/>
          </p:nvCxnSpPr>
          <p:spPr>
            <a:xfrm flipV="1">
              <a:off x="8087352" y="3950654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8" name="Connecteur droit 487">
              <a:extLst>
                <a:ext uri="{FF2B5EF4-FFF2-40B4-BE49-F238E27FC236}">
                  <a16:creationId xmlns:a16="http://schemas.microsoft.com/office/drawing/2014/main" id="{C073FDBD-DE1F-5A4D-8D87-0321B811E354}"/>
                </a:ext>
              </a:extLst>
            </p:cNvPr>
            <p:cNvCxnSpPr>
              <a:cxnSpLocks/>
              <a:stCxn id="483" idx="6"/>
              <a:endCxn id="484" idx="2"/>
            </p:cNvCxnSpPr>
            <p:nvPr/>
          </p:nvCxnSpPr>
          <p:spPr>
            <a:xfrm flipV="1">
              <a:off x="7517923" y="3953696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9" name="Connecteur droit 488">
              <a:extLst>
                <a:ext uri="{FF2B5EF4-FFF2-40B4-BE49-F238E27FC236}">
                  <a16:creationId xmlns:a16="http://schemas.microsoft.com/office/drawing/2014/main" id="{87B6A721-C0E7-E84E-A2D6-FDA9005A0A2F}"/>
                </a:ext>
              </a:extLst>
            </p:cNvPr>
            <p:cNvCxnSpPr>
              <a:cxnSpLocks/>
              <a:stCxn id="482" idx="6"/>
              <a:endCxn id="483" idx="2"/>
            </p:cNvCxnSpPr>
            <p:nvPr/>
          </p:nvCxnSpPr>
          <p:spPr>
            <a:xfrm flipV="1">
              <a:off x="6966263" y="3954260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0" name="Connecteur droit 489">
              <a:extLst>
                <a:ext uri="{FF2B5EF4-FFF2-40B4-BE49-F238E27FC236}">
                  <a16:creationId xmlns:a16="http://schemas.microsoft.com/office/drawing/2014/main" id="{BDFCDAA1-7D21-BE4F-AFE5-95C1E634E208}"/>
                </a:ext>
              </a:extLst>
            </p:cNvPr>
            <p:cNvCxnSpPr>
              <a:cxnSpLocks/>
              <a:stCxn id="481" idx="6"/>
              <a:endCxn id="482" idx="2"/>
            </p:cNvCxnSpPr>
            <p:nvPr/>
          </p:nvCxnSpPr>
          <p:spPr>
            <a:xfrm>
              <a:off x="6453614" y="3957735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1" name="Connecteur droit 490">
              <a:extLst>
                <a:ext uri="{FF2B5EF4-FFF2-40B4-BE49-F238E27FC236}">
                  <a16:creationId xmlns:a16="http://schemas.microsoft.com/office/drawing/2014/main" id="{9B78D997-B8BF-3E4F-9ED7-DFA5C4284506}"/>
                </a:ext>
              </a:extLst>
            </p:cNvPr>
            <p:cNvCxnSpPr>
              <a:cxnSpLocks/>
              <a:stCxn id="480" idx="6"/>
              <a:endCxn id="481" idx="2"/>
            </p:cNvCxnSpPr>
            <p:nvPr/>
          </p:nvCxnSpPr>
          <p:spPr>
            <a:xfrm flipV="1">
              <a:off x="5905455" y="3957735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2" name="Connecteur droit 491">
              <a:extLst>
                <a:ext uri="{FF2B5EF4-FFF2-40B4-BE49-F238E27FC236}">
                  <a16:creationId xmlns:a16="http://schemas.microsoft.com/office/drawing/2014/main" id="{08E67378-4C5D-3A43-95A1-0E8FA2681F69}"/>
                </a:ext>
              </a:extLst>
            </p:cNvPr>
            <p:cNvCxnSpPr>
              <a:cxnSpLocks/>
            </p:cNvCxnSpPr>
            <p:nvPr/>
          </p:nvCxnSpPr>
          <p:spPr>
            <a:xfrm>
              <a:off x="4816574" y="3956960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3" name="Connecteur droit 492">
              <a:extLst>
                <a:ext uri="{FF2B5EF4-FFF2-40B4-BE49-F238E27FC236}">
                  <a16:creationId xmlns:a16="http://schemas.microsoft.com/office/drawing/2014/main" id="{793F2F6A-AC9D-6E48-91C6-ED792AF6A454}"/>
                </a:ext>
              </a:extLst>
            </p:cNvPr>
            <p:cNvCxnSpPr>
              <a:cxnSpLocks/>
            </p:cNvCxnSpPr>
            <p:nvPr/>
          </p:nvCxnSpPr>
          <p:spPr>
            <a:xfrm>
              <a:off x="10459091" y="3944508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4" name="Ellipse 493">
              <a:extLst>
                <a:ext uri="{FF2B5EF4-FFF2-40B4-BE49-F238E27FC236}">
                  <a16:creationId xmlns:a16="http://schemas.microsoft.com/office/drawing/2014/main" id="{E5F8C71A-0ED7-6146-949C-6678A87FAF47}"/>
                </a:ext>
              </a:extLst>
            </p:cNvPr>
            <p:cNvSpPr/>
            <p:nvPr/>
          </p:nvSpPr>
          <p:spPr>
            <a:xfrm>
              <a:off x="9081014" y="386434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5" name="Connecteur droit 494">
              <a:extLst>
                <a:ext uri="{FF2B5EF4-FFF2-40B4-BE49-F238E27FC236}">
                  <a16:creationId xmlns:a16="http://schemas.microsoft.com/office/drawing/2014/main" id="{4F1C61AB-360E-2441-9F0A-B04FE269ECA0}"/>
                </a:ext>
              </a:extLst>
            </p:cNvPr>
            <p:cNvCxnSpPr>
              <a:cxnSpLocks/>
              <a:stCxn id="485" idx="6"/>
              <a:endCxn id="494" idx="2"/>
            </p:cNvCxnSpPr>
            <p:nvPr/>
          </p:nvCxnSpPr>
          <p:spPr>
            <a:xfrm>
              <a:off x="8667831" y="3950654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6" name="Ellipse 495">
              <a:extLst>
                <a:ext uri="{FF2B5EF4-FFF2-40B4-BE49-F238E27FC236}">
                  <a16:creationId xmlns:a16="http://schemas.microsoft.com/office/drawing/2014/main" id="{64F2F8D3-58C5-C745-B45E-6443935E1C50}"/>
                </a:ext>
              </a:extLst>
            </p:cNvPr>
            <p:cNvSpPr/>
            <p:nvPr/>
          </p:nvSpPr>
          <p:spPr>
            <a:xfrm>
              <a:off x="5175317" y="438540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Ellipse 496">
              <a:extLst>
                <a:ext uri="{FF2B5EF4-FFF2-40B4-BE49-F238E27FC236}">
                  <a16:creationId xmlns:a16="http://schemas.microsoft.com/office/drawing/2014/main" id="{B14B2862-BF58-314D-AF94-7265980C6F9B}"/>
                </a:ext>
              </a:extLst>
            </p:cNvPr>
            <p:cNvSpPr/>
            <p:nvPr/>
          </p:nvSpPr>
          <p:spPr>
            <a:xfrm>
              <a:off x="5722109" y="438598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Ellipse 497">
              <a:extLst>
                <a:ext uri="{FF2B5EF4-FFF2-40B4-BE49-F238E27FC236}">
                  <a16:creationId xmlns:a16="http://schemas.microsoft.com/office/drawing/2014/main" id="{2C4A8BEF-E621-F344-9C21-F512A12FE928}"/>
                </a:ext>
              </a:extLst>
            </p:cNvPr>
            <p:cNvSpPr/>
            <p:nvPr/>
          </p:nvSpPr>
          <p:spPr>
            <a:xfrm>
              <a:off x="6270269" y="438559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Ellipse 498">
              <a:extLst>
                <a:ext uri="{FF2B5EF4-FFF2-40B4-BE49-F238E27FC236}">
                  <a16:creationId xmlns:a16="http://schemas.microsoft.com/office/drawing/2014/main" id="{B5330EB8-88A1-BA4D-94A5-FC0D035E7C52}"/>
                </a:ext>
              </a:extLst>
            </p:cNvPr>
            <p:cNvSpPr/>
            <p:nvPr/>
          </p:nvSpPr>
          <p:spPr>
            <a:xfrm>
              <a:off x="6782917" y="438559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Ellipse 499">
              <a:extLst>
                <a:ext uri="{FF2B5EF4-FFF2-40B4-BE49-F238E27FC236}">
                  <a16:creationId xmlns:a16="http://schemas.microsoft.com/office/drawing/2014/main" id="{61D7F57A-A495-2A46-8372-989C74EF73F5}"/>
                </a:ext>
              </a:extLst>
            </p:cNvPr>
            <p:cNvSpPr/>
            <p:nvPr/>
          </p:nvSpPr>
          <p:spPr>
            <a:xfrm>
              <a:off x="7334577" y="438212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Ellipse 500">
              <a:extLst>
                <a:ext uri="{FF2B5EF4-FFF2-40B4-BE49-F238E27FC236}">
                  <a16:creationId xmlns:a16="http://schemas.microsoft.com/office/drawing/2014/main" id="{C0E425E0-8493-7444-BF7E-F6D8C78DF9FB}"/>
                </a:ext>
              </a:extLst>
            </p:cNvPr>
            <p:cNvSpPr/>
            <p:nvPr/>
          </p:nvSpPr>
          <p:spPr>
            <a:xfrm>
              <a:off x="7904008" y="438155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Ellipse 501">
              <a:extLst>
                <a:ext uri="{FF2B5EF4-FFF2-40B4-BE49-F238E27FC236}">
                  <a16:creationId xmlns:a16="http://schemas.microsoft.com/office/drawing/2014/main" id="{0D1B2E39-E7D0-1944-A105-2D327777FD97}"/>
                </a:ext>
              </a:extLst>
            </p:cNvPr>
            <p:cNvSpPr/>
            <p:nvPr/>
          </p:nvSpPr>
          <p:spPr>
            <a:xfrm>
              <a:off x="8484484" y="437851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3" name="Connecteur droit 502">
              <a:extLst>
                <a:ext uri="{FF2B5EF4-FFF2-40B4-BE49-F238E27FC236}">
                  <a16:creationId xmlns:a16="http://schemas.microsoft.com/office/drawing/2014/main" id="{AC327A28-FA3A-5C4F-B003-CD1BEBBF978B}"/>
                </a:ext>
              </a:extLst>
            </p:cNvPr>
            <p:cNvCxnSpPr>
              <a:cxnSpLocks/>
              <a:stCxn id="496" idx="6"/>
              <a:endCxn id="497" idx="2"/>
            </p:cNvCxnSpPr>
            <p:nvPr/>
          </p:nvCxnSpPr>
          <p:spPr>
            <a:xfrm>
              <a:off x="5358661" y="4474753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4" name="Connecteur droit 503">
              <a:extLst>
                <a:ext uri="{FF2B5EF4-FFF2-40B4-BE49-F238E27FC236}">
                  <a16:creationId xmlns:a16="http://schemas.microsoft.com/office/drawing/2014/main" id="{37DCA69B-4202-F840-AA7A-C8F33D273AA3}"/>
                </a:ext>
              </a:extLst>
            </p:cNvPr>
            <p:cNvCxnSpPr>
              <a:cxnSpLocks/>
              <a:stCxn id="501" idx="6"/>
              <a:endCxn id="502" idx="2"/>
            </p:cNvCxnSpPr>
            <p:nvPr/>
          </p:nvCxnSpPr>
          <p:spPr>
            <a:xfrm flipV="1">
              <a:off x="8087351" y="4467868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5" name="Connecteur droit 504">
              <a:extLst>
                <a:ext uri="{FF2B5EF4-FFF2-40B4-BE49-F238E27FC236}">
                  <a16:creationId xmlns:a16="http://schemas.microsoft.com/office/drawing/2014/main" id="{4D57B22B-B4C6-2344-9874-D98802AD771A}"/>
                </a:ext>
              </a:extLst>
            </p:cNvPr>
            <p:cNvCxnSpPr>
              <a:cxnSpLocks/>
              <a:stCxn id="500" idx="6"/>
              <a:endCxn id="501" idx="2"/>
            </p:cNvCxnSpPr>
            <p:nvPr/>
          </p:nvCxnSpPr>
          <p:spPr>
            <a:xfrm flipV="1">
              <a:off x="7517922" y="4470910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6" name="Connecteur droit 505">
              <a:extLst>
                <a:ext uri="{FF2B5EF4-FFF2-40B4-BE49-F238E27FC236}">
                  <a16:creationId xmlns:a16="http://schemas.microsoft.com/office/drawing/2014/main" id="{17DA1BE1-C605-8D4C-9E7D-B84216E4C7BC}"/>
                </a:ext>
              </a:extLst>
            </p:cNvPr>
            <p:cNvCxnSpPr>
              <a:cxnSpLocks/>
              <a:stCxn id="499" idx="6"/>
              <a:endCxn id="500" idx="2"/>
            </p:cNvCxnSpPr>
            <p:nvPr/>
          </p:nvCxnSpPr>
          <p:spPr>
            <a:xfrm flipV="1">
              <a:off x="6966262" y="4471473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7" name="Connecteur droit 506">
              <a:extLst>
                <a:ext uri="{FF2B5EF4-FFF2-40B4-BE49-F238E27FC236}">
                  <a16:creationId xmlns:a16="http://schemas.microsoft.com/office/drawing/2014/main" id="{02856AD4-6369-064F-9169-1AC31AFD062B}"/>
                </a:ext>
              </a:extLst>
            </p:cNvPr>
            <p:cNvCxnSpPr>
              <a:cxnSpLocks/>
              <a:stCxn id="498" idx="6"/>
              <a:endCxn id="499" idx="2"/>
            </p:cNvCxnSpPr>
            <p:nvPr/>
          </p:nvCxnSpPr>
          <p:spPr>
            <a:xfrm>
              <a:off x="6453613" y="4474949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8" name="Connecteur droit 507">
              <a:extLst>
                <a:ext uri="{FF2B5EF4-FFF2-40B4-BE49-F238E27FC236}">
                  <a16:creationId xmlns:a16="http://schemas.microsoft.com/office/drawing/2014/main" id="{75BB9885-934E-E14F-A099-7713D1677A13}"/>
                </a:ext>
              </a:extLst>
            </p:cNvPr>
            <p:cNvCxnSpPr>
              <a:cxnSpLocks/>
              <a:stCxn id="497" idx="6"/>
              <a:endCxn id="498" idx="2"/>
            </p:cNvCxnSpPr>
            <p:nvPr/>
          </p:nvCxnSpPr>
          <p:spPr>
            <a:xfrm flipV="1">
              <a:off x="5905454" y="4474949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9" name="Connecteur droit 508">
              <a:extLst>
                <a:ext uri="{FF2B5EF4-FFF2-40B4-BE49-F238E27FC236}">
                  <a16:creationId xmlns:a16="http://schemas.microsoft.com/office/drawing/2014/main" id="{8F649DB1-4C2E-8B4C-AE02-6BC042298EE1}"/>
                </a:ext>
              </a:extLst>
            </p:cNvPr>
            <p:cNvCxnSpPr/>
            <p:nvPr/>
          </p:nvCxnSpPr>
          <p:spPr>
            <a:xfrm>
              <a:off x="4816573" y="4474173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0" name="Connecteur droit 509">
              <a:extLst>
                <a:ext uri="{FF2B5EF4-FFF2-40B4-BE49-F238E27FC236}">
                  <a16:creationId xmlns:a16="http://schemas.microsoft.com/office/drawing/2014/main" id="{015D612E-78EA-1845-BA31-9FC3E9B96947}"/>
                </a:ext>
              </a:extLst>
            </p:cNvPr>
            <p:cNvCxnSpPr/>
            <p:nvPr/>
          </p:nvCxnSpPr>
          <p:spPr>
            <a:xfrm>
              <a:off x="10459090" y="4461722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1" name="Ellipse 510">
              <a:extLst>
                <a:ext uri="{FF2B5EF4-FFF2-40B4-BE49-F238E27FC236}">
                  <a16:creationId xmlns:a16="http://schemas.microsoft.com/office/drawing/2014/main" id="{39FDA18D-BB72-F949-8BC5-8DE4674CED9B}"/>
                </a:ext>
              </a:extLst>
            </p:cNvPr>
            <p:cNvSpPr/>
            <p:nvPr/>
          </p:nvSpPr>
          <p:spPr>
            <a:xfrm>
              <a:off x="9081013" y="438155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2" name="Connecteur droit 511">
              <a:extLst>
                <a:ext uri="{FF2B5EF4-FFF2-40B4-BE49-F238E27FC236}">
                  <a16:creationId xmlns:a16="http://schemas.microsoft.com/office/drawing/2014/main" id="{A457955E-9A85-D540-8025-AF13F6228DB5}"/>
                </a:ext>
              </a:extLst>
            </p:cNvPr>
            <p:cNvCxnSpPr>
              <a:cxnSpLocks/>
              <a:stCxn id="502" idx="6"/>
              <a:endCxn id="511" idx="2"/>
            </p:cNvCxnSpPr>
            <p:nvPr/>
          </p:nvCxnSpPr>
          <p:spPr>
            <a:xfrm>
              <a:off x="8667830" y="4467868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3" name="Connecteur droit 512">
              <a:extLst>
                <a:ext uri="{FF2B5EF4-FFF2-40B4-BE49-F238E27FC236}">
                  <a16:creationId xmlns:a16="http://schemas.microsoft.com/office/drawing/2014/main" id="{CA00984F-F197-D448-8D7E-25F36E83294D}"/>
                </a:ext>
              </a:extLst>
            </p:cNvPr>
            <p:cNvCxnSpPr>
              <a:cxnSpLocks/>
              <a:stCxn id="342" idx="4"/>
              <a:endCxn id="479" idx="0"/>
            </p:cNvCxnSpPr>
            <p:nvPr/>
          </p:nvCxnSpPr>
          <p:spPr>
            <a:xfrm flipH="1">
              <a:off x="5266991" y="3547543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4" name="Connecteur droit 513">
              <a:extLst>
                <a:ext uri="{FF2B5EF4-FFF2-40B4-BE49-F238E27FC236}">
                  <a16:creationId xmlns:a16="http://schemas.microsoft.com/office/drawing/2014/main" id="{E489EAC5-F80F-414C-B7A2-55138B868F80}"/>
                </a:ext>
              </a:extLst>
            </p:cNvPr>
            <p:cNvCxnSpPr>
              <a:cxnSpLocks/>
              <a:stCxn id="343" idx="4"/>
              <a:endCxn id="480" idx="0"/>
            </p:cNvCxnSpPr>
            <p:nvPr/>
          </p:nvCxnSpPr>
          <p:spPr>
            <a:xfrm flipH="1">
              <a:off x="5813783" y="3548123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5" name="Connecteur droit 514">
              <a:extLst>
                <a:ext uri="{FF2B5EF4-FFF2-40B4-BE49-F238E27FC236}">
                  <a16:creationId xmlns:a16="http://schemas.microsoft.com/office/drawing/2014/main" id="{7DA5E0EB-B36F-2C47-AA2D-B6B180657EE1}"/>
                </a:ext>
              </a:extLst>
            </p:cNvPr>
            <p:cNvCxnSpPr>
              <a:cxnSpLocks/>
              <a:stCxn id="344" idx="4"/>
              <a:endCxn id="481" idx="0"/>
            </p:cNvCxnSpPr>
            <p:nvPr/>
          </p:nvCxnSpPr>
          <p:spPr>
            <a:xfrm flipH="1">
              <a:off x="6361944" y="3547738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6" name="Connecteur droit 515">
              <a:extLst>
                <a:ext uri="{FF2B5EF4-FFF2-40B4-BE49-F238E27FC236}">
                  <a16:creationId xmlns:a16="http://schemas.microsoft.com/office/drawing/2014/main" id="{72FBCD7B-3338-4340-A349-9E1841AFF173}"/>
                </a:ext>
              </a:extLst>
            </p:cNvPr>
            <p:cNvCxnSpPr>
              <a:cxnSpLocks/>
              <a:stCxn id="345" idx="4"/>
              <a:endCxn id="482" idx="0"/>
            </p:cNvCxnSpPr>
            <p:nvPr/>
          </p:nvCxnSpPr>
          <p:spPr>
            <a:xfrm flipH="1">
              <a:off x="6874591" y="3547738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7" name="Connecteur droit 516">
              <a:extLst>
                <a:ext uri="{FF2B5EF4-FFF2-40B4-BE49-F238E27FC236}">
                  <a16:creationId xmlns:a16="http://schemas.microsoft.com/office/drawing/2014/main" id="{FD2B4B89-4321-E94F-A670-BA17B3044E52}"/>
                </a:ext>
              </a:extLst>
            </p:cNvPr>
            <p:cNvCxnSpPr>
              <a:cxnSpLocks/>
              <a:stCxn id="346" idx="4"/>
              <a:endCxn id="483" idx="0"/>
            </p:cNvCxnSpPr>
            <p:nvPr/>
          </p:nvCxnSpPr>
          <p:spPr>
            <a:xfrm flipH="1">
              <a:off x="7426251" y="3544264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8" name="Connecteur droit 517">
              <a:extLst>
                <a:ext uri="{FF2B5EF4-FFF2-40B4-BE49-F238E27FC236}">
                  <a16:creationId xmlns:a16="http://schemas.microsoft.com/office/drawing/2014/main" id="{E1928C87-CE9F-B74D-A7FD-A9F74E729BC8}"/>
                </a:ext>
              </a:extLst>
            </p:cNvPr>
            <p:cNvCxnSpPr>
              <a:cxnSpLocks/>
              <a:stCxn id="347" idx="4"/>
              <a:endCxn id="484" idx="0"/>
            </p:cNvCxnSpPr>
            <p:nvPr/>
          </p:nvCxnSpPr>
          <p:spPr>
            <a:xfrm flipH="1">
              <a:off x="7995681" y="3543699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9" name="Connecteur droit 518">
              <a:extLst>
                <a:ext uri="{FF2B5EF4-FFF2-40B4-BE49-F238E27FC236}">
                  <a16:creationId xmlns:a16="http://schemas.microsoft.com/office/drawing/2014/main" id="{0109A917-703C-D24F-BBC4-AE3FCE2AC7A8}"/>
                </a:ext>
              </a:extLst>
            </p:cNvPr>
            <p:cNvCxnSpPr>
              <a:cxnSpLocks/>
              <a:stCxn id="348" idx="4"/>
              <a:endCxn id="485" idx="0"/>
            </p:cNvCxnSpPr>
            <p:nvPr/>
          </p:nvCxnSpPr>
          <p:spPr>
            <a:xfrm flipH="1">
              <a:off x="8576159" y="3540659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0" name="Connecteur droit 519">
              <a:extLst>
                <a:ext uri="{FF2B5EF4-FFF2-40B4-BE49-F238E27FC236}">
                  <a16:creationId xmlns:a16="http://schemas.microsoft.com/office/drawing/2014/main" id="{F5F623CA-6FBC-9046-A744-C693D9ED9DCE}"/>
                </a:ext>
              </a:extLst>
            </p:cNvPr>
            <p:cNvCxnSpPr>
              <a:cxnSpLocks/>
              <a:stCxn id="463" idx="4"/>
              <a:endCxn id="494" idx="0"/>
            </p:cNvCxnSpPr>
            <p:nvPr/>
          </p:nvCxnSpPr>
          <p:spPr>
            <a:xfrm flipH="1">
              <a:off x="9172688" y="3543699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1" name="Connecteur droit 520">
              <a:extLst>
                <a:ext uri="{FF2B5EF4-FFF2-40B4-BE49-F238E27FC236}">
                  <a16:creationId xmlns:a16="http://schemas.microsoft.com/office/drawing/2014/main" id="{8D540CE7-604F-4B4C-A1A7-3D081B3F8207}"/>
                </a:ext>
              </a:extLst>
            </p:cNvPr>
            <p:cNvCxnSpPr>
              <a:cxnSpLocks/>
              <a:stCxn id="494" idx="4"/>
              <a:endCxn id="511" idx="0"/>
            </p:cNvCxnSpPr>
            <p:nvPr/>
          </p:nvCxnSpPr>
          <p:spPr>
            <a:xfrm flipH="1">
              <a:off x="9172687" y="4043048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2" name="Connecteur droit 521">
              <a:extLst>
                <a:ext uri="{FF2B5EF4-FFF2-40B4-BE49-F238E27FC236}">
                  <a16:creationId xmlns:a16="http://schemas.microsoft.com/office/drawing/2014/main" id="{3E37687E-C538-344E-8A44-6CC1489C0CE1}"/>
                </a:ext>
              </a:extLst>
            </p:cNvPr>
            <p:cNvCxnSpPr>
              <a:cxnSpLocks/>
              <a:stCxn id="485" idx="4"/>
              <a:endCxn id="502" idx="0"/>
            </p:cNvCxnSpPr>
            <p:nvPr/>
          </p:nvCxnSpPr>
          <p:spPr>
            <a:xfrm flipH="1">
              <a:off x="8576158" y="4040007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3" name="Connecteur droit 522">
              <a:extLst>
                <a:ext uri="{FF2B5EF4-FFF2-40B4-BE49-F238E27FC236}">
                  <a16:creationId xmlns:a16="http://schemas.microsoft.com/office/drawing/2014/main" id="{F358119C-F957-5543-9675-5021A86177EE}"/>
                </a:ext>
              </a:extLst>
            </p:cNvPr>
            <p:cNvCxnSpPr>
              <a:cxnSpLocks/>
              <a:stCxn id="484" idx="4"/>
              <a:endCxn id="501" idx="0"/>
            </p:cNvCxnSpPr>
            <p:nvPr/>
          </p:nvCxnSpPr>
          <p:spPr>
            <a:xfrm flipH="1">
              <a:off x="7995680" y="4043048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4" name="Connecteur droit 523">
              <a:extLst>
                <a:ext uri="{FF2B5EF4-FFF2-40B4-BE49-F238E27FC236}">
                  <a16:creationId xmlns:a16="http://schemas.microsoft.com/office/drawing/2014/main" id="{C46FC46F-A859-DC4B-AC95-DF462D451868}"/>
                </a:ext>
              </a:extLst>
            </p:cNvPr>
            <p:cNvCxnSpPr>
              <a:cxnSpLocks/>
              <a:stCxn id="483" idx="4"/>
              <a:endCxn id="500" idx="0"/>
            </p:cNvCxnSpPr>
            <p:nvPr/>
          </p:nvCxnSpPr>
          <p:spPr>
            <a:xfrm flipH="1">
              <a:off x="7426250" y="4043613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5" name="Connecteur droit 524">
              <a:extLst>
                <a:ext uri="{FF2B5EF4-FFF2-40B4-BE49-F238E27FC236}">
                  <a16:creationId xmlns:a16="http://schemas.microsoft.com/office/drawing/2014/main" id="{BD7617A4-E76C-0D4C-BEA8-105CC98930F0}"/>
                </a:ext>
              </a:extLst>
            </p:cNvPr>
            <p:cNvCxnSpPr>
              <a:cxnSpLocks/>
              <a:stCxn id="482" idx="4"/>
              <a:endCxn id="499" idx="0"/>
            </p:cNvCxnSpPr>
            <p:nvPr/>
          </p:nvCxnSpPr>
          <p:spPr>
            <a:xfrm flipH="1">
              <a:off x="6874590" y="4047088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6" name="Connecteur droit 525">
              <a:extLst>
                <a:ext uri="{FF2B5EF4-FFF2-40B4-BE49-F238E27FC236}">
                  <a16:creationId xmlns:a16="http://schemas.microsoft.com/office/drawing/2014/main" id="{BD77699D-5A07-7847-80FA-4D4C92A3595E}"/>
                </a:ext>
              </a:extLst>
            </p:cNvPr>
            <p:cNvCxnSpPr>
              <a:cxnSpLocks/>
              <a:stCxn id="481" idx="4"/>
              <a:endCxn id="498" idx="0"/>
            </p:cNvCxnSpPr>
            <p:nvPr/>
          </p:nvCxnSpPr>
          <p:spPr>
            <a:xfrm flipH="1">
              <a:off x="6361943" y="4047088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7" name="Connecteur droit 526">
              <a:extLst>
                <a:ext uri="{FF2B5EF4-FFF2-40B4-BE49-F238E27FC236}">
                  <a16:creationId xmlns:a16="http://schemas.microsoft.com/office/drawing/2014/main" id="{8B7E34E4-AB94-E743-BBF2-610E61DA7564}"/>
                </a:ext>
              </a:extLst>
            </p:cNvPr>
            <p:cNvCxnSpPr>
              <a:cxnSpLocks/>
              <a:stCxn id="480" idx="4"/>
              <a:endCxn id="497" idx="0"/>
            </p:cNvCxnSpPr>
            <p:nvPr/>
          </p:nvCxnSpPr>
          <p:spPr>
            <a:xfrm flipH="1">
              <a:off x="5813782" y="4047472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Connecteur droit 527">
              <a:extLst>
                <a:ext uri="{FF2B5EF4-FFF2-40B4-BE49-F238E27FC236}">
                  <a16:creationId xmlns:a16="http://schemas.microsoft.com/office/drawing/2014/main" id="{77AD0B02-E0AD-A249-972E-B1E1B454F2C9}"/>
                </a:ext>
              </a:extLst>
            </p:cNvPr>
            <p:cNvCxnSpPr>
              <a:cxnSpLocks/>
              <a:stCxn id="479" idx="4"/>
              <a:endCxn id="496" idx="0"/>
            </p:cNvCxnSpPr>
            <p:nvPr/>
          </p:nvCxnSpPr>
          <p:spPr>
            <a:xfrm flipH="1">
              <a:off x="5266990" y="4046892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9" name="Ellipse 528">
              <a:extLst>
                <a:ext uri="{FF2B5EF4-FFF2-40B4-BE49-F238E27FC236}">
                  <a16:creationId xmlns:a16="http://schemas.microsoft.com/office/drawing/2014/main" id="{36AD6301-7BDC-E245-8042-C0C7A5940D47}"/>
                </a:ext>
              </a:extLst>
            </p:cNvPr>
            <p:cNvSpPr/>
            <p:nvPr/>
          </p:nvSpPr>
          <p:spPr>
            <a:xfrm>
              <a:off x="9683666" y="1754442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Ellipse 529">
              <a:extLst>
                <a:ext uri="{FF2B5EF4-FFF2-40B4-BE49-F238E27FC236}">
                  <a16:creationId xmlns:a16="http://schemas.microsoft.com/office/drawing/2014/main" id="{98E76B96-22E2-5B4F-A22E-9A65D7EA92B9}"/>
                </a:ext>
              </a:extLst>
            </p:cNvPr>
            <p:cNvSpPr/>
            <p:nvPr/>
          </p:nvSpPr>
          <p:spPr>
            <a:xfrm>
              <a:off x="9681314" y="232950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Ellipse 530">
              <a:extLst>
                <a:ext uri="{FF2B5EF4-FFF2-40B4-BE49-F238E27FC236}">
                  <a16:creationId xmlns:a16="http://schemas.microsoft.com/office/drawing/2014/main" id="{A8E0BCB9-BC6E-1B47-8A12-BF5A61442FF0}"/>
                </a:ext>
              </a:extLst>
            </p:cNvPr>
            <p:cNvSpPr/>
            <p:nvPr/>
          </p:nvSpPr>
          <p:spPr>
            <a:xfrm>
              <a:off x="9678964" y="287020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Ellipse 531">
              <a:extLst>
                <a:ext uri="{FF2B5EF4-FFF2-40B4-BE49-F238E27FC236}">
                  <a16:creationId xmlns:a16="http://schemas.microsoft.com/office/drawing/2014/main" id="{29D5004B-8AD0-9849-A827-717C06B75EDA}"/>
                </a:ext>
              </a:extLst>
            </p:cNvPr>
            <p:cNvSpPr/>
            <p:nvPr/>
          </p:nvSpPr>
          <p:spPr>
            <a:xfrm>
              <a:off x="9676611" y="336278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3" name="Connecteur droit 532">
              <a:extLst>
                <a:ext uri="{FF2B5EF4-FFF2-40B4-BE49-F238E27FC236}">
                  <a16:creationId xmlns:a16="http://schemas.microsoft.com/office/drawing/2014/main" id="{1F2A0505-F84D-6445-9BB6-034B7395F3C9}"/>
                </a:ext>
              </a:extLst>
            </p:cNvPr>
            <p:cNvCxnSpPr>
              <a:cxnSpLocks/>
              <a:stCxn id="531" idx="4"/>
              <a:endCxn id="532" idx="0"/>
            </p:cNvCxnSpPr>
            <p:nvPr/>
          </p:nvCxnSpPr>
          <p:spPr>
            <a:xfrm flipH="1">
              <a:off x="9768284" y="3048908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Connecteur droit 533">
              <a:extLst>
                <a:ext uri="{FF2B5EF4-FFF2-40B4-BE49-F238E27FC236}">
                  <a16:creationId xmlns:a16="http://schemas.microsoft.com/office/drawing/2014/main" id="{3F040014-A5D9-994D-B156-CA520A64DE19}"/>
                </a:ext>
              </a:extLst>
            </p:cNvPr>
            <p:cNvCxnSpPr>
              <a:cxnSpLocks/>
              <a:stCxn id="530" idx="4"/>
              <a:endCxn id="531" idx="0"/>
            </p:cNvCxnSpPr>
            <p:nvPr/>
          </p:nvCxnSpPr>
          <p:spPr>
            <a:xfrm flipH="1">
              <a:off x="9770637" y="2508210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Connecteur droit 534">
              <a:extLst>
                <a:ext uri="{FF2B5EF4-FFF2-40B4-BE49-F238E27FC236}">
                  <a16:creationId xmlns:a16="http://schemas.microsoft.com/office/drawing/2014/main" id="{F5EDBA93-B5D3-B342-AB4B-0B323C985AC3}"/>
                </a:ext>
              </a:extLst>
            </p:cNvPr>
            <p:cNvCxnSpPr>
              <a:cxnSpLocks/>
              <a:stCxn id="529" idx="4"/>
              <a:endCxn id="530" idx="0"/>
            </p:cNvCxnSpPr>
            <p:nvPr/>
          </p:nvCxnSpPr>
          <p:spPr>
            <a:xfrm flipH="1">
              <a:off x="9772986" y="1933147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Connecteur droit 535">
              <a:extLst>
                <a:ext uri="{FF2B5EF4-FFF2-40B4-BE49-F238E27FC236}">
                  <a16:creationId xmlns:a16="http://schemas.microsoft.com/office/drawing/2014/main" id="{BDF5DA2E-01F4-9A42-B8BE-1BF4F7134DA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59202" y="6079385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7" name="Connecteur droit 536">
              <a:extLst>
                <a:ext uri="{FF2B5EF4-FFF2-40B4-BE49-F238E27FC236}">
                  <a16:creationId xmlns:a16="http://schemas.microsoft.com/office/drawing/2014/main" id="{29B9A377-FCB5-EA4E-BAFD-8FE4D28F22F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71043" y="258730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8" name="Ellipse 537">
              <a:extLst>
                <a:ext uri="{FF2B5EF4-FFF2-40B4-BE49-F238E27FC236}">
                  <a16:creationId xmlns:a16="http://schemas.microsoft.com/office/drawing/2014/main" id="{9E32D17D-7439-FD44-AE85-9D0DB15E7C11}"/>
                </a:ext>
              </a:extLst>
            </p:cNvPr>
            <p:cNvSpPr/>
            <p:nvPr/>
          </p:nvSpPr>
          <p:spPr>
            <a:xfrm>
              <a:off x="9676610" y="120271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9" name="Connecteur droit 538">
              <a:extLst>
                <a:ext uri="{FF2B5EF4-FFF2-40B4-BE49-F238E27FC236}">
                  <a16:creationId xmlns:a16="http://schemas.microsoft.com/office/drawing/2014/main" id="{E9255DD3-0E31-F544-821C-9876A86D8AB3}"/>
                </a:ext>
              </a:extLst>
            </p:cNvPr>
            <p:cNvCxnSpPr>
              <a:cxnSpLocks/>
              <a:endCxn id="529" idx="0"/>
            </p:cNvCxnSpPr>
            <p:nvPr/>
          </p:nvCxnSpPr>
          <p:spPr>
            <a:xfrm>
              <a:off x="9770635" y="1370788"/>
              <a:ext cx="4704" cy="3836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0" name="Ellipse 539">
              <a:extLst>
                <a:ext uri="{FF2B5EF4-FFF2-40B4-BE49-F238E27FC236}">
                  <a16:creationId xmlns:a16="http://schemas.microsoft.com/office/drawing/2014/main" id="{00AD0F56-58FB-7840-B043-D42794D4D011}"/>
                </a:ext>
              </a:extLst>
            </p:cNvPr>
            <p:cNvSpPr/>
            <p:nvPr/>
          </p:nvSpPr>
          <p:spPr>
            <a:xfrm>
              <a:off x="9681314" y="65274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1" name="Connecteur droit 540">
              <a:extLst>
                <a:ext uri="{FF2B5EF4-FFF2-40B4-BE49-F238E27FC236}">
                  <a16:creationId xmlns:a16="http://schemas.microsoft.com/office/drawing/2014/main" id="{C0FD8EFE-D52A-6C40-9178-D86090AC2C6D}"/>
                </a:ext>
              </a:extLst>
            </p:cNvPr>
            <p:cNvCxnSpPr>
              <a:cxnSpLocks/>
              <a:stCxn id="540" idx="4"/>
              <a:endCxn id="538" idx="0"/>
            </p:cNvCxnSpPr>
            <p:nvPr/>
          </p:nvCxnSpPr>
          <p:spPr>
            <a:xfrm flipH="1">
              <a:off x="9768284" y="831454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2" name="Ellipse 541">
              <a:extLst>
                <a:ext uri="{FF2B5EF4-FFF2-40B4-BE49-F238E27FC236}">
                  <a16:creationId xmlns:a16="http://schemas.microsoft.com/office/drawing/2014/main" id="{BE50417B-4C27-1A49-85B7-4BD7F1B249E7}"/>
                </a:ext>
              </a:extLst>
            </p:cNvPr>
            <p:cNvSpPr/>
            <p:nvPr/>
          </p:nvSpPr>
          <p:spPr>
            <a:xfrm>
              <a:off x="9670730" y="386213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Ellipse 542">
              <a:extLst>
                <a:ext uri="{FF2B5EF4-FFF2-40B4-BE49-F238E27FC236}">
                  <a16:creationId xmlns:a16="http://schemas.microsoft.com/office/drawing/2014/main" id="{24F096B5-80EE-5D4A-85BD-08E1E63557AD}"/>
                </a:ext>
              </a:extLst>
            </p:cNvPr>
            <p:cNvSpPr/>
            <p:nvPr/>
          </p:nvSpPr>
          <p:spPr>
            <a:xfrm>
              <a:off x="9670729" y="437935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4" name="Connecteur droit 543">
              <a:extLst>
                <a:ext uri="{FF2B5EF4-FFF2-40B4-BE49-F238E27FC236}">
                  <a16:creationId xmlns:a16="http://schemas.microsoft.com/office/drawing/2014/main" id="{7BC84831-335B-E547-8607-E995371C3F53}"/>
                </a:ext>
              </a:extLst>
            </p:cNvPr>
            <p:cNvCxnSpPr>
              <a:cxnSpLocks/>
              <a:stCxn id="532" idx="4"/>
              <a:endCxn id="542" idx="0"/>
            </p:cNvCxnSpPr>
            <p:nvPr/>
          </p:nvCxnSpPr>
          <p:spPr>
            <a:xfrm flipH="1">
              <a:off x="9762402" y="3541493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5" name="Connecteur droit 544">
              <a:extLst>
                <a:ext uri="{FF2B5EF4-FFF2-40B4-BE49-F238E27FC236}">
                  <a16:creationId xmlns:a16="http://schemas.microsoft.com/office/drawing/2014/main" id="{0C6D1A47-7728-3743-B99B-2F3C94EE93D6}"/>
                </a:ext>
              </a:extLst>
            </p:cNvPr>
            <p:cNvCxnSpPr>
              <a:cxnSpLocks/>
              <a:stCxn id="542" idx="4"/>
              <a:endCxn id="543" idx="0"/>
            </p:cNvCxnSpPr>
            <p:nvPr/>
          </p:nvCxnSpPr>
          <p:spPr>
            <a:xfrm flipH="1">
              <a:off x="9762401" y="4040842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6" name="Connecteur droit 545">
              <a:extLst>
                <a:ext uri="{FF2B5EF4-FFF2-40B4-BE49-F238E27FC236}">
                  <a16:creationId xmlns:a16="http://schemas.microsoft.com/office/drawing/2014/main" id="{3620C72C-308F-534B-86B0-BC41D61D33A1}"/>
                </a:ext>
              </a:extLst>
            </p:cNvPr>
            <p:cNvCxnSpPr>
              <a:cxnSpLocks/>
              <a:stCxn id="471" idx="6"/>
              <a:endCxn id="540" idx="2"/>
            </p:cNvCxnSpPr>
            <p:nvPr/>
          </p:nvCxnSpPr>
          <p:spPr>
            <a:xfrm flipV="1">
              <a:off x="9274944" y="742102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7" name="Ellipse 546">
              <a:extLst>
                <a:ext uri="{FF2B5EF4-FFF2-40B4-BE49-F238E27FC236}">
                  <a16:creationId xmlns:a16="http://schemas.microsoft.com/office/drawing/2014/main" id="{E81E8A4C-6AA0-1845-B04C-7D9F33660F82}"/>
                </a:ext>
              </a:extLst>
            </p:cNvPr>
            <p:cNvSpPr/>
            <p:nvPr/>
          </p:nvSpPr>
          <p:spPr>
            <a:xfrm>
              <a:off x="10273472" y="174862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Ellipse 547">
              <a:extLst>
                <a:ext uri="{FF2B5EF4-FFF2-40B4-BE49-F238E27FC236}">
                  <a16:creationId xmlns:a16="http://schemas.microsoft.com/office/drawing/2014/main" id="{30D019A3-FDB6-5345-8314-47730C3CB068}"/>
                </a:ext>
              </a:extLst>
            </p:cNvPr>
            <p:cNvSpPr/>
            <p:nvPr/>
          </p:nvSpPr>
          <p:spPr>
            <a:xfrm>
              <a:off x="10271120" y="232368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Ellipse 548">
              <a:extLst>
                <a:ext uri="{FF2B5EF4-FFF2-40B4-BE49-F238E27FC236}">
                  <a16:creationId xmlns:a16="http://schemas.microsoft.com/office/drawing/2014/main" id="{8E50DE33-957D-594B-BE14-6CC940DF8F1E}"/>
                </a:ext>
              </a:extLst>
            </p:cNvPr>
            <p:cNvSpPr/>
            <p:nvPr/>
          </p:nvSpPr>
          <p:spPr>
            <a:xfrm>
              <a:off x="10268769" y="286438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Ellipse 549">
              <a:extLst>
                <a:ext uri="{FF2B5EF4-FFF2-40B4-BE49-F238E27FC236}">
                  <a16:creationId xmlns:a16="http://schemas.microsoft.com/office/drawing/2014/main" id="{4E47FC43-EFE6-A54A-9D48-191CDF0D5A35}"/>
                </a:ext>
              </a:extLst>
            </p:cNvPr>
            <p:cNvSpPr/>
            <p:nvPr/>
          </p:nvSpPr>
          <p:spPr>
            <a:xfrm>
              <a:off x="10266417" y="335696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1" name="Connecteur droit 550">
              <a:extLst>
                <a:ext uri="{FF2B5EF4-FFF2-40B4-BE49-F238E27FC236}">
                  <a16:creationId xmlns:a16="http://schemas.microsoft.com/office/drawing/2014/main" id="{13012B9C-435D-D847-965B-889B8E1FF01F}"/>
                </a:ext>
              </a:extLst>
            </p:cNvPr>
            <p:cNvCxnSpPr>
              <a:cxnSpLocks/>
              <a:stCxn id="549" idx="4"/>
              <a:endCxn id="550" idx="0"/>
            </p:cNvCxnSpPr>
            <p:nvPr/>
          </p:nvCxnSpPr>
          <p:spPr>
            <a:xfrm flipH="1">
              <a:off x="10358089" y="3043088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2" name="Connecteur droit 551">
              <a:extLst>
                <a:ext uri="{FF2B5EF4-FFF2-40B4-BE49-F238E27FC236}">
                  <a16:creationId xmlns:a16="http://schemas.microsoft.com/office/drawing/2014/main" id="{38D8AB05-C237-CE47-85B9-04D4B62A6FE1}"/>
                </a:ext>
              </a:extLst>
            </p:cNvPr>
            <p:cNvCxnSpPr>
              <a:cxnSpLocks/>
              <a:stCxn id="548" idx="4"/>
              <a:endCxn id="549" idx="0"/>
            </p:cNvCxnSpPr>
            <p:nvPr/>
          </p:nvCxnSpPr>
          <p:spPr>
            <a:xfrm flipH="1">
              <a:off x="10360442" y="2502389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3" name="Connecteur droit 552">
              <a:extLst>
                <a:ext uri="{FF2B5EF4-FFF2-40B4-BE49-F238E27FC236}">
                  <a16:creationId xmlns:a16="http://schemas.microsoft.com/office/drawing/2014/main" id="{7576E637-D29A-B146-ACC5-6B847D983C74}"/>
                </a:ext>
              </a:extLst>
            </p:cNvPr>
            <p:cNvCxnSpPr>
              <a:cxnSpLocks/>
              <a:stCxn id="547" idx="4"/>
              <a:endCxn id="548" idx="0"/>
            </p:cNvCxnSpPr>
            <p:nvPr/>
          </p:nvCxnSpPr>
          <p:spPr>
            <a:xfrm flipH="1">
              <a:off x="10362792" y="1927327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4" name="Connecteur droit 553">
              <a:extLst>
                <a:ext uri="{FF2B5EF4-FFF2-40B4-BE49-F238E27FC236}">
                  <a16:creationId xmlns:a16="http://schemas.microsoft.com/office/drawing/2014/main" id="{5F163AF6-FF06-4D49-8FF5-6BB8F8F3C71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349007" y="6073565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5" name="Connecteur droit 554">
              <a:extLst>
                <a:ext uri="{FF2B5EF4-FFF2-40B4-BE49-F238E27FC236}">
                  <a16:creationId xmlns:a16="http://schemas.microsoft.com/office/drawing/2014/main" id="{E37A93B8-273D-184A-8EE4-B69CC93BD4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360848" y="252910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6" name="Ellipse 555">
              <a:extLst>
                <a:ext uri="{FF2B5EF4-FFF2-40B4-BE49-F238E27FC236}">
                  <a16:creationId xmlns:a16="http://schemas.microsoft.com/office/drawing/2014/main" id="{F9175A8C-AFAC-7041-90D3-954967FE5E4B}"/>
                </a:ext>
              </a:extLst>
            </p:cNvPr>
            <p:cNvSpPr/>
            <p:nvPr/>
          </p:nvSpPr>
          <p:spPr>
            <a:xfrm>
              <a:off x="10266415" y="119689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7" name="Connecteur droit 556">
              <a:extLst>
                <a:ext uri="{FF2B5EF4-FFF2-40B4-BE49-F238E27FC236}">
                  <a16:creationId xmlns:a16="http://schemas.microsoft.com/office/drawing/2014/main" id="{D2491574-D729-7044-AD64-4F683335F75A}"/>
                </a:ext>
              </a:extLst>
            </p:cNvPr>
            <p:cNvCxnSpPr>
              <a:cxnSpLocks/>
              <a:endCxn id="547" idx="0"/>
            </p:cNvCxnSpPr>
            <p:nvPr/>
          </p:nvCxnSpPr>
          <p:spPr>
            <a:xfrm>
              <a:off x="10360440" y="1364967"/>
              <a:ext cx="4704" cy="3836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8" name="Ellipse 557">
              <a:extLst>
                <a:ext uri="{FF2B5EF4-FFF2-40B4-BE49-F238E27FC236}">
                  <a16:creationId xmlns:a16="http://schemas.microsoft.com/office/drawing/2014/main" id="{0635A5FB-AF97-FA4E-82A5-A61A9C3FB75B}"/>
                </a:ext>
              </a:extLst>
            </p:cNvPr>
            <p:cNvSpPr/>
            <p:nvPr/>
          </p:nvSpPr>
          <p:spPr>
            <a:xfrm>
              <a:off x="10271120" y="64692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9" name="Connecteur droit 558">
              <a:extLst>
                <a:ext uri="{FF2B5EF4-FFF2-40B4-BE49-F238E27FC236}">
                  <a16:creationId xmlns:a16="http://schemas.microsoft.com/office/drawing/2014/main" id="{3DE24A67-E1A2-BB48-95F2-FA973C431D13}"/>
                </a:ext>
              </a:extLst>
            </p:cNvPr>
            <p:cNvCxnSpPr>
              <a:cxnSpLocks/>
              <a:stCxn id="558" idx="4"/>
              <a:endCxn id="556" idx="0"/>
            </p:cNvCxnSpPr>
            <p:nvPr/>
          </p:nvCxnSpPr>
          <p:spPr>
            <a:xfrm flipH="1">
              <a:off x="10358089" y="825634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0" name="Ellipse 559">
              <a:extLst>
                <a:ext uri="{FF2B5EF4-FFF2-40B4-BE49-F238E27FC236}">
                  <a16:creationId xmlns:a16="http://schemas.microsoft.com/office/drawing/2014/main" id="{A4C45253-5FA5-CA4F-A8C1-E2A20A9925F5}"/>
                </a:ext>
              </a:extLst>
            </p:cNvPr>
            <p:cNvSpPr/>
            <p:nvPr/>
          </p:nvSpPr>
          <p:spPr>
            <a:xfrm>
              <a:off x="10260535" y="385631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Ellipse 560">
              <a:extLst>
                <a:ext uri="{FF2B5EF4-FFF2-40B4-BE49-F238E27FC236}">
                  <a16:creationId xmlns:a16="http://schemas.microsoft.com/office/drawing/2014/main" id="{E3EDAA96-666B-184C-9905-C85F6CD3634B}"/>
                </a:ext>
              </a:extLst>
            </p:cNvPr>
            <p:cNvSpPr/>
            <p:nvPr/>
          </p:nvSpPr>
          <p:spPr>
            <a:xfrm>
              <a:off x="10260534" y="437353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2" name="Connecteur droit 561">
              <a:extLst>
                <a:ext uri="{FF2B5EF4-FFF2-40B4-BE49-F238E27FC236}">
                  <a16:creationId xmlns:a16="http://schemas.microsoft.com/office/drawing/2014/main" id="{676E090F-4AE4-404A-8B3D-27D5D2D38F0E}"/>
                </a:ext>
              </a:extLst>
            </p:cNvPr>
            <p:cNvCxnSpPr>
              <a:cxnSpLocks/>
              <a:stCxn id="550" idx="4"/>
              <a:endCxn id="560" idx="0"/>
            </p:cNvCxnSpPr>
            <p:nvPr/>
          </p:nvCxnSpPr>
          <p:spPr>
            <a:xfrm flipH="1">
              <a:off x="10352209" y="3535673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3" name="Connecteur droit 562">
              <a:extLst>
                <a:ext uri="{FF2B5EF4-FFF2-40B4-BE49-F238E27FC236}">
                  <a16:creationId xmlns:a16="http://schemas.microsoft.com/office/drawing/2014/main" id="{8F11AB47-3D4F-0846-A63E-6F8A69649E55}"/>
                </a:ext>
              </a:extLst>
            </p:cNvPr>
            <p:cNvCxnSpPr>
              <a:cxnSpLocks/>
              <a:stCxn id="560" idx="4"/>
              <a:endCxn id="561" idx="0"/>
            </p:cNvCxnSpPr>
            <p:nvPr/>
          </p:nvCxnSpPr>
          <p:spPr>
            <a:xfrm flipH="1">
              <a:off x="10352207" y="4035022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4" name="Connecteur droit 563">
              <a:extLst>
                <a:ext uri="{FF2B5EF4-FFF2-40B4-BE49-F238E27FC236}">
                  <a16:creationId xmlns:a16="http://schemas.microsoft.com/office/drawing/2014/main" id="{50E65B09-3472-784C-9DF0-6C2BFF6CE064}"/>
                </a:ext>
              </a:extLst>
            </p:cNvPr>
            <p:cNvCxnSpPr>
              <a:cxnSpLocks/>
              <a:stCxn id="540" idx="6"/>
              <a:endCxn id="558" idx="2"/>
            </p:cNvCxnSpPr>
            <p:nvPr/>
          </p:nvCxnSpPr>
          <p:spPr>
            <a:xfrm flipV="1">
              <a:off x="9864660" y="736282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5" name="Connecteur droit 564">
              <a:extLst>
                <a:ext uri="{FF2B5EF4-FFF2-40B4-BE49-F238E27FC236}">
                  <a16:creationId xmlns:a16="http://schemas.microsoft.com/office/drawing/2014/main" id="{BD94F9B2-BE45-094F-9650-D111A97FC79C}"/>
                </a:ext>
              </a:extLst>
            </p:cNvPr>
            <p:cNvCxnSpPr>
              <a:cxnSpLocks/>
              <a:stCxn id="469" idx="6"/>
              <a:endCxn id="538" idx="2"/>
            </p:cNvCxnSpPr>
            <p:nvPr/>
          </p:nvCxnSpPr>
          <p:spPr>
            <a:xfrm flipV="1">
              <a:off x="9270241" y="1292065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6" name="Connecteur droit 565">
              <a:extLst>
                <a:ext uri="{FF2B5EF4-FFF2-40B4-BE49-F238E27FC236}">
                  <a16:creationId xmlns:a16="http://schemas.microsoft.com/office/drawing/2014/main" id="{6006BD77-57D5-394C-ADCE-AE2C50D671AB}"/>
                </a:ext>
              </a:extLst>
            </p:cNvPr>
            <p:cNvCxnSpPr>
              <a:cxnSpLocks/>
              <a:stCxn id="538" idx="6"/>
              <a:endCxn id="556" idx="2"/>
            </p:cNvCxnSpPr>
            <p:nvPr/>
          </p:nvCxnSpPr>
          <p:spPr>
            <a:xfrm flipV="1">
              <a:off x="9859955" y="1286244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7" name="Connecteur droit 566">
              <a:extLst>
                <a:ext uri="{FF2B5EF4-FFF2-40B4-BE49-F238E27FC236}">
                  <a16:creationId xmlns:a16="http://schemas.microsoft.com/office/drawing/2014/main" id="{0428E8F9-7BC5-8743-96BC-089DA91BFE2D}"/>
                </a:ext>
              </a:extLst>
            </p:cNvPr>
            <p:cNvCxnSpPr>
              <a:cxnSpLocks/>
              <a:stCxn id="529" idx="6"/>
              <a:endCxn id="547" idx="2"/>
            </p:cNvCxnSpPr>
            <p:nvPr/>
          </p:nvCxnSpPr>
          <p:spPr>
            <a:xfrm flipV="1">
              <a:off x="9867011" y="1837974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8" name="Connecteur droit 567">
              <a:extLst>
                <a:ext uri="{FF2B5EF4-FFF2-40B4-BE49-F238E27FC236}">
                  <a16:creationId xmlns:a16="http://schemas.microsoft.com/office/drawing/2014/main" id="{3F2805DF-D433-1945-97F0-2DB49976A769}"/>
                </a:ext>
              </a:extLst>
            </p:cNvPr>
            <p:cNvCxnSpPr>
              <a:cxnSpLocks/>
              <a:stCxn id="460" idx="6"/>
              <a:endCxn id="529" idx="2"/>
            </p:cNvCxnSpPr>
            <p:nvPr/>
          </p:nvCxnSpPr>
          <p:spPr>
            <a:xfrm flipV="1">
              <a:off x="9277297" y="1843794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9" name="Connecteur droit 568">
              <a:extLst>
                <a:ext uri="{FF2B5EF4-FFF2-40B4-BE49-F238E27FC236}">
                  <a16:creationId xmlns:a16="http://schemas.microsoft.com/office/drawing/2014/main" id="{2A1F17E2-242D-1148-B2B6-8B78A4B01CB1}"/>
                </a:ext>
              </a:extLst>
            </p:cNvPr>
            <p:cNvCxnSpPr>
              <a:cxnSpLocks/>
              <a:stCxn id="461" idx="6"/>
              <a:endCxn id="530" idx="2"/>
            </p:cNvCxnSpPr>
            <p:nvPr/>
          </p:nvCxnSpPr>
          <p:spPr>
            <a:xfrm flipV="1">
              <a:off x="9274944" y="2418857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0" name="Connecteur droit 569">
              <a:extLst>
                <a:ext uri="{FF2B5EF4-FFF2-40B4-BE49-F238E27FC236}">
                  <a16:creationId xmlns:a16="http://schemas.microsoft.com/office/drawing/2014/main" id="{C946BD9D-2CCA-5D4D-9068-4A11785CEC77}"/>
                </a:ext>
              </a:extLst>
            </p:cNvPr>
            <p:cNvCxnSpPr>
              <a:cxnSpLocks/>
              <a:stCxn id="530" idx="6"/>
              <a:endCxn id="548" idx="2"/>
            </p:cNvCxnSpPr>
            <p:nvPr/>
          </p:nvCxnSpPr>
          <p:spPr>
            <a:xfrm flipV="1">
              <a:off x="9864660" y="2413037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1" name="Connecteur droit 570">
              <a:extLst>
                <a:ext uri="{FF2B5EF4-FFF2-40B4-BE49-F238E27FC236}">
                  <a16:creationId xmlns:a16="http://schemas.microsoft.com/office/drawing/2014/main" id="{CD7BF801-506D-7B41-8532-0CC361E6A352}"/>
                </a:ext>
              </a:extLst>
            </p:cNvPr>
            <p:cNvCxnSpPr>
              <a:cxnSpLocks/>
              <a:stCxn id="531" idx="6"/>
              <a:endCxn id="549" idx="2"/>
            </p:cNvCxnSpPr>
            <p:nvPr/>
          </p:nvCxnSpPr>
          <p:spPr>
            <a:xfrm flipV="1">
              <a:off x="9862309" y="2953737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2" name="Connecteur droit 571">
              <a:extLst>
                <a:ext uri="{FF2B5EF4-FFF2-40B4-BE49-F238E27FC236}">
                  <a16:creationId xmlns:a16="http://schemas.microsoft.com/office/drawing/2014/main" id="{5AE6B8DE-E066-A945-BEC9-3B5601593A82}"/>
                </a:ext>
              </a:extLst>
            </p:cNvPr>
            <p:cNvCxnSpPr>
              <a:cxnSpLocks/>
              <a:stCxn id="462" idx="6"/>
              <a:endCxn id="531" idx="2"/>
            </p:cNvCxnSpPr>
            <p:nvPr/>
          </p:nvCxnSpPr>
          <p:spPr>
            <a:xfrm flipV="1">
              <a:off x="9272594" y="2959556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3" name="Connecteur droit 572">
              <a:extLst>
                <a:ext uri="{FF2B5EF4-FFF2-40B4-BE49-F238E27FC236}">
                  <a16:creationId xmlns:a16="http://schemas.microsoft.com/office/drawing/2014/main" id="{D96206AD-D25B-F94B-8132-C194AF4D4A03}"/>
                </a:ext>
              </a:extLst>
            </p:cNvPr>
            <p:cNvCxnSpPr>
              <a:cxnSpLocks/>
              <a:stCxn id="532" idx="6"/>
              <a:endCxn id="550" idx="2"/>
            </p:cNvCxnSpPr>
            <p:nvPr/>
          </p:nvCxnSpPr>
          <p:spPr>
            <a:xfrm flipV="1">
              <a:off x="9859956" y="3446321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4" name="Connecteur droit 573">
              <a:extLst>
                <a:ext uri="{FF2B5EF4-FFF2-40B4-BE49-F238E27FC236}">
                  <a16:creationId xmlns:a16="http://schemas.microsoft.com/office/drawing/2014/main" id="{E3BFB870-EFE9-D643-900B-32A8CD4FA064}"/>
                </a:ext>
              </a:extLst>
            </p:cNvPr>
            <p:cNvCxnSpPr>
              <a:cxnSpLocks/>
              <a:stCxn id="463" idx="6"/>
              <a:endCxn id="532" idx="2"/>
            </p:cNvCxnSpPr>
            <p:nvPr/>
          </p:nvCxnSpPr>
          <p:spPr>
            <a:xfrm flipV="1">
              <a:off x="9270242" y="3452142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5" name="Connecteur droit 574">
              <a:extLst>
                <a:ext uri="{FF2B5EF4-FFF2-40B4-BE49-F238E27FC236}">
                  <a16:creationId xmlns:a16="http://schemas.microsoft.com/office/drawing/2014/main" id="{E16CAA58-2582-D342-AEE5-2C4E38659A9F}"/>
                </a:ext>
              </a:extLst>
            </p:cNvPr>
            <p:cNvCxnSpPr>
              <a:cxnSpLocks/>
              <a:stCxn id="494" idx="6"/>
              <a:endCxn id="542" idx="2"/>
            </p:cNvCxnSpPr>
            <p:nvPr/>
          </p:nvCxnSpPr>
          <p:spPr>
            <a:xfrm flipV="1">
              <a:off x="9264359" y="3951490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6" name="Connecteur droit 575">
              <a:extLst>
                <a:ext uri="{FF2B5EF4-FFF2-40B4-BE49-F238E27FC236}">
                  <a16:creationId xmlns:a16="http://schemas.microsoft.com/office/drawing/2014/main" id="{037E4556-4F42-E847-9E97-2957BAB1651C}"/>
                </a:ext>
              </a:extLst>
            </p:cNvPr>
            <p:cNvCxnSpPr>
              <a:cxnSpLocks/>
              <a:stCxn id="542" idx="6"/>
              <a:endCxn id="560" idx="2"/>
            </p:cNvCxnSpPr>
            <p:nvPr/>
          </p:nvCxnSpPr>
          <p:spPr>
            <a:xfrm flipV="1">
              <a:off x="9854075" y="3945670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7" name="Connecteur droit 576">
              <a:extLst>
                <a:ext uri="{FF2B5EF4-FFF2-40B4-BE49-F238E27FC236}">
                  <a16:creationId xmlns:a16="http://schemas.microsoft.com/office/drawing/2014/main" id="{3B033821-98F5-1B49-80AE-D9F067E1B5B2}"/>
                </a:ext>
              </a:extLst>
            </p:cNvPr>
            <p:cNvCxnSpPr>
              <a:cxnSpLocks/>
              <a:stCxn id="543" idx="6"/>
              <a:endCxn id="561" idx="2"/>
            </p:cNvCxnSpPr>
            <p:nvPr/>
          </p:nvCxnSpPr>
          <p:spPr>
            <a:xfrm flipV="1">
              <a:off x="9854074" y="4462884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8" name="Connecteur droit 577">
              <a:extLst>
                <a:ext uri="{FF2B5EF4-FFF2-40B4-BE49-F238E27FC236}">
                  <a16:creationId xmlns:a16="http://schemas.microsoft.com/office/drawing/2014/main" id="{F65655C5-57B9-2C41-83FF-0874F2D54DC6}"/>
                </a:ext>
              </a:extLst>
            </p:cNvPr>
            <p:cNvCxnSpPr>
              <a:cxnSpLocks/>
              <a:stCxn id="511" idx="6"/>
              <a:endCxn id="543" idx="2"/>
            </p:cNvCxnSpPr>
            <p:nvPr/>
          </p:nvCxnSpPr>
          <p:spPr>
            <a:xfrm flipV="1">
              <a:off x="9264358" y="4468704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9" name="Ellipse 578">
              <a:extLst>
                <a:ext uri="{FF2B5EF4-FFF2-40B4-BE49-F238E27FC236}">
                  <a16:creationId xmlns:a16="http://schemas.microsoft.com/office/drawing/2014/main" id="{DD63F8B3-2B69-8E4A-86F1-D2BEFE039E86}"/>
                </a:ext>
              </a:extLst>
            </p:cNvPr>
            <p:cNvSpPr/>
            <p:nvPr/>
          </p:nvSpPr>
          <p:spPr>
            <a:xfrm>
              <a:off x="5171377" y="490911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Ellipse 579">
              <a:extLst>
                <a:ext uri="{FF2B5EF4-FFF2-40B4-BE49-F238E27FC236}">
                  <a16:creationId xmlns:a16="http://schemas.microsoft.com/office/drawing/2014/main" id="{B4D9D59B-1EDE-AF46-8BDA-D7BF574C91FF}"/>
                </a:ext>
              </a:extLst>
            </p:cNvPr>
            <p:cNvSpPr/>
            <p:nvPr/>
          </p:nvSpPr>
          <p:spPr>
            <a:xfrm>
              <a:off x="5718170" y="490969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Ellipse 580">
              <a:extLst>
                <a:ext uri="{FF2B5EF4-FFF2-40B4-BE49-F238E27FC236}">
                  <a16:creationId xmlns:a16="http://schemas.microsoft.com/office/drawing/2014/main" id="{C58AB1CD-E0F8-5C47-A6CD-A446734AE40B}"/>
                </a:ext>
              </a:extLst>
            </p:cNvPr>
            <p:cNvSpPr/>
            <p:nvPr/>
          </p:nvSpPr>
          <p:spPr>
            <a:xfrm>
              <a:off x="6266330" y="490931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2" name="Ellipse 581">
              <a:extLst>
                <a:ext uri="{FF2B5EF4-FFF2-40B4-BE49-F238E27FC236}">
                  <a16:creationId xmlns:a16="http://schemas.microsoft.com/office/drawing/2014/main" id="{667F09CE-E262-1144-BEA1-EE838E42BFA5}"/>
                </a:ext>
              </a:extLst>
            </p:cNvPr>
            <p:cNvSpPr/>
            <p:nvPr/>
          </p:nvSpPr>
          <p:spPr>
            <a:xfrm>
              <a:off x="6778978" y="490931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3" name="Ellipse 582">
              <a:extLst>
                <a:ext uri="{FF2B5EF4-FFF2-40B4-BE49-F238E27FC236}">
                  <a16:creationId xmlns:a16="http://schemas.microsoft.com/office/drawing/2014/main" id="{54781DDA-B650-6D44-8784-3127B18A83E1}"/>
                </a:ext>
              </a:extLst>
            </p:cNvPr>
            <p:cNvSpPr/>
            <p:nvPr/>
          </p:nvSpPr>
          <p:spPr>
            <a:xfrm>
              <a:off x="7330637" y="490583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Ellipse 583">
              <a:extLst>
                <a:ext uri="{FF2B5EF4-FFF2-40B4-BE49-F238E27FC236}">
                  <a16:creationId xmlns:a16="http://schemas.microsoft.com/office/drawing/2014/main" id="{BD9E2677-4766-C346-AF78-D38B10DDBC61}"/>
                </a:ext>
              </a:extLst>
            </p:cNvPr>
            <p:cNvSpPr/>
            <p:nvPr/>
          </p:nvSpPr>
          <p:spPr>
            <a:xfrm>
              <a:off x="7900068" y="490527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Ellipse 584">
              <a:extLst>
                <a:ext uri="{FF2B5EF4-FFF2-40B4-BE49-F238E27FC236}">
                  <a16:creationId xmlns:a16="http://schemas.microsoft.com/office/drawing/2014/main" id="{8E494968-A81D-7440-ACBE-6340872373C3}"/>
                </a:ext>
              </a:extLst>
            </p:cNvPr>
            <p:cNvSpPr/>
            <p:nvPr/>
          </p:nvSpPr>
          <p:spPr>
            <a:xfrm>
              <a:off x="8480545" y="490223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86" name="Connecteur droit 585">
              <a:extLst>
                <a:ext uri="{FF2B5EF4-FFF2-40B4-BE49-F238E27FC236}">
                  <a16:creationId xmlns:a16="http://schemas.microsoft.com/office/drawing/2014/main" id="{E31CD9A9-12F3-7B49-84AB-779F1834F389}"/>
                </a:ext>
              </a:extLst>
            </p:cNvPr>
            <p:cNvCxnSpPr>
              <a:cxnSpLocks/>
              <a:stCxn id="579" idx="6"/>
              <a:endCxn id="580" idx="2"/>
            </p:cNvCxnSpPr>
            <p:nvPr/>
          </p:nvCxnSpPr>
          <p:spPr>
            <a:xfrm>
              <a:off x="5354722" y="4998469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7" name="Connecteur droit 586">
              <a:extLst>
                <a:ext uri="{FF2B5EF4-FFF2-40B4-BE49-F238E27FC236}">
                  <a16:creationId xmlns:a16="http://schemas.microsoft.com/office/drawing/2014/main" id="{2E6543F2-7BBF-014E-B804-13A97DAA3A4E}"/>
                </a:ext>
              </a:extLst>
            </p:cNvPr>
            <p:cNvCxnSpPr>
              <a:cxnSpLocks/>
              <a:stCxn id="584" idx="6"/>
              <a:endCxn id="585" idx="2"/>
            </p:cNvCxnSpPr>
            <p:nvPr/>
          </p:nvCxnSpPr>
          <p:spPr>
            <a:xfrm flipV="1">
              <a:off x="8083412" y="4991584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8" name="Connecteur droit 587">
              <a:extLst>
                <a:ext uri="{FF2B5EF4-FFF2-40B4-BE49-F238E27FC236}">
                  <a16:creationId xmlns:a16="http://schemas.microsoft.com/office/drawing/2014/main" id="{D3399C68-3FE2-EA49-AC51-82C896A28388}"/>
                </a:ext>
              </a:extLst>
            </p:cNvPr>
            <p:cNvCxnSpPr>
              <a:cxnSpLocks/>
              <a:stCxn id="583" idx="6"/>
              <a:endCxn id="584" idx="2"/>
            </p:cNvCxnSpPr>
            <p:nvPr/>
          </p:nvCxnSpPr>
          <p:spPr>
            <a:xfrm flipV="1">
              <a:off x="7513983" y="4994626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9" name="Connecteur droit 588">
              <a:extLst>
                <a:ext uri="{FF2B5EF4-FFF2-40B4-BE49-F238E27FC236}">
                  <a16:creationId xmlns:a16="http://schemas.microsoft.com/office/drawing/2014/main" id="{F4CF2288-0814-E940-8835-2484F50BF1DD}"/>
                </a:ext>
              </a:extLst>
            </p:cNvPr>
            <p:cNvCxnSpPr>
              <a:cxnSpLocks/>
              <a:stCxn id="582" idx="6"/>
              <a:endCxn id="583" idx="2"/>
            </p:cNvCxnSpPr>
            <p:nvPr/>
          </p:nvCxnSpPr>
          <p:spPr>
            <a:xfrm flipV="1">
              <a:off x="6962323" y="4995189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0" name="Connecteur droit 589">
              <a:extLst>
                <a:ext uri="{FF2B5EF4-FFF2-40B4-BE49-F238E27FC236}">
                  <a16:creationId xmlns:a16="http://schemas.microsoft.com/office/drawing/2014/main" id="{54F53D40-C502-5042-859C-74A7F41A8C04}"/>
                </a:ext>
              </a:extLst>
            </p:cNvPr>
            <p:cNvCxnSpPr>
              <a:cxnSpLocks/>
              <a:stCxn id="581" idx="6"/>
              <a:endCxn id="582" idx="2"/>
            </p:cNvCxnSpPr>
            <p:nvPr/>
          </p:nvCxnSpPr>
          <p:spPr>
            <a:xfrm>
              <a:off x="6449674" y="4998665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1" name="Connecteur droit 590">
              <a:extLst>
                <a:ext uri="{FF2B5EF4-FFF2-40B4-BE49-F238E27FC236}">
                  <a16:creationId xmlns:a16="http://schemas.microsoft.com/office/drawing/2014/main" id="{D544E237-D4BE-BF46-971D-621053569476}"/>
                </a:ext>
              </a:extLst>
            </p:cNvPr>
            <p:cNvCxnSpPr>
              <a:cxnSpLocks/>
              <a:stCxn id="580" idx="6"/>
              <a:endCxn id="581" idx="2"/>
            </p:cNvCxnSpPr>
            <p:nvPr/>
          </p:nvCxnSpPr>
          <p:spPr>
            <a:xfrm flipV="1">
              <a:off x="5901515" y="4998665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2" name="Connecteur droit 591">
              <a:extLst>
                <a:ext uri="{FF2B5EF4-FFF2-40B4-BE49-F238E27FC236}">
                  <a16:creationId xmlns:a16="http://schemas.microsoft.com/office/drawing/2014/main" id="{A11C0583-4479-F24F-AD8C-DC8FAFB3AFA0}"/>
                </a:ext>
              </a:extLst>
            </p:cNvPr>
            <p:cNvCxnSpPr/>
            <p:nvPr/>
          </p:nvCxnSpPr>
          <p:spPr>
            <a:xfrm>
              <a:off x="4812634" y="4997890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3" name="Connecteur droit 592">
              <a:extLst>
                <a:ext uri="{FF2B5EF4-FFF2-40B4-BE49-F238E27FC236}">
                  <a16:creationId xmlns:a16="http://schemas.microsoft.com/office/drawing/2014/main" id="{FC0A4298-39E4-2941-8049-C330DEFD5F66}"/>
                </a:ext>
              </a:extLst>
            </p:cNvPr>
            <p:cNvCxnSpPr/>
            <p:nvPr/>
          </p:nvCxnSpPr>
          <p:spPr>
            <a:xfrm>
              <a:off x="10455151" y="4985438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4" name="Ellipse 593">
              <a:extLst>
                <a:ext uri="{FF2B5EF4-FFF2-40B4-BE49-F238E27FC236}">
                  <a16:creationId xmlns:a16="http://schemas.microsoft.com/office/drawing/2014/main" id="{B20DF8E0-0805-2449-9641-D38572C25339}"/>
                </a:ext>
              </a:extLst>
            </p:cNvPr>
            <p:cNvSpPr/>
            <p:nvPr/>
          </p:nvSpPr>
          <p:spPr>
            <a:xfrm>
              <a:off x="9077074" y="490527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5" name="Connecteur droit 594">
              <a:extLst>
                <a:ext uri="{FF2B5EF4-FFF2-40B4-BE49-F238E27FC236}">
                  <a16:creationId xmlns:a16="http://schemas.microsoft.com/office/drawing/2014/main" id="{99CCB979-7E56-E545-8888-C3F157552CEC}"/>
                </a:ext>
              </a:extLst>
            </p:cNvPr>
            <p:cNvCxnSpPr>
              <a:cxnSpLocks/>
              <a:stCxn id="585" idx="6"/>
              <a:endCxn id="594" idx="2"/>
            </p:cNvCxnSpPr>
            <p:nvPr/>
          </p:nvCxnSpPr>
          <p:spPr>
            <a:xfrm>
              <a:off x="8663891" y="4991584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6" name="Ellipse 595">
              <a:extLst>
                <a:ext uri="{FF2B5EF4-FFF2-40B4-BE49-F238E27FC236}">
                  <a16:creationId xmlns:a16="http://schemas.microsoft.com/office/drawing/2014/main" id="{7119B32D-A5BF-CF42-A0C0-23AB8FFF00AB}"/>
                </a:ext>
              </a:extLst>
            </p:cNvPr>
            <p:cNvSpPr/>
            <p:nvPr/>
          </p:nvSpPr>
          <p:spPr>
            <a:xfrm>
              <a:off x="9666790" y="490306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Ellipse 596">
              <a:extLst>
                <a:ext uri="{FF2B5EF4-FFF2-40B4-BE49-F238E27FC236}">
                  <a16:creationId xmlns:a16="http://schemas.microsoft.com/office/drawing/2014/main" id="{A9B40034-BC65-4146-BB1E-E12FDDE95960}"/>
                </a:ext>
              </a:extLst>
            </p:cNvPr>
            <p:cNvSpPr/>
            <p:nvPr/>
          </p:nvSpPr>
          <p:spPr>
            <a:xfrm>
              <a:off x="10256595" y="489724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8" name="Connecteur droit 597">
              <a:extLst>
                <a:ext uri="{FF2B5EF4-FFF2-40B4-BE49-F238E27FC236}">
                  <a16:creationId xmlns:a16="http://schemas.microsoft.com/office/drawing/2014/main" id="{5655B4CE-370F-204D-AA6B-6629B68D7337}"/>
                </a:ext>
              </a:extLst>
            </p:cNvPr>
            <p:cNvCxnSpPr>
              <a:cxnSpLocks/>
              <a:stCxn id="596" idx="6"/>
              <a:endCxn id="597" idx="2"/>
            </p:cNvCxnSpPr>
            <p:nvPr/>
          </p:nvCxnSpPr>
          <p:spPr>
            <a:xfrm flipV="1">
              <a:off x="9850135" y="4986600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9" name="Connecteur droit 598">
              <a:extLst>
                <a:ext uri="{FF2B5EF4-FFF2-40B4-BE49-F238E27FC236}">
                  <a16:creationId xmlns:a16="http://schemas.microsoft.com/office/drawing/2014/main" id="{33FB94BF-5D19-404A-B165-983CF7AC7157}"/>
                </a:ext>
              </a:extLst>
            </p:cNvPr>
            <p:cNvCxnSpPr>
              <a:cxnSpLocks/>
              <a:stCxn id="594" idx="6"/>
              <a:endCxn id="596" idx="2"/>
            </p:cNvCxnSpPr>
            <p:nvPr/>
          </p:nvCxnSpPr>
          <p:spPr>
            <a:xfrm flipV="1">
              <a:off x="9260419" y="4992420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0" name="Connecteur droit 599">
              <a:extLst>
                <a:ext uri="{FF2B5EF4-FFF2-40B4-BE49-F238E27FC236}">
                  <a16:creationId xmlns:a16="http://schemas.microsoft.com/office/drawing/2014/main" id="{9DE4B551-60FB-5742-ACBC-DE02CC1F6864}"/>
                </a:ext>
              </a:extLst>
            </p:cNvPr>
            <p:cNvCxnSpPr>
              <a:cxnSpLocks/>
              <a:stCxn id="496" idx="4"/>
              <a:endCxn id="579" idx="0"/>
            </p:cNvCxnSpPr>
            <p:nvPr/>
          </p:nvCxnSpPr>
          <p:spPr>
            <a:xfrm flipH="1">
              <a:off x="5263050" y="4564106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1" name="Ellipse 600">
              <a:extLst>
                <a:ext uri="{FF2B5EF4-FFF2-40B4-BE49-F238E27FC236}">
                  <a16:creationId xmlns:a16="http://schemas.microsoft.com/office/drawing/2014/main" id="{7154BB5B-8DB0-AE43-B1D8-50EC7E7040EC}"/>
                </a:ext>
              </a:extLst>
            </p:cNvPr>
            <p:cNvSpPr/>
            <p:nvPr/>
          </p:nvSpPr>
          <p:spPr>
            <a:xfrm>
              <a:off x="5176082" y="539747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Ellipse 601">
              <a:extLst>
                <a:ext uri="{FF2B5EF4-FFF2-40B4-BE49-F238E27FC236}">
                  <a16:creationId xmlns:a16="http://schemas.microsoft.com/office/drawing/2014/main" id="{61BFAC4E-05DC-5C41-A3C3-57C214E918B5}"/>
                </a:ext>
              </a:extLst>
            </p:cNvPr>
            <p:cNvSpPr/>
            <p:nvPr/>
          </p:nvSpPr>
          <p:spPr>
            <a:xfrm>
              <a:off x="5722874" y="539805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3" name="Ellipse 602">
              <a:extLst>
                <a:ext uri="{FF2B5EF4-FFF2-40B4-BE49-F238E27FC236}">
                  <a16:creationId xmlns:a16="http://schemas.microsoft.com/office/drawing/2014/main" id="{DEC1514B-3D8D-464D-BEF4-358A3DA9D88D}"/>
                </a:ext>
              </a:extLst>
            </p:cNvPr>
            <p:cNvSpPr/>
            <p:nvPr/>
          </p:nvSpPr>
          <p:spPr>
            <a:xfrm>
              <a:off x="6271035" y="539767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Ellipse 603">
              <a:extLst>
                <a:ext uri="{FF2B5EF4-FFF2-40B4-BE49-F238E27FC236}">
                  <a16:creationId xmlns:a16="http://schemas.microsoft.com/office/drawing/2014/main" id="{FA892211-1D60-364A-BE27-26D999635F5A}"/>
                </a:ext>
              </a:extLst>
            </p:cNvPr>
            <p:cNvSpPr/>
            <p:nvPr/>
          </p:nvSpPr>
          <p:spPr>
            <a:xfrm>
              <a:off x="6783682" y="539767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Ellipse 604">
              <a:extLst>
                <a:ext uri="{FF2B5EF4-FFF2-40B4-BE49-F238E27FC236}">
                  <a16:creationId xmlns:a16="http://schemas.microsoft.com/office/drawing/2014/main" id="{E7633BCA-BA4F-894F-8794-176B57A59CE8}"/>
                </a:ext>
              </a:extLst>
            </p:cNvPr>
            <p:cNvSpPr/>
            <p:nvPr/>
          </p:nvSpPr>
          <p:spPr>
            <a:xfrm>
              <a:off x="7335342" y="539419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6" name="Ellipse 605">
              <a:extLst>
                <a:ext uri="{FF2B5EF4-FFF2-40B4-BE49-F238E27FC236}">
                  <a16:creationId xmlns:a16="http://schemas.microsoft.com/office/drawing/2014/main" id="{6CDFDF52-C1B1-4E49-83AC-2FEABBBBD9EB}"/>
                </a:ext>
              </a:extLst>
            </p:cNvPr>
            <p:cNvSpPr/>
            <p:nvPr/>
          </p:nvSpPr>
          <p:spPr>
            <a:xfrm>
              <a:off x="7904773" y="539363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7" name="Ellipse 606">
              <a:extLst>
                <a:ext uri="{FF2B5EF4-FFF2-40B4-BE49-F238E27FC236}">
                  <a16:creationId xmlns:a16="http://schemas.microsoft.com/office/drawing/2014/main" id="{019D2481-2FF3-A14E-BB74-04771D410303}"/>
                </a:ext>
              </a:extLst>
            </p:cNvPr>
            <p:cNvSpPr/>
            <p:nvPr/>
          </p:nvSpPr>
          <p:spPr>
            <a:xfrm>
              <a:off x="8485250" y="5390592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8" name="Connecteur droit 607">
              <a:extLst>
                <a:ext uri="{FF2B5EF4-FFF2-40B4-BE49-F238E27FC236}">
                  <a16:creationId xmlns:a16="http://schemas.microsoft.com/office/drawing/2014/main" id="{DDD68F08-5E94-7847-A1DF-731D08C8D667}"/>
                </a:ext>
              </a:extLst>
            </p:cNvPr>
            <p:cNvCxnSpPr>
              <a:cxnSpLocks/>
              <a:stCxn id="601" idx="6"/>
              <a:endCxn id="602" idx="2"/>
            </p:cNvCxnSpPr>
            <p:nvPr/>
          </p:nvCxnSpPr>
          <p:spPr>
            <a:xfrm>
              <a:off x="5359426" y="5486829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9" name="Connecteur droit 608">
              <a:extLst>
                <a:ext uri="{FF2B5EF4-FFF2-40B4-BE49-F238E27FC236}">
                  <a16:creationId xmlns:a16="http://schemas.microsoft.com/office/drawing/2014/main" id="{D1F4E001-9FF0-0E49-AAFB-0C265F36228A}"/>
                </a:ext>
              </a:extLst>
            </p:cNvPr>
            <p:cNvCxnSpPr>
              <a:cxnSpLocks/>
              <a:stCxn id="606" idx="6"/>
              <a:endCxn id="607" idx="2"/>
            </p:cNvCxnSpPr>
            <p:nvPr/>
          </p:nvCxnSpPr>
          <p:spPr>
            <a:xfrm flipV="1">
              <a:off x="8088116" y="5479944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0" name="Connecteur droit 609">
              <a:extLst>
                <a:ext uri="{FF2B5EF4-FFF2-40B4-BE49-F238E27FC236}">
                  <a16:creationId xmlns:a16="http://schemas.microsoft.com/office/drawing/2014/main" id="{735068BB-9308-FD41-B9F4-5E39BC692DC2}"/>
                </a:ext>
              </a:extLst>
            </p:cNvPr>
            <p:cNvCxnSpPr>
              <a:cxnSpLocks/>
              <a:stCxn id="605" idx="6"/>
              <a:endCxn id="606" idx="2"/>
            </p:cNvCxnSpPr>
            <p:nvPr/>
          </p:nvCxnSpPr>
          <p:spPr>
            <a:xfrm flipV="1">
              <a:off x="7518687" y="5482986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1" name="Connecteur droit 610">
              <a:extLst>
                <a:ext uri="{FF2B5EF4-FFF2-40B4-BE49-F238E27FC236}">
                  <a16:creationId xmlns:a16="http://schemas.microsoft.com/office/drawing/2014/main" id="{8AABE509-1AAB-A242-BE3F-DD120548A8D5}"/>
                </a:ext>
              </a:extLst>
            </p:cNvPr>
            <p:cNvCxnSpPr>
              <a:cxnSpLocks/>
              <a:stCxn id="604" idx="6"/>
              <a:endCxn id="605" idx="2"/>
            </p:cNvCxnSpPr>
            <p:nvPr/>
          </p:nvCxnSpPr>
          <p:spPr>
            <a:xfrm flipV="1">
              <a:off x="6967028" y="5483549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2" name="Connecteur droit 611">
              <a:extLst>
                <a:ext uri="{FF2B5EF4-FFF2-40B4-BE49-F238E27FC236}">
                  <a16:creationId xmlns:a16="http://schemas.microsoft.com/office/drawing/2014/main" id="{EF3448C0-AFA3-A34B-BA2D-25A158B74E6D}"/>
                </a:ext>
              </a:extLst>
            </p:cNvPr>
            <p:cNvCxnSpPr>
              <a:cxnSpLocks/>
              <a:stCxn id="603" idx="6"/>
              <a:endCxn id="604" idx="2"/>
            </p:cNvCxnSpPr>
            <p:nvPr/>
          </p:nvCxnSpPr>
          <p:spPr>
            <a:xfrm>
              <a:off x="6454378" y="5487025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3" name="Connecteur droit 612">
              <a:extLst>
                <a:ext uri="{FF2B5EF4-FFF2-40B4-BE49-F238E27FC236}">
                  <a16:creationId xmlns:a16="http://schemas.microsoft.com/office/drawing/2014/main" id="{AFAD33C8-962C-0E4E-94FA-CA123AB539D6}"/>
                </a:ext>
              </a:extLst>
            </p:cNvPr>
            <p:cNvCxnSpPr>
              <a:cxnSpLocks/>
              <a:stCxn id="602" idx="6"/>
              <a:endCxn id="603" idx="2"/>
            </p:cNvCxnSpPr>
            <p:nvPr/>
          </p:nvCxnSpPr>
          <p:spPr>
            <a:xfrm flipV="1">
              <a:off x="5906220" y="5487025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4" name="Connecteur droit 613">
              <a:extLst>
                <a:ext uri="{FF2B5EF4-FFF2-40B4-BE49-F238E27FC236}">
                  <a16:creationId xmlns:a16="http://schemas.microsoft.com/office/drawing/2014/main" id="{2B18641C-66F8-C343-A804-FFFAC6766D51}"/>
                </a:ext>
              </a:extLst>
            </p:cNvPr>
            <p:cNvCxnSpPr/>
            <p:nvPr/>
          </p:nvCxnSpPr>
          <p:spPr>
            <a:xfrm>
              <a:off x="4817339" y="5486249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5" name="Connecteur droit 614">
              <a:extLst>
                <a:ext uri="{FF2B5EF4-FFF2-40B4-BE49-F238E27FC236}">
                  <a16:creationId xmlns:a16="http://schemas.microsoft.com/office/drawing/2014/main" id="{8F674FCE-E2A4-4346-BE37-55A314F5F4B7}"/>
                </a:ext>
              </a:extLst>
            </p:cNvPr>
            <p:cNvCxnSpPr/>
            <p:nvPr/>
          </p:nvCxnSpPr>
          <p:spPr>
            <a:xfrm>
              <a:off x="10459855" y="5473798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6" name="Ellipse 615">
              <a:extLst>
                <a:ext uri="{FF2B5EF4-FFF2-40B4-BE49-F238E27FC236}">
                  <a16:creationId xmlns:a16="http://schemas.microsoft.com/office/drawing/2014/main" id="{5EF034E9-944E-8C4D-B9F0-F5E25B189158}"/>
                </a:ext>
              </a:extLst>
            </p:cNvPr>
            <p:cNvSpPr/>
            <p:nvPr/>
          </p:nvSpPr>
          <p:spPr>
            <a:xfrm>
              <a:off x="9081779" y="539363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17" name="Connecteur droit 616">
              <a:extLst>
                <a:ext uri="{FF2B5EF4-FFF2-40B4-BE49-F238E27FC236}">
                  <a16:creationId xmlns:a16="http://schemas.microsoft.com/office/drawing/2014/main" id="{37BE5B23-254A-1C45-A8AD-D850CC828A7B}"/>
                </a:ext>
              </a:extLst>
            </p:cNvPr>
            <p:cNvCxnSpPr>
              <a:cxnSpLocks/>
              <a:stCxn id="607" idx="6"/>
              <a:endCxn id="616" idx="2"/>
            </p:cNvCxnSpPr>
            <p:nvPr/>
          </p:nvCxnSpPr>
          <p:spPr>
            <a:xfrm>
              <a:off x="8668595" y="5479944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8" name="Ellipse 617">
              <a:extLst>
                <a:ext uri="{FF2B5EF4-FFF2-40B4-BE49-F238E27FC236}">
                  <a16:creationId xmlns:a16="http://schemas.microsoft.com/office/drawing/2014/main" id="{3688610D-DC73-554A-89F0-B61B66951466}"/>
                </a:ext>
              </a:extLst>
            </p:cNvPr>
            <p:cNvSpPr/>
            <p:nvPr/>
          </p:nvSpPr>
          <p:spPr>
            <a:xfrm>
              <a:off x="9671494" y="539142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Ellipse 618">
              <a:extLst>
                <a:ext uri="{FF2B5EF4-FFF2-40B4-BE49-F238E27FC236}">
                  <a16:creationId xmlns:a16="http://schemas.microsoft.com/office/drawing/2014/main" id="{CCDC4CB6-65F4-ED4E-9DC3-74E801737C7C}"/>
                </a:ext>
              </a:extLst>
            </p:cNvPr>
            <p:cNvSpPr/>
            <p:nvPr/>
          </p:nvSpPr>
          <p:spPr>
            <a:xfrm>
              <a:off x="10261299" y="538560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0" name="Connecteur droit 619">
              <a:extLst>
                <a:ext uri="{FF2B5EF4-FFF2-40B4-BE49-F238E27FC236}">
                  <a16:creationId xmlns:a16="http://schemas.microsoft.com/office/drawing/2014/main" id="{7E835D0C-C698-3641-9092-B4A593242C1F}"/>
                </a:ext>
              </a:extLst>
            </p:cNvPr>
            <p:cNvCxnSpPr>
              <a:cxnSpLocks/>
              <a:stCxn id="618" idx="6"/>
              <a:endCxn id="619" idx="2"/>
            </p:cNvCxnSpPr>
            <p:nvPr/>
          </p:nvCxnSpPr>
          <p:spPr>
            <a:xfrm flipV="1">
              <a:off x="9854839" y="5474959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1" name="Connecteur droit 620">
              <a:extLst>
                <a:ext uri="{FF2B5EF4-FFF2-40B4-BE49-F238E27FC236}">
                  <a16:creationId xmlns:a16="http://schemas.microsoft.com/office/drawing/2014/main" id="{BF98488D-B8BB-9B45-826D-893847D8E617}"/>
                </a:ext>
              </a:extLst>
            </p:cNvPr>
            <p:cNvCxnSpPr>
              <a:cxnSpLocks/>
              <a:stCxn id="616" idx="6"/>
              <a:endCxn id="618" idx="2"/>
            </p:cNvCxnSpPr>
            <p:nvPr/>
          </p:nvCxnSpPr>
          <p:spPr>
            <a:xfrm flipV="1">
              <a:off x="9265124" y="5480780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2" name="Connecteur droit 621">
              <a:extLst>
                <a:ext uri="{FF2B5EF4-FFF2-40B4-BE49-F238E27FC236}">
                  <a16:creationId xmlns:a16="http://schemas.microsoft.com/office/drawing/2014/main" id="{50317DAC-7A9F-EA45-8B9C-19C6C759AAA1}"/>
                </a:ext>
              </a:extLst>
            </p:cNvPr>
            <p:cNvCxnSpPr>
              <a:cxnSpLocks/>
              <a:stCxn id="579" idx="4"/>
              <a:endCxn id="601" idx="0"/>
            </p:cNvCxnSpPr>
            <p:nvPr/>
          </p:nvCxnSpPr>
          <p:spPr>
            <a:xfrm>
              <a:off x="5263050" y="5087822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3" name="Connecteur droit 622">
              <a:extLst>
                <a:ext uri="{FF2B5EF4-FFF2-40B4-BE49-F238E27FC236}">
                  <a16:creationId xmlns:a16="http://schemas.microsoft.com/office/drawing/2014/main" id="{C8E4E7C3-C6CD-2346-9F28-56A6A17078B9}"/>
                </a:ext>
              </a:extLst>
            </p:cNvPr>
            <p:cNvCxnSpPr>
              <a:cxnSpLocks/>
              <a:stCxn id="497" idx="4"/>
              <a:endCxn id="580" idx="0"/>
            </p:cNvCxnSpPr>
            <p:nvPr/>
          </p:nvCxnSpPr>
          <p:spPr>
            <a:xfrm flipH="1">
              <a:off x="5809842" y="4564685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4" name="Connecteur droit 623">
              <a:extLst>
                <a:ext uri="{FF2B5EF4-FFF2-40B4-BE49-F238E27FC236}">
                  <a16:creationId xmlns:a16="http://schemas.microsoft.com/office/drawing/2014/main" id="{9D10FEF3-D6BD-904A-87A7-1E557074BF1A}"/>
                </a:ext>
              </a:extLst>
            </p:cNvPr>
            <p:cNvCxnSpPr>
              <a:cxnSpLocks/>
              <a:stCxn id="498" idx="4"/>
              <a:endCxn id="581" idx="0"/>
            </p:cNvCxnSpPr>
            <p:nvPr/>
          </p:nvCxnSpPr>
          <p:spPr>
            <a:xfrm flipH="1">
              <a:off x="6358003" y="4564301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5" name="Connecteur droit 624">
              <a:extLst>
                <a:ext uri="{FF2B5EF4-FFF2-40B4-BE49-F238E27FC236}">
                  <a16:creationId xmlns:a16="http://schemas.microsoft.com/office/drawing/2014/main" id="{35238361-0F7D-A54A-A49D-E5F1A37F7141}"/>
                </a:ext>
              </a:extLst>
            </p:cNvPr>
            <p:cNvCxnSpPr>
              <a:cxnSpLocks/>
              <a:stCxn id="499" idx="4"/>
              <a:endCxn id="582" idx="0"/>
            </p:cNvCxnSpPr>
            <p:nvPr/>
          </p:nvCxnSpPr>
          <p:spPr>
            <a:xfrm flipH="1">
              <a:off x="6870650" y="4564301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6" name="Connecteur droit 625">
              <a:extLst>
                <a:ext uri="{FF2B5EF4-FFF2-40B4-BE49-F238E27FC236}">
                  <a16:creationId xmlns:a16="http://schemas.microsoft.com/office/drawing/2014/main" id="{41F3386A-00EA-7440-8950-6620282AFB86}"/>
                </a:ext>
              </a:extLst>
            </p:cNvPr>
            <p:cNvCxnSpPr>
              <a:cxnSpLocks/>
              <a:stCxn id="500" idx="4"/>
              <a:endCxn id="583" idx="0"/>
            </p:cNvCxnSpPr>
            <p:nvPr/>
          </p:nvCxnSpPr>
          <p:spPr>
            <a:xfrm flipH="1">
              <a:off x="7422310" y="4560826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7" name="Connecteur droit 626">
              <a:extLst>
                <a:ext uri="{FF2B5EF4-FFF2-40B4-BE49-F238E27FC236}">
                  <a16:creationId xmlns:a16="http://schemas.microsoft.com/office/drawing/2014/main" id="{DD9872ED-6D02-E344-9D26-26B752F967CC}"/>
                </a:ext>
              </a:extLst>
            </p:cNvPr>
            <p:cNvCxnSpPr>
              <a:cxnSpLocks/>
              <a:stCxn id="501" idx="4"/>
              <a:endCxn id="584" idx="0"/>
            </p:cNvCxnSpPr>
            <p:nvPr/>
          </p:nvCxnSpPr>
          <p:spPr>
            <a:xfrm flipH="1">
              <a:off x="7991741" y="4560261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8" name="Connecteur droit 627">
              <a:extLst>
                <a:ext uri="{FF2B5EF4-FFF2-40B4-BE49-F238E27FC236}">
                  <a16:creationId xmlns:a16="http://schemas.microsoft.com/office/drawing/2014/main" id="{DAD54212-06B6-4145-8453-5B1D9C62FC06}"/>
                </a:ext>
              </a:extLst>
            </p:cNvPr>
            <p:cNvCxnSpPr>
              <a:cxnSpLocks/>
              <a:stCxn id="502" idx="4"/>
              <a:endCxn id="585" idx="0"/>
            </p:cNvCxnSpPr>
            <p:nvPr/>
          </p:nvCxnSpPr>
          <p:spPr>
            <a:xfrm flipH="1">
              <a:off x="8572218" y="4557221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9" name="Connecteur droit 628">
              <a:extLst>
                <a:ext uri="{FF2B5EF4-FFF2-40B4-BE49-F238E27FC236}">
                  <a16:creationId xmlns:a16="http://schemas.microsoft.com/office/drawing/2014/main" id="{51333866-5E95-3844-955A-540FFEE6FB52}"/>
                </a:ext>
              </a:extLst>
            </p:cNvPr>
            <p:cNvCxnSpPr>
              <a:cxnSpLocks/>
              <a:stCxn id="511" idx="4"/>
              <a:endCxn id="594" idx="0"/>
            </p:cNvCxnSpPr>
            <p:nvPr/>
          </p:nvCxnSpPr>
          <p:spPr>
            <a:xfrm flipH="1">
              <a:off x="9168747" y="4560261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0" name="Connecteur droit 629">
              <a:extLst>
                <a:ext uri="{FF2B5EF4-FFF2-40B4-BE49-F238E27FC236}">
                  <a16:creationId xmlns:a16="http://schemas.microsoft.com/office/drawing/2014/main" id="{9FCF4807-1F24-C34D-A77F-838CE57F3372}"/>
                </a:ext>
              </a:extLst>
            </p:cNvPr>
            <p:cNvCxnSpPr>
              <a:cxnSpLocks/>
              <a:stCxn id="543" idx="4"/>
              <a:endCxn id="596" idx="0"/>
            </p:cNvCxnSpPr>
            <p:nvPr/>
          </p:nvCxnSpPr>
          <p:spPr>
            <a:xfrm flipH="1">
              <a:off x="9758462" y="4558055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1" name="Connecteur droit 630">
              <a:extLst>
                <a:ext uri="{FF2B5EF4-FFF2-40B4-BE49-F238E27FC236}">
                  <a16:creationId xmlns:a16="http://schemas.microsoft.com/office/drawing/2014/main" id="{A8923AAE-A593-9944-AC49-2A961414AB4C}"/>
                </a:ext>
              </a:extLst>
            </p:cNvPr>
            <p:cNvCxnSpPr>
              <a:cxnSpLocks/>
              <a:stCxn id="561" idx="4"/>
              <a:endCxn id="597" idx="0"/>
            </p:cNvCxnSpPr>
            <p:nvPr/>
          </p:nvCxnSpPr>
          <p:spPr>
            <a:xfrm flipH="1">
              <a:off x="10348267" y="4552235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2" name="Connecteur droit 631">
              <a:extLst>
                <a:ext uri="{FF2B5EF4-FFF2-40B4-BE49-F238E27FC236}">
                  <a16:creationId xmlns:a16="http://schemas.microsoft.com/office/drawing/2014/main" id="{5291809F-7393-EE47-9168-94D63A4D67D7}"/>
                </a:ext>
              </a:extLst>
            </p:cNvPr>
            <p:cNvCxnSpPr>
              <a:cxnSpLocks/>
              <a:stCxn id="580" idx="4"/>
              <a:endCxn id="602" idx="0"/>
            </p:cNvCxnSpPr>
            <p:nvPr/>
          </p:nvCxnSpPr>
          <p:spPr>
            <a:xfrm>
              <a:off x="5809842" y="5088402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3" name="Connecteur droit 632">
              <a:extLst>
                <a:ext uri="{FF2B5EF4-FFF2-40B4-BE49-F238E27FC236}">
                  <a16:creationId xmlns:a16="http://schemas.microsoft.com/office/drawing/2014/main" id="{54405538-E28B-814C-B0A5-2A116BB0656A}"/>
                </a:ext>
              </a:extLst>
            </p:cNvPr>
            <p:cNvCxnSpPr>
              <a:cxnSpLocks/>
              <a:stCxn id="581" idx="4"/>
              <a:endCxn id="603" idx="0"/>
            </p:cNvCxnSpPr>
            <p:nvPr/>
          </p:nvCxnSpPr>
          <p:spPr>
            <a:xfrm>
              <a:off x="6358003" y="5088018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4" name="Connecteur droit 633">
              <a:extLst>
                <a:ext uri="{FF2B5EF4-FFF2-40B4-BE49-F238E27FC236}">
                  <a16:creationId xmlns:a16="http://schemas.microsoft.com/office/drawing/2014/main" id="{86B161FC-5750-904C-AF37-B8BBCE2D8771}"/>
                </a:ext>
              </a:extLst>
            </p:cNvPr>
            <p:cNvCxnSpPr>
              <a:cxnSpLocks/>
              <a:stCxn id="582" idx="4"/>
              <a:endCxn id="604" idx="0"/>
            </p:cNvCxnSpPr>
            <p:nvPr/>
          </p:nvCxnSpPr>
          <p:spPr>
            <a:xfrm>
              <a:off x="6870650" y="5088018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5" name="Connecteur droit 634">
              <a:extLst>
                <a:ext uri="{FF2B5EF4-FFF2-40B4-BE49-F238E27FC236}">
                  <a16:creationId xmlns:a16="http://schemas.microsoft.com/office/drawing/2014/main" id="{D8346DEF-A42D-234C-A134-C5F8AB582F3A}"/>
                </a:ext>
              </a:extLst>
            </p:cNvPr>
            <p:cNvCxnSpPr>
              <a:cxnSpLocks/>
              <a:stCxn id="583" idx="4"/>
              <a:endCxn id="605" idx="0"/>
            </p:cNvCxnSpPr>
            <p:nvPr/>
          </p:nvCxnSpPr>
          <p:spPr>
            <a:xfrm>
              <a:off x="7422310" y="5084542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6" name="Connecteur droit 635">
              <a:extLst>
                <a:ext uri="{FF2B5EF4-FFF2-40B4-BE49-F238E27FC236}">
                  <a16:creationId xmlns:a16="http://schemas.microsoft.com/office/drawing/2014/main" id="{FE04D4CC-40BD-C947-AD4D-79BC19AEE9CA}"/>
                </a:ext>
              </a:extLst>
            </p:cNvPr>
            <p:cNvCxnSpPr>
              <a:cxnSpLocks/>
              <a:stCxn id="584" idx="4"/>
              <a:endCxn id="606" idx="0"/>
            </p:cNvCxnSpPr>
            <p:nvPr/>
          </p:nvCxnSpPr>
          <p:spPr>
            <a:xfrm>
              <a:off x="7991741" y="5083978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7" name="Connecteur droit 636">
              <a:extLst>
                <a:ext uri="{FF2B5EF4-FFF2-40B4-BE49-F238E27FC236}">
                  <a16:creationId xmlns:a16="http://schemas.microsoft.com/office/drawing/2014/main" id="{A7EBDE51-68E3-754E-B18F-ACAC9F8D4FFA}"/>
                </a:ext>
              </a:extLst>
            </p:cNvPr>
            <p:cNvCxnSpPr>
              <a:cxnSpLocks/>
              <a:stCxn id="585" idx="4"/>
              <a:endCxn id="607" idx="0"/>
            </p:cNvCxnSpPr>
            <p:nvPr/>
          </p:nvCxnSpPr>
          <p:spPr>
            <a:xfrm>
              <a:off x="8572218" y="5080937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8" name="Connecteur droit 637">
              <a:extLst>
                <a:ext uri="{FF2B5EF4-FFF2-40B4-BE49-F238E27FC236}">
                  <a16:creationId xmlns:a16="http://schemas.microsoft.com/office/drawing/2014/main" id="{37544AA9-84CB-264B-85FD-3F218F10C09B}"/>
                </a:ext>
              </a:extLst>
            </p:cNvPr>
            <p:cNvCxnSpPr>
              <a:cxnSpLocks/>
              <a:stCxn id="594" idx="4"/>
              <a:endCxn id="616" idx="0"/>
            </p:cNvCxnSpPr>
            <p:nvPr/>
          </p:nvCxnSpPr>
          <p:spPr>
            <a:xfrm>
              <a:off x="9168747" y="5083978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9" name="Connecteur droit 638">
              <a:extLst>
                <a:ext uri="{FF2B5EF4-FFF2-40B4-BE49-F238E27FC236}">
                  <a16:creationId xmlns:a16="http://schemas.microsoft.com/office/drawing/2014/main" id="{5482DBB8-FC0A-C945-920E-8DC6550B8CE4}"/>
                </a:ext>
              </a:extLst>
            </p:cNvPr>
            <p:cNvCxnSpPr>
              <a:cxnSpLocks/>
              <a:stCxn id="596" idx="4"/>
              <a:endCxn id="618" idx="0"/>
            </p:cNvCxnSpPr>
            <p:nvPr/>
          </p:nvCxnSpPr>
          <p:spPr>
            <a:xfrm>
              <a:off x="9758462" y="5081771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0" name="Connecteur droit 639">
              <a:extLst>
                <a:ext uri="{FF2B5EF4-FFF2-40B4-BE49-F238E27FC236}">
                  <a16:creationId xmlns:a16="http://schemas.microsoft.com/office/drawing/2014/main" id="{CCF68B5E-8DFC-4541-98F9-8534F2C16FD4}"/>
                </a:ext>
              </a:extLst>
            </p:cNvPr>
            <p:cNvCxnSpPr>
              <a:cxnSpLocks/>
              <a:stCxn id="597" idx="4"/>
              <a:endCxn id="619" idx="0"/>
            </p:cNvCxnSpPr>
            <p:nvPr/>
          </p:nvCxnSpPr>
          <p:spPr>
            <a:xfrm>
              <a:off x="10348267" y="5075951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1" name="Ellipse 640">
              <a:extLst>
                <a:ext uri="{FF2B5EF4-FFF2-40B4-BE49-F238E27FC236}">
                  <a16:creationId xmlns:a16="http://schemas.microsoft.com/office/drawing/2014/main" id="{1FBB70EA-63A1-514A-8269-0585498CA6B7}"/>
                </a:ext>
              </a:extLst>
            </p:cNvPr>
            <p:cNvSpPr/>
            <p:nvPr/>
          </p:nvSpPr>
          <p:spPr>
            <a:xfrm>
              <a:off x="5176082" y="588684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2" name="Ellipse 641">
              <a:extLst>
                <a:ext uri="{FF2B5EF4-FFF2-40B4-BE49-F238E27FC236}">
                  <a16:creationId xmlns:a16="http://schemas.microsoft.com/office/drawing/2014/main" id="{05C9385F-D643-644F-B80F-029AABEE5314}"/>
                </a:ext>
              </a:extLst>
            </p:cNvPr>
            <p:cNvSpPr/>
            <p:nvPr/>
          </p:nvSpPr>
          <p:spPr>
            <a:xfrm>
              <a:off x="5722874" y="588742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3" name="Ellipse 642">
              <a:extLst>
                <a:ext uri="{FF2B5EF4-FFF2-40B4-BE49-F238E27FC236}">
                  <a16:creationId xmlns:a16="http://schemas.microsoft.com/office/drawing/2014/main" id="{50F45953-A6BE-954B-9112-86306DF74193}"/>
                </a:ext>
              </a:extLst>
            </p:cNvPr>
            <p:cNvSpPr/>
            <p:nvPr/>
          </p:nvSpPr>
          <p:spPr>
            <a:xfrm>
              <a:off x="6271035" y="588703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4" name="Ellipse 643">
              <a:extLst>
                <a:ext uri="{FF2B5EF4-FFF2-40B4-BE49-F238E27FC236}">
                  <a16:creationId xmlns:a16="http://schemas.microsoft.com/office/drawing/2014/main" id="{BFDAE6FA-6B26-5146-88EB-E1E81FC01B89}"/>
                </a:ext>
              </a:extLst>
            </p:cNvPr>
            <p:cNvSpPr/>
            <p:nvPr/>
          </p:nvSpPr>
          <p:spPr>
            <a:xfrm>
              <a:off x="6783682" y="588703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5" name="Ellipse 644">
              <a:extLst>
                <a:ext uri="{FF2B5EF4-FFF2-40B4-BE49-F238E27FC236}">
                  <a16:creationId xmlns:a16="http://schemas.microsoft.com/office/drawing/2014/main" id="{67AC3C45-FB92-334C-AE0E-E0F0881AEF11}"/>
                </a:ext>
              </a:extLst>
            </p:cNvPr>
            <p:cNvSpPr/>
            <p:nvPr/>
          </p:nvSpPr>
          <p:spPr>
            <a:xfrm>
              <a:off x="7335342" y="588356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6" name="Ellipse 645">
              <a:extLst>
                <a:ext uri="{FF2B5EF4-FFF2-40B4-BE49-F238E27FC236}">
                  <a16:creationId xmlns:a16="http://schemas.microsoft.com/office/drawing/2014/main" id="{477FC82A-600F-5641-BAF5-7DD213E9A394}"/>
                </a:ext>
              </a:extLst>
            </p:cNvPr>
            <p:cNvSpPr/>
            <p:nvPr/>
          </p:nvSpPr>
          <p:spPr>
            <a:xfrm>
              <a:off x="7904773" y="588299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7" name="Ellipse 646">
              <a:extLst>
                <a:ext uri="{FF2B5EF4-FFF2-40B4-BE49-F238E27FC236}">
                  <a16:creationId xmlns:a16="http://schemas.microsoft.com/office/drawing/2014/main" id="{7994AC74-1F0B-164A-A37C-D752F71C1ABD}"/>
                </a:ext>
              </a:extLst>
            </p:cNvPr>
            <p:cNvSpPr/>
            <p:nvPr/>
          </p:nvSpPr>
          <p:spPr>
            <a:xfrm>
              <a:off x="8485250" y="587995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48" name="Connecteur droit 647">
              <a:extLst>
                <a:ext uri="{FF2B5EF4-FFF2-40B4-BE49-F238E27FC236}">
                  <a16:creationId xmlns:a16="http://schemas.microsoft.com/office/drawing/2014/main" id="{AF9F1894-7666-8C44-A249-F73F34EA28BC}"/>
                </a:ext>
              </a:extLst>
            </p:cNvPr>
            <p:cNvCxnSpPr>
              <a:cxnSpLocks/>
              <a:stCxn id="641" idx="6"/>
              <a:endCxn id="642" idx="2"/>
            </p:cNvCxnSpPr>
            <p:nvPr/>
          </p:nvCxnSpPr>
          <p:spPr>
            <a:xfrm>
              <a:off x="5359426" y="5976193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9" name="Connecteur droit 648">
              <a:extLst>
                <a:ext uri="{FF2B5EF4-FFF2-40B4-BE49-F238E27FC236}">
                  <a16:creationId xmlns:a16="http://schemas.microsoft.com/office/drawing/2014/main" id="{022B33C0-6892-594C-ADE2-C3D27D9028F5}"/>
                </a:ext>
              </a:extLst>
            </p:cNvPr>
            <p:cNvCxnSpPr>
              <a:cxnSpLocks/>
              <a:stCxn id="646" idx="6"/>
              <a:endCxn id="647" idx="2"/>
            </p:cNvCxnSpPr>
            <p:nvPr/>
          </p:nvCxnSpPr>
          <p:spPr>
            <a:xfrm flipV="1">
              <a:off x="8088116" y="5969308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0" name="Connecteur droit 649">
              <a:extLst>
                <a:ext uri="{FF2B5EF4-FFF2-40B4-BE49-F238E27FC236}">
                  <a16:creationId xmlns:a16="http://schemas.microsoft.com/office/drawing/2014/main" id="{68DF1A8A-24E2-104D-B6D6-57978B0ABF9E}"/>
                </a:ext>
              </a:extLst>
            </p:cNvPr>
            <p:cNvCxnSpPr>
              <a:cxnSpLocks/>
              <a:stCxn id="645" idx="6"/>
              <a:endCxn id="646" idx="2"/>
            </p:cNvCxnSpPr>
            <p:nvPr/>
          </p:nvCxnSpPr>
          <p:spPr>
            <a:xfrm flipV="1">
              <a:off x="7518687" y="5972350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1" name="Connecteur droit 650">
              <a:extLst>
                <a:ext uri="{FF2B5EF4-FFF2-40B4-BE49-F238E27FC236}">
                  <a16:creationId xmlns:a16="http://schemas.microsoft.com/office/drawing/2014/main" id="{7604EFBB-8AC4-0F49-A4A4-B81A2F5CF2B7}"/>
                </a:ext>
              </a:extLst>
            </p:cNvPr>
            <p:cNvCxnSpPr>
              <a:cxnSpLocks/>
              <a:stCxn id="644" idx="6"/>
              <a:endCxn id="645" idx="2"/>
            </p:cNvCxnSpPr>
            <p:nvPr/>
          </p:nvCxnSpPr>
          <p:spPr>
            <a:xfrm flipV="1">
              <a:off x="6967028" y="5972913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2" name="Connecteur droit 651">
              <a:extLst>
                <a:ext uri="{FF2B5EF4-FFF2-40B4-BE49-F238E27FC236}">
                  <a16:creationId xmlns:a16="http://schemas.microsoft.com/office/drawing/2014/main" id="{2A3B7911-4341-A249-B5CD-9591B5BE52FD}"/>
                </a:ext>
              </a:extLst>
            </p:cNvPr>
            <p:cNvCxnSpPr>
              <a:cxnSpLocks/>
              <a:stCxn id="643" idx="6"/>
              <a:endCxn id="644" idx="2"/>
            </p:cNvCxnSpPr>
            <p:nvPr/>
          </p:nvCxnSpPr>
          <p:spPr>
            <a:xfrm>
              <a:off x="6454378" y="5976389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3" name="Connecteur droit 652">
              <a:extLst>
                <a:ext uri="{FF2B5EF4-FFF2-40B4-BE49-F238E27FC236}">
                  <a16:creationId xmlns:a16="http://schemas.microsoft.com/office/drawing/2014/main" id="{612147A1-47BE-E249-A1C8-3CDA9576A017}"/>
                </a:ext>
              </a:extLst>
            </p:cNvPr>
            <p:cNvCxnSpPr>
              <a:cxnSpLocks/>
              <a:stCxn id="642" idx="6"/>
              <a:endCxn id="643" idx="2"/>
            </p:cNvCxnSpPr>
            <p:nvPr/>
          </p:nvCxnSpPr>
          <p:spPr>
            <a:xfrm flipV="1">
              <a:off x="5906220" y="5976389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4" name="Connecteur droit 653">
              <a:extLst>
                <a:ext uri="{FF2B5EF4-FFF2-40B4-BE49-F238E27FC236}">
                  <a16:creationId xmlns:a16="http://schemas.microsoft.com/office/drawing/2014/main" id="{CBEDF6C4-314B-4B4D-B894-31B4D7A703A8}"/>
                </a:ext>
              </a:extLst>
            </p:cNvPr>
            <p:cNvCxnSpPr/>
            <p:nvPr/>
          </p:nvCxnSpPr>
          <p:spPr>
            <a:xfrm>
              <a:off x="4817339" y="5975613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5" name="Connecteur droit 654">
              <a:extLst>
                <a:ext uri="{FF2B5EF4-FFF2-40B4-BE49-F238E27FC236}">
                  <a16:creationId xmlns:a16="http://schemas.microsoft.com/office/drawing/2014/main" id="{84685F41-37E0-6D4A-A101-35211730C567}"/>
                </a:ext>
              </a:extLst>
            </p:cNvPr>
            <p:cNvCxnSpPr/>
            <p:nvPr/>
          </p:nvCxnSpPr>
          <p:spPr>
            <a:xfrm>
              <a:off x="10459855" y="5963162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6" name="Ellipse 655">
              <a:extLst>
                <a:ext uri="{FF2B5EF4-FFF2-40B4-BE49-F238E27FC236}">
                  <a16:creationId xmlns:a16="http://schemas.microsoft.com/office/drawing/2014/main" id="{B7887967-63B3-5C46-A85B-9D42C185B3D7}"/>
                </a:ext>
              </a:extLst>
            </p:cNvPr>
            <p:cNvSpPr/>
            <p:nvPr/>
          </p:nvSpPr>
          <p:spPr>
            <a:xfrm>
              <a:off x="9081779" y="588299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57" name="Connecteur droit 656">
              <a:extLst>
                <a:ext uri="{FF2B5EF4-FFF2-40B4-BE49-F238E27FC236}">
                  <a16:creationId xmlns:a16="http://schemas.microsoft.com/office/drawing/2014/main" id="{A22FD2D8-2DF9-444C-BF88-F90F6819A752}"/>
                </a:ext>
              </a:extLst>
            </p:cNvPr>
            <p:cNvCxnSpPr>
              <a:cxnSpLocks/>
              <a:stCxn id="647" idx="6"/>
              <a:endCxn id="656" idx="2"/>
            </p:cNvCxnSpPr>
            <p:nvPr/>
          </p:nvCxnSpPr>
          <p:spPr>
            <a:xfrm>
              <a:off x="8668595" y="5969308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8" name="Ellipse 657">
              <a:extLst>
                <a:ext uri="{FF2B5EF4-FFF2-40B4-BE49-F238E27FC236}">
                  <a16:creationId xmlns:a16="http://schemas.microsoft.com/office/drawing/2014/main" id="{79E08EAE-6A75-F04E-9157-057528631367}"/>
                </a:ext>
              </a:extLst>
            </p:cNvPr>
            <p:cNvSpPr/>
            <p:nvPr/>
          </p:nvSpPr>
          <p:spPr>
            <a:xfrm>
              <a:off x="9671494" y="588079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9" name="Ellipse 658">
              <a:extLst>
                <a:ext uri="{FF2B5EF4-FFF2-40B4-BE49-F238E27FC236}">
                  <a16:creationId xmlns:a16="http://schemas.microsoft.com/office/drawing/2014/main" id="{556EE1BC-D4A3-984B-BD4B-3A178CD367BD}"/>
                </a:ext>
              </a:extLst>
            </p:cNvPr>
            <p:cNvSpPr/>
            <p:nvPr/>
          </p:nvSpPr>
          <p:spPr>
            <a:xfrm>
              <a:off x="10261299" y="587497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60" name="Connecteur droit 659">
              <a:extLst>
                <a:ext uri="{FF2B5EF4-FFF2-40B4-BE49-F238E27FC236}">
                  <a16:creationId xmlns:a16="http://schemas.microsoft.com/office/drawing/2014/main" id="{1A68345F-C07D-5B4C-BA5E-8EBBC40D7B8B}"/>
                </a:ext>
              </a:extLst>
            </p:cNvPr>
            <p:cNvCxnSpPr>
              <a:cxnSpLocks/>
              <a:stCxn id="658" idx="6"/>
              <a:endCxn id="659" idx="2"/>
            </p:cNvCxnSpPr>
            <p:nvPr/>
          </p:nvCxnSpPr>
          <p:spPr>
            <a:xfrm flipV="1">
              <a:off x="9854839" y="5964323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1" name="Connecteur droit 660">
              <a:extLst>
                <a:ext uri="{FF2B5EF4-FFF2-40B4-BE49-F238E27FC236}">
                  <a16:creationId xmlns:a16="http://schemas.microsoft.com/office/drawing/2014/main" id="{7145FEF3-EE94-5A46-8101-DD323B413421}"/>
                </a:ext>
              </a:extLst>
            </p:cNvPr>
            <p:cNvCxnSpPr>
              <a:cxnSpLocks/>
              <a:stCxn id="656" idx="6"/>
              <a:endCxn id="658" idx="2"/>
            </p:cNvCxnSpPr>
            <p:nvPr/>
          </p:nvCxnSpPr>
          <p:spPr>
            <a:xfrm flipV="1">
              <a:off x="9265124" y="5970144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2" name="Connecteur droit 661">
              <a:extLst>
                <a:ext uri="{FF2B5EF4-FFF2-40B4-BE49-F238E27FC236}">
                  <a16:creationId xmlns:a16="http://schemas.microsoft.com/office/drawing/2014/main" id="{9BFC7D1E-B905-BF4E-865E-B75057BBA552}"/>
                </a:ext>
              </a:extLst>
            </p:cNvPr>
            <p:cNvCxnSpPr>
              <a:cxnSpLocks/>
              <a:stCxn id="601" idx="4"/>
              <a:endCxn id="641" idx="0"/>
            </p:cNvCxnSpPr>
            <p:nvPr/>
          </p:nvCxnSpPr>
          <p:spPr>
            <a:xfrm>
              <a:off x="5267755" y="5576182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3" name="Connecteur droit 662">
              <a:extLst>
                <a:ext uri="{FF2B5EF4-FFF2-40B4-BE49-F238E27FC236}">
                  <a16:creationId xmlns:a16="http://schemas.microsoft.com/office/drawing/2014/main" id="{2B091AEF-18C8-7742-AD29-A68E52F3730A}"/>
                </a:ext>
              </a:extLst>
            </p:cNvPr>
            <p:cNvCxnSpPr>
              <a:cxnSpLocks/>
              <a:stCxn id="602" idx="4"/>
              <a:endCxn id="642" idx="0"/>
            </p:cNvCxnSpPr>
            <p:nvPr/>
          </p:nvCxnSpPr>
          <p:spPr>
            <a:xfrm>
              <a:off x="5814547" y="5576761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4" name="Connecteur droit 663">
              <a:extLst>
                <a:ext uri="{FF2B5EF4-FFF2-40B4-BE49-F238E27FC236}">
                  <a16:creationId xmlns:a16="http://schemas.microsoft.com/office/drawing/2014/main" id="{310FE79D-3246-944D-A3F3-FB3C596F091A}"/>
                </a:ext>
              </a:extLst>
            </p:cNvPr>
            <p:cNvCxnSpPr>
              <a:cxnSpLocks/>
              <a:stCxn id="603" idx="4"/>
              <a:endCxn id="643" idx="0"/>
            </p:cNvCxnSpPr>
            <p:nvPr/>
          </p:nvCxnSpPr>
          <p:spPr>
            <a:xfrm>
              <a:off x="6362708" y="5576378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5" name="Connecteur droit 664">
              <a:extLst>
                <a:ext uri="{FF2B5EF4-FFF2-40B4-BE49-F238E27FC236}">
                  <a16:creationId xmlns:a16="http://schemas.microsoft.com/office/drawing/2014/main" id="{DF6F9515-F99C-5E43-BFC0-6F9F51BDE834}"/>
                </a:ext>
              </a:extLst>
            </p:cNvPr>
            <p:cNvCxnSpPr>
              <a:cxnSpLocks/>
              <a:stCxn id="604" idx="4"/>
              <a:endCxn id="644" idx="0"/>
            </p:cNvCxnSpPr>
            <p:nvPr/>
          </p:nvCxnSpPr>
          <p:spPr>
            <a:xfrm>
              <a:off x="6875355" y="5576378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6" name="Connecteur droit 665">
              <a:extLst>
                <a:ext uri="{FF2B5EF4-FFF2-40B4-BE49-F238E27FC236}">
                  <a16:creationId xmlns:a16="http://schemas.microsoft.com/office/drawing/2014/main" id="{8185053C-9234-2A48-AEE2-B58AA8B254F8}"/>
                </a:ext>
              </a:extLst>
            </p:cNvPr>
            <p:cNvCxnSpPr>
              <a:cxnSpLocks/>
              <a:stCxn id="605" idx="4"/>
              <a:endCxn id="645" idx="0"/>
            </p:cNvCxnSpPr>
            <p:nvPr/>
          </p:nvCxnSpPr>
          <p:spPr>
            <a:xfrm>
              <a:off x="7427015" y="5572902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7" name="Connecteur droit 666">
              <a:extLst>
                <a:ext uri="{FF2B5EF4-FFF2-40B4-BE49-F238E27FC236}">
                  <a16:creationId xmlns:a16="http://schemas.microsoft.com/office/drawing/2014/main" id="{7C830B5D-4612-FF40-82BA-D4B8BE9B5557}"/>
                </a:ext>
              </a:extLst>
            </p:cNvPr>
            <p:cNvCxnSpPr>
              <a:cxnSpLocks/>
              <a:stCxn id="606" idx="4"/>
              <a:endCxn id="646" idx="0"/>
            </p:cNvCxnSpPr>
            <p:nvPr/>
          </p:nvCxnSpPr>
          <p:spPr>
            <a:xfrm>
              <a:off x="7996446" y="5572338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8" name="Connecteur droit 667">
              <a:extLst>
                <a:ext uri="{FF2B5EF4-FFF2-40B4-BE49-F238E27FC236}">
                  <a16:creationId xmlns:a16="http://schemas.microsoft.com/office/drawing/2014/main" id="{5725B6B3-555E-264E-A4BA-A079512C190F}"/>
                </a:ext>
              </a:extLst>
            </p:cNvPr>
            <p:cNvCxnSpPr>
              <a:cxnSpLocks/>
              <a:stCxn id="607" idx="4"/>
              <a:endCxn id="647" idx="0"/>
            </p:cNvCxnSpPr>
            <p:nvPr/>
          </p:nvCxnSpPr>
          <p:spPr>
            <a:xfrm>
              <a:off x="8576923" y="5569297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9" name="Connecteur droit 668">
              <a:extLst>
                <a:ext uri="{FF2B5EF4-FFF2-40B4-BE49-F238E27FC236}">
                  <a16:creationId xmlns:a16="http://schemas.microsoft.com/office/drawing/2014/main" id="{E89C11C3-F7A3-B44D-A56F-0C4ADA539354}"/>
                </a:ext>
              </a:extLst>
            </p:cNvPr>
            <p:cNvCxnSpPr>
              <a:cxnSpLocks/>
              <a:stCxn id="616" idx="4"/>
              <a:endCxn id="656" idx="0"/>
            </p:cNvCxnSpPr>
            <p:nvPr/>
          </p:nvCxnSpPr>
          <p:spPr>
            <a:xfrm>
              <a:off x="9173452" y="5572338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0" name="Connecteur droit 669">
              <a:extLst>
                <a:ext uri="{FF2B5EF4-FFF2-40B4-BE49-F238E27FC236}">
                  <a16:creationId xmlns:a16="http://schemas.microsoft.com/office/drawing/2014/main" id="{98E19671-5C51-614E-A913-4C225A6C69F7}"/>
                </a:ext>
              </a:extLst>
            </p:cNvPr>
            <p:cNvCxnSpPr>
              <a:cxnSpLocks/>
              <a:stCxn id="618" idx="4"/>
              <a:endCxn id="658" idx="0"/>
            </p:cNvCxnSpPr>
            <p:nvPr/>
          </p:nvCxnSpPr>
          <p:spPr>
            <a:xfrm>
              <a:off x="9763167" y="5570131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1" name="Connecteur droit 670">
              <a:extLst>
                <a:ext uri="{FF2B5EF4-FFF2-40B4-BE49-F238E27FC236}">
                  <a16:creationId xmlns:a16="http://schemas.microsoft.com/office/drawing/2014/main" id="{588E014A-4164-1543-B484-C845D29757ED}"/>
                </a:ext>
              </a:extLst>
            </p:cNvPr>
            <p:cNvCxnSpPr>
              <a:cxnSpLocks/>
              <a:stCxn id="619" idx="4"/>
              <a:endCxn id="659" idx="0"/>
            </p:cNvCxnSpPr>
            <p:nvPr/>
          </p:nvCxnSpPr>
          <p:spPr>
            <a:xfrm>
              <a:off x="10352972" y="5564311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8883143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BE55A1-8D45-E34C-9480-060573DAA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Optimality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FCE953F-2156-4742-B8F0-9E91C0484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14800" cy="4351338"/>
          </a:xfrm>
        </p:spPr>
        <p:txBody>
          <a:bodyPr/>
          <a:lstStyle/>
          <a:p>
            <a:r>
              <a:rPr lang="fr-FR" dirty="0"/>
              <a:t>2 robots </a:t>
            </a:r>
          </a:p>
          <a:p>
            <a:r>
              <a:rPr lang="fr-FR" dirty="0"/>
              <a:t>2 </a:t>
            </a:r>
            <a:r>
              <a:rPr lang="fr-FR" dirty="0" err="1"/>
              <a:t>colors</a:t>
            </a:r>
            <a:endParaRPr lang="fr-FR" dirty="0"/>
          </a:p>
          <a:p>
            <a:r>
              <a:rPr lang="fr-FR" dirty="0" err="1"/>
              <a:t>Visibility</a:t>
            </a:r>
            <a:r>
              <a:rPr lang="fr-FR" dirty="0"/>
              <a:t> range: 1</a:t>
            </a:r>
          </a:p>
          <a:p>
            <a:endParaRPr lang="fr-FR" dirty="0"/>
          </a:p>
          <a:p>
            <a:pPr marL="0" indent="0" algn="ctr">
              <a:buNone/>
            </a:pPr>
            <a:r>
              <a:rPr lang="fr-FR" sz="2000" dirty="0" err="1"/>
              <a:t>Until</a:t>
            </a:r>
            <a:r>
              <a:rPr lang="fr-FR" sz="2000" dirty="0"/>
              <a:t> </a:t>
            </a:r>
            <a:r>
              <a:rPr lang="fr-FR" sz="2000" dirty="0" err="1"/>
              <a:t>reaching</a:t>
            </a:r>
            <a:r>
              <a:rPr lang="fr-FR" sz="2000" dirty="0"/>
              <a:t> a </a:t>
            </a:r>
            <a:r>
              <a:rPr lang="fr-FR" sz="2000" dirty="0" err="1"/>
              <a:t>wall</a:t>
            </a:r>
            <a:r>
              <a:rPr lang="fr-FR" sz="2000" dirty="0"/>
              <a:t>, </a:t>
            </a:r>
            <a:r>
              <a:rPr lang="fr-FR" sz="2000" dirty="0" err="1"/>
              <a:t>they</a:t>
            </a:r>
            <a:r>
              <a:rPr lang="fr-FR" sz="2000" dirty="0"/>
              <a:t> move in one direction</a:t>
            </a:r>
          </a:p>
          <a:p>
            <a:pPr marL="0" indent="0" algn="ctr">
              <a:buNone/>
            </a:pPr>
            <a:r>
              <a:rPr lang="fr-FR" sz="2000" dirty="0"/>
              <a:t>(</a:t>
            </a:r>
            <a:r>
              <a:rPr lang="fr-FR" sz="2000" i="1" dirty="0" err="1"/>
              <a:t>n.b.</a:t>
            </a:r>
            <a:r>
              <a:rPr lang="fr-FR" sz="2000" dirty="0"/>
              <a:t>, if </a:t>
            </a:r>
            <a:r>
              <a:rPr lang="fr-FR" sz="2000" dirty="0" err="1"/>
              <a:t>they</a:t>
            </a:r>
            <a:r>
              <a:rPr lang="fr-FR" sz="2000" dirty="0"/>
              <a:t> change </a:t>
            </a:r>
            <a:r>
              <a:rPr lang="fr-FR" sz="2000" dirty="0" err="1"/>
              <a:t>their</a:t>
            </a:r>
            <a:r>
              <a:rPr lang="fr-FR" sz="2000" dirty="0"/>
              <a:t> </a:t>
            </a:r>
            <a:r>
              <a:rPr lang="fr-FR" sz="2000" dirty="0" err="1"/>
              <a:t>color</a:t>
            </a:r>
            <a:r>
              <a:rPr lang="fr-FR" sz="2000" dirty="0"/>
              <a:t>, </a:t>
            </a:r>
            <a:r>
              <a:rPr lang="fr-FR" sz="2000" dirty="0" err="1"/>
              <a:t>they</a:t>
            </a:r>
            <a:r>
              <a:rPr lang="fr-FR" sz="2000" dirty="0"/>
              <a:t> are </a:t>
            </a:r>
            <a:r>
              <a:rPr lang="fr-FR" sz="2000" dirty="0" err="1"/>
              <a:t>trapped</a:t>
            </a:r>
            <a:r>
              <a:rPr lang="fr-FR" sz="2000" dirty="0"/>
              <a:t> </a:t>
            </a:r>
            <a:r>
              <a:rPr lang="fr-FR" sz="2000" dirty="0" err="1"/>
              <a:t>into</a:t>
            </a:r>
            <a:r>
              <a:rPr lang="fr-FR" sz="2000" dirty="0"/>
              <a:t> 3 </a:t>
            </a:r>
            <a:r>
              <a:rPr lang="fr-FR" sz="2000" dirty="0" err="1"/>
              <a:t>nodes</a:t>
            </a:r>
            <a:r>
              <a:rPr lang="fr-FR" sz="2000" dirty="0"/>
              <a:t>)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C7053A3-5C8A-9542-BE06-09B193B4D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GRASTA'2022, Porquerolles</a:t>
            </a:r>
          </a:p>
        </p:txBody>
      </p:sp>
      <p:grpSp>
        <p:nvGrpSpPr>
          <p:cNvPr id="318" name="Groupe 317">
            <a:extLst>
              <a:ext uri="{FF2B5EF4-FFF2-40B4-BE49-F238E27FC236}">
                <a16:creationId xmlns:a16="http://schemas.microsoft.com/office/drawing/2014/main" id="{2D7455F4-AAE1-2845-829F-C221AAFF812D}"/>
              </a:ext>
            </a:extLst>
          </p:cNvPr>
          <p:cNvGrpSpPr/>
          <p:nvPr/>
        </p:nvGrpSpPr>
        <p:grpSpPr>
          <a:xfrm>
            <a:off x="4812634" y="252910"/>
            <a:ext cx="6015787" cy="6236867"/>
            <a:chOff x="4812634" y="252910"/>
            <a:chExt cx="6015787" cy="6236867"/>
          </a:xfrm>
        </p:grpSpPr>
        <p:sp>
          <p:nvSpPr>
            <p:cNvPr id="319" name="Ellipse 318">
              <a:extLst>
                <a:ext uri="{FF2B5EF4-FFF2-40B4-BE49-F238E27FC236}">
                  <a16:creationId xmlns:a16="http://schemas.microsoft.com/office/drawing/2014/main" id="{AE162656-FDEA-6D42-8F1D-97770431BB4D}"/>
                </a:ext>
              </a:extLst>
            </p:cNvPr>
            <p:cNvSpPr/>
            <p:nvPr/>
          </p:nvSpPr>
          <p:spPr>
            <a:xfrm>
              <a:off x="5188255" y="176049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Ellipse 319">
              <a:extLst>
                <a:ext uri="{FF2B5EF4-FFF2-40B4-BE49-F238E27FC236}">
                  <a16:creationId xmlns:a16="http://schemas.microsoft.com/office/drawing/2014/main" id="{D76030C5-EA4B-4B40-9EA1-6B0D9814F448}"/>
                </a:ext>
              </a:extLst>
            </p:cNvPr>
            <p:cNvSpPr/>
            <p:nvPr/>
          </p:nvSpPr>
          <p:spPr>
            <a:xfrm>
              <a:off x="5735048" y="1761072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Ellipse 320">
              <a:extLst>
                <a:ext uri="{FF2B5EF4-FFF2-40B4-BE49-F238E27FC236}">
                  <a16:creationId xmlns:a16="http://schemas.microsoft.com/office/drawing/2014/main" id="{B4F107CE-9653-F44F-9C8C-1D32A60F29D2}"/>
                </a:ext>
              </a:extLst>
            </p:cNvPr>
            <p:cNvSpPr/>
            <p:nvPr/>
          </p:nvSpPr>
          <p:spPr>
            <a:xfrm>
              <a:off x="6283207" y="176068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Ellipse 323">
              <a:extLst>
                <a:ext uri="{FF2B5EF4-FFF2-40B4-BE49-F238E27FC236}">
                  <a16:creationId xmlns:a16="http://schemas.microsoft.com/office/drawing/2014/main" id="{16C4E991-C092-C441-A409-4E2F2B656C40}"/>
                </a:ext>
              </a:extLst>
            </p:cNvPr>
            <p:cNvSpPr/>
            <p:nvPr/>
          </p:nvSpPr>
          <p:spPr>
            <a:xfrm>
              <a:off x="6795855" y="176068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325" name="Ellipse 324">
              <a:extLst>
                <a:ext uri="{FF2B5EF4-FFF2-40B4-BE49-F238E27FC236}">
                  <a16:creationId xmlns:a16="http://schemas.microsoft.com/office/drawing/2014/main" id="{17130710-829D-024D-8F36-50F18C0F397A}"/>
                </a:ext>
              </a:extLst>
            </p:cNvPr>
            <p:cNvSpPr/>
            <p:nvPr/>
          </p:nvSpPr>
          <p:spPr>
            <a:xfrm>
              <a:off x="7347516" y="1757212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Ellipse 325">
              <a:extLst>
                <a:ext uri="{FF2B5EF4-FFF2-40B4-BE49-F238E27FC236}">
                  <a16:creationId xmlns:a16="http://schemas.microsoft.com/office/drawing/2014/main" id="{66887AD5-C759-3E48-AFD0-89A5FC17A605}"/>
                </a:ext>
              </a:extLst>
            </p:cNvPr>
            <p:cNvSpPr/>
            <p:nvPr/>
          </p:nvSpPr>
          <p:spPr>
            <a:xfrm>
              <a:off x="7916945" y="1756648"/>
              <a:ext cx="183345" cy="178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Ellipse 326">
              <a:extLst>
                <a:ext uri="{FF2B5EF4-FFF2-40B4-BE49-F238E27FC236}">
                  <a16:creationId xmlns:a16="http://schemas.microsoft.com/office/drawing/2014/main" id="{B11A05FB-0C52-7844-8DAE-454BBE16178A}"/>
                </a:ext>
              </a:extLst>
            </p:cNvPr>
            <p:cNvSpPr/>
            <p:nvPr/>
          </p:nvSpPr>
          <p:spPr>
            <a:xfrm>
              <a:off x="8497423" y="175360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Ellipse 327">
              <a:extLst>
                <a:ext uri="{FF2B5EF4-FFF2-40B4-BE49-F238E27FC236}">
                  <a16:creationId xmlns:a16="http://schemas.microsoft.com/office/drawing/2014/main" id="{924CF7FA-A73A-814F-8133-3CCDA6931221}"/>
                </a:ext>
              </a:extLst>
            </p:cNvPr>
            <p:cNvSpPr/>
            <p:nvPr/>
          </p:nvSpPr>
          <p:spPr>
            <a:xfrm>
              <a:off x="5185902" y="2335555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Ellipse 328">
              <a:extLst>
                <a:ext uri="{FF2B5EF4-FFF2-40B4-BE49-F238E27FC236}">
                  <a16:creationId xmlns:a16="http://schemas.microsoft.com/office/drawing/2014/main" id="{1D29657F-2A43-F246-9416-CAAFF8577E54}"/>
                </a:ext>
              </a:extLst>
            </p:cNvPr>
            <p:cNvSpPr/>
            <p:nvPr/>
          </p:nvSpPr>
          <p:spPr>
            <a:xfrm>
              <a:off x="5732697" y="233613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Ellipse 329">
              <a:extLst>
                <a:ext uri="{FF2B5EF4-FFF2-40B4-BE49-F238E27FC236}">
                  <a16:creationId xmlns:a16="http://schemas.microsoft.com/office/drawing/2014/main" id="{F5E49FC0-7802-CD4C-B53B-03EFE993BA5E}"/>
                </a:ext>
              </a:extLst>
            </p:cNvPr>
            <p:cNvSpPr/>
            <p:nvPr/>
          </p:nvSpPr>
          <p:spPr>
            <a:xfrm>
              <a:off x="6280854" y="233575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Ellipse 330">
              <a:extLst>
                <a:ext uri="{FF2B5EF4-FFF2-40B4-BE49-F238E27FC236}">
                  <a16:creationId xmlns:a16="http://schemas.microsoft.com/office/drawing/2014/main" id="{23F4DFB9-E018-5044-AD8E-8E40AB92E54F}"/>
                </a:ext>
              </a:extLst>
            </p:cNvPr>
            <p:cNvSpPr/>
            <p:nvPr/>
          </p:nvSpPr>
          <p:spPr>
            <a:xfrm>
              <a:off x="6793504" y="2335751"/>
              <a:ext cx="183345" cy="178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332" name="Ellipse 331">
              <a:extLst>
                <a:ext uri="{FF2B5EF4-FFF2-40B4-BE49-F238E27FC236}">
                  <a16:creationId xmlns:a16="http://schemas.microsoft.com/office/drawing/2014/main" id="{89F62E57-9541-5F45-89F0-141670FEEF8F}"/>
                </a:ext>
              </a:extLst>
            </p:cNvPr>
            <p:cNvSpPr/>
            <p:nvPr/>
          </p:nvSpPr>
          <p:spPr>
            <a:xfrm>
              <a:off x="7345164" y="233227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Ellipse 332">
              <a:extLst>
                <a:ext uri="{FF2B5EF4-FFF2-40B4-BE49-F238E27FC236}">
                  <a16:creationId xmlns:a16="http://schemas.microsoft.com/office/drawing/2014/main" id="{51F3247E-9D23-DD4F-9FCE-6870221D9E36}"/>
                </a:ext>
              </a:extLst>
            </p:cNvPr>
            <p:cNvSpPr/>
            <p:nvPr/>
          </p:nvSpPr>
          <p:spPr>
            <a:xfrm>
              <a:off x="7914593" y="233171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92D050"/>
                </a:solidFill>
                <a:highlight>
                  <a:srgbClr val="00FF00"/>
                </a:highlight>
              </a:endParaRPr>
            </a:p>
          </p:txBody>
        </p:sp>
        <p:sp>
          <p:nvSpPr>
            <p:cNvPr id="334" name="Ellipse 333">
              <a:extLst>
                <a:ext uri="{FF2B5EF4-FFF2-40B4-BE49-F238E27FC236}">
                  <a16:creationId xmlns:a16="http://schemas.microsoft.com/office/drawing/2014/main" id="{68DC697B-7270-8C47-A7B8-FDB721C76B5E}"/>
                </a:ext>
              </a:extLst>
            </p:cNvPr>
            <p:cNvSpPr/>
            <p:nvPr/>
          </p:nvSpPr>
          <p:spPr>
            <a:xfrm>
              <a:off x="8495070" y="232866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Ellipse 334">
              <a:extLst>
                <a:ext uri="{FF2B5EF4-FFF2-40B4-BE49-F238E27FC236}">
                  <a16:creationId xmlns:a16="http://schemas.microsoft.com/office/drawing/2014/main" id="{C7190F86-3175-924A-A33B-BFF23651D73D}"/>
                </a:ext>
              </a:extLst>
            </p:cNvPr>
            <p:cNvSpPr/>
            <p:nvPr/>
          </p:nvSpPr>
          <p:spPr>
            <a:xfrm>
              <a:off x="5183552" y="287625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Ellipse 335">
              <a:extLst>
                <a:ext uri="{FF2B5EF4-FFF2-40B4-BE49-F238E27FC236}">
                  <a16:creationId xmlns:a16="http://schemas.microsoft.com/office/drawing/2014/main" id="{50D3D662-5679-8144-8FA4-D6AB007AEDB6}"/>
                </a:ext>
              </a:extLst>
            </p:cNvPr>
            <p:cNvSpPr/>
            <p:nvPr/>
          </p:nvSpPr>
          <p:spPr>
            <a:xfrm>
              <a:off x="5730345" y="287683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337" name="Ellipse 336">
              <a:extLst>
                <a:ext uri="{FF2B5EF4-FFF2-40B4-BE49-F238E27FC236}">
                  <a16:creationId xmlns:a16="http://schemas.microsoft.com/office/drawing/2014/main" id="{3F41D85C-5A3A-4746-B361-24FF84C0BB10}"/>
                </a:ext>
              </a:extLst>
            </p:cNvPr>
            <p:cNvSpPr/>
            <p:nvPr/>
          </p:nvSpPr>
          <p:spPr>
            <a:xfrm>
              <a:off x="6278505" y="287644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Ellipse 337">
              <a:extLst>
                <a:ext uri="{FF2B5EF4-FFF2-40B4-BE49-F238E27FC236}">
                  <a16:creationId xmlns:a16="http://schemas.microsoft.com/office/drawing/2014/main" id="{70A45961-690F-7740-A8BA-23350880EC3B}"/>
                </a:ext>
              </a:extLst>
            </p:cNvPr>
            <p:cNvSpPr/>
            <p:nvPr/>
          </p:nvSpPr>
          <p:spPr>
            <a:xfrm>
              <a:off x="6791152" y="287644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Ellipse 338">
              <a:extLst>
                <a:ext uri="{FF2B5EF4-FFF2-40B4-BE49-F238E27FC236}">
                  <a16:creationId xmlns:a16="http://schemas.microsoft.com/office/drawing/2014/main" id="{9E29013B-8583-494E-AC85-F022CEF69389}"/>
                </a:ext>
              </a:extLst>
            </p:cNvPr>
            <p:cNvSpPr/>
            <p:nvPr/>
          </p:nvSpPr>
          <p:spPr>
            <a:xfrm>
              <a:off x="7342812" y="287297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340" name="Ellipse 339">
              <a:extLst>
                <a:ext uri="{FF2B5EF4-FFF2-40B4-BE49-F238E27FC236}">
                  <a16:creationId xmlns:a16="http://schemas.microsoft.com/office/drawing/2014/main" id="{BB1B753E-1CAA-A748-B5B2-5C79AD32F2FE}"/>
                </a:ext>
              </a:extLst>
            </p:cNvPr>
            <p:cNvSpPr/>
            <p:nvPr/>
          </p:nvSpPr>
          <p:spPr>
            <a:xfrm>
              <a:off x="7912243" y="287241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Ellipse 340">
              <a:extLst>
                <a:ext uri="{FF2B5EF4-FFF2-40B4-BE49-F238E27FC236}">
                  <a16:creationId xmlns:a16="http://schemas.microsoft.com/office/drawing/2014/main" id="{2E678988-0618-5548-922A-FF2D76AEFF96}"/>
                </a:ext>
              </a:extLst>
            </p:cNvPr>
            <p:cNvSpPr/>
            <p:nvPr/>
          </p:nvSpPr>
          <p:spPr>
            <a:xfrm>
              <a:off x="8492720" y="286936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Ellipse 341">
              <a:extLst>
                <a:ext uri="{FF2B5EF4-FFF2-40B4-BE49-F238E27FC236}">
                  <a16:creationId xmlns:a16="http://schemas.microsoft.com/office/drawing/2014/main" id="{886CA14D-71EF-ED43-B91A-1CA970770D6A}"/>
                </a:ext>
              </a:extLst>
            </p:cNvPr>
            <p:cNvSpPr/>
            <p:nvPr/>
          </p:nvSpPr>
          <p:spPr>
            <a:xfrm>
              <a:off x="5181200" y="336883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Ellipse 342">
              <a:extLst>
                <a:ext uri="{FF2B5EF4-FFF2-40B4-BE49-F238E27FC236}">
                  <a16:creationId xmlns:a16="http://schemas.microsoft.com/office/drawing/2014/main" id="{972499B9-BDC9-FC4A-95E1-38EB870F7BB0}"/>
                </a:ext>
              </a:extLst>
            </p:cNvPr>
            <p:cNvSpPr/>
            <p:nvPr/>
          </p:nvSpPr>
          <p:spPr>
            <a:xfrm>
              <a:off x="5727992" y="336941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Ellipse 343">
              <a:extLst>
                <a:ext uri="{FF2B5EF4-FFF2-40B4-BE49-F238E27FC236}">
                  <a16:creationId xmlns:a16="http://schemas.microsoft.com/office/drawing/2014/main" id="{BE871C30-8B26-0948-80C7-8A353B4D6244}"/>
                </a:ext>
              </a:extLst>
            </p:cNvPr>
            <p:cNvSpPr/>
            <p:nvPr/>
          </p:nvSpPr>
          <p:spPr>
            <a:xfrm>
              <a:off x="6276153" y="3369035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Ellipse 344">
              <a:extLst>
                <a:ext uri="{FF2B5EF4-FFF2-40B4-BE49-F238E27FC236}">
                  <a16:creationId xmlns:a16="http://schemas.microsoft.com/office/drawing/2014/main" id="{E167C5F5-179D-9F4B-AFCA-CDB8A4218CE0}"/>
                </a:ext>
              </a:extLst>
            </p:cNvPr>
            <p:cNvSpPr/>
            <p:nvPr/>
          </p:nvSpPr>
          <p:spPr>
            <a:xfrm>
              <a:off x="6788799" y="3369035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Ellipse 345">
              <a:extLst>
                <a:ext uri="{FF2B5EF4-FFF2-40B4-BE49-F238E27FC236}">
                  <a16:creationId xmlns:a16="http://schemas.microsoft.com/office/drawing/2014/main" id="{FBEB335E-724D-114B-8B2E-75DD13FDCB4C}"/>
                </a:ext>
              </a:extLst>
            </p:cNvPr>
            <p:cNvSpPr/>
            <p:nvPr/>
          </p:nvSpPr>
          <p:spPr>
            <a:xfrm>
              <a:off x="7340460" y="3365560"/>
              <a:ext cx="183345" cy="178705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Ellipse 346">
              <a:extLst>
                <a:ext uri="{FF2B5EF4-FFF2-40B4-BE49-F238E27FC236}">
                  <a16:creationId xmlns:a16="http://schemas.microsoft.com/office/drawing/2014/main" id="{1560FBD3-C5A5-BC4B-B9F3-2B80612962A9}"/>
                </a:ext>
              </a:extLst>
            </p:cNvPr>
            <p:cNvSpPr/>
            <p:nvPr/>
          </p:nvSpPr>
          <p:spPr>
            <a:xfrm>
              <a:off x="7909890" y="3364995"/>
              <a:ext cx="183345" cy="178705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Ellipse 347">
              <a:extLst>
                <a:ext uri="{FF2B5EF4-FFF2-40B4-BE49-F238E27FC236}">
                  <a16:creationId xmlns:a16="http://schemas.microsoft.com/office/drawing/2014/main" id="{9096CF46-2726-AF46-9CEA-9767DE664E6D}"/>
                </a:ext>
              </a:extLst>
            </p:cNvPr>
            <p:cNvSpPr/>
            <p:nvPr/>
          </p:nvSpPr>
          <p:spPr>
            <a:xfrm>
              <a:off x="8490368" y="336195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9" name="Connecteur droit 348">
              <a:extLst>
                <a:ext uri="{FF2B5EF4-FFF2-40B4-BE49-F238E27FC236}">
                  <a16:creationId xmlns:a16="http://schemas.microsoft.com/office/drawing/2014/main" id="{8FB84963-6577-364F-ADD0-F854F3247073}"/>
                </a:ext>
              </a:extLst>
            </p:cNvPr>
            <p:cNvCxnSpPr>
              <a:stCxn id="319" idx="6"/>
              <a:endCxn id="320" idx="2"/>
            </p:cNvCxnSpPr>
            <p:nvPr/>
          </p:nvCxnSpPr>
          <p:spPr>
            <a:xfrm>
              <a:off x="5371600" y="1849844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Connecteur droit 349">
              <a:extLst>
                <a:ext uri="{FF2B5EF4-FFF2-40B4-BE49-F238E27FC236}">
                  <a16:creationId xmlns:a16="http://schemas.microsoft.com/office/drawing/2014/main" id="{831F117A-5385-E141-A3BE-1722497DD504}"/>
                </a:ext>
              </a:extLst>
            </p:cNvPr>
            <p:cNvCxnSpPr>
              <a:cxnSpLocks/>
              <a:stCxn id="328" idx="6"/>
              <a:endCxn id="329" idx="2"/>
            </p:cNvCxnSpPr>
            <p:nvPr/>
          </p:nvCxnSpPr>
          <p:spPr>
            <a:xfrm>
              <a:off x="5369248" y="2424907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Connecteur droit 350">
              <a:extLst>
                <a:ext uri="{FF2B5EF4-FFF2-40B4-BE49-F238E27FC236}">
                  <a16:creationId xmlns:a16="http://schemas.microsoft.com/office/drawing/2014/main" id="{94807D75-B9B4-2A4C-A419-B7A67E6FBC90}"/>
                </a:ext>
              </a:extLst>
            </p:cNvPr>
            <p:cNvCxnSpPr>
              <a:cxnSpLocks/>
              <a:stCxn id="335" idx="6"/>
              <a:endCxn id="336" idx="2"/>
            </p:cNvCxnSpPr>
            <p:nvPr/>
          </p:nvCxnSpPr>
          <p:spPr>
            <a:xfrm>
              <a:off x="5366897" y="2965606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Connecteur droit 351">
              <a:extLst>
                <a:ext uri="{FF2B5EF4-FFF2-40B4-BE49-F238E27FC236}">
                  <a16:creationId xmlns:a16="http://schemas.microsoft.com/office/drawing/2014/main" id="{CF138104-BEE5-F441-B9A4-EB902BC5CB69}"/>
                </a:ext>
              </a:extLst>
            </p:cNvPr>
            <p:cNvCxnSpPr>
              <a:cxnSpLocks/>
              <a:stCxn id="342" idx="6"/>
              <a:endCxn id="343" idx="2"/>
            </p:cNvCxnSpPr>
            <p:nvPr/>
          </p:nvCxnSpPr>
          <p:spPr>
            <a:xfrm>
              <a:off x="5364544" y="3458192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Connecteur droit 352">
              <a:extLst>
                <a:ext uri="{FF2B5EF4-FFF2-40B4-BE49-F238E27FC236}">
                  <a16:creationId xmlns:a16="http://schemas.microsoft.com/office/drawing/2014/main" id="{2775F38B-40E6-1943-BE62-EE1CD8A647CB}"/>
                </a:ext>
              </a:extLst>
            </p:cNvPr>
            <p:cNvCxnSpPr>
              <a:cxnSpLocks/>
              <a:stCxn id="320" idx="6"/>
              <a:endCxn id="321" idx="2"/>
            </p:cNvCxnSpPr>
            <p:nvPr/>
          </p:nvCxnSpPr>
          <p:spPr>
            <a:xfrm flipV="1">
              <a:off x="5918391" y="1850040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Connecteur droit 353">
              <a:extLst>
                <a:ext uri="{FF2B5EF4-FFF2-40B4-BE49-F238E27FC236}">
                  <a16:creationId xmlns:a16="http://schemas.microsoft.com/office/drawing/2014/main" id="{47B17A07-B915-9542-8CDD-FF2FCB142F64}"/>
                </a:ext>
              </a:extLst>
            </p:cNvPr>
            <p:cNvCxnSpPr>
              <a:cxnSpLocks/>
              <a:stCxn id="321" idx="6"/>
              <a:endCxn id="324" idx="2"/>
            </p:cNvCxnSpPr>
            <p:nvPr/>
          </p:nvCxnSpPr>
          <p:spPr>
            <a:xfrm>
              <a:off x="6466551" y="1850040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Connecteur droit 354">
              <a:extLst>
                <a:ext uri="{FF2B5EF4-FFF2-40B4-BE49-F238E27FC236}">
                  <a16:creationId xmlns:a16="http://schemas.microsoft.com/office/drawing/2014/main" id="{EA65D1FB-29EE-CE40-9662-9B8013E463AF}"/>
                </a:ext>
              </a:extLst>
            </p:cNvPr>
            <p:cNvCxnSpPr>
              <a:cxnSpLocks/>
              <a:stCxn id="324" idx="6"/>
              <a:endCxn id="325" idx="2"/>
            </p:cNvCxnSpPr>
            <p:nvPr/>
          </p:nvCxnSpPr>
          <p:spPr>
            <a:xfrm flipV="1">
              <a:off x="6979198" y="1846564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Connecteur droit 355">
              <a:extLst>
                <a:ext uri="{FF2B5EF4-FFF2-40B4-BE49-F238E27FC236}">
                  <a16:creationId xmlns:a16="http://schemas.microsoft.com/office/drawing/2014/main" id="{8D5F11B3-2F75-ED4A-ACA9-0CA6D2B3DD40}"/>
                </a:ext>
              </a:extLst>
            </p:cNvPr>
            <p:cNvCxnSpPr>
              <a:cxnSpLocks/>
              <a:stCxn id="325" idx="6"/>
              <a:endCxn id="326" idx="2"/>
            </p:cNvCxnSpPr>
            <p:nvPr/>
          </p:nvCxnSpPr>
          <p:spPr>
            <a:xfrm flipV="1">
              <a:off x="7530859" y="1846000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Connecteur droit 356">
              <a:extLst>
                <a:ext uri="{FF2B5EF4-FFF2-40B4-BE49-F238E27FC236}">
                  <a16:creationId xmlns:a16="http://schemas.microsoft.com/office/drawing/2014/main" id="{447858D9-5545-434C-8D18-67B985F5A4D5}"/>
                </a:ext>
              </a:extLst>
            </p:cNvPr>
            <p:cNvCxnSpPr>
              <a:cxnSpLocks/>
              <a:stCxn id="326" idx="6"/>
              <a:endCxn id="327" idx="2"/>
            </p:cNvCxnSpPr>
            <p:nvPr/>
          </p:nvCxnSpPr>
          <p:spPr>
            <a:xfrm flipV="1">
              <a:off x="8100289" y="1842960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Connecteur droit 357">
              <a:extLst>
                <a:ext uri="{FF2B5EF4-FFF2-40B4-BE49-F238E27FC236}">
                  <a16:creationId xmlns:a16="http://schemas.microsoft.com/office/drawing/2014/main" id="{1641FE5B-25F2-A54D-A732-76AC4CCDF931}"/>
                </a:ext>
              </a:extLst>
            </p:cNvPr>
            <p:cNvCxnSpPr>
              <a:cxnSpLocks/>
              <a:stCxn id="333" idx="6"/>
              <a:endCxn id="334" idx="2"/>
            </p:cNvCxnSpPr>
            <p:nvPr/>
          </p:nvCxnSpPr>
          <p:spPr>
            <a:xfrm flipV="1">
              <a:off x="8097938" y="2418022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Connecteur droit 358">
              <a:extLst>
                <a:ext uri="{FF2B5EF4-FFF2-40B4-BE49-F238E27FC236}">
                  <a16:creationId xmlns:a16="http://schemas.microsoft.com/office/drawing/2014/main" id="{31D587A8-14E6-3548-915A-DE81A3332964}"/>
                </a:ext>
              </a:extLst>
            </p:cNvPr>
            <p:cNvCxnSpPr>
              <a:cxnSpLocks/>
              <a:stCxn id="340" idx="6"/>
              <a:endCxn id="341" idx="2"/>
            </p:cNvCxnSpPr>
            <p:nvPr/>
          </p:nvCxnSpPr>
          <p:spPr>
            <a:xfrm flipV="1">
              <a:off x="8095585" y="2958721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Connecteur droit 359">
              <a:extLst>
                <a:ext uri="{FF2B5EF4-FFF2-40B4-BE49-F238E27FC236}">
                  <a16:creationId xmlns:a16="http://schemas.microsoft.com/office/drawing/2014/main" id="{6C6534AF-FC1B-454B-974C-6AF11EFAC9F0}"/>
                </a:ext>
              </a:extLst>
            </p:cNvPr>
            <p:cNvCxnSpPr>
              <a:cxnSpLocks/>
              <a:stCxn id="347" idx="6"/>
              <a:endCxn id="348" idx="2"/>
            </p:cNvCxnSpPr>
            <p:nvPr/>
          </p:nvCxnSpPr>
          <p:spPr>
            <a:xfrm flipV="1">
              <a:off x="8093234" y="3451306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Connecteur droit 360">
              <a:extLst>
                <a:ext uri="{FF2B5EF4-FFF2-40B4-BE49-F238E27FC236}">
                  <a16:creationId xmlns:a16="http://schemas.microsoft.com/office/drawing/2014/main" id="{D31546C5-7696-0842-8AB4-3E20C5EF449A}"/>
                </a:ext>
              </a:extLst>
            </p:cNvPr>
            <p:cNvCxnSpPr>
              <a:cxnSpLocks/>
              <a:stCxn id="332" idx="6"/>
              <a:endCxn id="333" idx="2"/>
            </p:cNvCxnSpPr>
            <p:nvPr/>
          </p:nvCxnSpPr>
          <p:spPr>
            <a:xfrm flipV="1">
              <a:off x="7528509" y="2421063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Connecteur droit 361">
              <a:extLst>
                <a:ext uri="{FF2B5EF4-FFF2-40B4-BE49-F238E27FC236}">
                  <a16:creationId xmlns:a16="http://schemas.microsoft.com/office/drawing/2014/main" id="{9F90249A-B3A7-B44A-BA11-3933FCAC8191}"/>
                </a:ext>
              </a:extLst>
            </p:cNvPr>
            <p:cNvCxnSpPr>
              <a:cxnSpLocks/>
              <a:stCxn id="339" idx="6"/>
              <a:endCxn id="340" idx="2"/>
            </p:cNvCxnSpPr>
            <p:nvPr/>
          </p:nvCxnSpPr>
          <p:spPr>
            <a:xfrm flipV="1">
              <a:off x="7526157" y="2961762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Connecteur droit 362">
              <a:extLst>
                <a:ext uri="{FF2B5EF4-FFF2-40B4-BE49-F238E27FC236}">
                  <a16:creationId xmlns:a16="http://schemas.microsoft.com/office/drawing/2014/main" id="{0CD03DFC-E10B-274E-A33F-B12E53559E82}"/>
                </a:ext>
              </a:extLst>
            </p:cNvPr>
            <p:cNvCxnSpPr>
              <a:cxnSpLocks/>
              <a:stCxn id="346" idx="6"/>
              <a:endCxn id="347" idx="2"/>
            </p:cNvCxnSpPr>
            <p:nvPr/>
          </p:nvCxnSpPr>
          <p:spPr>
            <a:xfrm flipV="1">
              <a:off x="7523805" y="3454348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Connecteur droit 363">
              <a:extLst>
                <a:ext uri="{FF2B5EF4-FFF2-40B4-BE49-F238E27FC236}">
                  <a16:creationId xmlns:a16="http://schemas.microsoft.com/office/drawing/2014/main" id="{3A403BF6-C2B1-8A44-A26A-5A4653CDD409}"/>
                </a:ext>
              </a:extLst>
            </p:cNvPr>
            <p:cNvCxnSpPr>
              <a:cxnSpLocks/>
              <a:stCxn id="345" idx="6"/>
              <a:endCxn id="346" idx="2"/>
            </p:cNvCxnSpPr>
            <p:nvPr/>
          </p:nvCxnSpPr>
          <p:spPr>
            <a:xfrm flipV="1">
              <a:off x="6972144" y="3454911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Connecteur droit 364">
              <a:extLst>
                <a:ext uri="{FF2B5EF4-FFF2-40B4-BE49-F238E27FC236}">
                  <a16:creationId xmlns:a16="http://schemas.microsoft.com/office/drawing/2014/main" id="{4A837A45-9EF5-6E4E-91C3-0E20DB314009}"/>
                </a:ext>
              </a:extLst>
            </p:cNvPr>
            <p:cNvCxnSpPr>
              <a:cxnSpLocks/>
              <a:stCxn id="344" idx="6"/>
              <a:endCxn id="345" idx="2"/>
            </p:cNvCxnSpPr>
            <p:nvPr/>
          </p:nvCxnSpPr>
          <p:spPr>
            <a:xfrm>
              <a:off x="6459495" y="3458387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Connecteur droit 365">
              <a:extLst>
                <a:ext uri="{FF2B5EF4-FFF2-40B4-BE49-F238E27FC236}">
                  <a16:creationId xmlns:a16="http://schemas.microsoft.com/office/drawing/2014/main" id="{39F08AAB-88F8-9E4E-8D78-76289094A572}"/>
                </a:ext>
              </a:extLst>
            </p:cNvPr>
            <p:cNvCxnSpPr>
              <a:cxnSpLocks/>
              <a:stCxn id="343" idx="6"/>
              <a:endCxn id="344" idx="2"/>
            </p:cNvCxnSpPr>
            <p:nvPr/>
          </p:nvCxnSpPr>
          <p:spPr>
            <a:xfrm flipV="1">
              <a:off x="5911337" y="3458387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Connecteur droit 366">
              <a:extLst>
                <a:ext uri="{FF2B5EF4-FFF2-40B4-BE49-F238E27FC236}">
                  <a16:creationId xmlns:a16="http://schemas.microsoft.com/office/drawing/2014/main" id="{5B5EAE8F-D551-C345-8C0B-0FB784468683}"/>
                </a:ext>
              </a:extLst>
            </p:cNvPr>
            <p:cNvCxnSpPr>
              <a:cxnSpLocks/>
              <a:stCxn id="336" idx="6"/>
              <a:endCxn id="337" idx="2"/>
            </p:cNvCxnSpPr>
            <p:nvPr/>
          </p:nvCxnSpPr>
          <p:spPr>
            <a:xfrm flipV="1">
              <a:off x="5913690" y="2965803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Connecteur droit 367">
              <a:extLst>
                <a:ext uri="{FF2B5EF4-FFF2-40B4-BE49-F238E27FC236}">
                  <a16:creationId xmlns:a16="http://schemas.microsoft.com/office/drawing/2014/main" id="{4F21F39A-5179-224C-9B26-4A84BC6F5A07}"/>
                </a:ext>
              </a:extLst>
            </p:cNvPr>
            <p:cNvCxnSpPr>
              <a:cxnSpLocks/>
              <a:stCxn id="337" idx="6"/>
              <a:endCxn id="338" idx="2"/>
            </p:cNvCxnSpPr>
            <p:nvPr/>
          </p:nvCxnSpPr>
          <p:spPr>
            <a:xfrm>
              <a:off x="6461848" y="2965803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Connecteur droit 368">
              <a:extLst>
                <a:ext uri="{FF2B5EF4-FFF2-40B4-BE49-F238E27FC236}">
                  <a16:creationId xmlns:a16="http://schemas.microsoft.com/office/drawing/2014/main" id="{C1CEB0DC-7E97-5745-96C5-42477EC0507D}"/>
                </a:ext>
              </a:extLst>
            </p:cNvPr>
            <p:cNvCxnSpPr>
              <a:cxnSpLocks/>
              <a:stCxn id="338" idx="6"/>
              <a:endCxn id="339" idx="2"/>
            </p:cNvCxnSpPr>
            <p:nvPr/>
          </p:nvCxnSpPr>
          <p:spPr>
            <a:xfrm flipV="1">
              <a:off x="6974498" y="2962326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Connecteur droit 369">
              <a:extLst>
                <a:ext uri="{FF2B5EF4-FFF2-40B4-BE49-F238E27FC236}">
                  <a16:creationId xmlns:a16="http://schemas.microsoft.com/office/drawing/2014/main" id="{296AA19C-58CC-1D44-A9FA-F68883D48AE8}"/>
                </a:ext>
              </a:extLst>
            </p:cNvPr>
            <p:cNvCxnSpPr>
              <a:cxnSpLocks/>
              <a:stCxn id="331" idx="6"/>
              <a:endCxn id="332" idx="2"/>
            </p:cNvCxnSpPr>
            <p:nvPr/>
          </p:nvCxnSpPr>
          <p:spPr>
            <a:xfrm flipV="1">
              <a:off x="6976848" y="2421628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Connecteur droit 370">
              <a:extLst>
                <a:ext uri="{FF2B5EF4-FFF2-40B4-BE49-F238E27FC236}">
                  <a16:creationId xmlns:a16="http://schemas.microsoft.com/office/drawing/2014/main" id="{F1C19A13-3500-7E44-9CBE-83719E358B73}"/>
                </a:ext>
              </a:extLst>
            </p:cNvPr>
            <p:cNvCxnSpPr>
              <a:cxnSpLocks/>
              <a:stCxn id="330" idx="6"/>
              <a:endCxn id="331" idx="2"/>
            </p:cNvCxnSpPr>
            <p:nvPr/>
          </p:nvCxnSpPr>
          <p:spPr>
            <a:xfrm>
              <a:off x="6464199" y="2425103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Connecteur droit 371">
              <a:extLst>
                <a:ext uri="{FF2B5EF4-FFF2-40B4-BE49-F238E27FC236}">
                  <a16:creationId xmlns:a16="http://schemas.microsoft.com/office/drawing/2014/main" id="{7E9803D8-4549-0745-924B-019AB182ABEB}"/>
                </a:ext>
              </a:extLst>
            </p:cNvPr>
            <p:cNvCxnSpPr>
              <a:cxnSpLocks/>
              <a:stCxn id="329" idx="6"/>
              <a:endCxn id="330" idx="2"/>
            </p:cNvCxnSpPr>
            <p:nvPr/>
          </p:nvCxnSpPr>
          <p:spPr>
            <a:xfrm flipV="1">
              <a:off x="5916039" y="2425103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Connecteur droit 372">
              <a:extLst>
                <a:ext uri="{FF2B5EF4-FFF2-40B4-BE49-F238E27FC236}">
                  <a16:creationId xmlns:a16="http://schemas.microsoft.com/office/drawing/2014/main" id="{B473BA90-3AF9-9142-945B-8A59C3C8AA59}"/>
                </a:ext>
              </a:extLst>
            </p:cNvPr>
            <p:cNvCxnSpPr>
              <a:cxnSpLocks/>
              <a:stCxn id="319" idx="4"/>
              <a:endCxn id="328" idx="0"/>
            </p:cNvCxnSpPr>
            <p:nvPr/>
          </p:nvCxnSpPr>
          <p:spPr>
            <a:xfrm flipH="1">
              <a:off x="5277575" y="1939197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Connecteur droit 373">
              <a:extLst>
                <a:ext uri="{FF2B5EF4-FFF2-40B4-BE49-F238E27FC236}">
                  <a16:creationId xmlns:a16="http://schemas.microsoft.com/office/drawing/2014/main" id="{50B23FBF-F0CC-D74E-AA98-DEADE9F80869}"/>
                </a:ext>
              </a:extLst>
            </p:cNvPr>
            <p:cNvCxnSpPr>
              <a:cxnSpLocks/>
              <a:stCxn id="328" idx="4"/>
              <a:endCxn id="335" idx="0"/>
            </p:cNvCxnSpPr>
            <p:nvPr/>
          </p:nvCxnSpPr>
          <p:spPr>
            <a:xfrm flipH="1">
              <a:off x="5275226" y="2514260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Connecteur droit 374">
              <a:extLst>
                <a:ext uri="{FF2B5EF4-FFF2-40B4-BE49-F238E27FC236}">
                  <a16:creationId xmlns:a16="http://schemas.microsoft.com/office/drawing/2014/main" id="{DB408B01-46F7-5441-89F5-94657C95566B}"/>
                </a:ext>
              </a:extLst>
            </p:cNvPr>
            <p:cNvCxnSpPr>
              <a:cxnSpLocks/>
              <a:stCxn id="335" idx="4"/>
              <a:endCxn id="342" idx="0"/>
            </p:cNvCxnSpPr>
            <p:nvPr/>
          </p:nvCxnSpPr>
          <p:spPr>
            <a:xfrm flipH="1">
              <a:off x="5272872" y="3054959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Connecteur droit 375">
              <a:extLst>
                <a:ext uri="{FF2B5EF4-FFF2-40B4-BE49-F238E27FC236}">
                  <a16:creationId xmlns:a16="http://schemas.microsoft.com/office/drawing/2014/main" id="{968A5990-845C-C549-B416-D7C5E8A87222}"/>
                </a:ext>
              </a:extLst>
            </p:cNvPr>
            <p:cNvCxnSpPr>
              <a:cxnSpLocks/>
              <a:stCxn id="320" idx="4"/>
              <a:endCxn id="329" idx="0"/>
            </p:cNvCxnSpPr>
            <p:nvPr/>
          </p:nvCxnSpPr>
          <p:spPr>
            <a:xfrm flipH="1">
              <a:off x="5824368" y="1939776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Connecteur droit 376">
              <a:extLst>
                <a:ext uri="{FF2B5EF4-FFF2-40B4-BE49-F238E27FC236}">
                  <a16:creationId xmlns:a16="http://schemas.microsoft.com/office/drawing/2014/main" id="{ECB8A323-88DC-CB40-91A7-5E6D9773CBFB}"/>
                </a:ext>
              </a:extLst>
            </p:cNvPr>
            <p:cNvCxnSpPr>
              <a:cxnSpLocks/>
              <a:stCxn id="329" idx="4"/>
              <a:endCxn id="336" idx="0"/>
            </p:cNvCxnSpPr>
            <p:nvPr/>
          </p:nvCxnSpPr>
          <p:spPr>
            <a:xfrm flipH="1">
              <a:off x="5822018" y="2514840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Connecteur droit 377">
              <a:extLst>
                <a:ext uri="{FF2B5EF4-FFF2-40B4-BE49-F238E27FC236}">
                  <a16:creationId xmlns:a16="http://schemas.microsoft.com/office/drawing/2014/main" id="{DC427B31-061F-004F-B34D-A3DF28020138}"/>
                </a:ext>
              </a:extLst>
            </p:cNvPr>
            <p:cNvCxnSpPr>
              <a:cxnSpLocks/>
              <a:stCxn id="336" idx="4"/>
              <a:endCxn id="343" idx="0"/>
            </p:cNvCxnSpPr>
            <p:nvPr/>
          </p:nvCxnSpPr>
          <p:spPr>
            <a:xfrm flipH="1">
              <a:off x="5819664" y="3055539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Connecteur droit 378">
              <a:extLst>
                <a:ext uri="{FF2B5EF4-FFF2-40B4-BE49-F238E27FC236}">
                  <a16:creationId xmlns:a16="http://schemas.microsoft.com/office/drawing/2014/main" id="{FE0139C7-378B-4946-ACC7-AA969F24B027}"/>
                </a:ext>
              </a:extLst>
            </p:cNvPr>
            <p:cNvCxnSpPr>
              <a:cxnSpLocks/>
              <a:stCxn id="337" idx="4"/>
              <a:endCxn id="344" idx="0"/>
            </p:cNvCxnSpPr>
            <p:nvPr/>
          </p:nvCxnSpPr>
          <p:spPr>
            <a:xfrm flipH="1">
              <a:off x="6367824" y="3055155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Connecteur droit 379">
              <a:extLst>
                <a:ext uri="{FF2B5EF4-FFF2-40B4-BE49-F238E27FC236}">
                  <a16:creationId xmlns:a16="http://schemas.microsoft.com/office/drawing/2014/main" id="{08B7C77E-BF0E-E44F-BB0C-A3D1C7D911D0}"/>
                </a:ext>
              </a:extLst>
            </p:cNvPr>
            <p:cNvCxnSpPr>
              <a:cxnSpLocks/>
              <a:stCxn id="330" idx="4"/>
              <a:endCxn id="337" idx="0"/>
            </p:cNvCxnSpPr>
            <p:nvPr/>
          </p:nvCxnSpPr>
          <p:spPr>
            <a:xfrm flipH="1">
              <a:off x="6370177" y="2514456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Connecteur droit 380">
              <a:extLst>
                <a:ext uri="{FF2B5EF4-FFF2-40B4-BE49-F238E27FC236}">
                  <a16:creationId xmlns:a16="http://schemas.microsoft.com/office/drawing/2014/main" id="{88FE2441-40CB-FB48-93D3-C1979AE627E7}"/>
                </a:ext>
              </a:extLst>
            </p:cNvPr>
            <p:cNvCxnSpPr>
              <a:cxnSpLocks/>
              <a:stCxn id="321" idx="4"/>
              <a:endCxn id="330" idx="0"/>
            </p:cNvCxnSpPr>
            <p:nvPr/>
          </p:nvCxnSpPr>
          <p:spPr>
            <a:xfrm flipH="1">
              <a:off x="6372528" y="1939392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Connecteur droit 381">
              <a:extLst>
                <a:ext uri="{FF2B5EF4-FFF2-40B4-BE49-F238E27FC236}">
                  <a16:creationId xmlns:a16="http://schemas.microsoft.com/office/drawing/2014/main" id="{A9391CE0-F43E-0E41-B947-46BB783B5CA7}"/>
                </a:ext>
              </a:extLst>
            </p:cNvPr>
            <p:cNvCxnSpPr>
              <a:cxnSpLocks/>
              <a:stCxn id="324" idx="4"/>
              <a:endCxn id="331" idx="0"/>
            </p:cNvCxnSpPr>
            <p:nvPr/>
          </p:nvCxnSpPr>
          <p:spPr>
            <a:xfrm flipH="1">
              <a:off x="6885175" y="1939392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Connecteur droit 382">
              <a:extLst>
                <a:ext uri="{FF2B5EF4-FFF2-40B4-BE49-F238E27FC236}">
                  <a16:creationId xmlns:a16="http://schemas.microsoft.com/office/drawing/2014/main" id="{AADDD742-6748-1D44-9B9C-51ED4BFF1B9C}"/>
                </a:ext>
              </a:extLst>
            </p:cNvPr>
            <p:cNvCxnSpPr>
              <a:cxnSpLocks/>
              <a:stCxn id="331" idx="4"/>
              <a:endCxn id="338" idx="0"/>
            </p:cNvCxnSpPr>
            <p:nvPr/>
          </p:nvCxnSpPr>
          <p:spPr>
            <a:xfrm flipH="1">
              <a:off x="6882824" y="2514456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Connecteur droit 383">
              <a:extLst>
                <a:ext uri="{FF2B5EF4-FFF2-40B4-BE49-F238E27FC236}">
                  <a16:creationId xmlns:a16="http://schemas.microsoft.com/office/drawing/2014/main" id="{6FFCBB33-4640-714E-AD2F-CB1D74B2D0CB}"/>
                </a:ext>
              </a:extLst>
            </p:cNvPr>
            <p:cNvCxnSpPr>
              <a:cxnSpLocks/>
              <a:stCxn id="338" idx="4"/>
              <a:endCxn id="345" idx="0"/>
            </p:cNvCxnSpPr>
            <p:nvPr/>
          </p:nvCxnSpPr>
          <p:spPr>
            <a:xfrm flipH="1">
              <a:off x="6880473" y="3055155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Connecteur droit 384">
              <a:extLst>
                <a:ext uri="{FF2B5EF4-FFF2-40B4-BE49-F238E27FC236}">
                  <a16:creationId xmlns:a16="http://schemas.microsoft.com/office/drawing/2014/main" id="{876142B8-A964-6B43-9070-B95CFECC1F46}"/>
                </a:ext>
              </a:extLst>
            </p:cNvPr>
            <p:cNvCxnSpPr>
              <a:cxnSpLocks/>
              <a:stCxn id="339" idx="4"/>
              <a:endCxn id="346" idx="0"/>
            </p:cNvCxnSpPr>
            <p:nvPr/>
          </p:nvCxnSpPr>
          <p:spPr>
            <a:xfrm flipH="1">
              <a:off x="7432133" y="3051679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Connecteur droit 385">
              <a:extLst>
                <a:ext uri="{FF2B5EF4-FFF2-40B4-BE49-F238E27FC236}">
                  <a16:creationId xmlns:a16="http://schemas.microsoft.com/office/drawing/2014/main" id="{74D0D56D-C255-AF49-808D-81CD25E5D154}"/>
                </a:ext>
              </a:extLst>
            </p:cNvPr>
            <p:cNvCxnSpPr>
              <a:cxnSpLocks/>
              <a:stCxn id="332" idx="4"/>
              <a:endCxn id="339" idx="0"/>
            </p:cNvCxnSpPr>
            <p:nvPr/>
          </p:nvCxnSpPr>
          <p:spPr>
            <a:xfrm flipH="1">
              <a:off x="7434485" y="2510979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Connecteur droit 386">
              <a:extLst>
                <a:ext uri="{FF2B5EF4-FFF2-40B4-BE49-F238E27FC236}">
                  <a16:creationId xmlns:a16="http://schemas.microsoft.com/office/drawing/2014/main" id="{06A72C05-40D8-0E4A-A638-1F32259AAEAE}"/>
                </a:ext>
              </a:extLst>
            </p:cNvPr>
            <p:cNvCxnSpPr>
              <a:cxnSpLocks/>
              <a:stCxn id="325" idx="4"/>
              <a:endCxn id="332" idx="0"/>
            </p:cNvCxnSpPr>
            <p:nvPr/>
          </p:nvCxnSpPr>
          <p:spPr>
            <a:xfrm flipH="1">
              <a:off x="7436836" y="1935917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Connecteur droit 387">
              <a:extLst>
                <a:ext uri="{FF2B5EF4-FFF2-40B4-BE49-F238E27FC236}">
                  <a16:creationId xmlns:a16="http://schemas.microsoft.com/office/drawing/2014/main" id="{9457D709-7000-AA4D-8A7E-8CCA472963CA}"/>
                </a:ext>
              </a:extLst>
            </p:cNvPr>
            <p:cNvCxnSpPr>
              <a:cxnSpLocks/>
              <a:stCxn id="326" idx="4"/>
              <a:endCxn id="333" idx="0"/>
            </p:cNvCxnSpPr>
            <p:nvPr/>
          </p:nvCxnSpPr>
          <p:spPr>
            <a:xfrm flipH="1">
              <a:off x="8006265" y="1935353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Connecteur droit 388">
              <a:extLst>
                <a:ext uri="{FF2B5EF4-FFF2-40B4-BE49-F238E27FC236}">
                  <a16:creationId xmlns:a16="http://schemas.microsoft.com/office/drawing/2014/main" id="{4C05A0BB-1315-5F4E-BD11-87D828C5EA78}"/>
                </a:ext>
              </a:extLst>
            </p:cNvPr>
            <p:cNvCxnSpPr>
              <a:cxnSpLocks/>
              <a:stCxn id="333" idx="4"/>
              <a:endCxn id="340" idx="0"/>
            </p:cNvCxnSpPr>
            <p:nvPr/>
          </p:nvCxnSpPr>
          <p:spPr>
            <a:xfrm flipH="1">
              <a:off x="8003915" y="2510416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Connecteur droit 389">
              <a:extLst>
                <a:ext uri="{FF2B5EF4-FFF2-40B4-BE49-F238E27FC236}">
                  <a16:creationId xmlns:a16="http://schemas.microsoft.com/office/drawing/2014/main" id="{45934D40-94E5-2C4D-AE77-11FC9D0E1784}"/>
                </a:ext>
              </a:extLst>
            </p:cNvPr>
            <p:cNvCxnSpPr>
              <a:cxnSpLocks/>
              <a:stCxn id="340" idx="4"/>
              <a:endCxn id="347" idx="0"/>
            </p:cNvCxnSpPr>
            <p:nvPr/>
          </p:nvCxnSpPr>
          <p:spPr>
            <a:xfrm flipH="1">
              <a:off x="8001562" y="3051115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Connecteur droit 390">
              <a:extLst>
                <a:ext uri="{FF2B5EF4-FFF2-40B4-BE49-F238E27FC236}">
                  <a16:creationId xmlns:a16="http://schemas.microsoft.com/office/drawing/2014/main" id="{D73F5AB7-C02B-E54D-BC8D-AE6AFCA803CF}"/>
                </a:ext>
              </a:extLst>
            </p:cNvPr>
            <p:cNvCxnSpPr>
              <a:cxnSpLocks/>
              <a:stCxn id="341" idx="4"/>
              <a:endCxn id="348" idx="0"/>
            </p:cNvCxnSpPr>
            <p:nvPr/>
          </p:nvCxnSpPr>
          <p:spPr>
            <a:xfrm flipH="1">
              <a:off x="8582039" y="3048073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Connecteur droit 391">
              <a:extLst>
                <a:ext uri="{FF2B5EF4-FFF2-40B4-BE49-F238E27FC236}">
                  <a16:creationId xmlns:a16="http://schemas.microsoft.com/office/drawing/2014/main" id="{93E13DFE-DDD1-654B-B29E-CA45D9E52736}"/>
                </a:ext>
              </a:extLst>
            </p:cNvPr>
            <p:cNvCxnSpPr>
              <a:cxnSpLocks/>
              <a:stCxn id="334" idx="4"/>
              <a:endCxn id="341" idx="0"/>
            </p:cNvCxnSpPr>
            <p:nvPr/>
          </p:nvCxnSpPr>
          <p:spPr>
            <a:xfrm flipH="1">
              <a:off x="8584393" y="2507375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Connecteur droit 392">
              <a:extLst>
                <a:ext uri="{FF2B5EF4-FFF2-40B4-BE49-F238E27FC236}">
                  <a16:creationId xmlns:a16="http://schemas.microsoft.com/office/drawing/2014/main" id="{6F67E8A4-849E-654D-BFB9-16ABA96466DD}"/>
                </a:ext>
              </a:extLst>
            </p:cNvPr>
            <p:cNvCxnSpPr>
              <a:cxnSpLocks/>
              <a:stCxn id="327" idx="4"/>
              <a:endCxn id="334" idx="0"/>
            </p:cNvCxnSpPr>
            <p:nvPr/>
          </p:nvCxnSpPr>
          <p:spPr>
            <a:xfrm flipH="1">
              <a:off x="8586743" y="1932311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Connecteur droit 393">
              <a:extLst>
                <a:ext uri="{FF2B5EF4-FFF2-40B4-BE49-F238E27FC236}">
                  <a16:creationId xmlns:a16="http://schemas.microsoft.com/office/drawing/2014/main" id="{726323C6-9712-184A-A43E-54BCAB0559B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72957" y="6078550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Connecteur droit 394">
              <a:extLst>
                <a:ext uri="{FF2B5EF4-FFF2-40B4-BE49-F238E27FC236}">
                  <a16:creationId xmlns:a16="http://schemas.microsoft.com/office/drawing/2014/main" id="{BDB52E37-3967-BB4D-93F1-19114DA90E4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85429" y="6083276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Connecteur droit 395">
              <a:extLst>
                <a:ext uri="{FF2B5EF4-FFF2-40B4-BE49-F238E27FC236}">
                  <a16:creationId xmlns:a16="http://schemas.microsoft.com/office/drawing/2014/main" id="{33D895F9-21AD-5146-B49F-9D4C0E03AD2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18945" y="6088916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Connecteur droit 396">
              <a:extLst>
                <a:ext uri="{FF2B5EF4-FFF2-40B4-BE49-F238E27FC236}">
                  <a16:creationId xmlns:a16="http://schemas.microsoft.com/office/drawing/2014/main" id="{40A9359B-450A-ED4E-A602-8DD98449D3C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66688" y="6092863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Connecteur droit 397">
              <a:extLst>
                <a:ext uri="{FF2B5EF4-FFF2-40B4-BE49-F238E27FC236}">
                  <a16:creationId xmlns:a16="http://schemas.microsoft.com/office/drawing/2014/main" id="{67E462C8-EE24-F243-8493-93DD2F3D7F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49435" y="6083276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Connecteur droit 398">
              <a:extLst>
                <a:ext uri="{FF2B5EF4-FFF2-40B4-BE49-F238E27FC236}">
                  <a16:creationId xmlns:a16="http://schemas.microsoft.com/office/drawing/2014/main" id="{37349F3C-5841-5A4A-9DB4-6AA890ED92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11134" y="6093418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Connecteur droit 399">
              <a:extLst>
                <a:ext uri="{FF2B5EF4-FFF2-40B4-BE49-F238E27FC236}">
                  <a16:creationId xmlns:a16="http://schemas.microsoft.com/office/drawing/2014/main" id="{F29E72DF-F0C9-6949-A98B-86C94572761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58777" y="6083276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Connecteur droit 400">
              <a:extLst>
                <a:ext uri="{FF2B5EF4-FFF2-40B4-BE49-F238E27FC236}">
                  <a16:creationId xmlns:a16="http://schemas.microsoft.com/office/drawing/2014/main" id="{85B22D48-4399-A645-AFCF-C46914F9A17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84799" y="257895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Connecteur droit 401">
              <a:extLst>
                <a:ext uri="{FF2B5EF4-FFF2-40B4-BE49-F238E27FC236}">
                  <a16:creationId xmlns:a16="http://schemas.microsoft.com/office/drawing/2014/main" id="{05F07C21-1FD7-5E46-8D84-5DD5B138D57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97268" y="262620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Connecteur droit 402">
              <a:extLst>
                <a:ext uri="{FF2B5EF4-FFF2-40B4-BE49-F238E27FC236}">
                  <a16:creationId xmlns:a16="http://schemas.microsoft.com/office/drawing/2014/main" id="{77C97FE6-D35A-3246-879F-681EF7005AD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30784" y="268262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Connecteur droit 403">
              <a:extLst>
                <a:ext uri="{FF2B5EF4-FFF2-40B4-BE49-F238E27FC236}">
                  <a16:creationId xmlns:a16="http://schemas.microsoft.com/office/drawing/2014/main" id="{9EDAD244-A06D-634D-B02B-1BEE4ADB83A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78528" y="272208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Connecteur droit 404">
              <a:extLst>
                <a:ext uri="{FF2B5EF4-FFF2-40B4-BE49-F238E27FC236}">
                  <a16:creationId xmlns:a16="http://schemas.microsoft.com/office/drawing/2014/main" id="{40EFC94B-2C24-E847-BB44-2CEBB0F1CC5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61274" y="262620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Connecteur droit 405">
              <a:extLst>
                <a:ext uri="{FF2B5EF4-FFF2-40B4-BE49-F238E27FC236}">
                  <a16:creationId xmlns:a16="http://schemas.microsoft.com/office/drawing/2014/main" id="{6D43A994-491A-D242-8BB2-E69715D0831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22974" y="272764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Connecteur droit 406">
              <a:extLst>
                <a:ext uri="{FF2B5EF4-FFF2-40B4-BE49-F238E27FC236}">
                  <a16:creationId xmlns:a16="http://schemas.microsoft.com/office/drawing/2014/main" id="{A0B0335D-AF20-4D41-B092-43526B77191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70616" y="262620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Connecteur droit 407">
              <a:extLst>
                <a:ext uri="{FF2B5EF4-FFF2-40B4-BE49-F238E27FC236}">
                  <a16:creationId xmlns:a16="http://schemas.microsoft.com/office/drawing/2014/main" id="{215E86B0-28BC-3642-A7BE-A176113E85E4}"/>
                </a:ext>
              </a:extLst>
            </p:cNvPr>
            <p:cNvCxnSpPr/>
            <p:nvPr/>
          </p:nvCxnSpPr>
          <p:spPr>
            <a:xfrm>
              <a:off x="4819690" y="1849264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Connecteur droit 408">
              <a:extLst>
                <a:ext uri="{FF2B5EF4-FFF2-40B4-BE49-F238E27FC236}">
                  <a16:creationId xmlns:a16="http://schemas.microsoft.com/office/drawing/2014/main" id="{0F0BC738-7D90-CF4B-B7D7-36B601612794}"/>
                </a:ext>
              </a:extLst>
            </p:cNvPr>
            <p:cNvCxnSpPr/>
            <p:nvPr/>
          </p:nvCxnSpPr>
          <p:spPr>
            <a:xfrm>
              <a:off x="4817588" y="2416976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Connecteur droit 409">
              <a:extLst>
                <a:ext uri="{FF2B5EF4-FFF2-40B4-BE49-F238E27FC236}">
                  <a16:creationId xmlns:a16="http://schemas.microsoft.com/office/drawing/2014/main" id="{113DCD87-540F-C249-8B97-DDDB7097F1C6}"/>
                </a:ext>
              </a:extLst>
            </p:cNvPr>
            <p:cNvCxnSpPr/>
            <p:nvPr/>
          </p:nvCxnSpPr>
          <p:spPr>
            <a:xfrm>
              <a:off x="4822455" y="2964238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Connecteur droit 410">
              <a:extLst>
                <a:ext uri="{FF2B5EF4-FFF2-40B4-BE49-F238E27FC236}">
                  <a16:creationId xmlns:a16="http://schemas.microsoft.com/office/drawing/2014/main" id="{B3CAB33A-DE47-FE4B-A17B-EFDBC77A5827}"/>
                </a:ext>
              </a:extLst>
            </p:cNvPr>
            <p:cNvCxnSpPr/>
            <p:nvPr/>
          </p:nvCxnSpPr>
          <p:spPr>
            <a:xfrm>
              <a:off x="4822455" y="3457611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Connecteur droit 411">
              <a:extLst>
                <a:ext uri="{FF2B5EF4-FFF2-40B4-BE49-F238E27FC236}">
                  <a16:creationId xmlns:a16="http://schemas.microsoft.com/office/drawing/2014/main" id="{DC432D35-B253-9142-A2C2-B3A752175D8F}"/>
                </a:ext>
              </a:extLst>
            </p:cNvPr>
            <p:cNvCxnSpPr/>
            <p:nvPr/>
          </p:nvCxnSpPr>
          <p:spPr>
            <a:xfrm>
              <a:off x="10462209" y="1836814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Connecteur droit 412">
              <a:extLst>
                <a:ext uri="{FF2B5EF4-FFF2-40B4-BE49-F238E27FC236}">
                  <a16:creationId xmlns:a16="http://schemas.microsoft.com/office/drawing/2014/main" id="{E771982B-6E3B-964E-B9A1-A0791FA4B643}"/>
                </a:ext>
              </a:extLst>
            </p:cNvPr>
            <p:cNvCxnSpPr/>
            <p:nvPr/>
          </p:nvCxnSpPr>
          <p:spPr>
            <a:xfrm>
              <a:off x="10460106" y="2404526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Connecteur droit 413">
              <a:extLst>
                <a:ext uri="{FF2B5EF4-FFF2-40B4-BE49-F238E27FC236}">
                  <a16:creationId xmlns:a16="http://schemas.microsoft.com/office/drawing/2014/main" id="{D43DF6A0-3833-D046-9D98-21593557920A}"/>
                </a:ext>
              </a:extLst>
            </p:cNvPr>
            <p:cNvCxnSpPr/>
            <p:nvPr/>
          </p:nvCxnSpPr>
          <p:spPr>
            <a:xfrm>
              <a:off x="10464973" y="2951787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Connecteur droit 414">
              <a:extLst>
                <a:ext uri="{FF2B5EF4-FFF2-40B4-BE49-F238E27FC236}">
                  <a16:creationId xmlns:a16="http://schemas.microsoft.com/office/drawing/2014/main" id="{51D65448-8D2F-7C47-8874-46F8D54A6CA6}"/>
                </a:ext>
              </a:extLst>
            </p:cNvPr>
            <p:cNvCxnSpPr/>
            <p:nvPr/>
          </p:nvCxnSpPr>
          <p:spPr>
            <a:xfrm>
              <a:off x="10464973" y="3445160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6" name="Ellipse 415">
              <a:extLst>
                <a:ext uri="{FF2B5EF4-FFF2-40B4-BE49-F238E27FC236}">
                  <a16:creationId xmlns:a16="http://schemas.microsoft.com/office/drawing/2014/main" id="{0560AD8D-69E8-5E4A-9C72-EBB521F17437}"/>
                </a:ext>
              </a:extLst>
            </p:cNvPr>
            <p:cNvSpPr/>
            <p:nvPr/>
          </p:nvSpPr>
          <p:spPr>
            <a:xfrm>
              <a:off x="5181199" y="1208762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Ellipse 416">
              <a:extLst>
                <a:ext uri="{FF2B5EF4-FFF2-40B4-BE49-F238E27FC236}">
                  <a16:creationId xmlns:a16="http://schemas.microsoft.com/office/drawing/2014/main" id="{75B52FF5-FD7D-5942-9F97-B5B8A5E6EF83}"/>
                </a:ext>
              </a:extLst>
            </p:cNvPr>
            <p:cNvSpPr/>
            <p:nvPr/>
          </p:nvSpPr>
          <p:spPr>
            <a:xfrm>
              <a:off x="5727992" y="120934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Ellipse 417">
              <a:extLst>
                <a:ext uri="{FF2B5EF4-FFF2-40B4-BE49-F238E27FC236}">
                  <a16:creationId xmlns:a16="http://schemas.microsoft.com/office/drawing/2014/main" id="{284C4CD8-6621-084F-9C29-39441DB812FC}"/>
                </a:ext>
              </a:extLst>
            </p:cNvPr>
            <p:cNvSpPr/>
            <p:nvPr/>
          </p:nvSpPr>
          <p:spPr>
            <a:xfrm>
              <a:off x="6276152" y="120895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Ellipse 418">
              <a:extLst>
                <a:ext uri="{FF2B5EF4-FFF2-40B4-BE49-F238E27FC236}">
                  <a16:creationId xmlns:a16="http://schemas.microsoft.com/office/drawing/2014/main" id="{8EB008F7-03C2-5C4D-80B0-723E4379AF92}"/>
                </a:ext>
              </a:extLst>
            </p:cNvPr>
            <p:cNvSpPr/>
            <p:nvPr/>
          </p:nvSpPr>
          <p:spPr>
            <a:xfrm>
              <a:off x="6788799" y="120895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420" name="Ellipse 419">
              <a:extLst>
                <a:ext uri="{FF2B5EF4-FFF2-40B4-BE49-F238E27FC236}">
                  <a16:creationId xmlns:a16="http://schemas.microsoft.com/office/drawing/2014/main" id="{103E1D0F-D894-7E4A-AEC6-05144E290A63}"/>
                </a:ext>
              </a:extLst>
            </p:cNvPr>
            <p:cNvSpPr/>
            <p:nvPr/>
          </p:nvSpPr>
          <p:spPr>
            <a:xfrm>
              <a:off x="7340460" y="1205482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Ellipse 420">
              <a:extLst>
                <a:ext uri="{FF2B5EF4-FFF2-40B4-BE49-F238E27FC236}">
                  <a16:creationId xmlns:a16="http://schemas.microsoft.com/office/drawing/2014/main" id="{B14B0D8B-1876-EB4F-81B7-66979375C3BF}"/>
                </a:ext>
              </a:extLst>
            </p:cNvPr>
            <p:cNvSpPr/>
            <p:nvPr/>
          </p:nvSpPr>
          <p:spPr>
            <a:xfrm>
              <a:off x="7909889" y="1204917"/>
              <a:ext cx="183345" cy="178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Ellipse 421">
              <a:extLst>
                <a:ext uri="{FF2B5EF4-FFF2-40B4-BE49-F238E27FC236}">
                  <a16:creationId xmlns:a16="http://schemas.microsoft.com/office/drawing/2014/main" id="{37BAE2E3-3BEF-E24E-ACEE-5F4FD149B67E}"/>
                </a:ext>
              </a:extLst>
            </p:cNvPr>
            <p:cNvSpPr/>
            <p:nvPr/>
          </p:nvSpPr>
          <p:spPr>
            <a:xfrm>
              <a:off x="8490367" y="120187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3" name="Connecteur droit 422">
              <a:extLst>
                <a:ext uri="{FF2B5EF4-FFF2-40B4-BE49-F238E27FC236}">
                  <a16:creationId xmlns:a16="http://schemas.microsoft.com/office/drawing/2014/main" id="{F8F52EA0-BDA3-2441-9121-2798558D8C38}"/>
                </a:ext>
              </a:extLst>
            </p:cNvPr>
            <p:cNvCxnSpPr>
              <a:stCxn id="416" idx="6"/>
              <a:endCxn id="417" idx="2"/>
            </p:cNvCxnSpPr>
            <p:nvPr/>
          </p:nvCxnSpPr>
          <p:spPr>
            <a:xfrm>
              <a:off x="5364544" y="1298114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Connecteur droit 423">
              <a:extLst>
                <a:ext uri="{FF2B5EF4-FFF2-40B4-BE49-F238E27FC236}">
                  <a16:creationId xmlns:a16="http://schemas.microsoft.com/office/drawing/2014/main" id="{D6868833-24CF-364E-96B9-6FA2B25EBFA7}"/>
                </a:ext>
              </a:extLst>
            </p:cNvPr>
            <p:cNvCxnSpPr>
              <a:cxnSpLocks/>
              <a:stCxn id="417" idx="6"/>
              <a:endCxn id="418" idx="2"/>
            </p:cNvCxnSpPr>
            <p:nvPr/>
          </p:nvCxnSpPr>
          <p:spPr>
            <a:xfrm flipV="1">
              <a:off x="5911336" y="1298310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Connecteur droit 424">
              <a:extLst>
                <a:ext uri="{FF2B5EF4-FFF2-40B4-BE49-F238E27FC236}">
                  <a16:creationId xmlns:a16="http://schemas.microsoft.com/office/drawing/2014/main" id="{8BC8066B-7753-DD4F-9BF1-5D7473496A28}"/>
                </a:ext>
              </a:extLst>
            </p:cNvPr>
            <p:cNvCxnSpPr>
              <a:cxnSpLocks/>
              <a:stCxn id="418" idx="6"/>
              <a:endCxn id="419" idx="2"/>
            </p:cNvCxnSpPr>
            <p:nvPr/>
          </p:nvCxnSpPr>
          <p:spPr>
            <a:xfrm>
              <a:off x="6459495" y="1298310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Connecteur droit 425">
              <a:extLst>
                <a:ext uri="{FF2B5EF4-FFF2-40B4-BE49-F238E27FC236}">
                  <a16:creationId xmlns:a16="http://schemas.microsoft.com/office/drawing/2014/main" id="{38862754-C674-B643-8048-E480FD8682AC}"/>
                </a:ext>
              </a:extLst>
            </p:cNvPr>
            <p:cNvCxnSpPr>
              <a:cxnSpLocks/>
              <a:stCxn id="419" idx="6"/>
              <a:endCxn id="420" idx="2"/>
            </p:cNvCxnSpPr>
            <p:nvPr/>
          </p:nvCxnSpPr>
          <p:spPr>
            <a:xfrm flipV="1">
              <a:off x="6972143" y="1294835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Connecteur droit 426">
              <a:extLst>
                <a:ext uri="{FF2B5EF4-FFF2-40B4-BE49-F238E27FC236}">
                  <a16:creationId xmlns:a16="http://schemas.microsoft.com/office/drawing/2014/main" id="{D0CD1BF9-1A36-244F-9941-796CB45A3EC7}"/>
                </a:ext>
              </a:extLst>
            </p:cNvPr>
            <p:cNvCxnSpPr>
              <a:cxnSpLocks/>
              <a:stCxn id="420" idx="6"/>
              <a:endCxn id="421" idx="2"/>
            </p:cNvCxnSpPr>
            <p:nvPr/>
          </p:nvCxnSpPr>
          <p:spPr>
            <a:xfrm flipV="1">
              <a:off x="7523804" y="1294271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Connecteur droit 427">
              <a:extLst>
                <a:ext uri="{FF2B5EF4-FFF2-40B4-BE49-F238E27FC236}">
                  <a16:creationId xmlns:a16="http://schemas.microsoft.com/office/drawing/2014/main" id="{DD416833-D695-114B-AF1F-680BB851E1C2}"/>
                </a:ext>
              </a:extLst>
            </p:cNvPr>
            <p:cNvCxnSpPr>
              <a:cxnSpLocks/>
              <a:stCxn id="421" idx="6"/>
              <a:endCxn id="422" idx="2"/>
            </p:cNvCxnSpPr>
            <p:nvPr/>
          </p:nvCxnSpPr>
          <p:spPr>
            <a:xfrm flipV="1">
              <a:off x="8093234" y="1291228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Connecteur droit 428">
              <a:extLst>
                <a:ext uri="{FF2B5EF4-FFF2-40B4-BE49-F238E27FC236}">
                  <a16:creationId xmlns:a16="http://schemas.microsoft.com/office/drawing/2014/main" id="{4CF542D9-17AB-CC4A-B346-90A8A8C05820}"/>
                </a:ext>
              </a:extLst>
            </p:cNvPr>
            <p:cNvCxnSpPr/>
            <p:nvPr/>
          </p:nvCxnSpPr>
          <p:spPr>
            <a:xfrm>
              <a:off x="4812634" y="1297534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Connecteur droit 429">
              <a:extLst>
                <a:ext uri="{FF2B5EF4-FFF2-40B4-BE49-F238E27FC236}">
                  <a16:creationId xmlns:a16="http://schemas.microsoft.com/office/drawing/2014/main" id="{4DE6AF80-5865-034B-B91B-B8CE5ABEAEA0}"/>
                </a:ext>
              </a:extLst>
            </p:cNvPr>
            <p:cNvCxnSpPr/>
            <p:nvPr/>
          </p:nvCxnSpPr>
          <p:spPr>
            <a:xfrm>
              <a:off x="10455153" y="1285084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Connecteur droit 430">
              <a:extLst>
                <a:ext uri="{FF2B5EF4-FFF2-40B4-BE49-F238E27FC236}">
                  <a16:creationId xmlns:a16="http://schemas.microsoft.com/office/drawing/2014/main" id="{C68CC5A1-13CE-EE45-B9C7-F77E56D8406B}"/>
                </a:ext>
              </a:extLst>
            </p:cNvPr>
            <p:cNvCxnSpPr>
              <a:cxnSpLocks/>
              <a:endCxn id="327" idx="0"/>
            </p:cNvCxnSpPr>
            <p:nvPr/>
          </p:nvCxnSpPr>
          <p:spPr>
            <a:xfrm>
              <a:off x="8584391" y="1369954"/>
              <a:ext cx="4704" cy="3836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Connecteur droit 431">
              <a:extLst>
                <a:ext uri="{FF2B5EF4-FFF2-40B4-BE49-F238E27FC236}">
                  <a16:creationId xmlns:a16="http://schemas.microsoft.com/office/drawing/2014/main" id="{8F4CE6B1-D23E-2449-A561-B5B4D310E05F}"/>
                </a:ext>
              </a:extLst>
            </p:cNvPr>
            <p:cNvCxnSpPr>
              <a:cxnSpLocks/>
              <a:stCxn id="421" idx="4"/>
              <a:endCxn id="326" idx="0"/>
            </p:cNvCxnSpPr>
            <p:nvPr/>
          </p:nvCxnSpPr>
          <p:spPr>
            <a:xfrm>
              <a:off x="8001560" y="1383622"/>
              <a:ext cx="7056" cy="373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3" name="Connecteur droit 432">
              <a:extLst>
                <a:ext uri="{FF2B5EF4-FFF2-40B4-BE49-F238E27FC236}">
                  <a16:creationId xmlns:a16="http://schemas.microsoft.com/office/drawing/2014/main" id="{5F1B754B-74AB-6445-AE45-3D3FDA7E8635}"/>
                </a:ext>
              </a:extLst>
            </p:cNvPr>
            <p:cNvCxnSpPr>
              <a:cxnSpLocks/>
              <a:stCxn id="420" idx="4"/>
              <a:endCxn id="325" idx="0"/>
            </p:cNvCxnSpPr>
            <p:nvPr/>
          </p:nvCxnSpPr>
          <p:spPr>
            <a:xfrm>
              <a:off x="7432133" y="1384186"/>
              <a:ext cx="7056" cy="373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4" name="Connecteur droit 433">
              <a:extLst>
                <a:ext uri="{FF2B5EF4-FFF2-40B4-BE49-F238E27FC236}">
                  <a16:creationId xmlns:a16="http://schemas.microsoft.com/office/drawing/2014/main" id="{B30891AA-894D-354A-9B59-E5A386A51CB8}"/>
                </a:ext>
              </a:extLst>
            </p:cNvPr>
            <p:cNvCxnSpPr>
              <a:cxnSpLocks/>
              <a:stCxn id="419" idx="4"/>
              <a:endCxn id="324" idx="0"/>
            </p:cNvCxnSpPr>
            <p:nvPr/>
          </p:nvCxnSpPr>
          <p:spPr>
            <a:xfrm>
              <a:off x="6880473" y="1387662"/>
              <a:ext cx="7056" cy="373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5" name="Connecteur droit 434">
              <a:extLst>
                <a:ext uri="{FF2B5EF4-FFF2-40B4-BE49-F238E27FC236}">
                  <a16:creationId xmlns:a16="http://schemas.microsoft.com/office/drawing/2014/main" id="{8FDDDE72-DAC7-8E41-8C12-0534432C38BB}"/>
                </a:ext>
              </a:extLst>
            </p:cNvPr>
            <p:cNvCxnSpPr>
              <a:cxnSpLocks/>
              <a:stCxn id="418" idx="4"/>
              <a:endCxn id="321" idx="0"/>
            </p:cNvCxnSpPr>
            <p:nvPr/>
          </p:nvCxnSpPr>
          <p:spPr>
            <a:xfrm>
              <a:off x="6367823" y="1387662"/>
              <a:ext cx="7056" cy="373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" name="Connecteur droit 435">
              <a:extLst>
                <a:ext uri="{FF2B5EF4-FFF2-40B4-BE49-F238E27FC236}">
                  <a16:creationId xmlns:a16="http://schemas.microsoft.com/office/drawing/2014/main" id="{35200FB8-1A76-E343-AE84-E49311E29543}"/>
                </a:ext>
              </a:extLst>
            </p:cNvPr>
            <p:cNvCxnSpPr>
              <a:cxnSpLocks/>
              <a:stCxn id="417" idx="4"/>
              <a:endCxn id="320" idx="0"/>
            </p:cNvCxnSpPr>
            <p:nvPr/>
          </p:nvCxnSpPr>
          <p:spPr>
            <a:xfrm>
              <a:off x="5819664" y="1388046"/>
              <a:ext cx="7056" cy="373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Connecteur droit 436">
              <a:extLst>
                <a:ext uri="{FF2B5EF4-FFF2-40B4-BE49-F238E27FC236}">
                  <a16:creationId xmlns:a16="http://schemas.microsoft.com/office/drawing/2014/main" id="{BEDE3E7A-43DF-FA46-832E-A2BA0209B808}"/>
                </a:ext>
              </a:extLst>
            </p:cNvPr>
            <p:cNvCxnSpPr>
              <a:cxnSpLocks/>
              <a:stCxn id="416" idx="4"/>
              <a:endCxn id="319" idx="0"/>
            </p:cNvCxnSpPr>
            <p:nvPr/>
          </p:nvCxnSpPr>
          <p:spPr>
            <a:xfrm>
              <a:off x="5272871" y="1387466"/>
              <a:ext cx="7056" cy="373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8" name="Ellipse 437">
              <a:extLst>
                <a:ext uri="{FF2B5EF4-FFF2-40B4-BE49-F238E27FC236}">
                  <a16:creationId xmlns:a16="http://schemas.microsoft.com/office/drawing/2014/main" id="{EE3A7BB2-4E4E-0B4E-A982-B5CF1EA116F9}"/>
                </a:ext>
              </a:extLst>
            </p:cNvPr>
            <p:cNvSpPr/>
            <p:nvPr/>
          </p:nvSpPr>
          <p:spPr>
            <a:xfrm>
              <a:off x="5185902" y="65880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Ellipse 438">
              <a:extLst>
                <a:ext uri="{FF2B5EF4-FFF2-40B4-BE49-F238E27FC236}">
                  <a16:creationId xmlns:a16="http://schemas.microsoft.com/office/drawing/2014/main" id="{2985CD48-DDBA-FB47-92A9-9368E2463CFD}"/>
                </a:ext>
              </a:extLst>
            </p:cNvPr>
            <p:cNvSpPr/>
            <p:nvPr/>
          </p:nvSpPr>
          <p:spPr>
            <a:xfrm>
              <a:off x="5732697" y="65938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Ellipse 439">
              <a:extLst>
                <a:ext uri="{FF2B5EF4-FFF2-40B4-BE49-F238E27FC236}">
                  <a16:creationId xmlns:a16="http://schemas.microsoft.com/office/drawing/2014/main" id="{B077E86D-2550-AD47-B5D9-B934117F6A1F}"/>
                </a:ext>
              </a:extLst>
            </p:cNvPr>
            <p:cNvSpPr/>
            <p:nvPr/>
          </p:nvSpPr>
          <p:spPr>
            <a:xfrm>
              <a:off x="6280854" y="65899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Ellipse 440">
              <a:extLst>
                <a:ext uri="{FF2B5EF4-FFF2-40B4-BE49-F238E27FC236}">
                  <a16:creationId xmlns:a16="http://schemas.microsoft.com/office/drawing/2014/main" id="{96AA521B-0BC3-9A40-97DE-7FB95CF1E81B}"/>
                </a:ext>
              </a:extLst>
            </p:cNvPr>
            <p:cNvSpPr/>
            <p:nvPr/>
          </p:nvSpPr>
          <p:spPr>
            <a:xfrm>
              <a:off x="6793504" y="65899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442" name="Ellipse 441">
              <a:extLst>
                <a:ext uri="{FF2B5EF4-FFF2-40B4-BE49-F238E27FC236}">
                  <a16:creationId xmlns:a16="http://schemas.microsoft.com/office/drawing/2014/main" id="{95830C7A-FB0C-DF4F-BF42-61F191BCA45D}"/>
                </a:ext>
              </a:extLst>
            </p:cNvPr>
            <p:cNvSpPr/>
            <p:nvPr/>
          </p:nvSpPr>
          <p:spPr>
            <a:xfrm>
              <a:off x="7345164" y="65552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Ellipse 442">
              <a:extLst>
                <a:ext uri="{FF2B5EF4-FFF2-40B4-BE49-F238E27FC236}">
                  <a16:creationId xmlns:a16="http://schemas.microsoft.com/office/drawing/2014/main" id="{A0A9ECBB-3557-3A46-877F-A4E3E555DB2F}"/>
                </a:ext>
              </a:extLst>
            </p:cNvPr>
            <p:cNvSpPr/>
            <p:nvPr/>
          </p:nvSpPr>
          <p:spPr>
            <a:xfrm>
              <a:off x="7914593" y="65495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Ellipse 443">
              <a:extLst>
                <a:ext uri="{FF2B5EF4-FFF2-40B4-BE49-F238E27FC236}">
                  <a16:creationId xmlns:a16="http://schemas.microsoft.com/office/drawing/2014/main" id="{F7656F53-406C-C942-969B-8F8F86CA810A}"/>
                </a:ext>
              </a:extLst>
            </p:cNvPr>
            <p:cNvSpPr/>
            <p:nvPr/>
          </p:nvSpPr>
          <p:spPr>
            <a:xfrm>
              <a:off x="8495070" y="65191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5" name="Connecteur droit 444">
              <a:extLst>
                <a:ext uri="{FF2B5EF4-FFF2-40B4-BE49-F238E27FC236}">
                  <a16:creationId xmlns:a16="http://schemas.microsoft.com/office/drawing/2014/main" id="{18FC0351-2054-BA45-94EA-F7DB024AAFF8}"/>
                </a:ext>
              </a:extLst>
            </p:cNvPr>
            <p:cNvCxnSpPr>
              <a:stCxn id="438" idx="6"/>
              <a:endCxn id="439" idx="2"/>
            </p:cNvCxnSpPr>
            <p:nvPr/>
          </p:nvCxnSpPr>
          <p:spPr>
            <a:xfrm>
              <a:off x="5369248" y="748152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Connecteur droit 445">
              <a:extLst>
                <a:ext uri="{FF2B5EF4-FFF2-40B4-BE49-F238E27FC236}">
                  <a16:creationId xmlns:a16="http://schemas.microsoft.com/office/drawing/2014/main" id="{BD6B1C68-64DA-3349-AB11-FE293581801C}"/>
                </a:ext>
              </a:extLst>
            </p:cNvPr>
            <p:cNvCxnSpPr>
              <a:cxnSpLocks/>
              <a:stCxn id="439" idx="6"/>
              <a:endCxn id="440" idx="2"/>
            </p:cNvCxnSpPr>
            <p:nvPr/>
          </p:nvCxnSpPr>
          <p:spPr>
            <a:xfrm flipV="1">
              <a:off x="5916039" y="748348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Connecteur droit 446">
              <a:extLst>
                <a:ext uri="{FF2B5EF4-FFF2-40B4-BE49-F238E27FC236}">
                  <a16:creationId xmlns:a16="http://schemas.microsoft.com/office/drawing/2014/main" id="{8F62C902-9695-AF4F-BAB6-CA07C9458A8C}"/>
                </a:ext>
              </a:extLst>
            </p:cNvPr>
            <p:cNvCxnSpPr>
              <a:cxnSpLocks/>
              <a:stCxn id="440" idx="6"/>
              <a:endCxn id="441" idx="2"/>
            </p:cNvCxnSpPr>
            <p:nvPr/>
          </p:nvCxnSpPr>
          <p:spPr>
            <a:xfrm>
              <a:off x="6464199" y="748348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8" name="Connecteur droit 447">
              <a:extLst>
                <a:ext uri="{FF2B5EF4-FFF2-40B4-BE49-F238E27FC236}">
                  <a16:creationId xmlns:a16="http://schemas.microsoft.com/office/drawing/2014/main" id="{7A13BEBC-B567-B346-836C-6E6DECF1FCA2}"/>
                </a:ext>
              </a:extLst>
            </p:cNvPr>
            <p:cNvCxnSpPr>
              <a:cxnSpLocks/>
              <a:stCxn id="441" idx="6"/>
              <a:endCxn id="442" idx="2"/>
            </p:cNvCxnSpPr>
            <p:nvPr/>
          </p:nvCxnSpPr>
          <p:spPr>
            <a:xfrm flipV="1">
              <a:off x="6976848" y="744872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" name="Connecteur droit 448">
              <a:extLst>
                <a:ext uri="{FF2B5EF4-FFF2-40B4-BE49-F238E27FC236}">
                  <a16:creationId xmlns:a16="http://schemas.microsoft.com/office/drawing/2014/main" id="{E22B9F58-AC91-4B46-8970-FB350E20D95D}"/>
                </a:ext>
              </a:extLst>
            </p:cNvPr>
            <p:cNvCxnSpPr>
              <a:cxnSpLocks/>
              <a:stCxn id="442" idx="6"/>
              <a:endCxn id="443" idx="2"/>
            </p:cNvCxnSpPr>
            <p:nvPr/>
          </p:nvCxnSpPr>
          <p:spPr>
            <a:xfrm flipV="1">
              <a:off x="7528509" y="744308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Connecteur droit 449">
              <a:extLst>
                <a:ext uri="{FF2B5EF4-FFF2-40B4-BE49-F238E27FC236}">
                  <a16:creationId xmlns:a16="http://schemas.microsoft.com/office/drawing/2014/main" id="{50B757FF-B64E-DD42-BF1F-A38D73545874}"/>
                </a:ext>
              </a:extLst>
            </p:cNvPr>
            <p:cNvCxnSpPr>
              <a:cxnSpLocks/>
              <a:stCxn id="444" idx="6"/>
              <a:endCxn id="471" idx="2"/>
            </p:cNvCxnSpPr>
            <p:nvPr/>
          </p:nvCxnSpPr>
          <p:spPr>
            <a:xfrm>
              <a:off x="8678416" y="741267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Connecteur droit 450">
              <a:extLst>
                <a:ext uri="{FF2B5EF4-FFF2-40B4-BE49-F238E27FC236}">
                  <a16:creationId xmlns:a16="http://schemas.microsoft.com/office/drawing/2014/main" id="{E1E4B1BE-7765-B245-B890-1F9AE4C928A3}"/>
                </a:ext>
              </a:extLst>
            </p:cNvPr>
            <p:cNvCxnSpPr>
              <a:cxnSpLocks/>
            </p:cNvCxnSpPr>
            <p:nvPr/>
          </p:nvCxnSpPr>
          <p:spPr>
            <a:xfrm>
              <a:off x="4817339" y="747572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2" name="Connecteur droit 451">
              <a:extLst>
                <a:ext uri="{FF2B5EF4-FFF2-40B4-BE49-F238E27FC236}">
                  <a16:creationId xmlns:a16="http://schemas.microsoft.com/office/drawing/2014/main" id="{2247CCC4-8176-CB48-B23F-C1D509AD30AC}"/>
                </a:ext>
              </a:extLst>
            </p:cNvPr>
            <p:cNvCxnSpPr>
              <a:cxnSpLocks/>
            </p:cNvCxnSpPr>
            <p:nvPr/>
          </p:nvCxnSpPr>
          <p:spPr>
            <a:xfrm>
              <a:off x="10459856" y="735122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3" name="Connecteur droit 452">
              <a:extLst>
                <a:ext uri="{FF2B5EF4-FFF2-40B4-BE49-F238E27FC236}">
                  <a16:creationId xmlns:a16="http://schemas.microsoft.com/office/drawing/2014/main" id="{C23E58F3-ED2F-1648-A286-B99472F69F2F}"/>
                </a:ext>
              </a:extLst>
            </p:cNvPr>
            <p:cNvCxnSpPr>
              <a:cxnSpLocks/>
              <a:stCxn id="444" idx="4"/>
              <a:endCxn id="422" idx="0"/>
            </p:cNvCxnSpPr>
            <p:nvPr/>
          </p:nvCxnSpPr>
          <p:spPr>
            <a:xfrm flipH="1">
              <a:off x="8582039" y="830619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4" name="Connecteur droit 453">
              <a:extLst>
                <a:ext uri="{FF2B5EF4-FFF2-40B4-BE49-F238E27FC236}">
                  <a16:creationId xmlns:a16="http://schemas.microsoft.com/office/drawing/2014/main" id="{608E39D4-BEDE-9940-A35C-6BB15599B369}"/>
                </a:ext>
              </a:extLst>
            </p:cNvPr>
            <p:cNvCxnSpPr>
              <a:cxnSpLocks/>
              <a:stCxn id="443" idx="4"/>
              <a:endCxn id="421" idx="0"/>
            </p:cNvCxnSpPr>
            <p:nvPr/>
          </p:nvCxnSpPr>
          <p:spPr>
            <a:xfrm flipH="1">
              <a:off x="8001560" y="833660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5" name="Connecteur droit 454">
              <a:extLst>
                <a:ext uri="{FF2B5EF4-FFF2-40B4-BE49-F238E27FC236}">
                  <a16:creationId xmlns:a16="http://schemas.microsoft.com/office/drawing/2014/main" id="{FF2C1F33-B81C-684C-A64D-6774B52754DD}"/>
                </a:ext>
              </a:extLst>
            </p:cNvPr>
            <p:cNvCxnSpPr>
              <a:cxnSpLocks/>
              <a:stCxn id="442" idx="4"/>
              <a:endCxn id="420" idx="0"/>
            </p:cNvCxnSpPr>
            <p:nvPr/>
          </p:nvCxnSpPr>
          <p:spPr>
            <a:xfrm flipH="1">
              <a:off x="7432133" y="834224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6" name="Connecteur droit 455">
              <a:extLst>
                <a:ext uri="{FF2B5EF4-FFF2-40B4-BE49-F238E27FC236}">
                  <a16:creationId xmlns:a16="http://schemas.microsoft.com/office/drawing/2014/main" id="{FA593214-4F12-9244-AE4C-2048FDE27617}"/>
                </a:ext>
              </a:extLst>
            </p:cNvPr>
            <p:cNvCxnSpPr>
              <a:cxnSpLocks/>
              <a:stCxn id="441" idx="4"/>
              <a:endCxn id="419" idx="0"/>
            </p:cNvCxnSpPr>
            <p:nvPr/>
          </p:nvCxnSpPr>
          <p:spPr>
            <a:xfrm flipH="1">
              <a:off x="6880473" y="837700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Connecteur droit 456">
              <a:extLst>
                <a:ext uri="{FF2B5EF4-FFF2-40B4-BE49-F238E27FC236}">
                  <a16:creationId xmlns:a16="http://schemas.microsoft.com/office/drawing/2014/main" id="{9E0BCCDA-D829-764A-8B22-2C9DD8F09DE8}"/>
                </a:ext>
              </a:extLst>
            </p:cNvPr>
            <p:cNvCxnSpPr>
              <a:cxnSpLocks/>
              <a:stCxn id="440" idx="4"/>
              <a:endCxn id="418" idx="0"/>
            </p:cNvCxnSpPr>
            <p:nvPr/>
          </p:nvCxnSpPr>
          <p:spPr>
            <a:xfrm flipH="1">
              <a:off x="6367823" y="837700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8" name="Connecteur droit 457">
              <a:extLst>
                <a:ext uri="{FF2B5EF4-FFF2-40B4-BE49-F238E27FC236}">
                  <a16:creationId xmlns:a16="http://schemas.microsoft.com/office/drawing/2014/main" id="{46BB8748-76E8-3A47-829D-0F6ED4BE8025}"/>
                </a:ext>
              </a:extLst>
            </p:cNvPr>
            <p:cNvCxnSpPr>
              <a:cxnSpLocks/>
              <a:stCxn id="439" idx="4"/>
              <a:endCxn id="417" idx="0"/>
            </p:cNvCxnSpPr>
            <p:nvPr/>
          </p:nvCxnSpPr>
          <p:spPr>
            <a:xfrm flipH="1">
              <a:off x="5819664" y="838084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9" name="Connecteur droit 458">
              <a:extLst>
                <a:ext uri="{FF2B5EF4-FFF2-40B4-BE49-F238E27FC236}">
                  <a16:creationId xmlns:a16="http://schemas.microsoft.com/office/drawing/2014/main" id="{29463791-8C09-9B48-817D-6FCFDAF29FFC}"/>
                </a:ext>
              </a:extLst>
            </p:cNvPr>
            <p:cNvCxnSpPr>
              <a:cxnSpLocks/>
              <a:stCxn id="438" idx="4"/>
              <a:endCxn id="416" idx="0"/>
            </p:cNvCxnSpPr>
            <p:nvPr/>
          </p:nvCxnSpPr>
          <p:spPr>
            <a:xfrm flipH="1">
              <a:off x="5272871" y="837503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0" name="Ellipse 459">
              <a:extLst>
                <a:ext uri="{FF2B5EF4-FFF2-40B4-BE49-F238E27FC236}">
                  <a16:creationId xmlns:a16="http://schemas.microsoft.com/office/drawing/2014/main" id="{6DA9D13A-CEBB-DC42-8D2A-B67736D45E1E}"/>
                </a:ext>
              </a:extLst>
            </p:cNvPr>
            <p:cNvSpPr/>
            <p:nvPr/>
          </p:nvSpPr>
          <p:spPr>
            <a:xfrm>
              <a:off x="9093951" y="175664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Ellipse 460">
              <a:extLst>
                <a:ext uri="{FF2B5EF4-FFF2-40B4-BE49-F238E27FC236}">
                  <a16:creationId xmlns:a16="http://schemas.microsoft.com/office/drawing/2014/main" id="{157DD24E-BC24-3B4E-A19A-52B00B261E55}"/>
                </a:ext>
              </a:extLst>
            </p:cNvPr>
            <p:cNvSpPr/>
            <p:nvPr/>
          </p:nvSpPr>
          <p:spPr>
            <a:xfrm>
              <a:off x="9091599" y="233171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Ellipse 461">
              <a:extLst>
                <a:ext uri="{FF2B5EF4-FFF2-40B4-BE49-F238E27FC236}">
                  <a16:creationId xmlns:a16="http://schemas.microsoft.com/office/drawing/2014/main" id="{746A633D-617B-7F49-A81A-293BC70765DF}"/>
                </a:ext>
              </a:extLst>
            </p:cNvPr>
            <p:cNvSpPr/>
            <p:nvPr/>
          </p:nvSpPr>
          <p:spPr>
            <a:xfrm>
              <a:off x="9089249" y="287241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Ellipse 462">
              <a:extLst>
                <a:ext uri="{FF2B5EF4-FFF2-40B4-BE49-F238E27FC236}">
                  <a16:creationId xmlns:a16="http://schemas.microsoft.com/office/drawing/2014/main" id="{D7EB1C48-130A-5047-BC03-38BA3AF9A405}"/>
                </a:ext>
              </a:extLst>
            </p:cNvPr>
            <p:cNvSpPr/>
            <p:nvPr/>
          </p:nvSpPr>
          <p:spPr>
            <a:xfrm>
              <a:off x="9086896" y="3364995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4" name="Connecteur droit 463">
              <a:extLst>
                <a:ext uri="{FF2B5EF4-FFF2-40B4-BE49-F238E27FC236}">
                  <a16:creationId xmlns:a16="http://schemas.microsoft.com/office/drawing/2014/main" id="{5835F14D-AE7E-0241-B147-468CB4548F54}"/>
                </a:ext>
              </a:extLst>
            </p:cNvPr>
            <p:cNvCxnSpPr>
              <a:cxnSpLocks/>
              <a:stCxn id="462" idx="4"/>
              <a:endCxn id="463" idx="0"/>
            </p:cNvCxnSpPr>
            <p:nvPr/>
          </p:nvCxnSpPr>
          <p:spPr>
            <a:xfrm flipH="1">
              <a:off x="9178568" y="3051115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5" name="Connecteur droit 464">
              <a:extLst>
                <a:ext uri="{FF2B5EF4-FFF2-40B4-BE49-F238E27FC236}">
                  <a16:creationId xmlns:a16="http://schemas.microsoft.com/office/drawing/2014/main" id="{21C68C90-DC2C-0C44-AD88-6AFDF0F2205C}"/>
                </a:ext>
              </a:extLst>
            </p:cNvPr>
            <p:cNvCxnSpPr>
              <a:cxnSpLocks/>
              <a:stCxn id="461" idx="4"/>
              <a:endCxn id="462" idx="0"/>
            </p:cNvCxnSpPr>
            <p:nvPr/>
          </p:nvCxnSpPr>
          <p:spPr>
            <a:xfrm flipH="1">
              <a:off x="9180922" y="2510416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6" name="Connecteur droit 465">
              <a:extLst>
                <a:ext uri="{FF2B5EF4-FFF2-40B4-BE49-F238E27FC236}">
                  <a16:creationId xmlns:a16="http://schemas.microsoft.com/office/drawing/2014/main" id="{D9853DF5-501D-A242-8844-D38E03A8BE6B}"/>
                </a:ext>
              </a:extLst>
            </p:cNvPr>
            <p:cNvCxnSpPr>
              <a:cxnSpLocks/>
              <a:stCxn id="460" idx="4"/>
              <a:endCxn id="461" idx="0"/>
            </p:cNvCxnSpPr>
            <p:nvPr/>
          </p:nvCxnSpPr>
          <p:spPr>
            <a:xfrm flipH="1">
              <a:off x="9183272" y="1935353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7" name="Connecteur droit 466">
              <a:extLst>
                <a:ext uri="{FF2B5EF4-FFF2-40B4-BE49-F238E27FC236}">
                  <a16:creationId xmlns:a16="http://schemas.microsoft.com/office/drawing/2014/main" id="{BC6C866F-BAE9-324D-8CF3-95FB108D075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69487" y="6081591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8" name="Connecteur droit 467">
              <a:extLst>
                <a:ext uri="{FF2B5EF4-FFF2-40B4-BE49-F238E27FC236}">
                  <a16:creationId xmlns:a16="http://schemas.microsoft.com/office/drawing/2014/main" id="{A25718E4-8C70-724E-9B16-F938E9655F2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81328" y="260936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9" name="Ellipse 468">
              <a:extLst>
                <a:ext uri="{FF2B5EF4-FFF2-40B4-BE49-F238E27FC236}">
                  <a16:creationId xmlns:a16="http://schemas.microsoft.com/office/drawing/2014/main" id="{A2509A20-9F5F-5D49-AB93-EA3709ABD09C}"/>
                </a:ext>
              </a:extLst>
            </p:cNvPr>
            <p:cNvSpPr/>
            <p:nvPr/>
          </p:nvSpPr>
          <p:spPr>
            <a:xfrm>
              <a:off x="9086895" y="120491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0" name="Connecteur droit 469">
              <a:extLst>
                <a:ext uri="{FF2B5EF4-FFF2-40B4-BE49-F238E27FC236}">
                  <a16:creationId xmlns:a16="http://schemas.microsoft.com/office/drawing/2014/main" id="{6DDAB1A6-D6F9-5640-B779-53BC767D77A5}"/>
                </a:ext>
              </a:extLst>
            </p:cNvPr>
            <p:cNvCxnSpPr>
              <a:cxnSpLocks/>
              <a:endCxn id="460" idx="0"/>
            </p:cNvCxnSpPr>
            <p:nvPr/>
          </p:nvCxnSpPr>
          <p:spPr>
            <a:xfrm>
              <a:off x="9180920" y="1372994"/>
              <a:ext cx="4704" cy="3836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1" name="Ellipse 470">
              <a:extLst>
                <a:ext uri="{FF2B5EF4-FFF2-40B4-BE49-F238E27FC236}">
                  <a16:creationId xmlns:a16="http://schemas.microsoft.com/office/drawing/2014/main" id="{06B536A4-6008-C341-AEAB-DEE1C54F9426}"/>
                </a:ext>
              </a:extLst>
            </p:cNvPr>
            <p:cNvSpPr/>
            <p:nvPr/>
          </p:nvSpPr>
          <p:spPr>
            <a:xfrm>
              <a:off x="9091599" y="65495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2" name="Connecteur droit 471">
              <a:extLst>
                <a:ext uri="{FF2B5EF4-FFF2-40B4-BE49-F238E27FC236}">
                  <a16:creationId xmlns:a16="http://schemas.microsoft.com/office/drawing/2014/main" id="{25CA3295-BF7F-EF4C-BC62-8B2BD98B7353}"/>
                </a:ext>
              </a:extLst>
            </p:cNvPr>
            <p:cNvCxnSpPr>
              <a:cxnSpLocks/>
              <a:stCxn id="471" idx="4"/>
              <a:endCxn id="469" idx="0"/>
            </p:cNvCxnSpPr>
            <p:nvPr/>
          </p:nvCxnSpPr>
          <p:spPr>
            <a:xfrm flipH="1">
              <a:off x="9178568" y="833660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3" name="Connecteur droit 472">
              <a:extLst>
                <a:ext uri="{FF2B5EF4-FFF2-40B4-BE49-F238E27FC236}">
                  <a16:creationId xmlns:a16="http://schemas.microsoft.com/office/drawing/2014/main" id="{CAAA82D5-82F5-7243-AE11-D99AAD93F129}"/>
                </a:ext>
              </a:extLst>
            </p:cNvPr>
            <p:cNvCxnSpPr>
              <a:cxnSpLocks/>
              <a:stCxn id="443" idx="6"/>
              <a:endCxn id="444" idx="2"/>
            </p:cNvCxnSpPr>
            <p:nvPr/>
          </p:nvCxnSpPr>
          <p:spPr>
            <a:xfrm flipV="1">
              <a:off x="8097938" y="741267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Connecteur droit 473">
              <a:extLst>
                <a:ext uri="{FF2B5EF4-FFF2-40B4-BE49-F238E27FC236}">
                  <a16:creationId xmlns:a16="http://schemas.microsoft.com/office/drawing/2014/main" id="{F1FC31A9-32E9-1B44-B145-FF3D22782F34}"/>
                </a:ext>
              </a:extLst>
            </p:cNvPr>
            <p:cNvCxnSpPr>
              <a:cxnSpLocks/>
              <a:stCxn id="422" idx="6"/>
              <a:endCxn id="469" idx="2"/>
            </p:cNvCxnSpPr>
            <p:nvPr/>
          </p:nvCxnSpPr>
          <p:spPr>
            <a:xfrm>
              <a:off x="8673711" y="1291228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Connecteur droit 474">
              <a:extLst>
                <a:ext uri="{FF2B5EF4-FFF2-40B4-BE49-F238E27FC236}">
                  <a16:creationId xmlns:a16="http://schemas.microsoft.com/office/drawing/2014/main" id="{7EB64B56-B45F-AE41-A5D9-6F460099CD71}"/>
                </a:ext>
              </a:extLst>
            </p:cNvPr>
            <p:cNvCxnSpPr>
              <a:cxnSpLocks/>
              <a:stCxn id="327" idx="6"/>
              <a:endCxn id="460" idx="2"/>
            </p:cNvCxnSpPr>
            <p:nvPr/>
          </p:nvCxnSpPr>
          <p:spPr>
            <a:xfrm>
              <a:off x="8680766" y="1842960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6" name="Connecteur droit 475">
              <a:extLst>
                <a:ext uri="{FF2B5EF4-FFF2-40B4-BE49-F238E27FC236}">
                  <a16:creationId xmlns:a16="http://schemas.microsoft.com/office/drawing/2014/main" id="{A29BBAB6-59CB-C44F-A6DD-441D47EF89EF}"/>
                </a:ext>
              </a:extLst>
            </p:cNvPr>
            <p:cNvCxnSpPr>
              <a:cxnSpLocks/>
              <a:stCxn id="334" idx="6"/>
              <a:endCxn id="461" idx="2"/>
            </p:cNvCxnSpPr>
            <p:nvPr/>
          </p:nvCxnSpPr>
          <p:spPr>
            <a:xfrm>
              <a:off x="8678416" y="2418021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7" name="Connecteur droit 476">
              <a:extLst>
                <a:ext uri="{FF2B5EF4-FFF2-40B4-BE49-F238E27FC236}">
                  <a16:creationId xmlns:a16="http://schemas.microsoft.com/office/drawing/2014/main" id="{32913839-4B36-A24F-A340-D926A8F17B16}"/>
                </a:ext>
              </a:extLst>
            </p:cNvPr>
            <p:cNvCxnSpPr>
              <a:cxnSpLocks/>
              <a:stCxn id="341" idx="6"/>
              <a:endCxn id="462" idx="2"/>
            </p:cNvCxnSpPr>
            <p:nvPr/>
          </p:nvCxnSpPr>
          <p:spPr>
            <a:xfrm>
              <a:off x="8676065" y="2958721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8" name="Connecteur droit 477">
              <a:extLst>
                <a:ext uri="{FF2B5EF4-FFF2-40B4-BE49-F238E27FC236}">
                  <a16:creationId xmlns:a16="http://schemas.microsoft.com/office/drawing/2014/main" id="{0E0CD290-18F7-5C4F-ADD0-AF8D0C08AE9D}"/>
                </a:ext>
              </a:extLst>
            </p:cNvPr>
            <p:cNvCxnSpPr>
              <a:cxnSpLocks/>
              <a:stCxn id="348" idx="6"/>
              <a:endCxn id="463" idx="2"/>
            </p:cNvCxnSpPr>
            <p:nvPr/>
          </p:nvCxnSpPr>
          <p:spPr>
            <a:xfrm>
              <a:off x="8673713" y="3451306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9" name="Ellipse 478">
              <a:extLst>
                <a:ext uri="{FF2B5EF4-FFF2-40B4-BE49-F238E27FC236}">
                  <a16:creationId xmlns:a16="http://schemas.microsoft.com/office/drawing/2014/main" id="{9D42268C-86C2-BA43-8224-D04B6AC07035}"/>
                </a:ext>
              </a:extLst>
            </p:cNvPr>
            <p:cNvSpPr/>
            <p:nvPr/>
          </p:nvSpPr>
          <p:spPr>
            <a:xfrm>
              <a:off x="5175318" y="386818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Ellipse 479">
              <a:extLst>
                <a:ext uri="{FF2B5EF4-FFF2-40B4-BE49-F238E27FC236}">
                  <a16:creationId xmlns:a16="http://schemas.microsoft.com/office/drawing/2014/main" id="{AF01C4B0-74AE-D64E-9848-8160461DE66B}"/>
                </a:ext>
              </a:extLst>
            </p:cNvPr>
            <p:cNvSpPr/>
            <p:nvPr/>
          </p:nvSpPr>
          <p:spPr>
            <a:xfrm>
              <a:off x="5722110" y="386876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Ellipse 480">
              <a:extLst>
                <a:ext uri="{FF2B5EF4-FFF2-40B4-BE49-F238E27FC236}">
                  <a16:creationId xmlns:a16="http://schemas.microsoft.com/office/drawing/2014/main" id="{5A056E0D-0CD5-AC45-AAD9-50371C764858}"/>
                </a:ext>
              </a:extLst>
            </p:cNvPr>
            <p:cNvSpPr/>
            <p:nvPr/>
          </p:nvSpPr>
          <p:spPr>
            <a:xfrm>
              <a:off x="6270270" y="386838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Ellipse 481">
              <a:extLst>
                <a:ext uri="{FF2B5EF4-FFF2-40B4-BE49-F238E27FC236}">
                  <a16:creationId xmlns:a16="http://schemas.microsoft.com/office/drawing/2014/main" id="{93C80BFB-D66D-A04F-B682-F56D7AD8D2DE}"/>
                </a:ext>
              </a:extLst>
            </p:cNvPr>
            <p:cNvSpPr/>
            <p:nvPr/>
          </p:nvSpPr>
          <p:spPr>
            <a:xfrm>
              <a:off x="6782918" y="386838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Ellipse 482">
              <a:extLst>
                <a:ext uri="{FF2B5EF4-FFF2-40B4-BE49-F238E27FC236}">
                  <a16:creationId xmlns:a16="http://schemas.microsoft.com/office/drawing/2014/main" id="{34D14741-FB89-4A45-9188-6BF045CC83F4}"/>
                </a:ext>
              </a:extLst>
            </p:cNvPr>
            <p:cNvSpPr/>
            <p:nvPr/>
          </p:nvSpPr>
          <p:spPr>
            <a:xfrm>
              <a:off x="7334579" y="386490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Ellipse 483">
              <a:extLst>
                <a:ext uri="{FF2B5EF4-FFF2-40B4-BE49-F238E27FC236}">
                  <a16:creationId xmlns:a16="http://schemas.microsoft.com/office/drawing/2014/main" id="{0B1FB0DF-A2AD-7E4C-8E5F-B0AEC889E73D}"/>
                </a:ext>
              </a:extLst>
            </p:cNvPr>
            <p:cNvSpPr/>
            <p:nvPr/>
          </p:nvSpPr>
          <p:spPr>
            <a:xfrm>
              <a:off x="7904009" y="386434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Ellipse 484">
              <a:extLst>
                <a:ext uri="{FF2B5EF4-FFF2-40B4-BE49-F238E27FC236}">
                  <a16:creationId xmlns:a16="http://schemas.microsoft.com/office/drawing/2014/main" id="{8320C142-3D43-9643-A290-6D7A2D11489E}"/>
                </a:ext>
              </a:extLst>
            </p:cNvPr>
            <p:cNvSpPr/>
            <p:nvPr/>
          </p:nvSpPr>
          <p:spPr>
            <a:xfrm>
              <a:off x="8484485" y="3861303"/>
              <a:ext cx="183345" cy="1787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6" name="Connecteur droit 485">
              <a:extLst>
                <a:ext uri="{FF2B5EF4-FFF2-40B4-BE49-F238E27FC236}">
                  <a16:creationId xmlns:a16="http://schemas.microsoft.com/office/drawing/2014/main" id="{0C99CAEE-F918-944B-95A3-984119754C9B}"/>
                </a:ext>
              </a:extLst>
            </p:cNvPr>
            <p:cNvCxnSpPr>
              <a:cxnSpLocks/>
              <a:stCxn id="479" idx="6"/>
              <a:endCxn id="480" idx="2"/>
            </p:cNvCxnSpPr>
            <p:nvPr/>
          </p:nvCxnSpPr>
          <p:spPr>
            <a:xfrm>
              <a:off x="5358662" y="3957540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7" name="Connecteur droit 486">
              <a:extLst>
                <a:ext uri="{FF2B5EF4-FFF2-40B4-BE49-F238E27FC236}">
                  <a16:creationId xmlns:a16="http://schemas.microsoft.com/office/drawing/2014/main" id="{26B6B275-24C0-A748-84FE-7A1D6DE5F83B}"/>
                </a:ext>
              </a:extLst>
            </p:cNvPr>
            <p:cNvCxnSpPr>
              <a:cxnSpLocks/>
              <a:stCxn id="484" idx="6"/>
              <a:endCxn id="485" idx="2"/>
            </p:cNvCxnSpPr>
            <p:nvPr/>
          </p:nvCxnSpPr>
          <p:spPr>
            <a:xfrm flipV="1">
              <a:off x="8087352" y="3950654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8" name="Connecteur droit 487">
              <a:extLst>
                <a:ext uri="{FF2B5EF4-FFF2-40B4-BE49-F238E27FC236}">
                  <a16:creationId xmlns:a16="http://schemas.microsoft.com/office/drawing/2014/main" id="{C073FDBD-DE1F-5A4D-8D87-0321B811E354}"/>
                </a:ext>
              </a:extLst>
            </p:cNvPr>
            <p:cNvCxnSpPr>
              <a:cxnSpLocks/>
              <a:stCxn id="483" idx="6"/>
              <a:endCxn id="484" idx="2"/>
            </p:cNvCxnSpPr>
            <p:nvPr/>
          </p:nvCxnSpPr>
          <p:spPr>
            <a:xfrm flipV="1">
              <a:off x="7517923" y="3953696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9" name="Connecteur droit 488">
              <a:extLst>
                <a:ext uri="{FF2B5EF4-FFF2-40B4-BE49-F238E27FC236}">
                  <a16:creationId xmlns:a16="http://schemas.microsoft.com/office/drawing/2014/main" id="{87B6A721-C0E7-E84E-A2D6-FDA9005A0A2F}"/>
                </a:ext>
              </a:extLst>
            </p:cNvPr>
            <p:cNvCxnSpPr>
              <a:cxnSpLocks/>
              <a:stCxn id="482" idx="6"/>
              <a:endCxn id="483" idx="2"/>
            </p:cNvCxnSpPr>
            <p:nvPr/>
          </p:nvCxnSpPr>
          <p:spPr>
            <a:xfrm flipV="1">
              <a:off x="6966263" y="3954260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0" name="Connecteur droit 489">
              <a:extLst>
                <a:ext uri="{FF2B5EF4-FFF2-40B4-BE49-F238E27FC236}">
                  <a16:creationId xmlns:a16="http://schemas.microsoft.com/office/drawing/2014/main" id="{BDFCDAA1-7D21-BE4F-AFE5-95C1E634E208}"/>
                </a:ext>
              </a:extLst>
            </p:cNvPr>
            <p:cNvCxnSpPr>
              <a:cxnSpLocks/>
              <a:stCxn id="481" idx="6"/>
              <a:endCxn id="482" idx="2"/>
            </p:cNvCxnSpPr>
            <p:nvPr/>
          </p:nvCxnSpPr>
          <p:spPr>
            <a:xfrm>
              <a:off x="6453614" y="3957735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1" name="Connecteur droit 490">
              <a:extLst>
                <a:ext uri="{FF2B5EF4-FFF2-40B4-BE49-F238E27FC236}">
                  <a16:creationId xmlns:a16="http://schemas.microsoft.com/office/drawing/2014/main" id="{9B78D997-B8BF-3E4F-9ED7-DFA5C4284506}"/>
                </a:ext>
              </a:extLst>
            </p:cNvPr>
            <p:cNvCxnSpPr>
              <a:cxnSpLocks/>
              <a:stCxn id="480" idx="6"/>
              <a:endCxn id="481" idx="2"/>
            </p:cNvCxnSpPr>
            <p:nvPr/>
          </p:nvCxnSpPr>
          <p:spPr>
            <a:xfrm flipV="1">
              <a:off x="5905455" y="3957735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2" name="Connecteur droit 491">
              <a:extLst>
                <a:ext uri="{FF2B5EF4-FFF2-40B4-BE49-F238E27FC236}">
                  <a16:creationId xmlns:a16="http://schemas.microsoft.com/office/drawing/2014/main" id="{08E67378-4C5D-3A43-95A1-0E8FA2681F69}"/>
                </a:ext>
              </a:extLst>
            </p:cNvPr>
            <p:cNvCxnSpPr>
              <a:cxnSpLocks/>
            </p:cNvCxnSpPr>
            <p:nvPr/>
          </p:nvCxnSpPr>
          <p:spPr>
            <a:xfrm>
              <a:off x="4816574" y="3956960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3" name="Connecteur droit 492">
              <a:extLst>
                <a:ext uri="{FF2B5EF4-FFF2-40B4-BE49-F238E27FC236}">
                  <a16:creationId xmlns:a16="http://schemas.microsoft.com/office/drawing/2014/main" id="{793F2F6A-AC9D-6E48-91C6-ED792AF6A454}"/>
                </a:ext>
              </a:extLst>
            </p:cNvPr>
            <p:cNvCxnSpPr>
              <a:cxnSpLocks/>
            </p:cNvCxnSpPr>
            <p:nvPr/>
          </p:nvCxnSpPr>
          <p:spPr>
            <a:xfrm>
              <a:off x="10459091" y="3944508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4" name="Ellipse 493">
              <a:extLst>
                <a:ext uri="{FF2B5EF4-FFF2-40B4-BE49-F238E27FC236}">
                  <a16:creationId xmlns:a16="http://schemas.microsoft.com/office/drawing/2014/main" id="{E5F8C71A-0ED7-6146-949C-6678A87FAF47}"/>
                </a:ext>
              </a:extLst>
            </p:cNvPr>
            <p:cNvSpPr/>
            <p:nvPr/>
          </p:nvSpPr>
          <p:spPr>
            <a:xfrm>
              <a:off x="9081014" y="386434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5" name="Connecteur droit 494">
              <a:extLst>
                <a:ext uri="{FF2B5EF4-FFF2-40B4-BE49-F238E27FC236}">
                  <a16:creationId xmlns:a16="http://schemas.microsoft.com/office/drawing/2014/main" id="{4F1C61AB-360E-2441-9F0A-B04FE269ECA0}"/>
                </a:ext>
              </a:extLst>
            </p:cNvPr>
            <p:cNvCxnSpPr>
              <a:cxnSpLocks/>
              <a:stCxn id="485" idx="6"/>
              <a:endCxn id="494" idx="2"/>
            </p:cNvCxnSpPr>
            <p:nvPr/>
          </p:nvCxnSpPr>
          <p:spPr>
            <a:xfrm>
              <a:off x="8667831" y="3950654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6" name="Ellipse 495">
              <a:extLst>
                <a:ext uri="{FF2B5EF4-FFF2-40B4-BE49-F238E27FC236}">
                  <a16:creationId xmlns:a16="http://schemas.microsoft.com/office/drawing/2014/main" id="{64F2F8D3-58C5-C745-B45E-6443935E1C50}"/>
                </a:ext>
              </a:extLst>
            </p:cNvPr>
            <p:cNvSpPr/>
            <p:nvPr/>
          </p:nvSpPr>
          <p:spPr>
            <a:xfrm>
              <a:off x="5175317" y="438540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Ellipse 496">
              <a:extLst>
                <a:ext uri="{FF2B5EF4-FFF2-40B4-BE49-F238E27FC236}">
                  <a16:creationId xmlns:a16="http://schemas.microsoft.com/office/drawing/2014/main" id="{B14B2862-BF58-314D-AF94-7265980C6F9B}"/>
                </a:ext>
              </a:extLst>
            </p:cNvPr>
            <p:cNvSpPr/>
            <p:nvPr/>
          </p:nvSpPr>
          <p:spPr>
            <a:xfrm>
              <a:off x="5722109" y="438598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Ellipse 497">
              <a:extLst>
                <a:ext uri="{FF2B5EF4-FFF2-40B4-BE49-F238E27FC236}">
                  <a16:creationId xmlns:a16="http://schemas.microsoft.com/office/drawing/2014/main" id="{2C4A8BEF-E621-F344-9C21-F512A12FE928}"/>
                </a:ext>
              </a:extLst>
            </p:cNvPr>
            <p:cNvSpPr/>
            <p:nvPr/>
          </p:nvSpPr>
          <p:spPr>
            <a:xfrm>
              <a:off x="6270269" y="438559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Ellipse 498">
              <a:extLst>
                <a:ext uri="{FF2B5EF4-FFF2-40B4-BE49-F238E27FC236}">
                  <a16:creationId xmlns:a16="http://schemas.microsoft.com/office/drawing/2014/main" id="{B5330EB8-88A1-BA4D-94A5-FC0D035E7C52}"/>
                </a:ext>
              </a:extLst>
            </p:cNvPr>
            <p:cNvSpPr/>
            <p:nvPr/>
          </p:nvSpPr>
          <p:spPr>
            <a:xfrm>
              <a:off x="6782917" y="438559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Ellipse 499">
              <a:extLst>
                <a:ext uri="{FF2B5EF4-FFF2-40B4-BE49-F238E27FC236}">
                  <a16:creationId xmlns:a16="http://schemas.microsoft.com/office/drawing/2014/main" id="{61D7F57A-A495-2A46-8372-989C74EF73F5}"/>
                </a:ext>
              </a:extLst>
            </p:cNvPr>
            <p:cNvSpPr/>
            <p:nvPr/>
          </p:nvSpPr>
          <p:spPr>
            <a:xfrm>
              <a:off x="7334577" y="438212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Ellipse 500">
              <a:extLst>
                <a:ext uri="{FF2B5EF4-FFF2-40B4-BE49-F238E27FC236}">
                  <a16:creationId xmlns:a16="http://schemas.microsoft.com/office/drawing/2014/main" id="{C0E425E0-8493-7444-BF7E-F6D8C78DF9FB}"/>
                </a:ext>
              </a:extLst>
            </p:cNvPr>
            <p:cNvSpPr/>
            <p:nvPr/>
          </p:nvSpPr>
          <p:spPr>
            <a:xfrm>
              <a:off x="7904008" y="438155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Ellipse 501">
              <a:extLst>
                <a:ext uri="{FF2B5EF4-FFF2-40B4-BE49-F238E27FC236}">
                  <a16:creationId xmlns:a16="http://schemas.microsoft.com/office/drawing/2014/main" id="{0D1B2E39-E7D0-1944-A105-2D327777FD97}"/>
                </a:ext>
              </a:extLst>
            </p:cNvPr>
            <p:cNvSpPr/>
            <p:nvPr/>
          </p:nvSpPr>
          <p:spPr>
            <a:xfrm>
              <a:off x="8484484" y="437851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3" name="Connecteur droit 502">
              <a:extLst>
                <a:ext uri="{FF2B5EF4-FFF2-40B4-BE49-F238E27FC236}">
                  <a16:creationId xmlns:a16="http://schemas.microsoft.com/office/drawing/2014/main" id="{AC327A28-FA3A-5C4F-B003-CD1BEBBF978B}"/>
                </a:ext>
              </a:extLst>
            </p:cNvPr>
            <p:cNvCxnSpPr>
              <a:cxnSpLocks/>
              <a:stCxn id="496" idx="6"/>
              <a:endCxn id="497" idx="2"/>
            </p:cNvCxnSpPr>
            <p:nvPr/>
          </p:nvCxnSpPr>
          <p:spPr>
            <a:xfrm>
              <a:off x="5358661" y="4474753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4" name="Connecteur droit 503">
              <a:extLst>
                <a:ext uri="{FF2B5EF4-FFF2-40B4-BE49-F238E27FC236}">
                  <a16:creationId xmlns:a16="http://schemas.microsoft.com/office/drawing/2014/main" id="{37DCA69B-4202-F840-AA7A-C8F33D273AA3}"/>
                </a:ext>
              </a:extLst>
            </p:cNvPr>
            <p:cNvCxnSpPr>
              <a:cxnSpLocks/>
              <a:stCxn id="501" idx="6"/>
              <a:endCxn id="502" idx="2"/>
            </p:cNvCxnSpPr>
            <p:nvPr/>
          </p:nvCxnSpPr>
          <p:spPr>
            <a:xfrm flipV="1">
              <a:off x="8087351" y="4467868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5" name="Connecteur droit 504">
              <a:extLst>
                <a:ext uri="{FF2B5EF4-FFF2-40B4-BE49-F238E27FC236}">
                  <a16:creationId xmlns:a16="http://schemas.microsoft.com/office/drawing/2014/main" id="{4D57B22B-B4C6-2344-9874-D98802AD771A}"/>
                </a:ext>
              </a:extLst>
            </p:cNvPr>
            <p:cNvCxnSpPr>
              <a:cxnSpLocks/>
              <a:stCxn id="500" idx="6"/>
              <a:endCxn id="501" idx="2"/>
            </p:cNvCxnSpPr>
            <p:nvPr/>
          </p:nvCxnSpPr>
          <p:spPr>
            <a:xfrm flipV="1">
              <a:off x="7517922" y="4470910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6" name="Connecteur droit 505">
              <a:extLst>
                <a:ext uri="{FF2B5EF4-FFF2-40B4-BE49-F238E27FC236}">
                  <a16:creationId xmlns:a16="http://schemas.microsoft.com/office/drawing/2014/main" id="{17DA1BE1-C605-8D4C-9E7D-B84216E4C7BC}"/>
                </a:ext>
              </a:extLst>
            </p:cNvPr>
            <p:cNvCxnSpPr>
              <a:cxnSpLocks/>
              <a:stCxn id="499" idx="6"/>
              <a:endCxn id="500" idx="2"/>
            </p:cNvCxnSpPr>
            <p:nvPr/>
          </p:nvCxnSpPr>
          <p:spPr>
            <a:xfrm flipV="1">
              <a:off x="6966262" y="4471473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7" name="Connecteur droit 506">
              <a:extLst>
                <a:ext uri="{FF2B5EF4-FFF2-40B4-BE49-F238E27FC236}">
                  <a16:creationId xmlns:a16="http://schemas.microsoft.com/office/drawing/2014/main" id="{02856AD4-6369-064F-9169-1AC31AFD062B}"/>
                </a:ext>
              </a:extLst>
            </p:cNvPr>
            <p:cNvCxnSpPr>
              <a:cxnSpLocks/>
              <a:stCxn id="498" idx="6"/>
              <a:endCxn id="499" idx="2"/>
            </p:cNvCxnSpPr>
            <p:nvPr/>
          </p:nvCxnSpPr>
          <p:spPr>
            <a:xfrm>
              <a:off x="6453613" y="4474949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8" name="Connecteur droit 507">
              <a:extLst>
                <a:ext uri="{FF2B5EF4-FFF2-40B4-BE49-F238E27FC236}">
                  <a16:creationId xmlns:a16="http://schemas.microsoft.com/office/drawing/2014/main" id="{75BB9885-934E-E14F-A099-7713D1677A13}"/>
                </a:ext>
              </a:extLst>
            </p:cNvPr>
            <p:cNvCxnSpPr>
              <a:cxnSpLocks/>
              <a:stCxn id="497" idx="6"/>
              <a:endCxn id="498" idx="2"/>
            </p:cNvCxnSpPr>
            <p:nvPr/>
          </p:nvCxnSpPr>
          <p:spPr>
            <a:xfrm flipV="1">
              <a:off x="5905454" y="4474949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9" name="Connecteur droit 508">
              <a:extLst>
                <a:ext uri="{FF2B5EF4-FFF2-40B4-BE49-F238E27FC236}">
                  <a16:creationId xmlns:a16="http://schemas.microsoft.com/office/drawing/2014/main" id="{8F649DB1-4C2E-8B4C-AE02-6BC042298EE1}"/>
                </a:ext>
              </a:extLst>
            </p:cNvPr>
            <p:cNvCxnSpPr/>
            <p:nvPr/>
          </p:nvCxnSpPr>
          <p:spPr>
            <a:xfrm>
              <a:off x="4816573" y="4474173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0" name="Connecteur droit 509">
              <a:extLst>
                <a:ext uri="{FF2B5EF4-FFF2-40B4-BE49-F238E27FC236}">
                  <a16:creationId xmlns:a16="http://schemas.microsoft.com/office/drawing/2014/main" id="{015D612E-78EA-1845-BA31-9FC3E9B96947}"/>
                </a:ext>
              </a:extLst>
            </p:cNvPr>
            <p:cNvCxnSpPr/>
            <p:nvPr/>
          </p:nvCxnSpPr>
          <p:spPr>
            <a:xfrm>
              <a:off x="10459090" y="4461722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1" name="Ellipse 510">
              <a:extLst>
                <a:ext uri="{FF2B5EF4-FFF2-40B4-BE49-F238E27FC236}">
                  <a16:creationId xmlns:a16="http://schemas.microsoft.com/office/drawing/2014/main" id="{39FDA18D-BB72-F949-8BC5-8DE4674CED9B}"/>
                </a:ext>
              </a:extLst>
            </p:cNvPr>
            <p:cNvSpPr/>
            <p:nvPr/>
          </p:nvSpPr>
          <p:spPr>
            <a:xfrm>
              <a:off x="9081013" y="438155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2" name="Connecteur droit 511">
              <a:extLst>
                <a:ext uri="{FF2B5EF4-FFF2-40B4-BE49-F238E27FC236}">
                  <a16:creationId xmlns:a16="http://schemas.microsoft.com/office/drawing/2014/main" id="{A457955E-9A85-D540-8025-AF13F6228DB5}"/>
                </a:ext>
              </a:extLst>
            </p:cNvPr>
            <p:cNvCxnSpPr>
              <a:cxnSpLocks/>
              <a:stCxn id="502" idx="6"/>
              <a:endCxn id="511" idx="2"/>
            </p:cNvCxnSpPr>
            <p:nvPr/>
          </p:nvCxnSpPr>
          <p:spPr>
            <a:xfrm>
              <a:off x="8667830" y="4467868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3" name="Connecteur droit 512">
              <a:extLst>
                <a:ext uri="{FF2B5EF4-FFF2-40B4-BE49-F238E27FC236}">
                  <a16:creationId xmlns:a16="http://schemas.microsoft.com/office/drawing/2014/main" id="{CA00984F-F197-D448-8D7E-25F36E83294D}"/>
                </a:ext>
              </a:extLst>
            </p:cNvPr>
            <p:cNvCxnSpPr>
              <a:cxnSpLocks/>
              <a:stCxn id="342" idx="4"/>
              <a:endCxn id="479" idx="0"/>
            </p:cNvCxnSpPr>
            <p:nvPr/>
          </p:nvCxnSpPr>
          <p:spPr>
            <a:xfrm flipH="1">
              <a:off x="5266991" y="3547543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4" name="Connecteur droit 513">
              <a:extLst>
                <a:ext uri="{FF2B5EF4-FFF2-40B4-BE49-F238E27FC236}">
                  <a16:creationId xmlns:a16="http://schemas.microsoft.com/office/drawing/2014/main" id="{E489EAC5-F80F-414C-B7A2-55138B868F80}"/>
                </a:ext>
              </a:extLst>
            </p:cNvPr>
            <p:cNvCxnSpPr>
              <a:cxnSpLocks/>
              <a:stCxn id="343" idx="4"/>
              <a:endCxn id="480" idx="0"/>
            </p:cNvCxnSpPr>
            <p:nvPr/>
          </p:nvCxnSpPr>
          <p:spPr>
            <a:xfrm flipH="1">
              <a:off x="5813783" y="3548123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5" name="Connecteur droit 514">
              <a:extLst>
                <a:ext uri="{FF2B5EF4-FFF2-40B4-BE49-F238E27FC236}">
                  <a16:creationId xmlns:a16="http://schemas.microsoft.com/office/drawing/2014/main" id="{7DA5E0EB-B36F-2C47-AA2D-B6B180657EE1}"/>
                </a:ext>
              </a:extLst>
            </p:cNvPr>
            <p:cNvCxnSpPr>
              <a:cxnSpLocks/>
              <a:stCxn id="344" idx="4"/>
              <a:endCxn id="481" idx="0"/>
            </p:cNvCxnSpPr>
            <p:nvPr/>
          </p:nvCxnSpPr>
          <p:spPr>
            <a:xfrm flipH="1">
              <a:off x="6361944" y="3547738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6" name="Connecteur droit 515">
              <a:extLst>
                <a:ext uri="{FF2B5EF4-FFF2-40B4-BE49-F238E27FC236}">
                  <a16:creationId xmlns:a16="http://schemas.microsoft.com/office/drawing/2014/main" id="{72FBCD7B-3338-4340-A349-9E1841AFF173}"/>
                </a:ext>
              </a:extLst>
            </p:cNvPr>
            <p:cNvCxnSpPr>
              <a:cxnSpLocks/>
              <a:stCxn id="345" idx="4"/>
              <a:endCxn id="482" idx="0"/>
            </p:cNvCxnSpPr>
            <p:nvPr/>
          </p:nvCxnSpPr>
          <p:spPr>
            <a:xfrm flipH="1">
              <a:off x="6874591" y="3547738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7" name="Connecteur droit 516">
              <a:extLst>
                <a:ext uri="{FF2B5EF4-FFF2-40B4-BE49-F238E27FC236}">
                  <a16:creationId xmlns:a16="http://schemas.microsoft.com/office/drawing/2014/main" id="{FD2B4B89-4321-E94F-A670-BA17B3044E52}"/>
                </a:ext>
              </a:extLst>
            </p:cNvPr>
            <p:cNvCxnSpPr>
              <a:cxnSpLocks/>
              <a:stCxn id="346" idx="4"/>
              <a:endCxn id="483" idx="0"/>
            </p:cNvCxnSpPr>
            <p:nvPr/>
          </p:nvCxnSpPr>
          <p:spPr>
            <a:xfrm flipH="1">
              <a:off x="7426251" y="3544264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8" name="Connecteur droit 517">
              <a:extLst>
                <a:ext uri="{FF2B5EF4-FFF2-40B4-BE49-F238E27FC236}">
                  <a16:creationId xmlns:a16="http://schemas.microsoft.com/office/drawing/2014/main" id="{E1928C87-CE9F-B74D-A7FD-A9F74E729BC8}"/>
                </a:ext>
              </a:extLst>
            </p:cNvPr>
            <p:cNvCxnSpPr>
              <a:cxnSpLocks/>
              <a:stCxn id="347" idx="4"/>
              <a:endCxn id="484" idx="0"/>
            </p:cNvCxnSpPr>
            <p:nvPr/>
          </p:nvCxnSpPr>
          <p:spPr>
            <a:xfrm flipH="1">
              <a:off x="7995681" y="3543699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9" name="Connecteur droit 518">
              <a:extLst>
                <a:ext uri="{FF2B5EF4-FFF2-40B4-BE49-F238E27FC236}">
                  <a16:creationId xmlns:a16="http://schemas.microsoft.com/office/drawing/2014/main" id="{0109A917-703C-D24F-BBC4-AE3FCE2AC7A8}"/>
                </a:ext>
              </a:extLst>
            </p:cNvPr>
            <p:cNvCxnSpPr>
              <a:cxnSpLocks/>
              <a:stCxn id="348" idx="4"/>
              <a:endCxn id="485" idx="0"/>
            </p:cNvCxnSpPr>
            <p:nvPr/>
          </p:nvCxnSpPr>
          <p:spPr>
            <a:xfrm flipH="1">
              <a:off x="8576159" y="3540659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0" name="Connecteur droit 519">
              <a:extLst>
                <a:ext uri="{FF2B5EF4-FFF2-40B4-BE49-F238E27FC236}">
                  <a16:creationId xmlns:a16="http://schemas.microsoft.com/office/drawing/2014/main" id="{F5F623CA-6FBC-9046-A744-C693D9ED9DCE}"/>
                </a:ext>
              </a:extLst>
            </p:cNvPr>
            <p:cNvCxnSpPr>
              <a:cxnSpLocks/>
              <a:stCxn id="463" idx="4"/>
              <a:endCxn id="494" idx="0"/>
            </p:cNvCxnSpPr>
            <p:nvPr/>
          </p:nvCxnSpPr>
          <p:spPr>
            <a:xfrm flipH="1">
              <a:off x="9172688" y="3543699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1" name="Connecteur droit 520">
              <a:extLst>
                <a:ext uri="{FF2B5EF4-FFF2-40B4-BE49-F238E27FC236}">
                  <a16:creationId xmlns:a16="http://schemas.microsoft.com/office/drawing/2014/main" id="{8D540CE7-604F-4B4C-A1A7-3D081B3F8207}"/>
                </a:ext>
              </a:extLst>
            </p:cNvPr>
            <p:cNvCxnSpPr>
              <a:cxnSpLocks/>
              <a:stCxn id="494" idx="4"/>
              <a:endCxn id="511" idx="0"/>
            </p:cNvCxnSpPr>
            <p:nvPr/>
          </p:nvCxnSpPr>
          <p:spPr>
            <a:xfrm flipH="1">
              <a:off x="9172687" y="4043048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2" name="Connecteur droit 521">
              <a:extLst>
                <a:ext uri="{FF2B5EF4-FFF2-40B4-BE49-F238E27FC236}">
                  <a16:creationId xmlns:a16="http://schemas.microsoft.com/office/drawing/2014/main" id="{3E37687E-C538-344E-8A44-6CC1489C0CE1}"/>
                </a:ext>
              </a:extLst>
            </p:cNvPr>
            <p:cNvCxnSpPr>
              <a:cxnSpLocks/>
              <a:stCxn id="485" idx="4"/>
              <a:endCxn id="502" idx="0"/>
            </p:cNvCxnSpPr>
            <p:nvPr/>
          </p:nvCxnSpPr>
          <p:spPr>
            <a:xfrm flipH="1">
              <a:off x="8576158" y="4040007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3" name="Connecteur droit 522">
              <a:extLst>
                <a:ext uri="{FF2B5EF4-FFF2-40B4-BE49-F238E27FC236}">
                  <a16:creationId xmlns:a16="http://schemas.microsoft.com/office/drawing/2014/main" id="{F358119C-F957-5543-9675-5021A86177EE}"/>
                </a:ext>
              </a:extLst>
            </p:cNvPr>
            <p:cNvCxnSpPr>
              <a:cxnSpLocks/>
              <a:stCxn id="484" idx="4"/>
              <a:endCxn id="501" idx="0"/>
            </p:cNvCxnSpPr>
            <p:nvPr/>
          </p:nvCxnSpPr>
          <p:spPr>
            <a:xfrm flipH="1">
              <a:off x="7995680" y="4043048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4" name="Connecteur droit 523">
              <a:extLst>
                <a:ext uri="{FF2B5EF4-FFF2-40B4-BE49-F238E27FC236}">
                  <a16:creationId xmlns:a16="http://schemas.microsoft.com/office/drawing/2014/main" id="{C46FC46F-A859-DC4B-AC95-DF462D451868}"/>
                </a:ext>
              </a:extLst>
            </p:cNvPr>
            <p:cNvCxnSpPr>
              <a:cxnSpLocks/>
              <a:stCxn id="483" idx="4"/>
              <a:endCxn id="500" idx="0"/>
            </p:cNvCxnSpPr>
            <p:nvPr/>
          </p:nvCxnSpPr>
          <p:spPr>
            <a:xfrm flipH="1">
              <a:off x="7426250" y="4043613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5" name="Connecteur droit 524">
              <a:extLst>
                <a:ext uri="{FF2B5EF4-FFF2-40B4-BE49-F238E27FC236}">
                  <a16:creationId xmlns:a16="http://schemas.microsoft.com/office/drawing/2014/main" id="{BD7617A4-E76C-0D4C-BEA8-105CC98930F0}"/>
                </a:ext>
              </a:extLst>
            </p:cNvPr>
            <p:cNvCxnSpPr>
              <a:cxnSpLocks/>
              <a:stCxn id="482" idx="4"/>
              <a:endCxn id="499" idx="0"/>
            </p:cNvCxnSpPr>
            <p:nvPr/>
          </p:nvCxnSpPr>
          <p:spPr>
            <a:xfrm flipH="1">
              <a:off x="6874590" y="4047088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6" name="Connecteur droit 525">
              <a:extLst>
                <a:ext uri="{FF2B5EF4-FFF2-40B4-BE49-F238E27FC236}">
                  <a16:creationId xmlns:a16="http://schemas.microsoft.com/office/drawing/2014/main" id="{BD77699D-5A07-7847-80FA-4D4C92A3595E}"/>
                </a:ext>
              </a:extLst>
            </p:cNvPr>
            <p:cNvCxnSpPr>
              <a:cxnSpLocks/>
              <a:stCxn id="481" idx="4"/>
              <a:endCxn id="498" idx="0"/>
            </p:cNvCxnSpPr>
            <p:nvPr/>
          </p:nvCxnSpPr>
          <p:spPr>
            <a:xfrm flipH="1">
              <a:off x="6361943" y="4047088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7" name="Connecteur droit 526">
              <a:extLst>
                <a:ext uri="{FF2B5EF4-FFF2-40B4-BE49-F238E27FC236}">
                  <a16:creationId xmlns:a16="http://schemas.microsoft.com/office/drawing/2014/main" id="{8B7E34E4-AB94-E743-BBF2-610E61DA7564}"/>
                </a:ext>
              </a:extLst>
            </p:cNvPr>
            <p:cNvCxnSpPr>
              <a:cxnSpLocks/>
              <a:stCxn id="480" idx="4"/>
              <a:endCxn id="497" idx="0"/>
            </p:cNvCxnSpPr>
            <p:nvPr/>
          </p:nvCxnSpPr>
          <p:spPr>
            <a:xfrm flipH="1">
              <a:off x="5813782" y="4047472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Connecteur droit 527">
              <a:extLst>
                <a:ext uri="{FF2B5EF4-FFF2-40B4-BE49-F238E27FC236}">
                  <a16:creationId xmlns:a16="http://schemas.microsoft.com/office/drawing/2014/main" id="{77AD0B02-E0AD-A249-972E-B1E1B454F2C9}"/>
                </a:ext>
              </a:extLst>
            </p:cNvPr>
            <p:cNvCxnSpPr>
              <a:cxnSpLocks/>
              <a:stCxn id="479" idx="4"/>
              <a:endCxn id="496" idx="0"/>
            </p:cNvCxnSpPr>
            <p:nvPr/>
          </p:nvCxnSpPr>
          <p:spPr>
            <a:xfrm flipH="1">
              <a:off x="5266990" y="4046892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9" name="Ellipse 528">
              <a:extLst>
                <a:ext uri="{FF2B5EF4-FFF2-40B4-BE49-F238E27FC236}">
                  <a16:creationId xmlns:a16="http://schemas.microsoft.com/office/drawing/2014/main" id="{36AD6301-7BDC-E245-8042-C0C7A5940D47}"/>
                </a:ext>
              </a:extLst>
            </p:cNvPr>
            <p:cNvSpPr/>
            <p:nvPr/>
          </p:nvSpPr>
          <p:spPr>
            <a:xfrm>
              <a:off x="9683666" y="1754442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Ellipse 529">
              <a:extLst>
                <a:ext uri="{FF2B5EF4-FFF2-40B4-BE49-F238E27FC236}">
                  <a16:creationId xmlns:a16="http://schemas.microsoft.com/office/drawing/2014/main" id="{98E76B96-22E2-5B4F-A22E-9A65D7EA92B9}"/>
                </a:ext>
              </a:extLst>
            </p:cNvPr>
            <p:cNvSpPr/>
            <p:nvPr/>
          </p:nvSpPr>
          <p:spPr>
            <a:xfrm>
              <a:off x="9681314" y="232950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Ellipse 530">
              <a:extLst>
                <a:ext uri="{FF2B5EF4-FFF2-40B4-BE49-F238E27FC236}">
                  <a16:creationId xmlns:a16="http://schemas.microsoft.com/office/drawing/2014/main" id="{A8E0BCB9-BC6E-1B47-8A12-BF5A61442FF0}"/>
                </a:ext>
              </a:extLst>
            </p:cNvPr>
            <p:cNvSpPr/>
            <p:nvPr/>
          </p:nvSpPr>
          <p:spPr>
            <a:xfrm>
              <a:off x="9678964" y="287020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Ellipse 531">
              <a:extLst>
                <a:ext uri="{FF2B5EF4-FFF2-40B4-BE49-F238E27FC236}">
                  <a16:creationId xmlns:a16="http://schemas.microsoft.com/office/drawing/2014/main" id="{29D5004B-8AD0-9849-A827-717C06B75EDA}"/>
                </a:ext>
              </a:extLst>
            </p:cNvPr>
            <p:cNvSpPr/>
            <p:nvPr/>
          </p:nvSpPr>
          <p:spPr>
            <a:xfrm>
              <a:off x="9676611" y="336278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3" name="Connecteur droit 532">
              <a:extLst>
                <a:ext uri="{FF2B5EF4-FFF2-40B4-BE49-F238E27FC236}">
                  <a16:creationId xmlns:a16="http://schemas.microsoft.com/office/drawing/2014/main" id="{1F2A0505-F84D-6445-9BB6-034B7395F3C9}"/>
                </a:ext>
              </a:extLst>
            </p:cNvPr>
            <p:cNvCxnSpPr>
              <a:cxnSpLocks/>
              <a:stCxn id="531" idx="4"/>
              <a:endCxn id="532" idx="0"/>
            </p:cNvCxnSpPr>
            <p:nvPr/>
          </p:nvCxnSpPr>
          <p:spPr>
            <a:xfrm flipH="1">
              <a:off x="9768284" y="3048908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Connecteur droit 533">
              <a:extLst>
                <a:ext uri="{FF2B5EF4-FFF2-40B4-BE49-F238E27FC236}">
                  <a16:creationId xmlns:a16="http://schemas.microsoft.com/office/drawing/2014/main" id="{3F040014-A5D9-994D-B156-CA520A64DE19}"/>
                </a:ext>
              </a:extLst>
            </p:cNvPr>
            <p:cNvCxnSpPr>
              <a:cxnSpLocks/>
              <a:stCxn id="530" idx="4"/>
              <a:endCxn id="531" idx="0"/>
            </p:cNvCxnSpPr>
            <p:nvPr/>
          </p:nvCxnSpPr>
          <p:spPr>
            <a:xfrm flipH="1">
              <a:off x="9770637" y="2508210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Connecteur droit 534">
              <a:extLst>
                <a:ext uri="{FF2B5EF4-FFF2-40B4-BE49-F238E27FC236}">
                  <a16:creationId xmlns:a16="http://schemas.microsoft.com/office/drawing/2014/main" id="{F5EDBA93-B5D3-B342-AB4B-0B323C985AC3}"/>
                </a:ext>
              </a:extLst>
            </p:cNvPr>
            <p:cNvCxnSpPr>
              <a:cxnSpLocks/>
              <a:stCxn id="529" idx="4"/>
              <a:endCxn id="530" idx="0"/>
            </p:cNvCxnSpPr>
            <p:nvPr/>
          </p:nvCxnSpPr>
          <p:spPr>
            <a:xfrm flipH="1">
              <a:off x="9772986" y="1933147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Connecteur droit 535">
              <a:extLst>
                <a:ext uri="{FF2B5EF4-FFF2-40B4-BE49-F238E27FC236}">
                  <a16:creationId xmlns:a16="http://schemas.microsoft.com/office/drawing/2014/main" id="{BDF5DA2E-01F4-9A42-B8BE-1BF4F7134DA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59202" y="6079385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7" name="Connecteur droit 536">
              <a:extLst>
                <a:ext uri="{FF2B5EF4-FFF2-40B4-BE49-F238E27FC236}">
                  <a16:creationId xmlns:a16="http://schemas.microsoft.com/office/drawing/2014/main" id="{29B9A377-FCB5-EA4E-BAFD-8FE4D28F22F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71043" y="258730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8" name="Ellipse 537">
              <a:extLst>
                <a:ext uri="{FF2B5EF4-FFF2-40B4-BE49-F238E27FC236}">
                  <a16:creationId xmlns:a16="http://schemas.microsoft.com/office/drawing/2014/main" id="{9E32D17D-7439-FD44-AE85-9D0DB15E7C11}"/>
                </a:ext>
              </a:extLst>
            </p:cNvPr>
            <p:cNvSpPr/>
            <p:nvPr/>
          </p:nvSpPr>
          <p:spPr>
            <a:xfrm>
              <a:off x="9676610" y="120271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9" name="Connecteur droit 538">
              <a:extLst>
                <a:ext uri="{FF2B5EF4-FFF2-40B4-BE49-F238E27FC236}">
                  <a16:creationId xmlns:a16="http://schemas.microsoft.com/office/drawing/2014/main" id="{E9255DD3-0E31-F544-821C-9876A86D8AB3}"/>
                </a:ext>
              </a:extLst>
            </p:cNvPr>
            <p:cNvCxnSpPr>
              <a:cxnSpLocks/>
              <a:endCxn id="529" idx="0"/>
            </p:cNvCxnSpPr>
            <p:nvPr/>
          </p:nvCxnSpPr>
          <p:spPr>
            <a:xfrm>
              <a:off x="9770635" y="1370788"/>
              <a:ext cx="4704" cy="3836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0" name="Ellipse 539">
              <a:extLst>
                <a:ext uri="{FF2B5EF4-FFF2-40B4-BE49-F238E27FC236}">
                  <a16:creationId xmlns:a16="http://schemas.microsoft.com/office/drawing/2014/main" id="{00AD0F56-58FB-7840-B043-D42794D4D011}"/>
                </a:ext>
              </a:extLst>
            </p:cNvPr>
            <p:cNvSpPr/>
            <p:nvPr/>
          </p:nvSpPr>
          <p:spPr>
            <a:xfrm>
              <a:off x="9681314" y="65274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1" name="Connecteur droit 540">
              <a:extLst>
                <a:ext uri="{FF2B5EF4-FFF2-40B4-BE49-F238E27FC236}">
                  <a16:creationId xmlns:a16="http://schemas.microsoft.com/office/drawing/2014/main" id="{C0FD8EFE-D52A-6C40-9178-D86090AC2C6D}"/>
                </a:ext>
              </a:extLst>
            </p:cNvPr>
            <p:cNvCxnSpPr>
              <a:cxnSpLocks/>
              <a:stCxn id="540" idx="4"/>
              <a:endCxn id="538" idx="0"/>
            </p:cNvCxnSpPr>
            <p:nvPr/>
          </p:nvCxnSpPr>
          <p:spPr>
            <a:xfrm flipH="1">
              <a:off x="9768284" y="831454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2" name="Ellipse 541">
              <a:extLst>
                <a:ext uri="{FF2B5EF4-FFF2-40B4-BE49-F238E27FC236}">
                  <a16:creationId xmlns:a16="http://schemas.microsoft.com/office/drawing/2014/main" id="{BE50417B-4C27-1A49-85B7-4BD7F1B249E7}"/>
                </a:ext>
              </a:extLst>
            </p:cNvPr>
            <p:cNvSpPr/>
            <p:nvPr/>
          </p:nvSpPr>
          <p:spPr>
            <a:xfrm>
              <a:off x="9670730" y="3862138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Ellipse 542">
              <a:extLst>
                <a:ext uri="{FF2B5EF4-FFF2-40B4-BE49-F238E27FC236}">
                  <a16:creationId xmlns:a16="http://schemas.microsoft.com/office/drawing/2014/main" id="{24F096B5-80EE-5D4A-85BD-08E1E63557AD}"/>
                </a:ext>
              </a:extLst>
            </p:cNvPr>
            <p:cNvSpPr/>
            <p:nvPr/>
          </p:nvSpPr>
          <p:spPr>
            <a:xfrm>
              <a:off x="9670729" y="437935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4" name="Connecteur droit 543">
              <a:extLst>
                <a:ext uri="{FF2B5EF4-FFF2-40B4-BE49-F238E27FC236}">
                  <a16:creationId xmlns:a16="http://schemas.microsoft.com/office/drawing/2014/main" id="{7BC84831-335B-E547-8607-E995371C3F53}"/>
                </a:ext>
              </a:extLst>
            </p:cNvPr>
            <p:cNvCxnSpPr>
              <a:cxnSpLocks/>
              <a:stCxn id="532" idx="4"/>
              <a:endCxn id="542" idx="0"/>
            </p:cNvCxnSpPr>
            <p:nvPr/>
          </p:nvCxnSpPr>
          <p:spPr>
            <a:xfrm flipH="1">
              <a:off x="9762402" y="3541493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5" name="Connecteur droit 544">
              <a:extLst>
                <a:ext uri="{FF2B5EF4-FFF2-40B4-BE49-F238E27FC236}">
                  <a16:creationId xmlns:a16="http://schemas.microsoft.com/office/drawing/2014/main" id="{0C6D1A47-7728-3743-B99B-2F3C94EE93D6}"/>
                </a:ext>
              </a:extLst>
            </p:cNvPr>
            <p:cNvCxnSpPr>
              <a:cxnSpLocks/>
              <a:stCxn id="542" idx="4"/>
              <a:endCxn id="543" idx="0"/>
            </p:cNvCxnSpPr>
            <p:nvPr/>
          </p:nvCxnSpPr>
          <p:spPr>
            <a:xfrm flipH="1">
              <a:off x="9762401" y="4040842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6" name="Connecteur droit 545">
              <a:extLst>
                <a:ext uri="{FF2B5EF4-FFF2-40B4-BE49-F238E27FC236}">
                  <a16:creationId xmlns:a16="http://schemas.microsoft.com/office/drawing/2014/main" id="{3620C72C-308F-534B-86B0-BC41D61D33A1}"/>
                </a:ext>
              </a:extLst>
            </p:cNvPr>
            <p:cNvCxnSpPr>
              <a:cxnSpLocks/>
              <a:stCxn id="471" idx="6"/>
              <a:endCxn id="540" idx="2"/>
            </p:cNvCxnSpPr>
            <p:nvPr/>
          </p:nvCxnSpPr>
          <p:spPr>
            <a:xfrm flipV="1">
              <a:off x="9274944" y="742102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7" name="Ellipse 546">
              <a:extLst>
                <a:ext uri="{FF2B5EF4-FFF2-40B4-BE49-F238E27FC236}">
                  <a16:creationId xmlns:a16="http://schemas.microsoft.com/office/drawing/2014/main" id="{E81E8A4C-6AA0-1845-B04C-7D9F33660F82}"/>
                </a:ext>
              </a:extLst>
            </p:cNvPr>
            <p:cNvSpPr/>
            <p:nvPr/>
          </p:nvSpPr>
          <p:spPr>
            <a:xfrm>
              <a:off x="10273472" y="174862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Ellipse 547">
              <a:extLst>
                <a:ext uri="{FF2B5EF4-FFF2-40B4-BE49-F238E27FC236}">
                  <a16:creationId xmlns:a16="http://schemas.microsoft.com/office/drawing/2014/main" id="{30D019A3-FDB6-5345-8314-47730C3CB068}"/>
                </a:ext>
              </a:extLst>
            </p:cNvPr>
            <p:cNvSpPr/>
            <p:nvPr/>
          </p:nvSpPr>
          <p:spPr>
            <a:xfrm>
              <a:off x="10271120" y="2323684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Ellipse 548">
              <a:extLst>
                <a:ext uri="{FF2B5EF4-FFF2-40B4-BE49-F238E27FC236}">
                  <a16:creationId xmlns:a16="http://schemas.microsoft.com/office/drawing/2014/main" id="{8E50DE33-957D-594B-BE14-6CC940DF8F1E}"/>
                </a:ext>
              </a:extLst>
            </p:cNvPr>
            <p:cNvSpPr/>
            <p:nvPr/>
          </p:nvSpPr>
          <p:spPr>
            <a:xfrm>
              <a:off x="10268769" y="286438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Ellipse 549">
              <a:extLst>
                <a:ext uri="{FF2B5EF4-FFF2-40B4-BE49-F238E27FC236}">
                  <a16:creationId xmlns:a16="http://schemas.microsoft.com/office/drawing/2014/main" id="{4E47FC43-EFE6-A54A-9D48-191CDF0D5A35}"/>
                </a:ext>
              </a:extLst>
            </p:cNvPr>
            <p:cNvSpPr/>
            <p:nvPr/>
          </p:nvSpPr>
          <p:spPr>
            <a:xfrm>
              <a:off x="10266417" y="335696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1" name="Connecteur droit 550">
              <a:extLst>
                <a:ext uri="{FF2B5EF4-FFF2-40B4-BE49-F238E27FC236}">
                  <a16:creationId xmlns:a16="http://schemas.microsoft.com/office/drawing/2014/main" id="{13012B9C-435D-D847-965B-889B8E1FF01F}"/>
                </a:ext>
              </a:extLst>
            </p:cNvPr>
            <p:cNvCxnSpPr>
              <a:cxnSpLocks/>
              <a:stCxn id="549" idx="4"/>
              <a:endCxn id="550" idx="0"/>
            </p:cNvCxnSpPr>
            <p:nvPr/>
          </p:nvCxnSpPr>
          <p:spPr>
            <a:xfrm flipH="1">
              <a:off x="10358089" y="3043088"/>
              <a:ext cx="2352" cy="313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2" name="Connecteur droit 551">
              <a:extLst>
                <a:ext uri="{FF2B5EF4-FFF2-40B4-BE49-F238E27FC236}">
                  <a16:creationId xmlns:a16="http://schemas.microsoft.com/office/drawing/2014/main" id="{38D8AB05-C237-CE47-85B9-04D4B62A6FE1}"/>
                </a:ext>
              </a:extLst>
            </p:cNvPr>
            <p:cNvCxnSpPr>
              <a:cxnSpLocks/>
              <a:stCxn id="548" idx="4"/>
              <a:endCxn id="549" idx="0"/>
            </p:cNvCxnSpPr>
            <p:nvPr/>
          </p:nvCxnSpPr>
          <p:spPr>
            <a:xfrm flipH="1">
              <a:off x="10360442" y="2502389"/>
              <a:ext cx="2350" cy="361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3" name="Connecteur droit 552">
              <a:extLst>
                <a:ext uri="{FF2B5EF4-FFF2-40B4-BE49-F238E27FC236}">
                  <a16:creationId xmlns:a16="http://schemas.microsoft.com/office/drawing/2014/main" id="{7576E637-D29A-B146-ACC5-6B847D983C74}"/>
                </a:ext>
              </a:extLst>
            </p:cNvPr>
            <p:cNvCxnSpPr>
              <a:cxnSpLocks/>
              <a:stCxn id="547" idx="4"/>
              <a:endCxn id="548" idx="0"/>
            </p:cNvCxnSpPr>
            <p:nvPr/>
          </p:nvCxnSpPr>
          <p:spPr>
            <a:xfrm flipH="1">
              <a:off x="10362792" y="1927327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4" name="Connecteur droit 553">
              <a:extLst>
                <a:ext uri="{FF2B5EF4-FFF2-40B4-BE49-F238E27FC236}">
                  <a16:creationId xmlns:a16="http://schemas.microsoft.com/office/drawing/2014/main" id="{5F163AF6-FF06-4D49-8FF5-6BB8F8F3C71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349007" y="6073565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5" name="Connecteur droit 554">
              <a:extLst>
                <a:ext uri="{FF2B5EF4-FFF2-40B4-BE49-F238E27FC236}">
                  <a16:creationId xmlns:a16="http://schemas.microsoft.com/office/drawing/2014/main" id="{E37A93B8-273D-184A-8EE4-B69CC93BD4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360848" y="252910"/>
              <a:ext cx="2351" cy="39635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6" name="Ellipse 555">
              <a:extLst>
                <a:ext uri="{FF2B5EF4-FFF2-40B4-BE49-F238E27FC236}">
                  <a16:creationId xmlns:a16="http://schemas.microsoft.com/office/drawing/2014/main" id="{F9175A8C-AFAC-7041-90D3-954967FE5E4B}"/>
                </a:ext>
              </a:extLst>
            </p:cNvPr>
            <p:cNvSpPr/>
            <p:nvPr/>
          </p:nvSpPr>
          <p:spPr>
            <a:xfrm>
              <a:off x="10266415" y="119689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7" name="Connecteur droit 556">
              <a:extLst>
                <a:ext uri="{FF2B5EF4-FFF2-40B4-BE49-F238E27FC236}">
                  <a16:creationId xmlns:a16="http://schemas.microsoft.com/office/drawing/2014/main" id="{D2491574-D729-7044-AD64-4F683335F75A}"/>
                </a:ext>
              </a:extLst>
            </p:cNvPr>
            <p:cNvCxnSpPr>
              <a:cxnSpLocks/>
              <a:endCxn id="547" idx="0"/>
            </p:cNvCxnSpPr>
            <p:nvPr/>
          </p:nvCxnSpPr>
          <p:spPr>
            <a:xfrm>
              <a:off x="10360440" y="1364967"/>
              <a:ext cx="4704" cy="3836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8" name="Ellipse 557">
              <a:extLst>
                <a:ext uri="{FF2B5EF4-FFF2-40B4-BE49-F238E27FC236}">
                  <a16:creationId xmlns:a16="http://schemas.microsoft.com/office/drawing/2014/main" id="{0635A5FB-AF97-FA4E-82A5-A61A9C3FB75B}"/>
                </a:ext>
              </a:extLst>
            </p:cNvPr>
            <p:cNvSpPr/>
            <p:nvPr/>
          </p:nvSpPr>
          <p:spPr>
            <a:xfrm>
              <a:off x="10271120" y="646929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9" name="Connecteur droit 558">
              <a:extLst>
                <a:ext uri="{FF2B5EF4-FFF2-40B4-BE49-F238E27FC236}">
                  <a16:creationId xmlns:a16="http://schemas.microsoft.com/office/drawing/2014/main" id="{3DE24A67-E1A2-BB48-95F2-FA973C431D13}"/>
                </a:ext>
              </a:extLst>
            </p:cNvPr>
            <p:cNvCxnSpPr>
              <a:cxnSpLocks/>
              <a:stCxn id="558" idx="4"/>
              <a:endCxn id="556" idx="0"/>
            </p:cNvCxnSpPr>
            <p:nvPr/>
          </p:nvCxnSpPr>
          <p:spPr>
            <a:xfrm flipH="1">
              <a:off x="10358089" y="825634"/>
              <a:ext cx="4705" cy="371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0" name="Ellipse 559">
              <a:extLst>
                <a:ext uri="{FF2B5EF4-FFF2-40B4-BE49-F238E27FC236}">
                  <a16:creationId xmlns:a16="http://schemas.microsoft.com/office/drawing/2014/main" id="{A4C45253-5FA5-CA4F-A8C1-E2A20A9925F5}"/>
                </a:ext>
              </a:extLst>
            </p:cNvPr>
            <p:cNvSpPr/>
            <p:nvPr/>
          </p:nvSpPr>
          <p:spPr>
            <a:xfrm>
              <a:off x="10260535" y="385631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Ellipse 560">
              <a:extLst>
                <a:ext uri="{FF2B5EF4-FFF2-40B4-BE49-F238E27FC236}">
                  <a16:creationId xmlns:a16="http://schemas.microsoft.com/office/drawing/2014/main" id="{E3EDAA96-666B-184C-9905-C85F6CD3634B}"/>
                </a:ext>
              </a:extLst>
            </p:cNvPr>
            <p:cNvSpPr/>
            <p:nvPr/>
          </p:nvSpPr>
          <p:spPr>
            <a:xfrm>
              <a:off x="10260534" y="437353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2" name="Connecteur droit 561">
              <a:extLst>
                <a:ext uri="{FF2B5EF4-FFF2-40B4-BE49-F238E27FC236}">
                  <a16:creationId xmlns:a16="http://schemas.microsoft.com/office/drawing/2014/main" id="{676E090F-4AE4-404A-8B3D-27D5D2D38F0E}"/>
                </a:ext>
              </a:extLst>
            </p:cNvPr>
            <p:cNvCxnSpPr>
              <a:cxnSpLocks/>
              <a:stCxn id="550" idx="4"/>
              <a:endCxn id="560" idx="0"/>
            </p:cNvCxnSpPr>
            <p:nvPr/>
          </p:nvCxnSpPr>
          <p:spPr>
            <a:xfrm flipH="1">
              <a:off x="10352209" y="3535673"/>
              <a:ext cx="5881" cy="320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3" name="Connecteur droit 562">
              <a:extLst>
                <a:ext uri="{FF2B5EF4-FFF2-40B4-BE49-F238E27FC236}">
                  <a16:creationId xmlns:a16="http://schemas.microsoft.com/office/drawing/2014/main" id="{8F11AB47-3D4F-0846-A63E-6F8A69649E55}"/>
                </a:ext>
              </a:extLst>
            </p:cNvPr>
            <p:cNvCxnSpPr>
              <a:cxnSpLocks/>
              <a:stCxn id="560" idx="4"/>
              <a:endCxn id="561" idx="0"/>
            </p:cNvCxnSpPr>
            <p:nvPr/>
          </p:nvCxnSpPr>
          <p:spPr>
            <a:xfrm flipH="1">
              <a:off x="10352207" y="4035022"/>
              <a:ext cx="1" cy="3385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4" name="Connecteur droit 563">
              <a:extLst>
                <a:ext uri="{FF2B5EF4-FFF2-40B4-BE49-F238E27FC236}">
                  <a16:creationId xmlns:a16="http://schemas.microsoft.com/office/drawing/2014/main" id="{50E65B09-3472-784C-9DF0-6C2BFF6CE064}"/>
                </a:ext>
              </a:extLst>
            </p:cNvPr>
            <p:cNvCxnSpPr>
              <a:cxnSpLocks/>
              <a:stCxn id="540" idx="6"/>
              <a:endCxn id="558" idx="2"/>
            </p:cNvCxnSpPr>
            <p:nvPr/>
          </p:nvCxnSpPr>
          <p:spPr>
            <a:xfrm flipV="1">
              <a:off x="9864660" y="736282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5" name="Connecteur droit 564">
              <a:extLst>
                <a:ext uri="{FF2B5EF4-FFF2-40B4-BE49-F238E27FC236}">
                  <a16:creationId xmlns:a16="http://schemas.microsoft.com/office/drawing/2014/main" id="{BD94F9B2-BE45-094F-9650-D111A97FC79C}"/>
                </a:ext>
              </a:extLst>
            </p:cNvPr>
            <p:cNvCxnSpPr>
              <a:cxnSpLocks/>
              <a:stCxn id="469" idx="6"/>
              <a:endCxn id="538" idx="2"/>
            </p:cNvCxnSpPr>
            <p:nvPr/>
          </p:nvCxnSpPr>
          <p:spPr>
            <a:xfrm flipV="1">
              <a:off x="9270241" y="1292065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6" name="Connecteur droit 565">
              <a:extLst>
                <a:ext uri="{FF2B5EF4-FFF2-40B4-BE49-F238E27FC236}">
                  <a16:creationId xmlns:a16="http://schemas.microsoft.com/office/drawing/2014/main" id="{6006BD77-57D5-394C-ADCE-AE2C50D671AB}"/>
                </a:ext>
              </a:extLst>
            </p:cNvPr>
            <p:cNvCxnSpPr>
              <a:cxnSpLocks/>
              <a:stCxn id="538" idx="6"/>
              <a:endCxn id="556" idx="2"/>
            </p:cNvCxnSpPr>
            <p:nvPr/>
          </p:nvCxnSpPr>
          <p:spPr>
            <a:xfrm flipV="1">
              <a:off x="9859955" y="1286244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7" name="Connecteur droit 566">
              <a:extLst>
                <a:ext uri="{FF2B5EF4-FFF2-40B4-BE49-F238E27FC236}">
                  <a16:creationId xmlns:a16="http://schemas.microsoft.com/office/drawing/2014/main" id="{0428E8F9-7BC5-8743-96BC-089DA91BFE2D}"/>
                </a:ext>
              </a:extLst>
            </p:cNvPr>
            <p:cNvCxnSpPr>
              <a:cxnSpLocks/>
              <a:stCxn id="529" idx="6"/>
              <a:endCxn id="547" idx="2"/>
            </p:cNvCxnSpPr>
            <p:nvPr/>
          </p:nvCxnSpPr>
          <p:spPr>
            <a:xfrm flipV="1">
              <a:off x="9867011" y="1837974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8" name="Connecteur droit 567">
              <a:extLst>
                <a:ext uri="{FF2B5EF4-FFF2-40B4-BE49-F238E27FC236}">
                  <a16:creationId xmlns:a16="http://schemas.microsoft.com/office/drawing/2014/main" id="{3F2805DF-D433-1945-97F0-2DB49976A769}"/>
                </a:ext>
              </a:extLst>
            </p:cNvPr>
            <p:cNvCxnSpPr>
              <a:cxnSpLocks/>
              <a:stCxn id="460" idx="6"/>
              <a:endCxn id="529" idx="2"/>
            </p:cNvCxnSpPr>
            <p:nvPr/>
          </p:nvCxnSpPr>
          <p:spPr>
            <a:xfrm flipV="1">
              <a:off x="9277297" y="1843794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9" name="Connecteur droit 568">
              <a:extLst>
                <a:ext uri="{FF2B5EF4-FFF2-40B4-BE49-F238E27FC236}">
                  <a16:creationId xmlns:a16="http://schemas.microsoft.com/office/drawing/2014/main" id="{2A1F17E2-242D-1148-B2B6-8B78A4B01CB1}"/>
                </a:ext>
              </a:extLst>
            </p:cNvPr>
            <p:cNvCxnSpPr>
              <a:cxnSpLocks/>
              <a:stCxn id="461" idx="6"/>
              <a:endCxn id="530" idx="2"/>
            </p:cNvCxnSpPr>
            <p:nvPr/>
          </p:nvCxnSpPr>
          <p:spPr>
            <a:xfrm flipV="1">
              <a:off x="9274944" y="2418857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0" name="Connecteur droit 569">
              <a:extLst>
                <a:ext uri="{FF2B5EF4-FFF2-40B4-BE49-F238E27FC236}">
                  <a16:creationId xmlns:a16="http://schemas.microsoft.com/office/drawing/2014/main" id="{C946BD9D-2CCA-5D4D-9068-4A11785CEC77}"/>
                </a:ext>
              </a:extLst>
            </p:cNvPr>
            <p:cNvCxnSpPr>
              <a:cxnSpLocks/>
              <a:stCxn id="530" idx="6"/>
              <a:endCxn id="548" idx="2"/>
            </p:cNvCxnSpPr>
            <p:nvPr/>
          </p:nvCxnSpPr>
          <p:spPr>
            <a:xfrm flipV="1">
              <a:off x="9864660" y="2413037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1" name="Connecteur droit 570">
              <a:extLst>
                <a:ext uri="{FF2B5EF4-FFF2-40B4-BE49-F238E27FC236}">
                  <a16:creationId xmlns:a16="http://schemas.microsoft.com/office/drawing/2014/main" id="{CD7BF801-506D-7B41-8532-0CC361E6A352}"/>
                </a:ext>
              </a:extLst>
            </p:cNvPr>
            <p:cNvCxnSpPr>
              <a:cxnSpLocks/>
              <a:stCxn id="531" idx="6"/>
              <a:endCxn id="549" idx="2"/>
            </p:cNvCxnSpPr>
            <p:nvPr/>
          </p:nvCxnSpPr>
          <p:spPr>
            <a:xfrm flipV="1">
              <a:off x="9862309" y="2953737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2" name="Connecteur droit 571">
              <a:extLst>
                <a:ext uri="{FF2B5EF4-FFF2-40B4-BE49-F238E27FC236}">
                  <a16:creationId xmlns:a16="http://schemas.microsoft.com/office/drawing/2014/main" id="{5AE6B8DE-E066-A945-BEC9-3B5601593A82}"/>
                </a:ext>
              </a:extLst>
            </p:cNvPr>
            <p:cNvCxnSpPr>
              <a:cxnSpLocks/>
              <a:stCxn id="462" idx="6"/>
              <a:endCxn id="531" idx="2"/>
            </p:cNvCxnSpPr>
            <p:nvPr/>
          </p:nvCxnSpPr>
          <p:spPr>
            <a:xfrm flipV="1">
              <a:off x="9272594" y="2959556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3" name="Connecteur droit 572">
              <a:extLst>
                <a:ext uri="{FF2B5EF4-FFF2-40B4-BE49-F238E27FC236}">
                  <a16:creationId xmlns:a16="http://schemas.microsoft.com/office/drawing/2014/main" id="{D96206AD-D25B-F94B-8132-C194AF4D4A03}"/>
                </a:ext>
              </a:extLst>
            </p:cNvPr>
            <p:cNvCxnSpPr>
              <a:cxnSpLocks/>
              <a:stCxn id="532" idx="6"/>
              <a:endCxn id="550" idx="2"/>
            </p:cNvCxnSpPr>
            <p:nvPr/>
          </p:nvCxnSpPr>
          <p:spPr>
            <a:xfrm flipV="1">
              <a:off x="9859956" y="3446321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4" name="Connecteur droit 573">
              <a:extLst>
                <a:ext uri="{FF2B5EF4-FFF2-40B4-BE49-F238E27FC236}">
                  <a16:creationId xmlns:a16="http://schemas.microsoft.com/office/drawing/2014/main" id="{E3BFB870-EFE9-D643-900B-32A8CD4FA064}"/>
                </a:ext>
              </a:extLst>
            </p:cNvPr>
            <p:cNvCxnSpPr>
              <a:cxnSpLocks/>
              <a:stCxn id="463" idx="6"/>
              <a:endCxn id="532" idx="2"/>
            </p:cNvCxnSpPr>
            <p:nvPr/>
          </p:nvCxnSpPr>
          <p:spPr>
            <a:xfrm flipV="1">
              <a:off x="9270242" y="3452142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5" name="Connecteur droit 574">
              <a:extLst>
                <a:ext uri="{FF2B5EF4-FFF2-40B4-BE49-F238E27FC236}">
                  <a16:creationId xmlns:a16="http://schemas.microsoft.com/office/drawing/2014/main" id="{E16CAA58-2582-D342-AEE5-2C4E38659A9F}"/>
                </a:ext>
              </a:extLst>
            </p:cNvPr>
            <p:cNvCxnSpPr>
              <a:cxnSpLocks/>
              <a:stCxn id="494" idx="6"/>
              <a:endCxn id="542" idx="2"/>
            </p:cNvCxnSpPr>
            <p:nvPr/>
          </p:nvCxnSpPr>
          <p:spPr>
            <a:xfrm flipV="1">
              <a:off x="9264359" y="3951490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6" name="Connecteur droit 575">
              <a:extLst>
                <a:ext uri="{FF2B5EF4-FFF2-40B4-BE49-F238E27FC236}">
                  <a16:creationId xmlns:a16="http://schemas.microsoft.com/office/drawing/2014/main" id="{037E4556-4F42-E847-9E97-2957BAB1651C}"/>
                </a:ext>
              </a:extLst>
            </p:cNvPr>
            <p:cNvCxnSpPr>
              <a:cxnSpLocks/>
              <a:stCxn id="542" idx="6"/>
              <a:endCxn id="560" idx="2"/>
            </p:cNvCxnSpPr>
            <p:nvPr/>
          </p:nvCxnSpPr>
          <p:spPr>
            <a:xfrm flipV="1">
              <a:off x="9854075" y="3945670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7" name="Connecteur droit 576">
              <a:extLst>
                <a:ext uri="{FF2B5EF4-FFF2-40B4-BE49-F238E27FC236}">
                  <a16:creationId xmlns:a16="http://schemas.microsoft.com/office/drawing/2014/main" id="{3B033821-98F5-1B49-80AE-D9F067E1B5B2}"/>
                </a:ext>
              </a:extLst>
            </p:cNvPr>
            <p:cNvCxnSpPr>
              <a:cxnSpLocks/>
              <a:stCxn id="543" idx="6"/>
              <a:endCxn id="561" idx="2"/>
            </p:cNvCxnSpPr>
            <p:nvPr/>
          </p:nvCxnSpPr>
          <p:spPr>
            <a:xfrm flipV="1">
              <a:off x="9854074" y="4462884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8" name="Connecteur droit 577">
              <a:extLst>
                <a:ext uri="{FF2B5EF4-FFF2-40B4-BE49-F238E27FC236}">
                  <a16:creationId xmlns:a16="http://schemas.microsoft.com/office/drawing/2014/main" id="{F65655C5-57B9-2C41-83FF-0874F2D54DC6}"/>
                </a:ext>
              </a:extLst>
            </p:cNvPr>
            <p:cNvCxnSpPr>
              <a:cxnSpLocks/>
              <a:stCxn id="511" idx="6"/>
              <a:endCxn id="543" idx="2"/>
            </p:cNvCxnSpPr>
            <p:nvPr/>
          </p:nvCxnSpPr>
          <p:spPr>
            <a:xfrm flipV="1">
              <a:off x="9264358" y="4468704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9" name="Ellipse 578">
              <a:extLst>
                <a:ext uri="{FF2B5EF4-FFF2-40B4-BE49-F238E27FC236}">
                  <a16:creationId xmlns:a16="http://schemas.microsoft.com/office/drawing/2014/main" id="{DD63F8B3-2B69-8E4A-86F1-D2BEFE039E86}"/>
                </a:ext>
              </a:extLst>
            </p:cNvPr>
            <p:cNvSpPr/>
            <p:nvPr/>
          </p:nvSpPr>
          <p:spPr>
            <a:xfrm>
              <a:off x="5171377" y="490911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Ellipse 579">
              <a:extLst>
                <a:ext uri="{FF2B5EF4-FFF2-40B4-BE49-F238E27FC236}">
                  <a16:creationId xmlns:a16="http://schemas.microsoft.com/office/drawing/2014/main" id="{B4D9D59B-1EDE-AF46-8BDA-D7BF574C91FF}"/>
                </a:ext>
              </a:extLst>
            </p:cNvPr>
            <p:cNvSpPr/>
            <p:nvPr/>
          </p:nvSpPr>
          <p:spPr>
            <a:xfrm>
              <a:off x="5718170" y="490969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Ellipse 580">
              <a:extLst>
                <a:ext uri="{FF2B5EF4-FFF2-40B4-BE49-F238E27FC236}">
                  <a16:creationId xmlns:a16="http://schemas.microsoft.com/office/drawing/2014/main" id="{C58AB1CD-E0F8-5C47-A6CD-A446734AE40B}"/>
                </a:ext>
              </a:extLst>
            </p:cNvPr>
            <p:cNvSpPr/>
            <p:nvPr/>
          </p:nvSpPr>
          <p:spPr>
            <a:xfrm>
              <a:off x="6266330" y="490931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2" name="Ellipse 581">
              <a:extLst>
                <a:ext uri="{FF2B5EF4-FFF2-40B4-BE49-F238E27FC236}">
                  <a16:creationId xmlns:a16="http://schemas.microsoft.com/office/drawing/2014/main" id="{667F09CE-E262-1144-BEA1-EE838E42BFA5}"/>
                </a:ext>
              </a:extLst>
            </p:cNvPr>
            <p:cNvSpPr/>
            <p:nvPr/>
          </p:nvSpPr>
          <p:spPr>
            <a:xfrm>
              <a:off x="6778978" y="490931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3" name="Ellipse 582">
              <a:extLst>
                <a:ext uri="{FF2B5EF4-FFF2-40B4-BE49-F238E27FC236}">
                  <a16:creationId xmlns:a16="http://schemas.microsoft.com/office/drawing/2014/main" id="{54781DDA-B650-6D44-8784-3127B18A83E1}"/>
                </a:ext>
              </a:extLst>
            </p:cNvPr>
            <p:cNvSpPr/>
            <p:nvPr/>
          </p:nvSpPr>
          <p:spPr>
            <a:xfrm>
              <a:off x="7330637" y="490583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Ellipse 583">
              <a:extLst>
                <a:ext uri="{FF2B5EF4-FFF2-40B4-BE49-F238E27FC236}">
                  <a16:creationId xmlns:a16="http://schemas.microsoft.com/office/drawing/2014/main" id="{BD9E2677-4766-C346-AF78-D38B10DDBC61}"/>
                </a:ext>
              </a:extLst>
            </p:cNvPr>
            <p:cNvSpPr/>
            <p:nvPr/>
          </p:nvSpPr>
          <p:spPr>
            <a:xfrm>
              <a:off x="7900068" y="490527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Ellipse 584">
              <a:extLst>
                <a:ext uri="{FF2B5EF4-FFF2-40B4-BE49-F238E27FC236}">
                  <a16:creationId xmlns:a16="http://schemas.microsoft.com/office/drawing/2014/main" id="{8E494968-A81D-7440-ACBE-6340872373C3}"/>
                </a:ext>
              </a:extLst>
            </p:cNvPr>
            <p:cNvSpPr/>
            <p:nvPr/>
          </p:nvSpPr>
          <p:spPr>
            <a:xfrm>
              <a:off x="8480545" y="490223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86" name="Connecteur droit 585">
              <a:extLst>
                <a:ext uri="{FF2B5EF4-FFF2-40B4-BE49-F238E27FC236}">
                  <a16:creationId xmlns:a16="http://schemas.microsoft.com/office/drawing/2014/main" id="{E31CD9A9-12F3-7B49-84AB-779F1834F389}"/>
                </a:ext>
              </a:extLst>
            </p:cNvPr>
            <p:cNvCxnSpPr>
              <a:cxnSpLocks/>
              <a:stCxn id="579" idx="6"/>
              <a:endCxn id="580" idx="2"/>
            </p:cNvCxnSpPr>
            <p:nvPr/>
          </p:nvCxnSpPr>
          <p:spPr>
            <a:xfrm>
              <a:off x="5354722" y="4998469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7" name="Connecteur droit 586">
              <a:extLst>
                <a:ext uri="{FF2B5EF4-FFF2-40B4-BE49-F238E27FC236}">
                  <a16:creationId xmlns:a16="http://schemas.microsoft.com/office/drawing/2014/main" id="{2E6543F2-7BBF-014E-B804-13A97DAA3A4E}"/>
                </a:ext>
              </a:extLst>
            </p:cNvPr>
            <p:cNvCxnSpPr>
              <a:cxnSpLocks/>
              <a:stCxn id="584" idx="6"/>
              <a:endCxn id="585" idx="2"/>
            </p:cNvCxnSpPr>
            <p:nvPr/>
          </p:nvCxnSpPr>
          <p:spPr>
            <a:xfrm flipV="1">
              <a:off x="8083412" y="4991584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8" name="Connecteur droit 587">
              <a:extLst>
                <a:ext uri="{FF2B5EF4-FFF2-40B4-BE49-F238E27FC236}">
                  <a16:creationId xmlns:a16="http://schemas.microsoft.com/office/drawing/2014/main" id="{D3399C68-3FE2-EA49-AC51-82C896A28388}"/>
                </a:ext>
              </a:extLst>
            </p:cNvPr>
            <p:cNvCxnSpPr>
              <a:cxnSpLocks/>
              <a:stCxn id="583" idx="6"/>
              <a:endCxn id="584" idx="2"/>
            </p:cNvCxnSpPr>
            <p:nvPr/>
          </p:nvCxnSpPr>
          <p:spPr>
            <a:xfrm flipV="1">
              <a:off x="7513983" y="4994626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9" name="Connecteur droit 588">
              <a:extLst>
                <a:ext uri="{FF2B5EF4-FFF2-40B4-BE49-F238E27FC236}">
                  <a16:creationId xmlns:a16="http://schemas.microsoft.com/office/drawing/2014/main" id="{F4CF2288-0814-E940-8835-2484F50BF1DD}"/>
                </a:ext>
              </a:extLst>
            </p:cNvPr>
            <p:cNvCxnSpPr>
              <a:cxnSpLocks/>
              <a:stCxn id="582" idx="6"/>
              <a:endCxn id="583" idx="2"/>
            </p:cNvCxnSpPr>
            <p:nvPr/>
          </p:nvCxnSpPr>
          <p:spPr>
            <a:xfrm flipV="1">
              <a:off x="6962323" y="4995189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0" name="Connecteur droit 589">
              <a:extLst>
                <a:ext uri="{FF2B5EF4-FFF2-40B4-BE49-F238E27FC236}">
                  <a16:creationId xmlns:a16="http://schemas.microsoft.com/office/drawing/2014/main" id="{54F53D40-C502-5042-859C-74A7F41A8C04}"/>
                </a:ext>
              </a:extLst>
            </p:cNvPr>
            <p:cNvCxnSpPr>
              <a:cxnSpLocks/>
              <a:stCxn id="581" idx="6"/>
              <a:endCxn id="582" idx="2"/>
            </p:cNvCxnSpPr>
            <p:nvPr/>
          </p:nvCxnSpPr>
          <p:spPr>
            <a:xfrm>
              <a:off x="6449674" y="4998665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1" name="Connecteur droit 590">
              <a:extLst>
                <a:ext uri="{FF2B5EF4-FFF2-40B4-BE49-F238E27FC236}">
                  <a16:creationId xmlns:a16="http://schemas.microsoft.com/office/drawing/2014/main" id="{D544E237-D4BE-BF46-971D-621053569476}"/>
                </a:ext>
              </a:extLst>
            </p:cNvPr>
            <p:cNvCxnSpPr>
              <a:cxnSpLocks/>
              <a:stCxn id="580" idx="6"/>
              <a:endCxn id="581" idx="2"/>
            </p:cNvCxnSpPr>
            <p:nvPr/>
          </p:nvCxnSpPr>
          <p:spPr>
            <a:xfrm flipV="1">
              <a:off x="5901515" y="4998665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2" name="Connecteur droit 591">
              <a:extLst>
                <a:ext uri="{FF2B5EF4-FFF2-40B4-BE49-F238E27FC236}">
                  <a16:creationId xmlns:a16="http://schemas.microsoft.com/office/drawing/2014/main" id="{A11C0583-4479-F24F-AD8C-DC8FAFB3AFA0}"/>
                </a:ext>
              </a:extLst>
            </p:cNvPr>
            <p:cNvCxnSpPr/>
            <p:nvPr/>
          </p:nvCxnSpPr>
          <p:spPr>
            <a:xfrm>
              <a:off x="4812634" y="4997890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3" name="Connecteur droit 592">
              <a:extLst>
                <a:ext uri="{FF2B5EF4-FFF2-40B4-BE49-F238E27FC236}">
                  <a16:creationId xmlns:a16="http://schemas.microsoft.com/office/drawing/2014/main" id="{FC0A4298-39E4-2941-8049-C330DEFD5F66}"/>
                </a:ext>
              </a:extLst>
            </p:cNvPr>
            <p:cNvCxnSpPr/>
            <p:nvPr/>
          </p:nvCxnSpPr>
          <p:spPr>
            <a:xfrm>
              <a:off x="10455151" y="4985438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4" name="Ellipse 593">
              <a:extLst>
                <a:ext uri="{FF2B5EF4-FFF2-40B4-BE49-F238E27FC236}">
                  <a16:creationId xmlns:a16="http://schemas.microsoft.com/office/drawing/2014/main" id="{B20DF8E0-0805-2449-9641-D38572C25339}"/>
                </a:ext>
              </a:extLst>
            </p:cNvPr>
            <p:cNvSpPr/>
            <p:nvPr/>
          </p:nvSpPr>
          <p:spPr>
            <a:xfrm>
              <a:off x="9077074" y="490527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5" name="Connecteur droit 594">
              <a:extLst>
                <a:ext uri="{FF2B5EF4-FFF2-40B4-BE49-F238E27FC236}">
                  <a16:creationId xmlns:a16="http://schemas.microsoft.com/office/drawing/2014/main" id="{99CCB979-7E56-E545-8888-C3F157552CEC}"/>
                </a:ext>
              </a:extLst>
            </p:cNvPr>
            <p:cNvCxnSpPr>
              <a:cxnSpLocks/>
              <a:stCxn id="585" idx="6"/>
              <a:endCxn id="594" idx="2"/>
            </p:cNvCxnSpPr>
            <p:nvPr/>
          </p:nvCxnSpPr>
          <p:spPr>
            <a:xfrm>
              <a:off x="8663891" y="4991584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6" name="Ellipse 595">
              <a:extLst>
                <a:ext uri="{FF2B5EF4-FFF2-40B4-BE49-F238E27FC236}">
                  <a16:creationId xmlns:a16="http://schemas.microsoft.com/office/drawing/2014/main" id="{7119B32D-A5BF-CF42-A0C0-23AB8FFF00AB}"/>
                </a:ext>
              </a:extLst>
            </p:cNvPr>
            <p:cNvSpPr/>
            <p:nvPr/>
          </p:nvSpPr>
          <p:spPr>
            <a:xfrm>
              <a:off x="9666790" y="490306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Ellipse 596">
              <a:extLst>
                <a:ext uri="{FF2B5EF4-FFF2-40B4-BE49-F238E27FC236}">
                  <a16:creationId xmlns:a16="http://schemas.microsoft.com/office/drawing/2014/main" id="{A9B40034-BC65-4146-BB1E-E12FDDE95960}"/>
                </a:ext>
              </a:extLst>
            </p:cNvPr>
            <p:cNvSpPr/>
            <p:nvPr/>
          </p:nvSpPr>
          <p:spPr>
            <a:xfrm>
              <a:off x="10256595" y="489724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8" name="Connecteur droit 597">
              <a:extLst>
                <a:ext uri="{FF2B5EF4-FFF2-40B4-BE49-F238E27FC236}">
                  <a16:creationId xmlns:a16="http://schemas.microsoft.com/office/drawing/2014/main" id="{5655B4CE-370F-204D-AA6B-6629B68D7337}"/>
                </a:ext>
              </a:extLst>
            </p:cNvPr>
            <p:cNvCxnSpPr>
              <a:cxnSpLocks/>
              <a:stCxn id="596" idx="6"/>
              <a:endCxn id="597" idx="2"/>
            </p:cNvCxnSpPr>
            <p:nvPr/>
          </p:nvCxnSpPr>
          <p:spPr>
            <a:xfrm flipV="1">
              <a:off x="9850135" y="4986600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9" name="Connecteur droit 598">
              <a:extLst>
                <a:ext uri="{FF2B5EF4-FFF2-40B4-BE49-F238E27FC236}">
                  <a16:creationId xmlns:a16="http://schemas.microsoft.com/office/drawing/2014/main" id="{33FB94BF-5D19-404A-B165-983CF7AC7157}"/>
                </a:ext>
              </a:extLst>
            </p:cNvPr>
            <p:cNvCxnSpPr>
              <a:cxnSpLocks/>
              <a:stCxn id="594" idx="6"/>
              <a:endCxn id="596" idx="2"/>
            </p:cNvCxnSpPr>
            <p:nvPr/>
          </p:nvCxnSpPr>
          <p:spPr>
            <a:xfrm flipV="1">
              <a:off x="9260419" y="4992420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0" name="Connecteur droit 599">
              <a:extLst>
                <a:ext uri="{FF2B5EF4-FFF2-40B4-BE49-F238E27FC236}">
                  <a16:creationId xmlns:a16="http://schemas.microsoft.com/office/drawing/2014/main" id="{9DE4B551-60FB-5742-ACBC-DE02CC1F6864}"/>
                </a:ext>
              </a:extLst>
            </p:cNvPr>
            <p:cNvCxnSpPr>
              <a:cxnSpLocks/>
              <a:stCxn id="496" idx="4"/>
              <a:endCxn id="579" idx="0"/>
            </p:cNvCxnSpPr>
            <p:nvPr/>
          </p:nvCxnSpPr>
          <p:spPr>
            <a:xfrm flipH="1">
              <a:off x="5263050" y="4564106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1" name="Ellipse 600">
              <a:extLst>
                <a:ext uri="{FF2B5EF4-FFF2-40B4-BE49-F238E27FC236}">
                  <a16:creationId xmlns:a16="http://schemas.microsoft.com/office/drawing/2014/main" id="{7154BB5B-8DB0-AE43-B1D8-50EC7E7040EC}"/>
                </a:ext>
              </a:extLst>
            </p:cNvPr>
            <p:cNvSpPr/>
            <p:nvPr/>
          </p:nvSpPr>
          <p:spPr>
            <a:xfrm>
              <a:off x="5176082" y="539747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Ellipse 601">
              <a:extLst>
                <a:ext uri="{FF2B5EF4-FFF2-40B4-BE49-F238E27FC236}">
                  <a16:creationId xmlns:a16="http://schemas.microsoft.com/office/drawing/2014/main" id="{61BFAC4E-05DC-5C41-A3C3-57C214E918B5}"/>
                </a:ext>
              </a:extLst>
            </p:cNvPr>
            <p:cNvSpPr/>
            <p:nvPr/>
          </p:nvSpPr>
          <p:spPr>
            <a:xfrm>
              <a:off x="5722874" y="539805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3" name="Ellipse 602">
              <a:extLst>
                <a:ext uri="{FF2B5EF4-FFF2-40B4-BE49-F238E27FC236}">
                  <a16:creationId xmlns:a16="http://schemas.microsoft.com/office/drawing/2014/main" id="{DEC1514B-3D8D-464D-BEF4-358A3DA9D88D}"/>
                </a:ext>
              </a:extLst>
            </p:cNvPr>
            <p:cNvSpPr/>
            <p:nvPr/>
          </p:nvSpPr>
          <p:spPr>
            <a:xfrm>
              <a:off x="6271035" y="539767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Ellipse 603">
              <a:extLst>
                <a:ext uri="{FF2B5EF4-FFF2-40B4-BE49-F238E27FC236}">
                  <a16:creationId xmlns:a16="http://schemas.microsoft.com/office/drawing/2014/main" id="{FA892211-1D60-364A-BE27-26D999635F5A}"/>
                </a:ext>
              </a:extLst>
            </p:cNvPr>
            <p:cNvSpPr/>
            <p:nvPr/>
          </p:nvSpPr>
          <p:spPr>
            <a:xfrm>
              <a:off x="6783682" y="539767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Ellipse 604">
              <a:extLst>
                <a:ext uri="{FF2B5EF4-FFF2-40B4-BE49-F238E27FC236}">
                  <a16:creationId xmlns:a16="http://schemas.microsoft.com/office/drawing/2014/main" id="{E7633BCA-BA4F-894F-8794-176B57A59CE8}"/>
                </a:ext>
              </a:extLst>
            </p:cNvPr>
            <p:cNvSpPr/>
            <p:nvPr/>
          </p:nvSpPr>
          <p:spPr>
            <a:xfrm>
              <a:off x="7335342" y="539419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6" name="Ellipse 605">
              <a:extLst>
                <a:ext uri="{FF2B5EF4-FFF2-40B4-BE49-F238E27FC236}">
                  <a16:creationId xmlns:a16="http://schemas.microsoft.com/office/drawing/2014/main" id="{6CDFDF52-C1B1-4E49-83AC-2FEABBBBD9EB}"/>
                </a:ext>
              </a:extLst>
            </p:cNvPr>
            <p:cNvSpPr/>
            <p:nvPr/>
          </p:nvSpPr>
          <p:spPr>
            <a:xfrm>
              <a:off x="7904773" y="539363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7" name="Ellipse 606">
              <a:extLst>
                <a:ext uri="{FF2B5EF4-FFF2-40B4-BE49-F238E27FC236}">
                  <a16:creationId xmlns:a16="http://schemas.microsoft.com/office/drawing/2014/main" id="{019D2481-2FF3-A14E-BB74-04771D410303}"/>
                </a:ext>
              </a:extLst>
            </p:cNvPr>
            <p:cNvSpPr/>
            <p:nvPr/>
          </p:nvSpPr>
          <p:spPr>
            <a:xfrm>
              <a:off x="8485250" y="5390592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8" name="Connecteur droit 607">
              <a:extLst>
                <a:ext uri="{FF2B5EF4-FFF2-40B4-BE49-F238E27FC236}">
                  <a16:creationId xmlns:a16="http://schemas.microsoft.com/office/drawing/2014/main" id="{DDD68F08-5E94-7847-A1DF-731D08C8D667}"/>
                </a:ext>
              </a:extLst>
            </p:cNvPr>
            <p:cNvCxnSpPr>
              <a:cxnSpLocks/>
              <a:stCxn id="601" idx="6"/>
              <a:endCxn id="602" idx="2"/>
            </p:cNvCxnSpPr>
            <p:nvPr/>
          </p:nvCxnSpPr>
          <p:spPr>
            <a:xfrm>
              <a:off x="5359426" y="5486829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9" name="Connecteur droit 608">
              <a:extLst>
                <a:ext uri="{FF2B5EF4-FFF2-40B4-BE49-F238E27FC236}">
                  <a16:creationId xmlns:a16="http://schemas.microsoft.com/office/drawing/2014/main" id="{D1F4E001-9FF0-0E49-AAFB-0C265F36228A}"/>
                </a:ext>
              </a:extLst>
            </p:cNvPr>
            <p:cNvCxnSpPr>
              <a:cxnSpLocks/>
              <a:stCxn id="606" idx="6"/>
              <a:endCxn id="607" idx="2"/>
            </p:cNvCxnSpPr>
            <p:nvPr/>
          </p:nvCxnSpPr>
          <p:spPr>
            <a:xfrm flipV="1">
              <a:off x="8088116" y="5479944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0" name="Connecteur droit 609">
              <a:extLst>
                <a:ext uri="{FF2B5EF4-FFF2-40B4-BE49-F238E27FC236}">
                  <a16:creationId xmlns:a16="http://schemas.microsoft.com/office/drawing/2014/main" id="{735068BB-9308-FD41-B9F4-5E39BC692DC2}"/>
                </a:ext>
              </a:extLst>
            </p:cNvPr>
            <p:cNvCxnSpPr>
              <a:cxnSpLocks/>
              <a:stCxn id="605" idx="6"/>
              <a:endCxn id="606" idx="2"/>
            </p:cNvCxnSpPr>
            <p:nvPr/>
          </p:nvCxnSpPr>
          <p:spPr>
            <a:xfrm flipV="1">
              <a:off x="7518687" y="5482986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1" name="Connecteur droit 610">
              <a:extLst>
                <a:ext uri="{FF2B5EF4-FFF2-40B4-BE49-F238E27FC236}">
                  <a16:creationId xmlns:a16="http://schemas.microsoft.com/office/drawing/2014/main" id="{8AABE509-1AAB-A242-BE3F-DD120548A8D5}"/>
                </a:ext>
              </a:extLst>
            </p:cNvPr>
            <p:cNvCxnSpPr>
              <a:cxnSpLocks/>
              <a:stCxn id="604" idx="6"/>
              <a:endCxn id="605" idx="2"/>
            </p:cNvCxnSpPr>
            <p:nvPr/>
          </p:nvCxnSpPr>
          <p:spPr>
            <a:xfrm flipV="1">
              <a:off x="6967028" y="5483549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2" name="Connecteur droit 611">
              <a:extLst>
                <a:ext uri="{FF2B5EF4-FFF2-40B4-BE49-F238E27FC236}">
                  <a16:creationId xmlns:a16="http://schemas.microsoft.com/office/drawing/2014/main" id="{EF3448C0-AFA3-A34B-BA2D-25A158B74E6D}"/>
                </a:ext>
              </a:extLst>
            </p:cNvPr>
            <p:cNvCxnSpPr>
              <a:cxnSpLocks/>
              <a:stCxn id="603" idx="6"/>
              <a:endCxn id="604" idx="2"/>
            </p:cNvCxnSpPr>
            <p:nvPr/>
          </p:nvCxnSpPr>
          <p:spPr>
            <a:xfrm>
              <a:off x="6454378" y="5487025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3" name="Connecteur droit 612">
              <a:extLst>
                <a:ext uri="{FF2B5EF4-FFF2-40B4-BE49-F238E27FC236}">
                  <a16:creationId xmlns:a16="http://schemas.microsoft.com/office/drawing/2014/main" id="{AFAD33C8-962C-0E4E-94FA-CA123AB539D6}"/>
                </a:ext>
              </a:extLst>
            </p:cNvPr>
            <p:cNvCxnSpPr>
              <a:cxnSpLocks/>
              <a:stCxn id="602" idx="6"/>
              <a:endCxn id="603" idx="2"/>
            </p:cNvCxnSpPr>
            <p:nvPr/>
          </p:nvCxnSpPr>
          <p:spPr>
            <a:xfrm flipV="1">
              <a:off x="5906220" y="5487025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4" name="Connecteur droit 613">
              <a:extLst>
                <a:ext uri="{FF2B5EF4-FFF2-40B4-BE49-F238E27FC236}">
                  <a16:creationId xmlns:a16="http://schemas.microsoft.com/office/drawing/2014/main" id="{2B18641C-66F8-C343-A804-FFFAC6766D51}"/>
                </a:ext>
              </a:extLst>
            </p:cNvPr>
            <p:cNvCxnSpPr/>
            <p:nvPr/>
          </p:nvCxnSpPr>
          <p:spPr>
            <a:xfrm>
              <a:off x="4817339" y="5486249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5" name="Connecteur droit 614">
              <a:extLst>
                <a:ext uri="{FF2B5EF4-FFF2-40B4-BE49-F238E27FC236}">
                  <a16:creationId xmlns:a16="http://schemas.microsoft.com/office/drawing/2014/main" id="{8F674FCE-E2A4-4346-BE37-55A314F5F4B7}"/>
                </a:ext>
              </a:extLst>
            </p:cNvPr>
            <p:cNvCxnSpPr/>
            <p:nvPr/>
          </p:nvCxnSpPr>
          <p:spPr>
            <a:xfrm>
              <a:off x="10459855" y="5473798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6" name="Ellipse 615">
              <a:extLst>
                <a:ext uri="{FF2B5EF4-FFF2-40B4-BE49-F238E27FC236}">
                  <a16:creationId xmlns:a16="http://schemas.microsoft.com/office/drawing/2014/main" id="{5EF034E9-944E-8C4D-B9F0-F5E25B189158}"/>
                </a:ext>
              </a:extLst>
            </p:cNvPr>
            <p:cNvSpPr/>
            <p:nvPr/>
          </p:nvSpPr>
          <p:spPr>
            <a:xfrm>
              <a:off x="9081779" y="5393633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17" name="Connecteur droit 616">
              <a:extLst>
                <a:ext uri="{FF2B5EF4-FFF2-40B4-BE49-F238E27FC236}">
                  <a16:creationId xmlns:a16="http://schemas.microsoft.com/office/drawing/2014/main" id="{37BE5B23-254A-1C45-A8AD-D850CC828A7B}"/>
                </a:ext>
              </a:extLst>
            </p:cNvPr>
            <p:cNvCxnSpPr>
              <a:cxnSpLocks/>
              <a:stCxn id="607" idx="6"/>
              <a:endCxn id="616" idx="2"/>
            </p:cNvCxnSpPr>
            <p:nvPr/>
          </p:nvCxnSpPr>
          <p:spPr>
            <a:xfrm>
              <a:off x="8668595" y="5479944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8" name="Ellipse 617">
              <a:extLst>
                <a:ext uri="{FF2B5EF4-FFF2-40B4-BE49-F238E27FC236}">
                  <a16:creationId xmlns:a16="http://schemas.microsoft.com/office/drawing/2014/main" id="{3688610D-DC73-554A-89F0-B61B66951466}"/>
                </a:ext>
              </a:extLst>
            </p:cNvPr>
            <p:cNvSpPr/>
            <p:nvPr/>
          </p:nvSpPr>
          <p:spPr>
            <a:xfrm>
              <a:off x="9671494" y="539142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Ellipse 618">
              <a:extLst>
                <a:ext uri="{FF2B5EF4-FFF2-40B4-BE49-F238E27FC236}">
                  <a16:creationId xmlns:a16="http://schemas.microsoft.com/office/drawing/2014/main" id="{CCDC4CB6-65F4-ED4E-9DC3-74E801737C7C}"/>
                </a:ext>
              </a:extLst>
            </p:cNvPr>
            <p:cNvSpPr/>
            <p:nvPr/>
          </p:nvSpPr>
          <p:spPr>
            <a:xfrm>
              <a:off x="10261299" y="538560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0" name="Connecteur droit 619">
              <a:extLst>
                <a:ext uri="{FF2B5EF4-FFF2-40B4-BE49-F238E27FC236}">
                  <a16:creationId xmlns:a16="http://schemas.microsoft.com/office/drawing/2014/main" id="{7E835D0C-C698-3641-9092-B4A593242C1F}"/>
                </a:ext>
              </a:extLst>
            </p:cNvPr>
            <p:cNvCxnSpPr>
              <a:cxnSpLocks/>
              <a:stCxn id="618" idx="6"/>
              <a:endCxn id="619" idx="2"/>
            </p:cNvCxnSpPr>
            <p:nvPr/>
          </p:nvCxnSpPr>
          <p:spPr>
            <a:xfrm flipV="1">
              <a:off x="9854839" y="5474959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1" name="Connecteur droit 620">
              <a:extLst>
                <a:ext uri="{FF2B5EF4-FFF2-40B4-BE49-F238E27FC236}">
                  <a16:creationId xmlns:a16="http://schemas.microsoft.com/office/drawing/2014/main" id="{BF98488D-B8BB-9B45-826D-893847D8E617}"/>
                </a:ext>
              </a:extLst>
            </p:cNvPr>
            <p:cNvCxnSpPr>
              <a:cxnSpLocks/>
              <a:stCxn id="616" idx="6"/>
              <a:endCxn id="618" idx="2"/>
            </p:cNvCxnSpPr>
            <p:nvPr/>
          </p:nvCxnSpPr>
          <p:spPr>
            <a:xfrm flipV="1">
              <a:off x="9265124" y="5480780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2" name="Connecteur droit 621">
              <a:extLst>
                <a:ext uri="{FF2B5EF4-FFF2-40B4-BE49-F238E27FC236}">
                  <a16:creationId xmlns:a16="http://schemas.microsoft.com/office/drawing/2014/main" id="{50317DAC-7A9F-EA45-8B9C-19C6C759AAA1}"/>
                </a:ext>
              </a:extLst>
            </p:cNvPr>
            <p:cNvCxnSpPr>
              <a:cxnSpLocks/>
              <a:stCxn id="579" idx="4"/>
              <a:endCxn id="601" idx="0"/>
            </p:cNvCxnSpPr>
            <p:nvPr/>
          </p:nvCxnSpPr>
          <p:spPr>
            <a:xfrm>
              <a:off x="5263050" y="5087822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3" name="Connecteur droit 622">
              <a:extLst>
                <a:ext uri="{FF2B5EF4-FFF2-40B4-BE49-F238E27FC236}">
                  <a16:creationId xmlns:a16="http://schemas.microsoft.com/office/drawing/2014/main" id="{C8E4E7C3-C6CD-2346-9F28-56A6A17078B9}"/>
                </a:ext>
              </a:extLst>
            </p:cNvPr>
            <p:cNvCxnSpPr>
              <a:cxnSpLocks/>
              <a:stCxn id="497" idx="4"/>
              <a:endCxn id="580" idx="0"/>
            </p:cNvCxnSpPr>
            <p:nvPr/>
          </p:nvCxnSpPr>
          <p:spPr>
            <a:xfrm flipH="1">
              <a:off x="5809842" y="4564685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4" name="Connecteur droit 623">
              <a:extLst>
                <a:ext uri="{FF2B5EF4-FFF2-40B4-BE49-F238E27FC236}">
                  <a16:creationId xmlns:a16="http://schemas.microsoft.com/office/drawing/2014/main" id="{9D10FEF3-D6BD-904A-87A7-1E557074BF1A}"/>
                </a:ext>
              </a:extLst>
            </p:cNvPr>
            <p:cNvCxnSpPr>
              <a:cxnSpLocks/>
              <a:stCxn id="498" idx="4"/>
              <a:endCxn id="581" idx="0"/>
            </p:cNvCxnSpPr>
            <p:nvPr/>
          </p:nvCxnSpPr>
          <p:spPr>
            <a:xfrm flipH="1">
              <a:off x="6358003" y="4564301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5" name="Connecteur droit 624">
              <a:extLst>
                <a:ext uri="{FF2B5EF4-FFF2-40B4-BE49-F238E27FC236}">
                  <a16:creationId xmlns:a16="http://schemas.microsoft.com/office/drawing/2014/main" id="{35238361-0F7D-A54A-A49D-E5F1A37F7141}"/>
                </a:ext>
              </a:extLst>
            </p:cNvPr>
            <p:cNvCxnSpPr>
              <a:cxnSpLocks/>
              <a:stCxn id="499" idx="4"/>
              <a:endCxn id="582" idx="0"/>
            </p:cNvCxnSpPr>
            <p:nvPr/>
          </p:nvCxnSpPr>
          <p:spPr>
            <a:xfrm flipH="1">
              <a:off x="6870650" y="4564301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6" name="Connecteur droit 625">
              <a:extLst>
                <a:ext uri="{FF2B5EF4-FFF2-40B4-BE49-F238E27FC236}">
                  <a16:creationId xmlns:a16="http://schemas.microsoft.com/office/drawing/2014/main" id="{41F3386A-00EA-7440-8950-6620282AFB86}"/>
                </a:ext>
              </a:extLst>
            </p:cNvPr>
            <p:cNvCxnSpPr>
              <a:cxnSpLocks/>
              <a:stCxn id="500" idx="4"/>
              <a:endCxn id="583" idx="0"/>
            </p:cNvCxnSpPr>
            <p:nvPr/>
          </p:nvCxnSpPr>
          <p:spPr>
            <a:xfrm flipH="1">
              <a:off x="7422310" y="4560826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7" name="Connecteur droit 626">
              <a:extLst>
                <a:ext uri="{FF2B5EF4-FFF2-40B4-BE49-F238E27FC236}">
                  <a16:creationId xmlns:a16="http://schemas.microsoft.com/office/drawing/2014/main" id="{DD9872ED-6D02-E344-9D26-26B752F967CC}"/>
                </a:ext>
              </a:extLst>
            </p:cNvPr>
            <p:cNvCxnSpPr>
              <a:cxnSpLocks/>
              <a:stCxn id="501" idx="4"/>
              <a:endCxn id="584" idx="0"/>
            </p:cNvCxnSpPr>
            <p:nvPr/>
          </p:nvCxnSpPr>
          <p:spPr>
            <a:xfrm flipH="1">
              <a:off x="7991741" y="4560261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8" name="Connecteur droit 627">
              <a:extLst>
                <a:ext uri="{FF2B5EF4-FFF2-40B4-BE49-F238E27FC236}">
                  <a16:creationId xmlns:a16="http://schemas.microsoft.com/office/drawing/2014/main" id="{DAD54212-06B6-4145-8453-5B1D9C62FC06}"/>
                </a:ext>
              </a:extLst>
            </p:cNvPr>
            <p:cNvCxnSpPr>
              <a:cxnSpLocks/>
              <a:stCxn id="502" idx="4"/>
              <a:endCxn id="585" idx="0"/>
            </p:cNvCxnSpPr>
            <p:nvPr/>
          </p:nvCxnSpPr>
          <p:spPr>
            <a:xfrm flipH="1">
              <a:off x="8572218" y="4557221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9" name="Connecteur droit 628">
              <a:extLst>
                <a:ext uri="{FF2B5EF4-FFF2-40B4-BE49-F238E27FC236}">
                  <a16:creationId xmlns:a16="http://schemas.microsoft.com/office/drawing/2014/main" id="{51333866-5E95-3844-955A-540FFEE6FB52}"/>
                </a:ext>
              </a:extLst>
            </p:cNvPr>
            <p:cNvCxnSpPr>
              <a:cxnSpLocks/>
              <a:stCxn id="511" idx="4"/>
              <a:endCxn id="594" idx="0"/>
            </p:cNvCxnSpPr>
            <p:nvPr/>
          </p:nvCxnSpPr>
          <p:spPr>
            <a:xfrm flipH="1">
              <a:off x="9168747" y="4560261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0" name="Connecteur droit 629">
              <a:extLst>
                <a:ext uri="{FF2B5EF4-FFF2-40B4-BE49-F238E27FC236}">
                  <a16:creationId xmlns:a16="http://schemas.microsoft.com/office/drawing/2014/main" id="{9FCF4807-1F24-C34D-A77F-838CE57F3372}"/>
                </a:ext>
              </a:extLst>
            </p:cNvPr>
            <p:cNvCxnSpPr>
              <a:cxnSpLocks/>
              <a:stCxn id="543" idx="4"/>
              <a:endCxn id="596" idx="0"/>
            </p:cNvCxnSpPr>
            <p:nvPr/>
          </p:nvCxnSpPr>
          <p:spPr>
            <a:xfrm flipH="1">
              <a:off x="9758462" y="4558055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1" name="Connecteur droit 630">
              <a:extLst>
                <a:ext uri="{FF2B5EF4-FFF2-40B4-BE49-F238E27FC236}">
                  <a16:creationId xmlns:a16="http://schemas.microsoft.com/office/drawing/2014/main" id="{A8923AAE-A593-9944-AC49-2A961414AB4C}"/>
                </a:ext>
              </a:extLst>
            </p:cNvPr>
            <p:cNvCxnSpPr>
              <a:cxnSpLocks/>
              <a:stCxn id="561" idx="4"/>
              <a:endCxn id="597" idx="0"/>
            </p:cNvCxnSpPr>
            <p:nvPr/>
          </p:nvCxnSpPr>
          <p:spPr>
            <a:xfrm flipH="1">
              <a:off x="10348267" y="4552235"/>
              <a:ext cx="3939" cy="345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2" name="Connecteur droit 631">
              <a:extLst>
                <a:ext uri="{FF2B5EF4-FFF2-40B4-BE49-F238E27FC236}">
                  <a16:creationId xmlns:a16="http://schemas.microsoft.com/office/drawing/2014/main" id="{5291809F-7393-EE47-9168-94D63A4D67D7}"/>
                </a:ext>
              </a:extLst>
            </p:cNvPr>
            <p:cNvCxnSpPr>
              <a:cxnSpLocks/>
              <a:stCxn id="580" idx="4"/>
              <a:endCxn id="602" idx="0"/>
            </p:cNvCxnSpPr>
            <p:nvPr/>
          </p:nvCxnSpPr>
          <p:spPr>
            <a:xfrm>
              <a:off x="5809842" y="5088402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3" name="Connecteur droit 632">
              <a:extLst>
                <a:ext uri="{FF2B5EF4-FFF2-40B4-BE49-F238E27FC236}">
                  <a16:creationId xmlns:a16="http://schemas.microsoft.com/office/drawing/2014/main" id="{54405538-E28B-814C-B0A5-2A116BB0656A}"/>
                </a:ext>
              </a:extLst>
            </p:cNvPr>
            <p:cNvCxnSpPr>
              <a:cxnSpLocks/>
              <a:stCxn id="581" idx="4"/>
              <a:endCxn id="603" idx="0"/>
            </p:cNvCxnSpPr>
            <p:nvPr/>
          </p:nvCxnSpPr>
          <p:spPr>
            <a:xfrm>
              <a:off x="6358003" y="5088018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4" name="Connecteur droit 633">
              <a:extLst>
                <a:ext uri="{FF2B5EF4-FFF2-40B4-BE49-F238E27FC236}">
                  <a16:creationId xmlns:a16="http://schemas.microsoft.com/office/drawing/2014/main" id="{86B161FC-5750-904C-AF37-B8BBCE2D8771}"/>
                </a:ext>
              </a:extLst>
            </p:cNvPr>
            <p:cNvCxnSpPr>
              <a:cxnSpLocks/>
              <a:stCxn id="582" idx="4"/>
              <a:endCxn id="604" idx="0"/>
            </p:cNvCxnSpPr>
            <p:nvPr/>
          </p:nvCxnSpPr>
          <p:spPr>
            <a:xfrm>
              <a:off x="6870650" y="5088018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5" name="Connecteur droit 634">
              <a:extLst>
                <a:ext uri="{FF2B5EF4-FFF2-40B4-BE49-F238E27FC236}">
                  <a16:creationId xmlns:a16="http://schemas.microsoft.com/office/drawing/2014/main" id="{D8346DEF-A42D-234C-A134-C5F8AB582F3A}"/>
                </a:ext>
              </a:extLst>
            </p:cNvPr>
            <p:cNvCxnSpPr>
              <a:cxnSpLocks/>
              <a:stCxn id="583" idx="4"/>
              <a:endCxn id="605" idx="0"/>
            </p:cNvCxnSpPr>
            <p:nvPr/>
          </p:nvCxnSpPr>
          <p:spPr>
            <a:xfrm>
              <a:off x="7422310" y="5084542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6" name="Connecteur droit 635">
              <a:extLst>
                <a:ext uri="{FF2B5EF4-FFF2-40B4-BE49-F238E27FC236}">
                  <a16:creationId xmlns:a16="http://schemas.microsoft.com/office/drawing/2014/main" id="{FE04D4CC-40BD-C947-AD4D-79BC19AEE9CA}"/>
                </a:ext>
              </a:extLst>
            </p:cNvPr>
            <p:cNvCxnSpPr>
              <a:cxnSpLocks/>
              <a:stCxn id="584" idx="4"/>
              <a:endCxn id="606" idx="0"/>
            </p:cNvCxnSpPr>
            <p:nvPr/>
          </p:nvCxnSpPr>
          <p:spPr>
            <a:xfrm>
              <a:off x="7991741" y="5083978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7" name="Connecteur droit 636">
              <a:extLst>
                <a:ext uri="{FF2B5EF4-FFF2-40B4-BE49-F238E27FC236}">
                  <a16:creationId xmlns:a16="http://schemas.microsoft.com/office/drawing/2014/main" id="{A7EBDE51-68E3-754E-B18F-ACAC9F8D4FFA}"/>
                </a:ext>
              </a:extLst>
            </p:cNvPr>
            <p:cNvCxnSpPr>
              <a:cxnSpLocks/>
              <a:stCxn id="585" idx="4"/>
              <a:endCxn id="607" idx="0"/>
            </p:cNvCxnSpPr>
            <p:nvPr/>
          </p:nvCxnSpPr>
          <p:spPr>
            <a:xfrm>
              <a:off x="8572218" y="5080937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8" name="Connecteur droit 637">
              <a:extLst>
                <a:ext uri="{FF2B5EF4-FFF2-40B4-BE49-F238E27FC236}">
                  <a16:creationId xmlns:a16="http://schemas.microsoft.com/office/drawing/2014/main" id="{37544AA9-84CB-264B-85FD-3F218F10C09B}"/>
                </a:ext>
              </a:extLst>
            </p:cNvPr>
            <p:cNvCxnSpPr>
              <a:cxnSpLocks/>
              <a:stCxn id="594" idx="4"/>
              <a:endCxn id="616" idx="0"/>
            </p:cNvCxnSpPr>
            <p:nvPr/>
          </p:nvCxnSpPr>
          <p:spPr>
            <a:xfrm>
              <a:off x="9168747" y="5083978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9" name="Connecteur droit 638">
              <a:extLst>
                <a:ext uri="{FF2B5EF4-FFF2-40B4-BE49-F238E27FC236}">
                  <a16:creationId xmlns:a16="http://schemas.microsoft.com/office/drawing/2014/main" id="{5482DBB8-FC0A-C945-920E-8DC6550B8CE4}"/>
                </a:ext>
              </a:extLst>
            </p:cNvPr>
            <p:cNvCxnSpPr>
              <a:cxnSpLocks/>
              <a:stCxn id="596" idx="4"/>
              <a:endCxn id="618" idx="0"/>
            </p:cNvCxnSpPr>
            <p:nvPr/>
          </p:nvCxnSpPr>
          <p:spPr>
            <a:xfrm>
              <a:off x="9758462" y="5081771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0" name="Connecteur droit 639">
              <a:extLst>
                <a:ext uri="{FF2B5EF4-FFF2-40B4-BE49-F238E27FC236}">
                  <a16:creationId xmlns:a16="http://schemas.microsoft.com/office/drawing/2014/main" id="{CCF68B5E-8DFC-4541-98F9-8534F2C16FD4}"/>
                </a:ext>
              </a:extLst>
            </p:cNvPr>
            <p:cNvCxnSpPr>
              <a:cxnSpLocks/>
              <a:stCxn id="597" idx="4"/>
              <a:endCxn id="619" idx="0"/>
            </p:cNvCxnSpPr>
            <p:nvPr/>
          </p:nvCxnSpPr>
          <p:spPr>
            <a:xfrm>
              <a:off x="10348267" y="5075951"/>
              <a:ext cx="4705" cy="309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1" name="Ellipse 640">
              <a:extLst>
                <a:ext uri="{FF2B5EF4-FFF2-40B4-BE49-F238E27FC236}">
                  <a16:creationId xmlns:a16="http://schemas.microsoft.com/office/drawing/2014/main" id="{1FBB70EA-63A1-514A-8269-0585498CA6B7}"/>
                </a:ext>
              </a:extLst>
            </p:cNvPr>
            <p:cNvSpPr/>
            <p:nvPr/>
          </p:nvSpPr>
          <p:spPr>
            <a:xfrm>
              <a:off x="5176082" y="588684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2" name="Ellipse 641">
              <a:extLst>
                <a:ext uri="{FF2B5EF4-FFF2-40B4-BE49-F238E27FC236}">
                  <a16:creationId xmlns:a16="http://schemas.microsoft.com/office/drawing/2014/main" id="{05C9385F-D643-644F-B80F-029AABEE5314}"/>
                </a:ext>
              </a:extLst>
            </p:cNvPr>
            <p:cNvSpPr/>
            <p:nvPr/>
          </p:nvSpPr>
          <p:spPr>
            <a:xfrm>
              <a:off x="5722874" y="588742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3" name="Ellipse 642">
              <a:extLst>
                <a:ext uri="{FF2B5EF4-FFF2-40B4-BE49-F238E27FC236}">
                  <a16:creationId xmlns:a16="http://schemas.microsoft.com/office/drawing/2014/main" id="{50F45953-A6BE-954B-9112-86306DF74193}"/>
                </a:ext>
              </a:extLst>
            </p:cNvPr>
            <p:cNvSpPr/>
            <p:nvPr/>
          </p:nvSpPr>
          <p:spPr>
            <a:xfrm>
              <a:off x="6271035" y="588703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4" name="Ellipse 643">
              <a:extLst>
                <a:ext uri="{FF2B5EF4-FFF2-40B4-BE49-F238E27FC236}">
                  <a16:creationId xmlns:a16="http://schemas.microsoft.com/office/drawing/2014/main" id="{BFDAE6FA-6B26-5146-88EB-E1E81FC01B89}"/>
                </a:ext>
              </a:extLst>
            </p:cNvPr>
            <p:cNvSpPr/>
            <p:nvPr/>
          </p:nvSpPr>
          <p:spPr>
            <a:xfrm>
              <a:off x="6783682" y="588703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5" name="Ellipse 644">
              <a:extLst>
                <a:ext uri="{FF2B5EF4-FFF2-40B4-BE49-F238E27FC236}">
                  <a16:creationId xmlns:a16="http://schemas.microsoft.com/office/drawing/2014/main" id="{67AC3C45-FB92-334C-AE0E-E0F0881AEF11}"/>
                </a:ext>
              </a:extLst>
            </p:cNvPr>
            <p:cNvSpPr/>
            <p:nvPr/>
          </p:nvSpPr>
          <p:spPr>
            <a:xfrm>
              <a:off x="7335342" y="5883561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6" name="Ellipse 645">
              <a:extLst>
                <a:ext uri="{FF2B5EF4-FFF2-40B4-BE49-F238E27FC236}">
                  <a16:creationId xmlns:a16="http://schemas.microsoft.com/office/drawing/2014/main" id="{477FC82A-600F-5641-BAF5-7DD213E9A394}"/>
                </a:ext>
              </a:extLst>
            </p:cNvPr>
            <p:cNvSpPr/>
            <p:nvPr/>
          </p:nvSpPr>
          <p:spPr>
            <a:xfrm>
              <a:off x="7904773" y="588299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7" name="Ellipse 646">
              <a:extLst>
                <a:ext uri="{FF2B5EF4-FFF2-40B4-BE49-F238E27FC236}">
                  <a16:creationId xmlns:a16="http://schemas.microsoft.com/office/drawing/2014/main" id="{7994AC74-1F0B-164A-A37C-D752F71C1ABD}"/>
                </a:ext>
              </a:extLst>
            </p:cNvPr>
            <p:cNvSpPr/>
            <p:nvPr/>
          </p:nvSpPr>
          <p:spPr>
            <a:xfrm>
              <a:off x="8485250" y="5879956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48" name="Connecteur droit 647">
              <a:extLst>
                <a:ext uri="{FF2B5EF4-FFF2-40B4-BE49-F238E27FC236}">
                  <a16:creationId xmlns:a16="http://schemas.microsoft.com/office/drawing/2014/main" id="{AF9F1894-7666-8C44-A249-F73F34EA28BC}"/>
                </a:ext>
              </a:extLst>
            </p:cNvPr>
            <p:cNvCxnSpPr>
              <a:cxnSpLocks/>
              <a:stCxn id="641" idx="6"/>
              <a:endCxn id="642" idx="2"/>
            </p:cNvCxnSpPr>
            <p:nvPr/>
          </p:nvCxnSpPr>
          <p:spPr>
            <a:xfrm>
              <a:off x="5359426" y="5976193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9" name="Connecteur droit 648">
              <a:extLst>
                <a:ext uri="{FF2B5EF4-FFF2-40B4-BE49-F238E27FC236}">
                  <a16:creationId xmlns:a16="http://schemas.microsoft.com/office/drawing/2014/main" id="{022B33C0-6892-594C-ADE2-C3D27D9028F5}"/>
                </a:ext>
              </a:extLst>
            </p:cNvPr>
            <p:cNvCxnSpPr>
              <a:cxnSpLocks/>
              <a:stCxn id="646" idx="6"/>
              <a:endCxn id="647" idx="2"/>
            </p:cNvCxnSpPr>
            <p:nvPr/>
          </p:nvCxnSpPr>
          <p:spPr>
            <a:xfrm flipV="1">
              <a:off x="8088116" y="5969308"/>
              <a:ext cx="39713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0" name="Connecteur droit 649">
              <a:extLst>
                <a:ext uri="{FF2B5EF4-FFF2-40B4-BE49-F238E27FC236}">
                  <a16:creationId xmlns:a16="http://schemas.microsoft.com/office/drawing/2014/main" id="{68DF1A8A-24E2-104D-B6D6-57978B0ABF9E}"/>
                </a:ext>
              </a:extLst>
            </p:cNvPr>
            <p:cNvCxnSpPr>
              <a:cxnSpLocks/>
              <a:stCxn id="645" idx="6"/>
              <a:endCxn id="646" idx="2"/>
            </p:cNvCxnSpPr>
            <p:nvPr/>
          </p:nvCxnSpPr>
          <p:spPr>
            <a:xfrm flipV="1">
              <a:off x="7518687" y="5972350"/>
              <a:ext cx="386085" cy="5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1" name="Connecteur droit 650">
              <a:extLst>
                <a:ext uri="{FF2B5EF4-FFF2-40B4-BE49-F238E27FC236}">
                  <a16:creationId xmlns:a16="http://schemas.microsoft.com/office/drawing/2014/main" id="{7604EFBB-8AC4-0F49-A4A4-B81A2F5CF2B7}"/>
                </a:ext>
              </a:extLst>
            </p:cNvPr>
            <p:cNvCxnSpPr>
              <a:cxnSpLocks/>
              <a:stCxn id="644" idx="6"/>
              <a:endCxn id="645" idx="2"/>
            </p:cNvCxnSpPr>
            <p:nvPr/>
          </p:nvCxnSpPr>
          <p:spPr>
            <a:xfrm flipV="1">
              <a:off x="6967028" y="5972913"/>
              <a:ext cx="368315" cy="3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2" name="Connecteur droit 651">
              <a:extLst>
                <a:ext uri="{FF2B5EF4-FFF2-40B4-BE49-F238E27FC236}">
                  <a16:creationId xmlns:a16="http://schemas.microsoft.com/office/drawing/2014/main" id="{2A3B7911-4341-A249-B5CD-9591B5BE52FD}"/>
                </a:ext>
              </a:extLst>
            </p:cNvPr>
            <p:cNvCxnSpPr>
              <a:cxnSpLocks/>
              <a:stCxn id="643" idx="6"/>
              <a:endCxn id="644" idx="2"/>
            </p:cNvCxnSpPr>
            <p:nvPr/>
          </p:nvCxnSpPr>
          <p:spPr>
            <a:xfrm>
              <a:off x="6454378" y="5976389"/>
              <a:ext cx="3293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3" name="Connecteur droit 652">
              <a:extLst>
                <a:ext uri="{FF2B5EF4-FFF2-40B4-BE49-F238E27FC236}">
                  <a16:creationId xmlns:a16="http://schemas.microsoft.com/office/drawing/2014/main" id="{612147A1-47BE-E249-A1C8-3CDA9576A017}"/>
                </a:ext>
              </a:extLst>
            </p:cNvPr>
            <p:cNvCxnSpPr>
              <a:cxnSpLocks/>
              <a:stCxn id="642" idx="6"/>
              <a:endCxn id="643" idx="2"/>
            </p:cNvCxnSpPr>
            <p:nvPr/>
          </p:nvCxnSpPr>
          <p:spPr>
            <a:xfrm flipV="1">
              <a:off x="5906220" y="5976389"/>
              <a:ext cx="364815" cy="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4" name="Connecteur droit 653">
              <a:extLst>
                <a:ext uri="{FF2B5EF4-FFF2-40B4-BE49-F238E27FC236}">
                  <a16:creationId xmlns:a16="http://schemas.microsoft.com/office/drawing/2014/main" id="{CBEDF6C4-314B-4B4D-B894-31B4D7A703A8}"/>
                </a:ext>
              </a:extLst>
            </p:cNvPr>
            <p:cNvCxnSpPr/>
            <p:nvPr/>
          </p:nvCxnSpPr>
          <p:spPr>
            <a:xfrm>
              <a:off x="4817339" y="5975613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5" name="Connecteur droit 654">
              <a:extLst>
                <a:ext uri="{FF2B5EF4-FFF2-40B4-BE49-F238E27FC236}">
                  <a16:creationId xmlns:a16="http://schemas.microsoft.com/office/drawing/2014/main" id="{84685F41-37E0-6D4A-A101-35211730C567}"/>
                </a:ext>
              </a:extLst>
            </p:cNvPr>
            <p:cNvCxnSpPr/>
            <p:nvPr/>
          </p:nvCxnSpPr>
          <p:spPr>
            <a:xfrm>
              <a:off x="10459855" y="5963162"/>
              <a:ext cx="363448" cy="5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6" name="Ellipse 655">
              <a:extLst>
                <a:ext uri="{FF2B5EF4-FFF2-40B4-BE49-F238E27FC236}">
                  <a16:creationId xmlns:a16="http://schemas.microsoft.com/office/drawing/2014/main" id="{B7887967-63B3-5C46-A85B-9D42C185B3D7}"/>
                </a:ext>
              </a:extLst>
            </p:cNvPr>
            <p:cNvSpPr/>
            <p:nvPr/>
          </p:nvSpPr>
          <p:spPr>
            <a:xfrm>
              <a:off x="9081779" y="5882997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57" name="Connecteur droit 656">
              <a:extLst>
                <a:ext uri="{FF2B5EF4-FFF2-40B4-BE49-F238E27FC236}">
                  <a16:creationId xmlns:a16="http://schemas.microsoft.com/office/drawing/2014/main" id="{A22FD2D8-2DF9-444C-BF88-F90F6819A752}"/>
                </a:ext>
              </a:extLst>
            </p:cNvPr>
            <p:cNvCxnSpPr>
              <a:cxnSpLocks/>
              <a:stCxn id="647" idx="6"/>
              <a:endCxn id="656" idx="2"/>
            </p:cNvCxnSpPr>
            <p:nvPr/>
          </p:nvCxnSpPr>
          <p:spPr>
            <a:xfrm>
              <a:off x="8668595" y="5969308"/>
              <a:ext cx="413184" cy="30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8" name="Ellipse 657">
              <a:extLst>
                <a:ext uri="{FF2B5EF4-FFF2-40B4-BE49-F238E27FC236}">
                  <a16:creationId xmlns:a16="http://schemas.microsoft.com/office/drawing/2014/main" id="{79E08EAE-6A75-F04E-9157-057528631367}"/>
                </a:ext>
              </a:extLst>
            </p:cNvPr>
            <p:cNvSpPr/>
            <p:nvPr/>
          </p:nvSpPr>
          <p:spPr>
            <a:xfrm>
              <a:off x="9671494" y="588079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9" name="Ellipse 658">
              <a:extLst>
                <a:ext uri="{FF2B5EF4-FFF2-40B4-BE49-F238E27FC236}">
                  <a16:creationId xmlns:a16="http://schemas.microsoft.com/office/drawing/2014/main" id="{556EE1BC-D4A3-984B-BD4B-3A178CD367BD}"/>
                </a:ext>
              </a:extLst>
            </p:cNvPr>
            <p:cNvSpPr/>
            <p:nvPr/>
          </p:nvSpPr>
          <p:spPr>
            <a:xfrm>
              <a:off x="10261299" y="5874970"/>
              <a:ext cx="183345" cy="1787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60" name="Connecteur droit 659">
              <a:extLst>
                <a:ext uri="{FF2B5EF4-FFF2-40B4-BE49-F238E27FC236}">
                  <a16:creationId xmlns:a16="http://schemas.microsoft.com/office/drawing/2014/main" id="{1A68345F-C07D-5B4C-BA5E-8EBBC40D7B8B}"/>
                </a:ext>
              </a:extLst>
            </p:cNvPr>
            <p:cNvCxnSpPr>
              <a:cxnSpLocks/>
              <a:stCxn id="658" idx="6"/>
              <a:endCxn id="659" idx="2"/>
            </p:cNvCxnSpPr>
            <p:nvPr/>
          </p:nvCxnSpPr>
          <p:spPr>
            <a:xfrm flipV="1">
              <a:off x="9854839" y="5964323"/>
              <a:ext cx="406460" cy="58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1" name="Connecteur droit 660">
              <a:extLst>
                <a:ext uri="{FF2B5EF4-FFF2-40B4-BE49-F238E27FC236}">
                  <a16:creationId xmlns:a16="http://schemas.microsoft.com/office/drawing/2014/main" id="{7145FEF3-EE94-5A46-8101-DD323B413421}"/>
                </a:ext>
              </a:extLst>
            </p:cNvPr>
            <p:cNvCxnSpPr>
              <a:cxnSpLocks/>
              <a:stCxn id="656" idx="6"/>
              <a:endCxn id="658" idx="2"/>
            </p:cNvCxnSpPr>
            <p:nvPr/>
          </p:nvCxnSpPr>
          <p:spPr>
            <a:xfrm flipV="1">
              <a:off x="9265124" y="5970144"/>
              <a:ext cx="406370" cy="2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2" name="Connecteur droit 661">
              <a:extLst>
                <a:ext uri="{FF2B5EF4-FFF2-40B4-BE49-F238E27FC236}">
                  <a16:creationId xmlns:a16="http://schemas.microsoft.com/office/drawing/2014/main" id="{9BFC7D1E-B905-BF4E-865E-B75057BBA552}"/>
                </a:ext>
              </a:extLst>
            </p:cNvPr>
            <p:cNvCxnSpPr>
              <a:cxnSpLocks/>
              <a:stCxn id="601" idx="4"/>
              <a:endCxn id="641" idx="0"/>
            </p:cNvCxnSpPr>
            <p:nvPr/>
          </p:nvCxnSpPr>
          <p:spPr>
            <a:xfrm>
              <a:off x="5267755" y="5576182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3" name="Connecteur droit 662">
              <a:extLst>
                <a:ext uri="{FF2B5EF4-FFF2-40B4-BE49-F238E27FC236}">
                  <a16:creationId xmlns:a16="http://schemas.microsoft.com/office/drawing/2014/main" id="{2B091AEF-18C8-7742-AD29-A68E52F3730A}"/>
                </a:ext>
              </a:extLst>
            </p:cNvPr>
            <p:cNvCxnSpPr>
              <a:cxnSpLocks/>
              <a:stCxn id="602" idx="4"/>
              <a:endCxn id="642" idx="0"/>
            </p:cNvCxnSpPr>
            <p:nvPr/>
          </p:nvCxnSpPr>
          <p:spPr>
            <a:xfrm>
              <a:off x="5814547" y="5576761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4" name="Connecteur droit 663">
              <a:extLst>
                <a:ext uri="{FF2B5EF4-FFF2-40B4-BE49-F238E27FC236}">
                  <a16:creationId xmlns:a16="http://schemas.microsoft.com/office/drawing/2014/main" id="{310FE79D-3246-944D-A3F3-FB3C596F091A}"/>
                </a:ext>
              </a:extLst>
            </p:cNvPr>
            <p:cNvCxnSpPr>
              <a:cxnSpLocks/>
              <a:stCxn id="603" idx="4"/>
              <a:endCxn id="643" idx="0"/>
            </p:cNvCxnSpPr>
            <p:nvPr/>
          </p:nvCxnSpPr>
          <p:spPr>
            <a:xfrm>
              <a:off x="6362708" y="5576378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5" name="Connecteur droit 664">
              <a:extLst>
                <a:ext uri="{FF2B5EF4-FFF2-40B4-BE49-F238E27FC236}">
                  <a16:creationId xmlns:a16="http://schemas.microsoft.com/office/drawing/2014/main" id="{DF6F9515-F99C-5E43-BFC0-6F9F51BDE834}"/>
                </a:ext>
              </a:extLst>
            </p:cNvPr>
            <p:cNvCxnSpPr>
              <a:cxnSpLocks/>
              <a:stCxn id="604" idx="4"/>
              <a:endCxn id="644" idx="0"/>
            </p:cNvCxnSpPr>
            <p:nvPr/>
          </p:nvCxnSpPr>
          <p:spPr>
            <a:xfrm>
              <a:off x="6875355" y="5576378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6" name="Connecteur droit 665">
              <a:extLst>
                <a:ext uri="{FF2B5EF4-FFF2-40B4-BE49-F238E27FC236}">
                  <a16:creationId xmlns:a16="http://schemas.microsoft.com/office/drawing/2014/main" id="{8185053C-9234-2A48-AEE2-B58AA8B254F8}"/>
                </a:ext>
              </a:extLst>
            </p:cNvPr>
            <p:cNvCxnSpPr>
              <a:cxnSpLocks/>
              <a:stCxn id="605" idx="4"/>
              <a:endCxn id="645" idx="0"/>
            </p:cNvCxnSpPr>
            <p:nvPr/>
          </p:nvCxnSpPr>
          <p:spPr>
            <a:xfrm>
              <a:off x="7427015" y="5572902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7" name="Connecteur droit 666">
              <a:extLst>
                <a:ext uri="{FF2B5EF4-FFF2-40B4-BE49-F238E27FC236}">
                  <a16:creationId xmlns:a16="http://schemas.microsoft.com/office/drawing/2014/main" id="{7C830B5D-4612-FF40-82BA-D4B8BE9B5557}"/>
                </a:ext>
              </a:extLst>
            </p:cNvPr>
            <p:cNvCxnSpPr>
              <a:cxnSpLocks/>
              <a:stCxn id="606" idx="4"/>
              <a:endCxn id="646" idx="0"/>
            </p:cNvCxnSpPr>
            <p:nvPr/>
          </p:nvCxnSpPr>
          <p:spPr>
            <a:xfrm>
              <a:off x="7996446" y="5572338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8" name="Connecteur droit 667">
              <a:extLst>
                <a:ext uri="{FF2B5EF4-FFF2-40B4-BE49-F238E27FC236}">
                  <a16:creationId xmlns:a16="http://schemas.microsoft.com/office/drawing/2014/main" id="{5725B6B3-555E-264E-A4BA-A079512C190F}"/>
                </a:ext>
              </a:extLst>
            </p:cNvPr>
            <p:cNvCxnSpPr>
              <a:cxnSpLocks/>
              <a:stCxn id="607" idx="4"/>
              <a:endCxn id="647" idx="0"/>
            </p:cNvCxnSpPr>
            <p:nvPr/>
          </p:nvCxnSpPr>
          <p:spPr>
            <a:xfrm>
              <a:off x="8576923" y="5569297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9" name="Connecteur droit 668">
              <a:extLst>
                <a:ext uri="{FF2B5EF4-FFF2-40B4-BE49-F238E27FC236}">
                  <a16:creationId xmlns:a16="http://schemas.microsoft.com/office/drawing/2014/main" id="{E89C11C3-F7A3-B44D-A56F-0C4ADA539354}"/>
                </a:ext>
              </a:extLst>
            </p:cNvPr>
            <p:cNvCxnSpPr>
              <a:cxnSpLocks/>
              <a:stCxn id="616" idx="4"/>
              <a:endCxn id="656" idx="0"/>
            </p:cNvCxnSpPr>
            <p:nvPr/>
          </p:nvCxnSpPr>
          <p:spPr>
            <a:xfrm>
              <a:off x="9173452" y="5572338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0" name="Connecteur droit 669">
              <a:extLst>
                <a:ext uri="{FF2B5EF4-FFF2-40B4-BE49-F238E27FC236}">
                  <a16:creationId xmlns:a16="http://schemas.microsoft.com/office/drawing/2014/main" id="{98E19671-5C51-614E-A913-4C225A6C69F7}"/>
                </a:ext>
              </a:extLst>
            </p:cNvPr>
            <p:cNvCxnSpPr>
              <a:cxnSpLocks/>
              <a:stCxn id="618" idx="4"/>
              <a:endCxn id="658" idx="0"/>
            </p:cNvCxnSpPr>
            <p:nvPr/>
          </p:nvCxnSpPr>
          <p:spPr>
            <a:xfrm>
              <a:off x="9763167" y="5570131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1" name="Connecteur droit 670">
              <a:extLst>
                <a:ext uri="{FF2B5EF4-FFF2-40B4-BE49-F238E27FC236}">
                  <a16:creationId xmlns:a16="http://schemas.microsoft.com/office/drawing/2014/main" id="{588E014A-4164-1543-B484-C845D29757ED}"/>
                </a:ext>
              </a:extLst>
            </p:cNvPr>
            <p:cNvCxnSpPr>
              <a:cxnSpLocks/>
              <a:stCxn id="619" idx="4"/>
              <a:endCxn id="659" idx="0"/>
            </p:cNvCxnSpPr>
            <p:nvPr/>
          </p:nvCxnSpPr>
          <p:spPr>
            <a:xfrm>
              <a:off x="10352972" y="5564311"/>
              <a:ext cx="0" cy="310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Flèche vers la droite 6">
            <a:extLst>
              <a:ext uri="{FF2B5EF4-FFF2-40B4-BE49-F238E27FC236}">
                <a16:creationId xmlns:a16="http://schemas.microsoft.com/office/drawing/2014/main" id="{E65696E2-58AE-2742-97D0-1779B12196C2}"/>
              </a:ext>
            </a:extLst>
          </p:cNvPr>
          <p:cNvSpPr/>
          <p:nvPr/>
        </p:nvSpPr>
        <p:spPr>
          <a:xfrm>
            <a:off x="8153400" y="3114261"/>
            <a:ext cx="1984513" cy="1855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619027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BE55A1-8D45-E34C-9480-060573DAA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Optimality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FCE953F-2156-4742-B8F0-9E91C0484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14800" cy="4351338"/>
          </a:xfrm>
        </p:spPr>
        <p:txBody>
          <a:bodyPr/>
          <a:lstStyle/>
          <a:p>
            <a:r>
              <a:rPr lang="fr-FR" dirty="0"/>
              <a:t>2 robots </a:t>
            </a:r>
          </a:p>
          <a:p>
            <a:r>
              <a:rPr lang="fr-FR" dirty="0"/>
              <a:t>2 </a:t>
            </a:r>
            <a:r>
              <a:rPr lang="fr-FR" dirty="0" err="1"/>
              <a:t>colors</a:t>
            </a:r>
            <a:endParaRPr lang="fr-FR" dirty="0"/>
          </a:p>
          <a:p>
            <a:r>
              <a:rPr lang="fr-FR" dirty="0" err="1"/>
              <a:t>Visibility</a:t>
            </a:r>
            <a:r>
              <a:rPr lang="fr-FR" dirty="0"/>
              <a:t> range: 1</a:t>
            </a:r>
          </a:p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C7053A3-5C8A-9542-BE06-09B193B4D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GRASTA'2022, Porquerolles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7CEDBA3-C783-F843-9FAA-D2CA09E4D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4478" y="1637680"/>
            <a:ext cx="624322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78149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BC0EBA-2465-6548-87D5-E35A6C632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Asynchronous</a:t>
            </a:r>
            <a:r>
              <a:rPr lang="fr-FR" dirty="0"/>
              <a:t> Version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899BC4D-B871-DE42-BCC1-C332450D6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72270" cy="4351338"/>
          </a:xfrm>
        </p:spPr>
        <p:txBody>
          <a:bodyPr/>
          <a:lstStyle/>
          <a:p>
            <a:r>
              <a:rPr lang="fr-FR" dirty="0" err="1"/>
              <a:t>Visibility</a:t>
            </a:r>
            <a:r>
              <a:rPr lang="fr-FR" dirty="0"/>
              <a:t> range </a:t>
            </a:r>
            <a:r>
              <a:rPr lang="fr-FR" b="1" dirty="0">
                <a:solidFill>
                  <a:srgbClr val="FF0000"/>
                </a:solidFill>
              </a:rPr>
              <a:t>2</a:t>
            </a:r>
          </a:p>
          <a:p>
            <a:r>
              <a:rPr lang="fr-FR" dirty="0" err="1"/>
              <a:t>Similar</a:t>
            </a:r>
            <a:r>
              <a:rPr lang="fr-FR" dirty="0"/>
              <a:t> </a:t>
            </a:r>
            <a:r>
              <a:rPr lang="fr-FR" dirty="0" err="1"/>
              <a:t>principles</a:t>
            </a:r>
            <a:r>
              <a:rPr lang="fr-FR" dirty="0"/>
              <a:t>, </a:t>
            </a:r>
            <a:r>
              <a:rPr lang="fr-FR" dirty="0" err="1"/>
              <a:t>yet</a:t>
            </a:r>
            <a:r>
              <a:rPr lang="fr-FR" dirty="0"/>
              <a:t> </a:t>
            </a:r>
            <a:r>
              <a:rPr lang="fr-FR" b="1" dirty="0" err="1">
                <a:solidFill>
                  <a:srgbClr val="FF0000"/>
                </a:solidFill>
              </a:rPr>
              <a:t>sequentialization</a:t>
            </a:r>
            <a:endParaRPr lang="fr-FR" b="1" dirty="0">
              <a:solidFill>
                <a:srgbClr val="FF0000"/>
              </a:solidFill>
            </a:endParaRPr>
          </a:p>
          <a:p>
            <a:pPr lvl="1"/>
            <a:endParaRPr lang="fr-FR" b="1" dirty="0">
              <a:solidFill>
                <a:srgbClr val="FF0000"/>
              </a:solidFill>
            </a:endParaRPr>
          </a:p>
          <a:p>
            <a:pPr lvl="1"/>
            <a:r>
              <a:rPr lang="fr-FR" sz="2000" dirty="0"/>
              <a:t>The leader </a:t>
            </a:r>
            <a:r>
              <a:rPr lang="fr-FR" sz="2000" dirty="0" err="1"/>
              <a:t>executes</a:t>
            </a:r>
            <a:r>
              <a:rPr lang="fr-FR" sz="2000" dirty="0"/>
              <a:t> as in the </a:t>
            </a:r>
            <a:r>
              <a:rPr lang="fr-FR" sz="2000" dirty="0" err="1"/>
              <a:t>synchronous</a:t>
            </a:r>
            <a:r>
              <a:rPr lang="fr-FR" sz="2000" dirty="0"/>
              <a:t> version</a:t>
            </a:r>
          </a:p>
          <a:p>
            <a:pPr lvl="1"/>
            <a:endParaRPr lang="fr-FR" sz="2000" dirty="0"/>
          </a:p>
          <a:p>
            <a:pPr lvl="1"/>
            <a:r>
              <a:rPr lang="fr-FR" sz="2000" dirty="0"/>
              <a:t>The </a:t>
            </a:r>
            <a:r>
              <a:rPr lang="fr-FR" sz="2000" dirty="0" err="1"/>
              <a:t>follower</a:t>
            </a:r>
            <a:r>
              <a:rPr lang="fr-FR" sz="2000" dirty="0"/>
              <a:t> </a:t>
            </a:r>
            <a:r>
              <a:rPr lang="fr-FR" sz="2000" dirty="0" err="1"/>
              <a:t>waits</a:t>
            </a:r>
            <a:r>
              <a:rPr lang="fr-FR" sz="2000" dirty="0"/>
              <a:t> </a:t>
            </a:r>
            <a:r>
              <a:rPr lang="fr-FR" sz="2000" dirty="0" err="1"/>
              <a:t>until</a:t>
            </a:r>
            <a:r>
              <a:rPr lang="fr-FR" sz="2000" dirty="0"/>
              <a:t> </a:t>
            </a:r>
            <a:r>
              <a:rPr lang="fr-FR" sz="2000" dirty="0" err="1"/>
              <a:t>being</a:t>
            </a:r>
            <a:r>
              <a:rPr lang="fr-FR" sz="2000" dirty="0"/>
              <a:t> at distance 2 </a:t>
            </a:r>
            <a:r>
              <a:rPr lang="fr-FR" sz="2000" dirty="0" err="1"/>
              <a:t>before</a:t>
            </a:r>
            <a:r>
              <a:rPr lang="fr-FR" sz="2000" dirty="0"/>
              <a:t> </a:t>
            </a:r>
            <a:r>
              <a:rPr lang="fr-FR" sz="2000" dirty="0" err="1"/>
              <a:t>following</a:t>
            </a:r>
            <a:r>
              <a:rPr lang="fr-FR" sz="2000" dirty="0"/>
              <a:t> the leader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1E38BBD-3A76-DB45-8A77-BEA7E76E7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GRASTA'2022, Porquerolles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61FFA20A-08A8-DC4A-9BB1-99CEE1E8AEED}"/>
              </a:ext>
            </a:extLst>
          </p:cNvPr>
          <p:cNvGrpSpPr/>
          <p:nvPr/>
        </p:nvGrpSpPr>
        <p:grpSpPr>
          <a:xfrm>
            <a:off x="6029913" y="1807472"/>
            <a:ext cx="4514942" cy="4052669"/>
            <a:chOff x="6029913" y="1807472"/>
            <a:chExt cx="4514942" cy="4052669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99E1095A-90C6-E343-AF2D-A6746406ADF1}"/>
                </a:ext>
              </a:extLst>
            </p:cNvPr>
            <p:cNvSpPr/>
            <p:nvPr/>
          </p:nvSpPr>
          <p:spPr>
            <a:xfrm>
              <a:off x="6044331" y="2640234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CF80A3C9-7289-BC48-9D97-44EBE0C897CC}"/>
                </a:ext>
              </a:extLst>
            </p:cNvPr>
            <p:cNvSpPr/>
            <p:nvPr/>
          </p:nvSpPr>
          <p:spPr>
            <a:xfrm>
              <a:off x="6511414" y="2640668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6D908A23-6C35-E34A-9789-6B5C0A58F5BD}"/>
                </a:ext>
              </a:extLst>
            </p:cNvPr>
            <p:cNvSpPr/>
            <p:nvPr/>
          </p:nvSpPr>
          <p:spPr>
            <a:xfrm>
              <a:off x="6979664" y="2640381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0C397AAA-5D28-D54B-9F8B-0AD9AD0BE291}"/>
                </a:ext>
              </a:extLst>
            </p:cNvPr>
            <p:cNvSpPr/>
            <p:nvPr/>
          </p:nvSpPr>
          <p:spPr>
            <a:xfrm>
              <a:off x="7417579" y="2640381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ACEC6688-0C78-9A4D-B2E4-E3CA0C0D1C79}"/>
                </a:ext>
              </a:extLst>
            </p:cNvPr>
            <p:cNvSpPr/>
            <p:nvPr/>
          </p:nvSpPr>
          <p:spPr>
            <a:xfrm>
              <a:off x="7888820" y="2637782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8FA59DBB-0B43-584E-8898-D6F797F35617}"/>
                </a:ext>
              </a:extLst>
            </p:cNvPr>
            <p:cNvSpPr/>
            <p:nvPr/>
          </p:nvSpPr>
          <p:spPr>
            <a:xfrm>
              <a:off x="8375240" y="2637360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759FBDB9-136C-384A-9E2D-C37102FD660C}"/>
                </a:ext>
              </a:extLst>
            </p:cNvPr>
            <p:cNvSpPr/>
            <p:nvPr/>
          </p:nvSpPr>
          <p:spPr>
            <a:xfrm>
              <a:off x="8871097" y="2635086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0088A422-0C0B-BC40-A0D8-F345C9793FE3}"/>
                </a:ext>
              </a:extLst>
            </p:cNvPr>
            <p:cNvSpPr/>
            <p:nvPr/>
          </p:nvSpPr>
          <p:spPr>
            <a:xfrm>
              <a:off x="6042321" y="3070287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413C6F8B-C6A1-A845-94A7-FC48A36311FB}"/>
                </a:ext>
              </a:extLst>
            </p:cNvPr>
            <p:cNvSpPr/>
            <p:nvPr/>
          </p:nvSpPr>
          <p:spPr>
            <a:xfrm>
              <a:off x="6509406" y="3070720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8E64EC58-F0C2-7548-9E55-CEE8734115AB}"/>
                </a:ext>
              </a:extLst>
            </p:cNvPr>
            <p:cNvSpPr/>
            <p:nvPr/>
          </p:nvSpPr>
          <p:spPr>
            <a:xfrm>
              <a:off x="6977654" y="3070434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B95F6A3F-F0DA-3440-ADB2-E5C7AEAF6615}"/>
                </a:ext>
              </a:extLst>
            </p:cNvPr>
            <p:cNvSpPr/>
            <p:nvPr/>
          </p:nvSpPr>
          <p:spPr>
            <a:xfrm>
              <a:off x="7415571" y="3070434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0E8DA018-89C0-C546-A5EC-56DC318CD7E7}"/>
                </a:ext>
              </a:extLst>
            </p:cNvPr>
            <p:cNvSpPr/>
            <p:nvPr/>
          </p:nvSpPr>
          <p:spPr>
            <a:xfrm>
              <a:off x="7886811" y="3067834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ABCEDBD0-A281-5044-82CB-A84A03C7B115}"/>
                </a:ext>
              </a:extLst>
            </p:cNvPr>
            <p:cNvSpPr/>
            <p:nvPr/>
          </p:nvSpPr>
          <p:spPr>
            <a:xfrm>
              <a:off x="8373230" y="3067413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92D050"/>
                </a:solidFill>
                <a:highlight>
                  <a:srgbClr val="00FF00"/>
                </a:highlight>
              </a:endParaRPr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3C7B43E3-688E-2F47-9201-2A91CAD6564D}"/>
                </a:ext>
              </a:extLst>
            </p:cNvPr>
            <p:cNvSpPr/>
            <p:nvPr/>
          </p:nvSpPr>
          <p:spPr>
            <a:xfrm>
              <a:off x="8869087" y="3065138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D9B12942-3EC5-8F4F-92A2-C21CFF4F4024}"/>
                </a:ext>
              </a:extLst>
            </p:cNvPr>
            <p:cNvSpPr/>
            <p:nvPr/>
          </p:nvSpPr>
          <p:spPr>
            <a:xfrm>
              <a:off x="6040314" y="3474641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46987CC6-7007-6345-AD0C-B6BFFB1ED607}"/>
                </a:ext>
              </a:extLst>
            </p:cNvPr>
            <p:cNvSpPr/>
            <p:nvPr/>
          </p:nvSpPr>
          <p:spPr>
            <a:xfrm>
              <a:off x="6507396" y="3475074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A2D656E9-F8FE-4D49-A81C-DB6630400141}"/>
                </a:ext>
              </a:extLst>
            </p:cNvPr>
            <p:cNvSpPr/>
            <p:nvPr/>
          </p:nvSpPr>
          <p:spPr>
            <a:xfrm>
              <a:off x="6975647" y="3474787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F2475990-63AB-6E49-8576-FD03FD80BA90}"/>
                </a:ext>
              </a:extLst>
            </p:cNvPr>
            <p:cNvSpPr/>
            <p:nvPr/>
          </p:nvSpPr>
          <p:spPr>
            <a:xfrm>
              <a:off x="7413562" y="3474787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AE44D274-6363-0A4F-8F3F-B2AFC1488990}"/>
                </a:ext>
              </a:extLst>
            </p:cNvPr>
            <p:cNvSpPr/>
            <p:nvPr/>
          </p:nvSpPr>
          <p:spPr>
            <a:xfrm>
              <a:off x="7884802" y="3472188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18091912-F288-DC4B-B501-81283EA52F85}"/>
                </a:ext>
              </a:extLst>
            </p:cNvPr>
            <p:cNvSpPr/>
            <p:nvPr/>
          </p:nvSpPr>
          <p:spPr>
            <a:xfrm>
              <a:off x="8371223" y="3471767"/>
              <a:ext cx="156617" cy="133642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1A63846F-5027-4144-87A7-F866C8318FFB}"/>
                </a:ext>
              </a:extLst>
            </p:cNvPr>
            <p:cNvSpPr/>
            <p:nvPr/>
          </p:nvSpPr>
          <p:spPr>
            <a:xfrm>
              <a:off x="8867080" y="3469493"/>
              <a:ext cx="156617" cy="133642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EACA8F4F-BD7B-9545-AF8B-4D733C418F36}"/>
                </a:ext>
              </a:extLst>
            </p:cNvPr>
            <p:cNvSpPr/>
            <p:nvPr/>
          </p:nvSpPr>
          <p:spPr>
            <a:xfrm>
              <a:off x="6038304" y="3843014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3CDEA9D2-3E6D-F04E-ADEE-59259C0B4B92}"/>
                </a:ext>
              </a:extLst>
            </p:cNvPr>
            <p:cNvSpPr/>
            <p:nvPr/>
          </p:nvSpPr>
          <p:spPr>
            <a:xfrm>
              <a:off x="6505386" y="3843448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91E7007D-8CCA-EC42-8709-2DA8B21ADCC6}"/>
                </a:ext>
              </a:extLst>
            </p:cNvPr>
            <p:cNvSpPr/>
            <p:nvPr/>
          </p:nvSpPr>
          <p:spPr>
            <a:xfrm>
              <a:off x="6973638" y="3843161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D3BB6940-9813-C847-AFBA-AB122E81034F}"/>
                </a:ext>
              </a:extLst>
            </p:cNvPr>
            <p:cNvSpPr/>
            <p:nvPr/>
          </p:nvSpPr>
          <p:spPr>
            <a:xfrm>
              <a:off x="7411552" y="3843161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A90C91F9-76C3-D549-8A93-A38A3B9B0F9F}"/>
                </a:ext>
              </a:extLst>
            </p:cNvPr>
            <p:cNvSpPr/>
            <p:nvPr/>
          </p:nvSpPr>
          <p:spPr>
            <a:xfrm>
              <a:off x="7882793" y="3840562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Ellipse 33">
              <a:extLst>
                <a:ext uri="{FF2B5EF4-FFF2-40B4-BE49-F238E27FC236}">
                  <a16:creationId xmlns:a16="http://schemas.microsoft.com/office/drawing/2014/main" id="{A66E2448-909D-3640-80B6-27404AAADCBB}"/>
                </a:ext>
              </a:extLst>
            </p:cNvPr>
            <p:cNvSpPr/>
            <p:nvPr/>
          </p:nvSpPr>
          <p:spPr>
            <a:xfrm>
              <a:off x="8369213" y="3840139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2072AEB1-A5FE-124D-95A4-4A4334061557}"/>
                </a:ext>
              </a:extLst>
            </p:cNvPr>
            <p:cNvSpPr/>
            <p:nvPr/>
          </p:nvSpPr>
          <p:spPr>
            <a:xfrm>
              <a:off x="8865070" y="3837865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Connecteur droit 35">
              <a:extLst>
                <a:ext uri="{FF2B5EF4-FFF2-40B4-BE49-F238E27FC236}">
                  <a16:creationId xmlns:a16="http://schemas.microsoft.com/office/drawing/2014/main" id="{566F37CC-E7A6-7F49-BF69-46D55B39E67A}"/>
                </a:ext>
              </a:extLst>
            </p:cNvPr>
            <p:cNvCxnSpPr>
              <a:stCxn id="8" idx="6"/>
              <a:endCxn id="9" idx="2"/>
            </p:cNvCxnSpPr>
            <p:nvPr/>
          </p:nvCxnSpPr>
          <p:spPr>
            <a:xfrm>
              <a:off x="6200948" y="2707055"/>
              <a:ext cx="310465" cy="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>
              <a:extLst>
                <a:ext uri="{FF2B5EF4-FFF2-40B4-BE49-F238E27FC236}">
                  <a16:creationId xmlns:a16="http://schemas.microsoft.com/office/drawing/2014/main" id="{57819D20-393A-224A-86E6-F7141481B80F}"/>
                </a:ext>
              </a:extLst>
            </p:cNvPr>
            <p:cNvCxnSpPr>
              <a:cxnSpLocks/>
              <a:stCxn id="15" idx="6"/>
              <a:endCxn id="16" idx="2"/>
            </p:cNvCxnSpPr>
            <p:nvPr/>
          </p:nvCxnSpPr>
          <p:spPr>
            <a:xfrm>
              <a:off x="6198939" y="3137108"/>
              <a:ext cx="310465" cy="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>
              <a:extLst>
                <a:ext uri="{FF2B5EF4-FFF2-40B4-BE49-F238E27FC236}">
                  <a16:creationId xmlns:a16="http://schemas.microsoft.com/office/drawing/2014/main" id="{C850A066-CD1E-9047-9972-E6FC3C972BFC}"/>
                </a:ext>
              </a:extLst>
            </p:cNvPr>
            <p:cNvCxnSpPr>
              <a:cxnSpLocks/>
              <a:stCxn id="22" idx="6"/>
              <a:endCxn id="23" idx="2"/>
            </p:cNvCxnSpPr>
            <p:nvPr/>
          </p:nvCxnSpPr>
          <p:spPr>
            <a:xfrm>
              <a:off x="6196931" y="3541462"/>
              <a:ext cx="310465" cy="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id="{36AC149F-A2EF-CA47-A660-600A995432AA}"/>
                </a:ext>
              </a:extLst>
            </p:cNvPr>
            <p:cNvCxnSpPr>
              <a:cxnSpLocks/>
              <a:stCxn id="29" idx="6"/>
              <a:endCxn id="30" idx="2"/>
            </p:cNvCxnSpPr>
            <p:nvPr/>
          </p:nvCxnSpPr>
          <p:spPr>
            <a:xfrm>
              <a:off x="6194921" y="3909835"/>
              <a:ext cx="310465" cy="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>
              <a:extLst>
                <a:ext uri="{FF2B5EF4-FFF2-40B4-BE49-F238E27FC236}">
                  <a16:creationId xmlns:a16="http://schemas.microsoft.com/office/drawing/2014/main" id="{05A185C0-1804-AD46-84FE-3D7F76653AD0}"/>
                </a:ext>
              </a:extLst>
            </p:cNvPr>
            <p:cNvCxnSpPr>
              <a:cxnSpLocks/>
              <a:stCxn id="9" idx="6"/>
              <a:endCxn id="10" idx="2"/>
            </p:cNvCxnSpPr>
            <p:nvPr/>
          </p:nvCxnSpPr>
          <p:spPr>
            <a:xfrm flipV="1">
              <a:off x="6668030" y="2707202"/>
              <a:ext cx="311633" cy="2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>
              <a:extLst>
                <a:ext uri="{FF2B5EF4-FFF2-40B4-BE49-F238E27FC236}">
                  <a16:creationId xmlns:a16="http://schemas.microsoft.com/office/drawing/2014/main" id="{BFB5726C-8494-6948-A9A0-AFF5FAAC8800}"/>
                </a:ext>
              </a:extLst>
            </p:cNvPr>
            <p:cNvCxnSpPr>
              <a:cxnSpLocks/>
              <a:stCxn id="10" idx="6"/>
              <a:endCxn id="11" idx="2"/>
            </p:cNvCxnSpPr>
            <p:nvPr/>
          </p:nvCxnSpPr>
          <p:spPr>
            <a:xfrm>
              <a:off x="7136280" y="2707202"/>
              <a:ext cx="28129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>
              <a:extLst>
                <a:ext uri="{FF2B5EF4-FFF2-40B4-BE49-F238E27FC236}">
                  <a16:creationId xmlns:a16="http://schemas.microsoft.com/office/drawing/2014/main" id="{E9EF6D78-DCDD-CA49-8321-B3245A57D542}"/>
                </a:ext>
              </a:extLst>
            </p:cNvPr>
            <p:cNvCxnSpPr>
              <a:cxnSpLocks/>
              <a:stCxn id="11" idx="6"/>
              <a:endCxn id="12" idx="2"/>
            </p:cNvCxnSpPr>
            <p:nvPr/>
          </p:nvCxnSpPr>
          <p:spPr>
            <a:xfrm flipV="1">
              <a:off x="7574195" y="2704602"/>
              <a:ext cx="314623" cy="25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>
              <a:extLst>
                <a:ext uri="{FF2B5EF4-FFF2-40B4-BE49-F238E27FC236}">
                  <a16:creationId xmlns:a16="http://schemas.microsoft.com/office/drawing/2014/main" id="{6A2A9FB1-6CD1-CC48-B41F-8B8DB13C7222}"/>
                </a:ext>
              </a:extLst>
            </p:cNvPr>
            <p:cNvCxnSpPr>
              <a:cxnSpLocks/>
              <a:stCxn id="12" idx="6"/>
              <a:endCxn id="13" idx="2"/>
            </p:cNvCxnSpPr>
            <p:nvPr/>
          </p:nvCxnSpPr>
          <p:spPr>
            <a:xfrm flipV="1">
              <a:off x="8045436" y="2704181"/>
              <a:ext cx="329803" cy="4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>
              <a:extLst>
                <a:ext uri="{FF2B5EF4-FFF2-40B4-BE49-F238E27FC236}">
                  <a16:creationId xmlns:a16="http://schemas.microsoft.com/office/drawing/2014/main" id="{B47E2C28-C2C8-7F4A-93F6-94005D60DA2B}"/>
                </a:ext>
              </a:extLst>
            </p:cNvPr>
            <p:cNvCxnSpPr>
              <a:cxnSpLocks/>
              <a:stCxn id="13" idx="6"/>
              <a:endCxn id="14" idx="2"/>
            </p:cNvCxnSpPr>
            <p:nvPr/>
          </p:nvCxnSpPr>
          <p:spPr>
            <a:xfrm flipV="1">
              <a:off x="8531856" y="2701907"/>
              <a:ext cx="339241" cy="22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>
              <a:extLst>
                <a:ext uri="{FF2B5EF4-FFF2-40B4-BE49-F238E27FC236}">
                  <a16:creationId xmlns:a16="http://schemas.microsoft.com/office/drawing/2014/main" id="{39D26866-E171-004B-BE45-83D9623CDE75}"/>
                </a:ext>
              </a:extLst>
            </p:cNvPr>
            <p:cNvCxnSpPr>
              <a:cxnSpLocks/>
              <a:stCxn id="20" idx="6"/>
              <a:endCxn id="21" idx="2"/>
            </p:cNvCxnSpPr>
            <p:nvPr/>
          </p:nvCxnSpPr>
          <p:spPr>
            <a:xfrm flipV="1">
              <a:off x="8529848" y="3131959"/>
              <a:ext cx="339241" cy="22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>
              <a:extLst>
                <a:ext uri="{FF2B5EF4-FFF2-40B4-BE49-F238E27FC236}">
                  <a16:creationId xmlns:a16="http://schemas.microsoft.com/office/drawing/2014/main" id="{F16837AE-D061-B345-84F0-2FA230E02CF3}"/>
                </a:ext>
              </a:extLst>
            </p:cNvPr>
            <p:cNvCxnSpPr>
              <a:cxnSpLocks/>
              <a:stCxn id="27" idx="6"/>
              <a:endCxn id="28" idx="2"/>
            </p:cNvCxnSpPr>
            <p:nvPr/>
          </p:nvCxnSpPr>
          <p:spPr>
            <a:xfrm flipV="1">
              <a:off x="8527838" y="3536313"/>
              <a:ext cx="339241" cy="2274"/>
            </a:xfrm>
            <a:prstGeom prst="line">
              <a:avLst/>
            </a:prstGeom>
            <a:ln w="28575">
              <a:solidFill>
                <a:schemeClr val="tx1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>
              <a:extLst>
                <a:ext uri="{FF2B5EF4-FFF2-40B4-BE49-F238E27FC236}">
                  <a16:creationId xmlns:a16="http://schemas.microsoft.com/office/drawing/2014/main" id="{008D8CAB-6EBA-4048-A7BD-59A1EE86B583}"/>
                </a:ext>
              </a:extLst>
            </p:cNvPr>
            <p:cNvCxnSpPr>
              <a:cxnSpLocks/>
              <a:stCxn id="34" idx="6"/>
              <a:endCxn id="35" idx="2"/>
            </p:cNvCxnSpPr>
            <p:nvPr/>
          </p:nvCxnSpPr>
          <p:spPr>
            <a:xfrm flipV="1">
              <a:off x="8525830" y="3904686"/>
              <a:ext cx="339241" cy="22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>
              <a:extLst>
                <a:ext uri="{FF2B5EF4-FFF2-40B4-BE49-F238E27FC236}">
                  <a16:creationId xmlns:a16="http://schemas.microsoft.com/office/drawing/2014/main" id="{6D3822EF-4EE3-AA4D-BA29-D97E7297F7CD}"/>
                </a:ext>
              </a:extLst>
            </p:cNvPr>
            <p:cNvCxnSpPr>
              <a:cxnSpLocks/>
              <a:stCxn id="19" idx="6"/>
              <a:endCxn id="20" idx="2"/>
            </p:cNvCxnSpPr>
            <p:nvPr/>
          </p:nvCxnSpPr>
          <p:spPr>
            <a:xfrm flipV="1">
              <a:off x="8043429" y="3134233"/>
              <a:ext cx="329803" cy="4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>
              <a:extLst>
                <a:ext uri="{FF2B5EF4-FFF2-40B4-BE49-F238E27FC236}">
                  <a16:creationId xmlns:a16="http://schemas.microsoft.com/office/drawing/2014/main" id="{2AC87028-153F-2343-BAFD-6120A6D5918D}"/>
                </a:ext>
              </a:extLst>
            </p:cNvPr>
            <p:cNvCxnSpPr>
              <a:cxnSpLocks/>
              <a:stCxn id="26" idx="6"/>
              <a:endCxn id="27" idx="2"/>
            </p:cNvCxnSpPr>
            <p:nvPr/>
          </p:nvCxnSpPr>
          <p:spPr>
            <a:xfrm flipV="1">
              <a:off x="8041420" y="3538587"/>
              <a:ext cx="329803" cy="4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>
              <a:extLst>
                <a:ext uri="{FF2B5EF4-FFF2-40B4-BE49-F238E27FC236}">
                  <a16:creationId xmlns:a16="http://schemas.microsoft.com/office/drawing/2014/main" id="{FEF685BE-F1C1-FC4F-962F-99A15D9B1416}"/>
                </a:ext>
              </a:extLst>
            </p:cNvPr>
            <p:cNvCxnSpPr>
              <a:cxnSpLocks/>
              <a:stCxn id="33" idx="6"/>
              <a:endCxn id="34" idx="2"/>
            </p:cNvCxnSpPr>
            <p:nvPr/>
          </p:nvCxnSpPr>
          <p:spPr>
            <a:xfrm flipV="1">
              <a:off x="8039410" y="3906961"/>
              <a:ext cx="329803" cy="4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50">
              <a:extLst>
                <a:ext uri="{FF2B5EF4-FFF2-40B4-BE49-F238E27FC236}">
                  <a16:creationId xmlns:a16="http://schemas.microsoft.com/office/drawing/2014/main" id="{6842B94E-15B8-7A48-96DE-DE459DC4BBA4}"/>
                </a:ext>
              </a:extLst>
            </p:cNvPr>
            <p:cNvCxnSpPr>
              <a:cxnSpLocks/>
              <a:stCxn id="32" idx="6"/>
              <a:endCxn id="33" idx="2"/>
            </p:cNvCxnSpPr>
            <p:nvPr/>
          </p:nvCxnSpPr>
          <p:spPr>
            <a:xfrm flipV="1">
              <a:off x="7568169" y="3907382"/>
              <a:ext cx="314623" cy="25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51">
              <a:extLst>
                <a:ext uri="{FF2B5EF4-FFF2-40B4-BE49-F238E27FC236}">
                  <a16:creationId xmlns:a16="http://schemas.microsoft.com/office/drawing/2014/main" id="{0E2672AF-17C5-F74C-9421-9C8A59624338}"/>
                </a:ext>
              </a:extLst>
            </p:cNvPr>
            <p:cNvCxnSpPr>
              <a:cxnSpLocks/>
              <a:stCxn id="31" idx="6"/>
              <a:endCxn id="32" idx="2"/>
            </p:cNvCxnSpPr>
            <p:nvPr/>
          </p:nvCxnSpPr>
          <p:spPr>
            <a:xfrm>
              <a:off x="7130253" y="3909981"/>
              <a:ext cx="28129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52">
              <a:extLst>
                <a:ext uri="{FF2B5EF4-FFF2-40B4-BE49-F238E27FC236}">
                  <a16:creationId xmlns:a16="http://schemas.microsoft.com/office/drawing/2014/main" id="{D519625D-8C13-8B48-8C7A-5764F31AD00C}"/>
                </a:ext>
              </a:extLst>
            </p:cNvPr>
            <p:cNvCxnSpPr>
              <a:cxnSpLocks/>
              <a:stCxn id="30" idx="6"/>
              <a:endCxn id="31" idx="2"/>
            </p:cNvCxnSpPr>
            <p:nvPr/>
          </p:nvCxnSpPr>
          <p:spPr>
            <a:xfrm flipV="1">
              <a:off x="6662004" y="3909981"/>
              <a:ext cx="311633" cy="2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>
              <a:extLst>
                <a:ext uri="{FF2B5EF4-FFF2-40B4-BE49-F238E27FC236}">
                  <a16:creationId xmlns:a16="http://schemas.microsoft.com/office/drawing/2014/main" id="{2E9A42F1-9E9E-D645-A527-E9AC8F77C107}"/>
                </a:ext>
              </a:extLst>
            </p:cNvPr>
            <p:cNvCxnSpPr>
              <a:cxnSpLocks/>
              <a:stCxn id="23" idx="6"/>
              <a:endCxn id="24" idx="2"/>
            </p:cNvCxnSpPr>
            <p:nvPr/>
          </p:nvCxnSpPr>
          <p:spPr>
            <a:xfrm flipV="1">
              <a:off x="6664014" y="3541609"/>
              <a:ext cx="311633" cy="2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54">
              <a:extLst>
                <a:ext uri="{FF2B5EF4-FFF2-40B4-BE49-F238E27FC236}">
                  <a16:creationId xmlns:a16="http://schemas.microsoft.com/office/drawing/2014/main" id="{B1203644-2B93-AB43-9B77-E2A0CC8079B5}"/>
                </a:ext>
              </a:extLst>
            </p:cNvPr>
            <p:cNvCxnSpPr>
              <a:cxnSpLocks/>
              <a:stCxn id="24" idx="6"/>
              <a:endCxn id="25" idx="2"/>
            </p:cNvCxnSpPr>
            <p:nvPr/>
          </p:nvCxnSpPr>
          <p:spPr>
            <a:xfrm>
              <a:off x="7132263" y="3541609"/>
              <a:ext cx="28129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55">
              <a:extLst>
                <a:ext uri="{FF2B5EF4-FFF2-40B4-BE49-F238E27FC236}">
                  <a16:creationId xmlns:a16="http://schemas.microsoft.com/office/drawing/2014/main" id="{9A77DCED-BC83-DF40-83D1-04297C135DA4}"/>
                </a:ext>
              </a:extLst>
            </p:cNvPr>
            <p:cNvCxnSpPr>
              <a:cxnSpLocks/>
              <a:stCxn id="25" idx="6"/>
              <a:endCxn id="26" idx="2"/>
            </p:cNvCxnSpPr>
            <p:nvPr/>
          </p:nvCxnSpPr>
          <p:spPr>
            <a:xfrm flipV="1">
              <a:off x="7570180" y="3539009"/>
              <a:ext cx="314623" cy="25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>
              <a:extLst>
                <a:ext uri="{FF2B5EF4-FFF2-40B4-BE49-F238E27FC236}">
                  <a16:creationId xmlns:a16="http://schemas.microsoft.com/office/drawing/2014/main" id="{BC20C414-84F0-3D40-B6DC-ED15B39EE9D3}"/>
                </a:ext>
              </a:extLst>
            </p:cNvPr>
            <p:cNvCxnSpPr>
              <a:cxnSpLocks/>
              <a:stCxn id="18" idx="6"/>
              <a:endCxn id="19" idx="2"/>
            </p:cNvCxnSpPr>
            <p:nvPr/>
          </p:nvCxnSpPr>
          <p:spPr>
            <a:xfrm flipV="1">
              <a:off x="7572187" y="3134656"/>
              <a:ext cx="314623" cy="25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57">
              <a:extLst>
                <a:ext uri="{FF2B5EF4-FFF2-40B4-BE49-F238E27FC236}">
                  <a16:creationId xmlns:a16="http://schemas.microsoft.com/office/drawing/2014/main" id="{FF33066C-5630-DA42-878F-0CF563E4F9DC}"/>
                </a:ext>
              </a:extLst>
            </p:cNvPr>
            <p:cNvCxnSpPr>
              <a:cxnSpLocks/>
              <a:stCxn id="17" idx="6"/>
              <a:endCxn id="18" idx="2"/>
            </p:cNvCxnSpPr>
            <p:nvPr/>
          </p:nvCxnSpPr>
          <p:spPr>
            <a:xfrm>
              <a:off x="7134271" y="3137255"/>
              <a:ext cx="28129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58">
              <a:extLst>
                <a:ext uri="{FF2B5EF4-FFF2-40B4-BE49-F238E27FC236}">
                  <a16:creationId xmlns:a16="http://schemas.microsoft.com/office/drawing/2014/main" id="{F395D474-F7AB-D047-8726-2C76CE4C4418}"/>
                </a:ext>
              </a:extLst>
            </p:cNvPr>
            <p:cNvCxnSpPr>
              <a:cxnSpLocks/>
              <a:stCxn id="16" idx="6"/>
              <a:endCxn id="17" idx="2"/>
            </p:cNvCxnSpPr>
            <p:nvPr/>
          </p:nvCxnSpPr>
          <p:spPr>
            <a:xfrm flipV="1">
              <a:off x="6666020" y="3137255"/>
              <a:ext cx="311633" cy="2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59">
              <a:extLst>
                <a:ext uri="{FF2B5EF4-FFF2-40B4-BE49-F238E27FC236}">
                  <a16:creationId xmlns:a16="http://schemas.microsoft.com/office/drawing/2014/main" id="{3612B60A-31A9-1A4C-A371-AA67B5FB2E4F}"/>
                </a:ext>
              </a:extLst>
            </p:cNvPr>
            <p:cNvCxnSpPr>
              <a:cxnSpLocks/>
              <a:stCxn id="8" idx="4"/>
              <a:endCxn id="15" idx="0"/>
            </p:cNvCxnSpPr>
            <p:nvPr/>
          </p:nvCxnSpPr>
          <p:spPr>
            <a:xfrm flipH="1">
              <a:off x="6120630" y="2773877"/>
              <a:ext cx="2008" cy="2964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60">
              <a:extLst>
                <a:ext uri="{FF2B5EF4-FFF2-40B4-BE49-F238E27FC236}">
                  <a16:creationId xmlns:a16="http://schemas.microsoft.com/office/drawing/2014/main" id="{BF9DEEC4-D1D8-574D-8A3D-127417C57121}"/>
                </a:ext>
              </a:extLst>
            </p:cNvPr>
            <p:cNvCxnSpPr>
              <a:cxnSpLocks/>
              <a:stCxn id="15" idx="4"/>
              <a:endCxn id="22" idx="0"/>
            </p:cNvCxnSpPr>
            <p:nvPr/>
          </p:nvCxnSpPr>
          <p:spPr>
            <a:xfrm flipH="1">
              <a:off x="6118624" y="3203929"/>
              <a:ext cx="2007" cy="2707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61">
              <a:extLst>
                <a:ext uri="{FF2B5EF4-FFF2-40B4-BE49-F238E27FC236}">
                  <a16:creationId xmlns:a16="http://schemas.microsoft.com/office/drawing/2014/main" id="{5050B268-71AE-444A-824E-89CEA0018471}"/>
                </a:ext>
              </a:extLst>
            </p:cNvPr>
            <p:cNvCxnSpPr>
              <a:cxnSpLocks/>
              <a:stCxn id="22" idx="4"/>
              <a:endCxn id="29" idx="0"/>
            </p:cNvCxnSpPr>
            <p:nvPr/>
          </p:nvCxnSpPr>
          <p:spPr>
            <a:xfrm flipH="1">
              <a:off x="6116613" y="3608283"/>
              <a:ext cx="2009" cy="23473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droit 62">
              <a:extLst>
                <a:ext uri="{FF2B5EF4-FFF2-40B4-BE49-F238E27FC236}">
                  <a16:creationId xmlns:a16="http://schemas.microsoft.com/office/drawing/2014/main" id="{1584FD38-2C5E-0B49-9038-2CCDB624386F}"/>
                </a:ext>
              </a:extLst>
            </p:cNvPr>
            <p:cNvCxnSpPr>
              <a:cxnSpLocks/>
              <a:stCxn id="9" idx="4"/>
              <a:endCxn id="16" idx="0"/>
            </p:cNvCxnSpPr>
            <p:nvPr/>
          </p:nvCxnSpPr>
          <p:spPr>
            <a:xfrm flipH="1">
              <a:off x="6587713" y="2774310"/>
              <a:ext cx="2008" cy="2964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eur droit 63">
              <a:extLst>
                <a:ext uri="{FF2B5EF4-FFF2-40B4-BE49-F238E27FC236}">
                  <a16:creationId xmlns:a16="http://schemas.microsoft.com/office/drawing/2014/main" id="{C38B5EB0-7E72-D94A-BB22-A98B92F381A6}"/>
                </a:ext>
              </a:extLst>
            </p:cNvPr>
            <p:cNvCxnSpPr>
              <a:cxnSpLocks/>
              <a:stCxn id="16" idx="4"/>
              <a:endCxn id="23" idx="0"/>
            </p:cNvCxnSpPr>
            <p:nvPr/>
          </p:nvCxnSpPr>
          <p:spPr>
            <a:xfrm flipH="1">
              <a:off x="6585706" y="3204363"/>
              <a:ext cx="2007" cy="2707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droit 64">
              <a:extLst>
                <a:ext uri="{FF2B5EF4-FFF2-40B4-BE49-F238E27FC236}">
                  <a16:creationId xmlns:a16="http://schemas.microsoft.com/office/drawing/2014/main" id="{4B298A63-D650-204E-88E4-B04ED34332E1}"/>
                </a:ext>
              </a:extLst>
            </p:cNvPr>
            <p:cNvCxnSpPr>
              <a:cxnSpLocks/>
              <a:stCxn id="23" idx="4"/>
              <a:endCxn id="30" idx="0"/>
            </p:cNvCxnSpPr>
            <p:nvPr/>
          </p:nvCxnSpPr>
          <p:spPr>
            <a:xfrm flipH="1">
              <a:off x="6583695" y="3608717"/>
              <a:ext cx="2009" cy="23473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65">
              <a:extLst>
                <a:ext uri="{FF2B5EF4-FFF2-40B4-BE49-F238E27FC236}">
                  <a16:creationId xmlns:a16="http://schemas.microsoft.com/office/drawing/2014/main" id="{F2290DB6-50F4-1544-BC74-7498AD14EE20}"/>
                </a:ext>
              </a:extLst>
            </p:cNvPr>
            <p:cNvCxnSpPr>
              <a:cxnSpLocks/>
              <a:stCxn id="24" idx="4"/>
              <a:endCxn id="31" idx="0"/>
            </p:cNvCxnSpPr>
            <p:nvPr/>
          </p:nvCxnSpPr>
          <p:spPr>
            <a:xfrm flipH="1">
              <a:off x="7051945" y="3608430"/>
              <a:ext cx="2009" cy="23473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66">
              <a:extLst>
                <a:ext uri="{FF2B5EF4-FFF2-40B4-BE49-F238E27FC236}">
                  <a16:creationId xmlns:a16="http://schemas.microsoft.com/office/drawing/2014/main" id="{7F9215FD-927D-A34D-9B7F-DEA3DD8FD05C}"/>
                </a:ext>
              </a:extLst>
            </p:cNvPr>
            <p:cNvCxnSpPr>
              <a:cxnSpLocks/>
              <a:stCxn id="17" idx="4"/>
              <a:endCxn id="24" idx="0"/>
            </p:cNvCxnSpPr>
            <p:nvPr/>
          </p:nvCxnSpPr>
          <p:spPr>
            <a:xfrm flipH="1">
              <a:off x="7053955" y="3204076"/>
              <a:ext cx="2007" cy="2707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droit 67">
              <a:extLst>
                <a:ext uri="{FF2B5EF4-FFF2-40B4-BE49-F238E27FC236}">
                  <a16:creationId xmlns:a16="http://schemas.microsoft.com/office/drawing/2014/main" id="{B9631A59-9076-EC4E-8E4D-AAB6163AC1EC}"/>
                </a:ext>
              </a:extLst>
            </p:cNvPr>
            <p:cNvCxnSpPr>
              <a:cxnSpLocks/>
              <a:stCxn id="10" idx="4"/>
              <a:endCxn id="17" idx="0"/>
            </p:cNvCxnSpPr>
            <p:nvPr/>
          </p:nvCxnSpPr>
          <p:spPr>
            <a:xfrm flipH="1">
              <a:off x="7055964" y="2774023"/>
              <a:ext cx="2008" cy="2964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cteur droit 68">
              <a:extLst>
                <a:ext uri="{FF2B5EF4-FFF2-40B4-BE49-F238E27FC236}">
                  <a16:creationId xmlns:a16="http://schemas.microsoft.com/office/drawing/2014/main" id="{DAF4FCE8-E835-944B-9C75-FC141741E79B}"/>
                </a:ext>
              </a:extLst>
            </p:cNvPr>
            <p:cNvCxnSpPr>
              <a:cxnSpLocks/>
              <a:stCxn id="11" idx="4"/>
              <a:endCxn id="18" idx="0"/>
            </p:cNvCxnSpPr>
            <p:nvPr/>
          </p:nvCxnSpPr>
          <p:spPr>
            <a:xfrm flipH="1">
              <a:off x="7493878" y="2774023"/>
              <a:ext cx="2008" cy="2964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69">
              <a:extLst>
                <a:ext uri="{FF2B5EF4-FFF2-40B4-BE49-F238E27FC236}">
                  <a16:creationId xmlns:a16="http://schemas.microsoft.com/office/drawing/2014/main" id="{319EDE33-E874-3340-A19E-32106FF10711}"/>
                </a:ext>
              </a:extLst>
            </p:cNvPr>
            <p:cNvCxnSpPr>
              <a:cxnSpLocks/>
              <a:stCxn id="18" idx="4"/>
              <a:endCxn id="25" idx="0"/>
            </p:cNvCxnSpPr>
            <p:nvPr/>
          </p:nvCxnSpPr>
          <p:spPr>
            <a:xfrm flipH="1">
              <a:off x="7491870" y="3204076"/>
              <a:ext cx="2007" cy="2707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70">
              <a:extLst>
                <a:ext uri="{FF2B5EF4-FFF2-40B4-BE49-F238E27FC236}">
                  <a16:creationId xmlns:a16="http://schemas.microsoft.com/office/drawing/2014/main" id="{6485F024-B786-FC40-A6B0-9524CAA3B794}"/>
                </a:ext>
              </a:extLst>
            </p:cNvPr>
            <p:cNvCxnSpPr>
              <a:cxnSpLocks/>
              <a:stCxn id="25" idx="4"/>
              <a:endCxn id="32" idx="0"/>
            </p:cNvCxnSpPr>
            <p:nvPr/>
          </p:nvCxnSpPr>
          <p:spPr>
            <a:xfrm flipH="1">
              <a:off x="7489862" y="3608430"/>
              <a:ext cx="2009" cy="23473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71">
              <a:extLst>
                <a:ext uri="{FF2B5EF4-FFF2-40B4-BE49-F238E27FC236}">
                  <a16:creationId xmlns:a16="http://schemas.microsoft.com/office/drawing/2014/main" id="{DE886B9B-0AD0-C443-A0B0-9F595023E0C9}"/>
                </a:ext>
              </a:extLst>
            </p:cNvPr>
            <p:cNvCxnSpPr>
              <a:cxnSpLocks/>
              <a:stCxn id="26" idx="4"/>
              <a:endCxn id="33" idx="0"/>
            </p:cNvCxnSpPr>
            <p:nvPr/>
          </p:nvCxnSpPr>
          <p:spPr>
            <a:xfrm flipH="1">
              <a:off x="7961102" y="3605830"/>
              <a:ext cx="2009" cy="23473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72">
              <a:extLst>
                <a:ext uri="{FF2B5EF4-FFF2-40B4-BE49-F238E27FC236}">
                  <a16:creationId xmlns:a16="http://schemas.microsoft.com/office/drawing/2014/main" id="{839209D3-CC4C-F84D-847A-ABD29E00AC40}"/>
                </a:ext>
              </a:extLst>
            </p:cNvPr>
            <p:cNvCxnSpPr>
              <a:cxnSpLocks/>
              <a:stCxn id="19" idx="4"/>
              <a:endCxn id="26" idx="0"/>
            </p:cNvCxnSpPr>
            <p:nvPr/>
          </p:nvCxnSpPr>
          <p:spPr>
            <a:xfrm flipH="1">
              <a:off x="7963111" y="3201476"/>
              <a:ext cx="2007" cy="2707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eur droit 73">
              <a:extLst>
                <a:ext uri="{FF2B5EF4-FFF2-40B4-BE49-F238E27FC236}">
                  <a16:creationId xmlns:a16="http://schemas.microsoft.com/office/drawing/2014/main" id="{BC726727-6BC1-554F-A533-690B0D11DCB7}"/>
                </a:ext>
              </a:extLst>
            </p:cNvPr>
            <p:cNvCxnSpPr>
              <a:cxnSpLocks/>
              <a:stCxn id="12" idx="4"/>
              <a:endCxn id="19" idx="0"/>
            </p:cNvCxnSpPr>
            <p:nvPr/>
          </p:nvCxnSpPr>
          <p:spPr>
            <a:xfrm flipH="1">
              <a:off x="7965120" y="2771424"/>
              <a:ext cx="2008" cy="2964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eur droit 74">
              <a:extLst>
                <a:ext uri="{FF2B5EF4-FFF2-40B4-BE49-F238E27FC236}">
                  <a16:creationId xmlns:a16="http://schemas.microsoft.com/office/drawing/2014/main" id="{DDF890BA-0ED0-C941-A7D2-2B333154FF0F}"/>
                </a:ext>
              </a:extLst>
            </p:cNvPr>
            <p:cNvCxnSpPr>
              <a:cxnSpLocks/>
              <a:stCxn id="13" idx="4"/>
              <a:endCxn id="20" idx="0"/>
            </p:cNvCxnSpPr>
            <p:nvPr/>
          </p:nvCxnSpPr>
          <p:spPr>
            <a:xfrm flipH="1">
              <a:off x="8451539" y="2771002"/>
              <a:ext cx="2008" cy="2964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cteur droit 75">
              <a:extLst>
                <a:ext uri="{FF2B5EF4-FFF2-40B4-BE49-F238E27FC236}">
                  <a16:creationId xmlns:a16="http://schemas.microsoft.com/office/drawing/2014/main" id="{3442B3EE-D67E-3846-9333-54E5061535A5}"/>
                </a:ext>
              </a:extLst>
            </p:cNvPr>
            <p:cNvCxnSpPr>
              <a:cxnSpLocks/>
              <a:stCxn id="20" idx="4"/>
              <a:endCxn id="27" idx="0"/>
            </p:cNvCxnSpPr>
            <p:nvPr/>
          </p:nvCxnSpPr>
          <p:spPr>
            <a:xfrm flipH="1">
              <a:off x="8449531" y="3201055"/>
              <a:ext cx="2007" cy="2707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droit 76">
              <a:extLst>
                <a:ext uri="{FF2B5EF4-FFF2-40B4-BE49-F238E27FC236}">
                  <a16:creationId xmlns:a16="http://schemas.microsoft.com/office/drawing/2014/main" id="{0313F242-0454-7149-9ABA-45D5618BCE64}"/>
                </a:ext>
              </a:extLst>
            </p:cNvPr>
            <p:cNvCxnSpPr>
              <a:cxnSpLocks/>
              <a:stCxn id="27" idx="4"/>
              <a:endCxn id="34" idx="0"/>
            </p:cNvCxnSpPr>
            <p:nvPr/>
          </p:nvCxnSpPr>
          <p:spPr>
            <a:xfrm flipH="1">
              <a:off x="8447521" y="3605409"/>
              <a:ext cx="2009" cy="23473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eur droit 77">
              <a:extLst>
                <a:ext uri="{FF2B5EF4-FFF2-40B4-BE49-F238E27FC236}">
                  <a16:creationId xmlns:a16="http://schemas.microsoft.com/office/drawing/2014/main" id="{2C553356-E16B-D94E-A09E-DF762DDC498C}"/>
                </a:ext>
              </a:extLst>
            </p:cNvPr>
            <p:cNvCxnSpPr>
              <a:cxnSpLocks/>
              <a:stCxn id="28" idx="4"/>
              <a:endCxn id="35" idx="0"/>
            </p:cNvCxnSpPr>
            <p:nvPr/>
          </p:nvCxnSpPr>
          <p:spPr>
            <a:xfrm flipH="1">
              <a:off x="8943378" y="3603134"/>
              <a:ext cx="2009" cy="23473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eur droit 78">
              <a:extLst>
                <a:ext uri="{FF2B5EF4-FFF2-40B4-BE49-F238E27FC236}">
                  <a16:creationId xmlns:a16="http://schemas.microsoft.com/office/drawing/2014/main" id="{8EB07E49-7B4A-3C47-9404-CB4E88DF220A}"/>
                </a:ext>
              </a:extLst>
            </p:cNvPr>
            <p:cNvCxnSpPr>
              <a:cxnSpLocks/>
              <a:stCxn id="21" idx="4"/>
              <a:endCxn id="28" idx="0"/>
            </p:cNvCxnSpPr>
            <p:nvPr/>
          </p:nvCxnSpPr>
          <p:spPr>
            <a:xfrm flipH="1">
              <a:off x="8945389" y="3198780"/>
              <a:ext cx="2007" cy="2707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cteur droit 79">
              <a:extLst>
                <a:ext uri="{FF2B5EF4-FFF2-40B4-BE49-F238E27FC236}">
                  <a16:creationId xmlns:a16="http://schemas.microsoft.com/office/drawing/2014/main" id="{2C036790-23F9-E945-99FE-E729D6047EDD}"/>
                </a:ext>
              </a:extLst>
            </p:cNvPr>
            <p:cNvCxnSpPr>
              <a:cxnSpLocks/>
              <a:stCxn id="14" idx="4"/>
              <a:endCxn id="21" idx="0"/>
            </p:cNvCxnSpPr>
            <p:nvPr/>
          </p:nvCxnSpPr>
          <p:spPr>
            <a:xfrm flipH="1">
              <a:off x="8947396" y="2768727"/>
              <a:ext cx="2008" cy="2964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Ellipse 80">
              <a:extLst>
                <a:ext uri="{FF2B5EF4-FFF2-40B4-BE49-F238E27FC236}">
                  <a16:creationId xmlns:a16="http://schemas.microsoft.com/office/drawing/2014/main" id="{6A9FEBBE-1BEB-F24C-BBFA-696001AC5A9D}"/>
                </a:ext>
              </a:extLst>
            </p:cNvPr>
            <p:cNvSpPr/>
            <p:nvPr/>
          </p:nvSpPr>
          <p:spPr>
            <a:xfrm>
              <a:off x="6038304" y="2227631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Ellipse 81">
              <a:extLst>
                <a:ext uri="{FF2B5EF4-FFF2-40B4-BE49-F238E27FC236}">
                  <a16:creationId xmlns:a16="http://schemas.microsoft.com/office/drawing/2014/main" id="{06548DE3-80E4-DB4B-96FE-43C1FDA3C92D}"/>
                </a:ext>
              </a:extLst>
            </p:cNvPr>
            <p:cNvSpPr/>
            <p:nvPr/>
          </p:nvSpPr>
          <p:spPr>
            <a:xfrm>
              <a:off x="6505386" y="2228064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Ellipse 82">
              <a:extLst>
                <a:ext uri="{FF2B5EF4-FFF2-40B4-BE49-F238E27FC236}">
                  <a16:creationId xmlns:a16="http://schemas.microsoft.com/office/drawing/2014/main" id="{8A281544-2599-5747-9108-0FB22ECD1B52}"/>
                </a:ext>
              </a:extLst>
            </p:cNvPr>
            <p:cNvSpPr/>
            <p:nvPr/>
          </p:nvSpPr>
          <p:spPr>
            <a:xfrm>
              <a:off x="6973637" y="2227777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Ellipse 83">
              <a:extLst>
                <a:ext uri="{FF2B5EF4-FFF2-40B4-BE49-F238E27FC236}">
                  <a16:creationId xmlns:a16="http://schemas.microsoft.com/office/drawing/2014/main" id="{A7356685-047B-4549-BF35-22FB8509A616}"/>
                </a:ext>
              </a:extLst>
            </p:cNvPr>
            <p:cNvSpPr/>
            <p:nvPr/>
          </p:nvSpPr>
          <p:spPr>
            <a:xfrm>
              <a:off x="7411552" y="2227777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85" name="Ellipse 84">
              <a:extLst>
                <a:ext uri="{FF2B5EF4-FFF2-40B4-BE49-F238E27FC236}">
                  <a16:creationId xmlns:a16="http://schemas.microsoft.com/office/drawing/2014/main" id="{B48ED80A-6757-DB49-8D0C-A709A4215203}"/>
                </a:ext>
              </a:extLst>
            </p:cNvPr>
            <p:cNvSpPr/>
            <p:nvPr/>
          </p:nvSpPr>
          <p:spPr>
            <a:xfrm>
              <a:off x="7882793" y="2225178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Ellipse 85">
              <a:extLst>
                <a:ext uri="{FF2B5EF4-FFF2-40B4-BE49-F238E27FC236}">
                  <a16:creationId xmlns:a16="http://schemas.microsoft.com/office/drawing/2014/main" id="{8C0C4A4C-A431-8A49-8BDE-F441B04C0B98}"/>
                </a:ext>
              </a:extLst>
            </p:cNvPr>
            <p:cNvSpPr/>
            <p:nvPr/>
          </p:nvSpPr>
          <p:spPr>
            <a:xfrm>
              <a:off x="8369212" y="2224756"/>
              <a:ext cx="156617" cy="13364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Ellipse 86">
              <a:extLst>
                <a:ext uri="{FF2B5EF4-FFF2-40B4-BE49-F238E27FC236}">
                  <a16:creationId xmlns:a16="http://schemas.microsoft.com/office/drawing/2014/main" id="{8EB0C8E4-B393-4249-B9DE-A79F339C550B}"/>
                </a:ext>
              </a:extLst>
            </p:cNvPr>
            <p:cNvSpPr/>
            <p:nvPr/>
          </p:nvSpPr>
          <p:spPr>
            <a:xfrm>
              <a:off x="8865070" y="2222482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Connecteur droit 87">
              <a:extLst>
                <a:ext uri="{FF2B5EF4-FFF2-40B4-BE49-F238E27FC236}">
                  <a16:creationId xmlns:a16="http://schemas.microsoft.com/office/drawing/2014/main" id="{D855A049-4522-B740-8502-091F4E020138}"/>
                </a:ext>
              </a:extLst>
            </p:cNvPr>
            <p:cNvCxnSpPr>
              <a:stCxn id="81" idx="6"/>
              <a:endCxn id="82" idx="2"/>
            </p:cNvCxnSpPr>
            <p:nvPr/>
          </p:nvCxnSpPr>
          <p:spPr>
            <a:xfrm>
              <a:off x="6194921" y="2294452"/>
              <a:ext cx="310465" cy="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cteur droit 88">
              <a:extLst>
                <a:ext uri="{FF2B5EF4-FFF2-40B4-BE49-F238E27FC236}">
                  <a16:creationId xmlns:a16="http://schemas.microsoft.com/office/drawing/2014/main" id="{BA8AD570-EDC7-6F4B-A56E-9CE27052D25F}"/>
                </a:ext>
              </a:extLst>
            </p:cNvPr>
            <p:cNvCxnSpPr>
              <a:cxnSpLocks/>
              <a:stCxn id="82" idx="6"/>
              <a:endCxn id="83" idx="2"/>
            </p:cNvCxnSpPr>
            <p:nvPr/>
          </p:nvCxnSpPr>
          <p:spPr>
            <a:xfrm flipV="1">
              <a:off x="6662003" y="2294598"/>
              <a:ext cx="311633" cy="2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cteur droit 89">
              <a:extLst>
                <a:ext uri="{FF2B5EF4-FFF2-40B4-BE49-F238E27FC236}">
                  <a16:creationId xmlns:a16="http://schemas.microsoft.com/office/drawing/2014/main" id="{13AD40D5-94AA-1547-9358-AF7FD05C1D07}"/>
                </a:ext>
              </a:extLst>
            </p:cNvPr>
            <p:cNvCxnSpPr>
              <a:cxnSpLocks/>
              <a:stCxn id="83" idx="6"/>
              <a:endCxn id="84" idx="2"/>
            </p:cNvCxnSpPr>
            <p:nvPr/>
          </p:nvCxnSpPr>
          <p:spPr>
            <a:xfrm>
              <a:off x="7130253" y="2294598"/>
              <a:ext cx="28129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necteur droit 90">
              <a:extLst>
                <a:ext uri="{FF2B5EF4-FFF2-40B4-BE49-F238E27FC236}">
                  <a16:creationId xmlns:a16="http://schemas.microsoft.com/office/drawing/2014/main" id="{0275233D-50CB-1245-987D-5DA2880FA74C}"/>
                </a:ext>
              </a:extLst>
            </p:cNvPr>
            <p:cNvCxnSpPr>
              <a:cxnSpLocks/>
              <a:stCxn id="84" idx="6"/>
              <a:endCxn id="85" idx="2"/>
            </p:cNvCxnSpPr>
            <p:nvPr/>
          </p:nvCxnSpPr>
          <p:spPr>
            <a:xfrm flipV="1">
              <a:off x="7568168" y="2292000"/>
              <a:ext cx="314623" cy="25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cteur droit 91">
              <a:extLst>
                <a:ext uri="{FF2B5EF4-FFF2-40B4-BE49-F238E27FC236}">
                  <a16:creationId xmlns:a16="http://schemas.microsoft.com/office/drawing/2014/main" id="{573E7F4D-4BBC-AA42-A157-A8DDC461CF9A}"/>
                </a:ext>
              </a:extLst>
            </p:cNvPr>
            <p:cNvCxnSpPr>
              <a:cxnSpLocks/>
              <a:stCxn id="85" idx="6"/>
              <a:endCxn id="86" idx="2"/>
            </p:cNvCxnSpPr>
            <p:nvPr/>
          </p:nvCxnSpPr>
          <p:spPr>
            <a:xfrm flipV="1">
              <a:off x="8039410" y="2291578"/>
              <a:ext cx="329803" cy="4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cteur droit 92">
              <a:extLst>
                <a:ext uri="{FF2B5EF4-FFF2-40B4-BE49-F238E27FC236}">
                  <a16:creationId xmlns:a16="http://schemas.microsoft.com/office/drawing/2014/main" id="{73688627-8638-B647-9403-853A3C880B28}"/>
                </a:ext>
              </a:extLst>
            </p:cNvPr>
            <p:cNvCxnSpPr>
              <a:cxnSpLocks/>
              <a:stCxn id="86" idx="6"/>
              <a:endCxn id="87" idx="2"/>
            </p:cNvCxnSpPr>
            <p:nvPr/>
          </p:nvCxnSpPr>
          <p:spPr>
            <a:xfrm flipV="1">
              <a:off x="8525830" y="2289302"/>
              <a:ext cx="339241" cy="22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necteur droit 93">
              <a:extLst>
                <a:ext uri="{FF2B5EF4-FFF2-40B4-BE49-F238E27FC236}">
                  <a16:creationId xmlns:a16="http://schemas.microsoft.com/office/drawing/2014/main" id="{65B86E34-8AE6-374A-9781-846216A8E51E}"/>
                </a:ext>
              </a:extLst>
            </p:cNvPr>
            <p:cNvCxnSpPr>
              <a:cxnSpLocks/>
              <a:endCxn id="14" idx="0"/>
            </p:cNvCxnSpPr>
            <p:nvPr/>
          </p:nvCxnSpPr>
          <p:spPr>
            <a:xfrm>
              <a:off x="8945387" y="2348176"/>
              <a:ext cx="4018" cy="28691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cteur droit 94">
              <a:extLst>
                <a:ext uri="{FF2B5EF4-FFF2-40B4-BE49-F238E27FC236}">
                  <a16:creationId xmlns:a16="http://schemas.microsoft.com/office/drawing/2014/main" id="{3B986A95-CFC2-C24C-9CAA-68030A046C64}"/>
                </a:ext>
              </a:extLst>
            </p:cNvPr>
            <p:cNvCxnSpPr>
              <a:cxnSpLocks/>
              <a:stCxn id="86" idx="4"/>
              <a:endCxn id="13" idx="0"/>
            </p:cNvCxnSpPr>
            <p:nvPr/>
          </p:nvCxnSpPr>
          <p:spPr>
            <a:xfrm>
              <a:off x="8447520" y="2358398"/>
              <a:ext cx="6027" cy="2789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cteur droit 95">
              <a:extLst>
                <a:ext uri="{FF2B5EF4-FFF2-40B4-BE49-F238E27FC236}">
                  <a16:creationId xmlns:a16="http://schemas.microsoft.com/office/drawing/2014/main" id="{33D92269-93FF-0147-9D4A-4E4B9AAFBFD9}"/>
                </a:ext>
              </a:extLst>
            </p:cNvPr>
            <p:cNvCxnSpPr>
              <a:cxnSpLocks/>
              <a:stCxn id="85" idx="4"/>
              <a:endCxn id="12" idx="0"/>
            </p:cNvCxnSpPr>
            <p:nvPr/>
          </p:nvCxnSpPr>
          <p:spPr>
            <a:xfrm>
              <a:off x="7961102" y="2358820"/>
              <a:ext cx="6027" cy="2789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cteur droit 96">
              <a:extLst>
                <a:ext uri="{FF2B5EF4-FFF2-40B4-BE49-F238E27FC236}">
                  <a16:creationId xmlns:a16="http://schemas.microsoft.com/office/drawing/2014/main" id="{C0388D5E-2512-2943-9A0A-7CC3999A53DC}"/>
                </a:ext>
              </a:extLst>
            </p:cNvPr>
            <p:cNvCxnSpPr>
              <a:cxnSpLocks/>
              <a:stCxn id="84" idx="4"/>
              <a:endCxn id="11" idx="0"/>
            </p:cNvCxnSpPr>
            <p:nvPr/>
          </p:nvCxnSpPr>
          <p:spPr>
            <a:xfrm>
              <a:off x="7489862" y="2361419"/>
              <a:ext cx="6027" cy="2789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cteur droit 97">
              <a:extLst>
                <a:ext uri="{FF2B5EF4-FFF2-40B4-BE49-F238E27FC236}">
                  <a16:creationId xmlns:a16="http://schemas.microsoft.com/office/drawing/2014/main" id="{9643EB34-22D0-9C46-A4DF-03F9BE200A85}"/>
                </a:ext>
              </a:extLst>
            </p:cNvPr>
            <p:cNvCxnSpPr>
              <a:cxnSpLocks/>
              <a:stCxn id="83" idx="4"/>
              <a:endCxn id="10" idx="0"/>
            </p:cNvCxnSpPr>
            <p:nvPr/>
          </p:nvCxnSpPr>
          <p:spPr>
            <a:xfrm>
              <a:off x="7051945" y="2361419"/>
              <a:ext cx="6027" cy="2789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cteur droit 98">
              <a:extLst>
                <a:ext uri="{FF2B5EF4-FFF2-40B4-BE49-F238E27FC236}">
                  <a16:creationId xmlns:a16="http://schemas.microsoft.com/office/drawing/2014/main" id="{7C7C76B4-C393-9A48-82E4-D420B3098B0B}"/>
                </a:ext>
              </a:extLst>
            </p:cNvPr>
            <p:cNvCxnSpPr>
              <a:cxnSpLocks/>
              <a:stCxn id="82" idx="4"/>
              <a:endCxn id="9" idx="0"/>
            </p:cNvCxnSpPr>
            <p:nvPr/>
          </p:nvCxnSpPr>
          <p:spPr>
            <a:xfrm>
              <a:off x="6583695" y="2361706"/>
              <a:ext cx="6027" cy="2789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necteur droit 99">
              <a:extLst>
                <a:ext uri="{FF2B5EF4-FFF2-40B4-BE49-F238E27FC236}">
                  <a16:creationId xmlns:a16="http://schemas.microsoft.com/office/drawing/2014/main" id="{DFB49887-ECF5-8E43-9550-88DB90378251}"/>
                </a:ext>
              </a:extLst>
            </p:cNvPr>
            <p:cNvCxnSpPr>
              <a:cxnSpLocks/>
              <a:stCxn id="81" idx="4"/>
              <a:endCxn id="8" idx="0"/>
            </p:cNvCxnSpPr>
            <p:nvPr/>
          </p:nvCxnSpPr>
          <p:spPr>
            <a:xfrm>
              <a:off x="6116612" y="2361273"/>
              <a:ext cx="6027" cy="2789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Ellipse 100">
              <a:extLst>
                <a:ext uri="{FF2B5EF4-FFF2-40B4-BE49-F238E27FC236}">
                  <a16:creationId xmlns:a16="http://schemas.microsoft.com/office/drawing/2014/main" id="{5631205E-167A-C54D-9875-9310B6F2148E}"/>
                </a:ext>
              </a:extLst>
            </p:cNvPr>
            <p:cNvSpPr/>
            <p:nvPr/>
          </p:nvSpPr>
          <p:spPr>
            <a:xfrm>
              <a:off x="6042321" y="1816350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Ellipse 101">
              <a:extLst>
                <a:ext uri="{FF2B5EF4-FFF2-40B4-BE49-F238E27FC236}">
                  <a16:creationId xmlns:a16="http://schemas.microsoft.com/office/drawing/2014/main" id="{AD46A606-0C37-504E-8A00-F9D73E3ABD85}"/>
                </a:ext>
              </a:extLst>
            </p:cNvPr>
            <p:cNvSpPr/>
            <p:nvPr/>
          </p:nvSpPr>
          <p:spPr>
            <a:xfrm>
              <a:off x="6509406" y="1816784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Ellipse 102">
              <a:extLst>
                <a:ext uri="{FF2B5EF4-FFF2-40B4-BE49-F238E27FC236}">
                  <a16:creationId xmlns:a16="http://schemas.microsoft.com/office/drawing/2014/main" id="{870C359E-1075-EC49-AA79-DF915B20D42F}"/>
                </a:ext>
              </a:extLst>
            </p:cNvPr>
            <p:cNvSpPr/>
            <p:nvPr/>
          </p:nvSpPr>
          <p:spPr>
            <a:xfrm>
              <a:off x="6977654" y="1816497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Ellipse 103">
              <a:extLst>
                <a:ext uri="{FF2B5EF4-FFF2-40B4-BE49-F238E27FC236}">
                  <a16:creationId xmlns:a16="http://schemas.microsoft.com/office/drawing/2014/main" id="{77CEF6E2-4810-4A4C-9371-1E6F61AE5D4E}"/>
                </a:ext>
              </a:extLst>
            </p:cNvPr>
            <p:cNvSpPr/>
            <p:nvPr/>
          </p:nvSpPr>
          <p:spPr>
            <a:xfrm>
              <a:off x="7415571" y="1816497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105" name="Ellipse 104">
              <a:extLst>
                <a:ext uri="{FF2B5EF4-FFF2-40B4-BE49-F238E27FC236}">
                  <a16:creationId xmlns:a16="http://schemas.microsoft.com/office/drawing/2014/main" id="{357F2C5D-2E12-2E44-887C-BDADBC71988B}"/>
                </a:ext>
              </a:extLst>
            </p:cNvPr>
            <p:cNvSpPr/>
            <p:nvPr/>
          </p:nvSpPr>
          <p:spPr>
            <a:xfrm>
              <a:off x="7886811" y="1813897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Ellipse 105">
              <a:extLst>
                <a:ext uri="{FF2B5EF4-FFF2-40B4-BE49-F238E27FC236}">
                  <a16:creationId xmlns:a16="http://schemas.microsoft.com/office/drawing/2014/main" id="{FAE77EB5-90AA-4A41-96F3-79742F719DCB}"/>
                </a:ext>
              </a:extLst>
            </p:cNvPr>
            <p:cNvSpPr/>
            <p:nvPr/>
          </p:nvSpPr>
          <p:spPr>
            <a:xfrm>
              <a:off x="8373230" y="1813475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Ellipse 106">
              <a:extLst>
                <a:ext uri="{FF2B5EF4-FFF2-40B4-BE49-F238E27FC236}">
                  <a16:creationId xmlns:a16="http://schemas.microsoft.com/office/drawing/2014/main" id="{0F9D6AF7-7D13-5148-A513-146653B2C4A6}"/>
                </a:ext>
              </a:extLst>
            </p:cNvPr>
            <p:cNvSpPr/>
            <p:nvPr/>
          </p:nvSpPr>
          <p:spPr>
            <a:xfrm>
              <a:off x="8869087" y="1811200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8" name="Connecteur droit 107">
              <a:extLst>
                <a:ext uri="{FF2B5EF4-FFF2-40B4-BE49-F238E27FC236}">
                  <a16:creationId xmlns:a16="http://schemas.microsoft.com/office/drawing/2014/main" id="{23C0D34C-F8E8-F84F-8AF8-9DD8D2F6F043}"/>
                </a:ext>
              </a:extLst>
            </p:cNvPr>
            <p:cNvCxnSpPr>
              <a:stCxn id="101" idx="6"/>
              <a:endCxn id="102" idx="2"/>
            </p:cNvCxnSpPr>
            <p:nvPr/>
          </p:nvCxnSpPr>
          <p:spPr>
            <a:xfrm>
              <a:off x="6198939" y="1883171"/>
              <a:ext cx="310465" cy="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necteur droit 108">
              <a:extLst>
                <a:ext uri="{FF2B5EF4-FFF2-40B4-BE49-F238E27FC236}">
                  <a16:creationId xmlns:a16="http://schemas.microsoft.com/office/drawing/2014/main" id="{7533DC7C-07DC-1342-923F-45E4461CD71D}"/>
                </a:ext>
              </a:extLst>
            </p:cNvPr>
            <p:cNvCxnSpPr>
              <a:cxnSpLocks/>
              <a:stCxn id="102" idx="6"/>
              <a:endCxn id="103" idx="2"/>
            </p:cNvCxnSpPr>
            <p:nvPr/>
          </p:nvCxnSpPr>
          <p:spPr>
            <a:xfrm flipV="1">
              <a:off x="6666020" y="1883317"/>
              <a:ext cx="311633" cy="2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necteur droit 109">
              <a:extLst>
                <a:ext uri="{FF2B5EF4-FFF2-40B4-BE49-F238E27FC236}">
                  <a16:creationId xmlns:a16="http://schemas.microsoft.com/office/drawing/2014/main" id="{645FF402-3BFD-1747-AF52-02E814668AD3}"/>
                </a:ext>
              </a:extLst>
            </p:cNvPr>
            <p:cNvCxnSpPr>
              <a:cxnSpLocks/>
              <a:stCxn id="103" idx="6"/>
              <a:endCxn id="104" idx="2"/>
            </p:cNvCxnSpPr>
            <p:nvPr/>
          </p:nvCxnSpPr>
          <p:spPr>
            <a:xfrm>
              <a:off x="7134271" y="1883317"/>
              <a:ext cx="28129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cteur droit 110">
              <a:extLst>
                <a:ext uri="{FF2B5EF4-FFF2-40B4-BE49-F238E27FC236}">
                  <a16:creationId xmlns:a16="http://schemas.microsoft.com/office/drawing/2014/main" id="{8A267BAA-119A-C44D-BC0F-B415E596D054}"/>
                </a:ext>
              </a:extLst>
            </p:cNvPr>
            <p:cNvCxnSpPr>
              <a:cxnSpLocks/>
              <a:stCxn id="104" idx="6"/>
              <a:endCxn id="105" idx="2"/>
            </p:cNvCxnSpPr>
            <p:nvPr/>
          </p:nvCxnSpPr>
          <p:spPr>
            <a:xfrm flipV="1">
              <a:off x="7572187" y="1880718"/>
              <a:ext cx="314623" cy="25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necteur droit 111">
              <a:extLst>
                <a:ext uri="{FF2B5EF4-FFF2-40B4-BE49-F238E27FC236}">
                  <a16:creationId xmlns:a16="http://schemas.microsoft.com/office/drawing/2014/main" id="{A0121F27-FA61-5941-AA84-7B08A8869344}"/>
                </a:ext>
              </a:extLst>
            </p:cNvPr>
            <p:cNvCxnSpPr>
              <a:cxnSpLocks/>
              <a:stCxn id="105" idx="6"/>
              <a:endCxn id="106" idx="2"/>
            </p:cNvCxnSpPr>
            <p:nvPr/>
          </p:nvCxnSpPr>
          <p:spPr>
            <a:xfrm flipV="1">
              <a:off x="8043429" y="1880296"/>
              <a:ext cx="329803" cy="4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necteur droit 112">
              <a:extLst>
                <a:ext uri="{FF2B5EF4-FFF2-40B4-BE49-F238E27FC236}">
                  <a16:creationId xmlns:a16="http://schemas.microsoft.com/office/drawing/2014/main" id="{6812A7BD-8EBE-BF48-BC4D-581DF9D7EBF1}"/>
                </a:ext>
              </a:extLst>
            </p:cNvPr>
            <p:cNvCxnSpPr>
              <a:cxnSpLocks/>
              <a:stCxn id="107" idx="6"/>
              <a:endCxn id="130" idx="2"/>
            </p:cNvCxnSpPr>
            <p:nvPr/>
          </p:nvCxnSpPr>
          <p:spPr>
            <a:xfrm>
              <a:off x="9025705" y="1878022"/>
              <a:ext cx="352951" cy="22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necteur droit 113">
              <a:extLst>
                <a:ext uri="{FF2B5EF4-FFF2-40B4-BE49-F238E27FC236}">
                  <a16:creationId xmlns:a16="http://schemas.microsoft.com/office/drawing/2014/main" id="{329FE73C-1460-9747-96E4-A7EEFC0A8B04}"/>
                </a:ext>
              </a:extLst>
            </p:cNvPr>
            <p:cNvCxnSpPr>
              <a:cxnSpLocks/>
              <a:stCxn id="107" idx="4"/>
              <a:endCxn id="87" idx="0"/>
            </p:cNvCxnSpPr>
            <p:nvPr/>
          </p:nvCxnSpPr>
          <p:spPr>
            <a:xfrm flipH="1">
              <a:off x="8943378" y="1944842"/>
              <a:ext cx="4019" cy="2776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necteur droit 114">
              <a:extLst>
                <a:ext uri="{FF2B5EF4-FFF2-40B4-BE49-F238E27FC236}">
                  <a16:creationId xmlns:a16="http://schemas.microsoft.com/office/drawing/2014/main" id="{3F5AF022-2180-EB4E-8784-32AC6E25E969}"/>
                </a:ext>
              </a:extLst>
            </p:cNvPr>
            <p:cNvCxnSpPr>
              <a:cxnSpLocks/>
              <a:stCxn id="106" idx="4"/>
              <a:endCxn id="86" idx="0"/>
            </p:cNvCxnSpPr>
            <p:nvPr/>
          </p:nvCxnSpPr>
          <p:spPr>
            <a:xfrm flipH="1">
              <a:off x="8447520" y="1947117"/>
              <a:ext cx="4019" cy="2776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necteur droit 115">
              <a:extLst>
                <a:ext uri="{FF2B5EF4-FFF2-40B4-BE49-F238E27FC236}">
                  <a16:creationId xmlns:a16="http://schemas.microsoft.com/office/drawing/2014/main" id="{04F9E3EE-3F02-F642-9BF6-C0218724AAAE}"/>
                </a:ext>
              </a:extLst>
            </p:cNvPr>
            <p:cNvCxnSpPr>
              <a:cxnSpLocks/>
              <a:stCxn id="105" idx="4"/>
              <a:endCxn id="85" idx="0"/>
            </p:cNvCxnSpPr>
            <p:nvPr/>
          </p:nvCxnSpPr>
          <p:spPr>
            <a:xfrm flipH="1">
              <a:off x="7961102" y="1947538"/>
              <a:ext cx="4019" cy="2776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necteur droit 116">
              <a:extLst>
                <a:ext uri="{FF2B5EF4-FFF2-40B4-BE49-F238E27FC236}">
                  <a16:creationId xmlns:a16="http://schemas.microsoft.com/office/drawing/2014/main" id="{A260DD67-1F0B-7E45-90D5-2927BE9DB7E2}"/>
                </a:ext>
              </a:extLst>
            </p:cNvPr>
            <p:cNvCxnSpPr>
              <a:cxnSpLocks/>
              <a:stCxn id="104" idx="4"/>
              <a:endCxn id="84" idx="0"/>
            </p:cNvCxnSpPr>
            <p:nvPr/>
          </p:nvCxnSpPr>
          <p:spPr>
            <a:xfrm flipH="1">
              <a:off x="7489862" y="1950138"/>
              <a:ext cx="4019" cy="2776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necteur droit 117">
              <a:extLst>
                <a:ext uri="{FF2B5EF4-FFF2-40B4-BE49-F238E27FC236}">
                  <a16:creationId xmlns:a16="http://schemas.microsoft.com/office/drawing/2014/main" id="{7F172509-3C6A-6143-B001-C017F682F680}"/>
                </a:ext>
              </a:extLst>
            </p:cNvPr>
            <p:cNvCxnSpPr>
              <a:cxnSpLocks/>
              <a:stCxn id="103" idx="4"/>
              <a:endCxn id="83" idx="0"/>
            </p:cNvCxnSpPr>
            <p:nvPr/>
          </p:nvCxnSpPr>
          <p:spPr>
            <a:xfrm flipH="1">
              <a:off x="7051945" y="1950138"/>
              <a:ext cx="4019" cy="2776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necteur droit 118">
              <a:extLst>
                <a:ext uri="{FF2B5EF4-FFF2-40B4-BE49-F238E27FC236}">
                  <a16:creationId xmlns:a16="http://schemas.microsoft.com/office/drawing/2014/main" id="{BD9F7B75-90B4-B943-896D-BBBB87BE5D13}"/>
                </a:ext>
              </a:extLst>
            </p:cNvPr>
            <p:cNvCxnSpPr>
              <a:cxnSpLocks/>
              <a:stCxn id="102" idx="4"/>
              <a:endCxn id="82" idx="0"/>
            </p:cNvCxnSpPr>
            <p:nvPr/>
          </p:nvCxnSpPr>
          <p:spPr>
            <a:xfrm flipH="1">
              <a:off x="6583695" y="1950425"/>
              <a:ext cx="4019" cy="2776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necteur droit 119">
              <a:extLst>
                <a:ext uri="{FF2B5EF4-FFF2-40B4-BE49-F238E27FC236}">
                  <a16:creationId xmlns:a16="http://schemas.microsoft.com/office/drawing/2014/main" id="{552DF28E-9933-8C45-BAE7-5034CF996634}"/>
                </a:ext>
              </a:extLst>
            </p:cNvPr>
            <p:cNvCxnSpPr>
              <a:cxnSpLocks/>
              <a:stCxn id="101" idx="4"/>
              <a:endCxn id="81" idx="0"/>
            </p:cNvCxnSpPr>
            <p:nvPr/>
          </p:nvCxnSpPr>
          <p:spPr>
            <a:xfrm flipH="1">
              <a:off x="6116612" y="1949991"/>
              <a:ext cx="4019" cy="2776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Ellipse 120">
              <a:extLst>
                <a:ext uri="{FF2B5EF4-FFF2-40B4-BE49-F238E27FC236}">
                  <a16:creationId xmlns:a16="http://schemas.microsoft.com/office/drawing/2014/main" id="{044B42BA-7B0D-4E47-933A-177537DCAFF3}"/>
                </a:ext>
              </a:extLst>
            </p:cNvPr>
            <p:cNvSpPr/>
            <p:nvPr/>
          </p:nvSpPr>
          <p:spPr>
            <a:xfrm>
              <a:off x="9380665" y="2637360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Ellipse 121">
              <a:extLst>
                <a:ext uri="{FF2B5EF4-FFF2-40B4-BE49-F238E27FC236}">
                  <a16:creationId xmlns:a16="http://schemas.microsoft.com/office/drawing/2014/main" id="{A58A1380-DB67-7B4D-945F-8A356C994058}"/>
                </a:ext>
              </a:extLst>
            </p:cNvPr>
            <p:cNvSpPr/>
            <p:nvPr/>
          </p:nvSpPr>
          <p:spPr>
            <a:xfrm>
              <a:off x="9378655" y="3067412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Ellipse 122">
              <a:extLst>
                <a:ext uri="{FF2B5EF4-FFF2-40B4-BE49-F238E27FC236}">
                  <a16:creationId xmlns:a16="http://schemas.microsoft.com/office/drawing/2014/main" id="{C5284C47-86B9-3C47-A984-9F76822EED50}"/>
                </a:ext>
              </a:extLst>
            </p:cNvPr>
            <p:cNvSpPr/>
            <p:nvPr/>
          </p:nvSpPr>
          <p:spPr>
            <a:xfrm>
              <a:off x="9376648" y="3471767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Ellipse 123">
              <a:extLst>
                <a:ext uri="{FF2B5EF4-FFF2-40B4-BE49-F238E27FC236}">
                  <a16:creationId xmlns:a16="http://schemas.microsoft.com/office/drawing/2014/main" id="{0F9F7224-0A27-FA41-B70F-5E1653E82879}"/>
                </a:ext>
              </a:extLst>
            </p:cNvPr>
            <p:cNvSpPr/>
            <p:nvPr/>
          </p:nvSpPr>
          <p:spPr>
            <a:xfrm>
              <a:off x="9374638" y="3840139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5" name="Connecteur droit 124">
              <a:extLst>
                <a:ext uri="{FF2B5EF4-FFF2-40B4-BE49-F238E27FC236}">
                  <a16:creationId xmlns:a16="http://schemas.microsoft.com/office/drawing/2014/main" id="{19DB5011-3940-5340-B984-A1C49878E2AC}"/>
                </a:ext>
              </a:extLst>
            </p:cNvPr>
            <p:cNvCxnSpPr>
              <a:cxnSpLocks/>
              <a:stCxn id="123" idx="4"/>
              <a:endCxn id="124" idx="0"/>
            </p:cNvCxnSpPr>
            <p:nvPr/>
          </p:nvCxnSpPr>
          <p:spPr>
            <a:xfrm flipH="1">
              <a:off x="9452946" y="3605409"/>
              <a:ext cx="2009" cy="23473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necteur droit 125">
              <a:extLst>
                <a:ext uri="{FF2B5EF4-FFF2-40B4-BE49-F238E27FC236}">
                  <a16:creationId xmlns:a16="http://schemas.microsoft.com/office/drawing/2014/main" id="{4821C93D-BD66-4541-BBDE-59F51293DD9F}"/>
                </a:ext>
              </a:extLst>
            </p:cNvPr>
            <p:cNvCxnSpPr>
              <a:cxnSpLocks/>
              <a:stCxn id="122" idx="4"/>
              <a:endCxn id="123" idx="0"/>
            </p:cNvCxnSpPr>
            <p:nvPr/>
          </p:nvCxnSpPr>
          <p:spPr>
            <a:xfrm flipH="1">
              <a:off x="9454957" y="3201055"/>
              <a:ext cx="2007" cy="2707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necteur droit 126">
              <a:extLst>
                <a:ext uri="{FF2B5EF4-FFF2-40B4-BE49-F238E27FC236}">
                  <a16:creationId xmlns:a16="http://schemas.microsoft.com/office/drawing/2014/main" id="{30A3B3D5-7EA5-914B-BC12-F80B8B31BC19}"/>
                </a:ext>
              </a:extLst>
            </p:cNvPr>
            <p:cNvCxnSpPr>
              <a:cxnSpLocks/>
              <a:stCxn id="121" idx="4"/>
              <a:endCxn id="122" idx="0"/>
            </p:cNvCxnSpPr>
            <p:nvPr/>
          </p:nvCxnSpPr>
          <p:spPr>
            <a:xfrm flipH="1">
              <a:off x="9456965" y="2771002"/>
              <a:ext cx="2008" cy="2964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Ellipse 127">
              <a:extLst>
                <a:ext uri="{FF2B5EF4-FFF2-40B4-BE49-F238E27FC236}">
                  <a16:creationId xmlns:a16="http://schemas.microsoft.com/office/drawing/2014/main" id="{DBC1922F-E328-124E-8106-368E0848B7D1}"/>
                </a:ext>
              </a:extLst>
            </p:cNvPr>
            <p:cNvSpPr/>
            <p:nvPr/>
          </p:nvSpPr>
          <p:spPr>
            <a:xfrm>
              <a:off x="9374637" y="2224756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9" name="Connecteur droit 128">
              <a:extLst>
                <a:ext uri="{FF2B5EF4-FFF2-40B4-BE49-F238E27FC236}">
                  <a16:creationId xmlns:a16="http://schemas.microsoft.com/office/drawing/2014/main" id="{B69E4C41-8818-234F-96E1-798548A85CDF}"/>
                </a:ext>
              </a:extLst>
            </p:cNvPr>
            <p:cNvCxnSpPr>
              <a:cxnSpLocks/>
              <a:endCxn id="121" idx="0"/>
            </p:cNvCxnSpPr>
            <p:nvPr/>
          </p:nvCxnSpPr>
          <p:spPr>
            <a:xfrm>
              <a:off x="9454955" y="2350450"/>
              <a:ext cx="4018" cy="28691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Ellipse 129">
              <a:extLst>
                <a:ext uri="{FF2B5EF4-FFF2-40B4-BE49-F238E27FC236}">
                  <a16:creationId xmlns:a16="http://schemas.microsoft.com/office/drawing/2014/main" id="{0E4829D9-7DCC-A84A-A469-5B0D94E00C0D}"/>
                </a:ext>
              </a:extLst>
            </p:cNvPr>
            <p:cNvSpPr/>
            <p:nvPr/>
          </p:nvSpPr>
          <p:spPr>
            <a:xfrm>
              <a:off x="9378655" y="1813475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1" name="Connecteur droit 130">
              <a:extLst>
                <a:ext uri="{FF2B5EF4-FFF2-40B4-BE49-F238E27FC236}">
                  <a16:creationId xmlns:a16="http://schemas.microsoft.com/office/drawing/2014/main" id="{146D3CD5-7273-9E4E-91F1-EAEF37B67A5F}"/>
                </a:ext>
              </a:extLst>
            </p:cNvPr>
            <p:cNvCxnSpPr>
              <a:cxnSpLocks/>
              <a:stCxn id="130" idx="4"/>
              <a:endCxn id="128" idx="0"/>
            </p:cNvCxnSpPr>
            <p:nvPr/>
          </p:nvCxnSpPr>
          <p:spPr>
            <a:xfrm flipH="1">
              <a:off x="9452946" y="1947117"/>
              <a:ext cx="4019" cy="2776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Connecteur droit 131">
              <a:extLst>
                <a:ext uri="{FF2B5EF4-FFF2-40B4-BE49-F238E27FC236}">
                  <a16:creationId xmlns:a16="http://schemas.microsoft.com/office/drawing/2014/main" id="{6A2D0086-DFC3-C54E-B1F8-EDE7D1E32D4A}"/>
                </a:ext>
              </a:extLst>
            </p:cNvPr>
            <p:cNvCxnSpPr>
              <a:cxnSpLocks/>
              <a:stCxn id="106" idx="6"/>
              <a:endCxn id="107" idx="2"/>
            </p:cNvCxnSpPr>
            <p:nvPr/>
          </p:nvCxnSpPr>
          <p:spPr>
            <a:xfrm flipV="1">
              <a:off x="8529848" y="1878022"/>
              <a:ext cx="339241" cy="22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Connecteur droit 132">
              <a:extLst>
                <a:ext uri="{FF2B5EF4-FFF2-40B4-BE49-F238E27FC236}">
                  <a16:creationId xmlns:a16="http://schemas.microsoft.com/office/drawing/2014/main" id="{1108EC9C-C3A7-8049-BDCC-ED5724765FF0}"/>
                </a:ext>
              </a:extLst>
            </p:cNvPr>
            <p:cNvCxnSpPr>
              <a:cxnSpLocks/>
              <a:stCxn id="87" idx="6"/>
              <a:endCxn id="128" idx="2"/>
            </p:cNvCxnSpPr>
            <p:nvPr/>
          </p:nvCxnSpPr>
          <p:spPr>
            <a:xfrm>
              <a:off x="9021686" y="2289302"/>
              <a:ext cx="352951" cy="22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Connecteur droit 133">
              <a:extLst>
                <a:ext uri="{FF2B5EF4-FFF2-40B4-BE49-F238E27FC236}">
                  <a16:creationId xmlns:a16="http://schemas.microsoft.com/office/drawing/2014/main" id="{BEAFA8F2-6D0C-E84D-A89E-A7D219374B6F}"/>
                </a:ext>
              </a:extLst>
            </p:cNvPr>
            <p:cNvCxnSpPr>
              <a:cxnSpLocks/>
              <a:stCxn id="14" idx="6"/>
              <a:endCxn id="121" idx="2"/>
            </p:cNvCxnSpPr>
            <p:nvPr/>
          </p:nvCxnSpPr>
          <p:spPr>
            <a:xfrm>
              <a:off x="9027713" y="2701907"/>
              <a:ext cx="352951" cy="22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Connecteur droit 134">
              <a:extLst>
                <a:ext uri="{FF2B5EF4-FFF2-40B4-BE49-F238E27FC236}">
                  <a16:creationId xmlns:a16="http://schemas.microsoft.com/office/drawing/2014/main" id="{5BCAABA7-09A7-1B40-A099-29D43DE6F5A1}"/>
                </a:ext>
              </a:extLst>
            </p:cNvPr>
            <p:cNvCxnSpPr>
              <a:cxnSpLocks/>
              <a:stCxn id="21" idx="6"/>
              <a:endCxn id="122" idx="2"/>
            </p:cNvCxnSpPr>
            <p:nvPr/>
          </p:nvCxnSpPr>
          <p:spPr>
            <a:xfrm>
              <a:off x="9025705" y="3131958"/>
              <a:ext cx="352951" cy="22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Connecteur droit 135">
              <a:extLst>
                <a:ext uri="{FF2B5EF4-FFF2-40B4-BE49-F238E27FC236}">
                  <a16:creationId xmlns:a16="http://schemas.microsoft.com/office/drawing/2014/main" id="{7649BDA3-EFA1-3341-923D-6653AB5F1499}"/>
                </a:ext>
              </a:extLst>
            </p:cNvPr>
            <p:cNvCxnSpPr>
              <a:cxnSpLocks/>
              <a:stCxn id="28" idx="6"/>
              <a:endCxn id="123" idx="2"/>
            </p:cNvCxnSpPr>
            <p:nvPr/>
          </p:nvCxnSpPr>
          <p:spPr>
            <a:xfrm>
              <a:off x="9023697" y="3536313"/>
              <a:ext cx="352951" cy="2274"/>
            </a:xfrm>
            <a:prstGeom prst="line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Connecteur droit 136">
              <a:extLst>
                <a:ext uri="{FF2B5EF4-FFF2-40B4-BE49-F238E27FC236}">
                  <a16:creationId xmlns:a16="http://schemas.microsoft.com/office/drawing/2014/main" id="{2696E924-1D51-C344-8C0C-110D6232BEA7}"/>
                </a:ext>
              </a:extLst>
            </p:cNvPr>
            <p:cNvCxnSpPr>
              <a:cxnSpLocks/>
              <a:stCxn id="35" idx="6"/>
              <a:endCxn id="124" idx="2"/>
            </p:cNvCxnSpPr>
            <p:nvPr/>
          </p:nvCxnSpPr>
          <p:spPr>
            <a:xfrm>
              <a:off x="9021688" y="3904686"/>
              <a:ext cx="352951" cy="22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Ellipse 137">
              <a:extLst>
                <a:ext uri="{FF2B5EF4-FFF2-40B4-BE49-F238E27FC236}">
                  <a16:creationId xmlns:a16="http://schemas.microsoft.com/office/drawing/2014/main" id="{0636130F-FB4A-8B4B-9856-73B6EB3445E1}"/>
                </a:ext>
              </a:extLst>
            </p:cNvPr>
            <p:cNvSpPr/>
            <p:nvPr/>
          </p:nvSpPr>
          <p:spPr>
            <a:xfrm>
              <a:off x="6033280" y="4216444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Ellipse 138">
              <a:extLst>
                <a:ext uri="{FF2B5EF4-FFF2-40B4-BE49-F238E27FC236}">
                  <a16:creationId xmlns:a16="http://schemas.microsoft.com/office/drawing/2014/main" id="{2043C473-5AA8-2D48-B15C-F7A63F845549}"/>
                </a:ext>
              </a:extLst>
            </p:cNvPr>
            <p:cNvSpPr/>
            <p:nvPr/>
          </p:nvSpPr>
          <p:spPr>
            <a:xfrm>
              <a:off x="6500362" y="4216879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Ellipse 139">
              <a:extLst>
                <a:ext uri="{FF2B5EF4-FFF2-40B4-BE49-F238E27FC236}">
                  <a16:creationId xmlns:a16="http://schemas.microsoft.com/office/drawing/2014/main" id="{B22B41A5-832B-6E43-80AB-188F00A3E881}"/>
                </a:ext>
              </a:extLst>
            </p:cNvPr>
            <p:cNvSpPr/>
            <p:nvPr/>
          </p:nvSpPr>
          <p:spPr>
            <a:xfrm>
              <a:off x="6968613" y="4216591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Ellipse 140">
              <a:extLst>
                <a:ext uri="{FF2B5EF4-FFF2-40B4-BE49-F238E27FC236}">
                  <a16:creationId xmlns:a16="http://schemas.microsoft.com/office/drawing/2014/main" id="{5B098DDD-80AB-CF49-B9D2-BD00FE2A8AC9}"/>
                </a:ext>
              </a:extLst>
            </p:cNvPr>
            <p:cNvSpPr/>
            <p:nvPr/>
          </p:nvSpPr>
          <p:spPr>
            <a:xfrm>
              <a:off x="7406528" y="4216591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Ellipse 141">
              <a:extLst>
                <a:ext uri="{FF2B5EF4-FFF2-40B4-BE49-F238E27FC236}">
                  <a16:creationId xmlns:a16="http://schemas.microsoft.com/office/drawing/2014/main" id="{5B5AF27E-B568-914A-B33A-6BB92DE47FF6}"/>
                </a:ext>
              </a:extLst>
            </p:cNvPr>
            <p:cNvSpPr/>
            <p:nvPr/>
          </p:nvSpPr>
          <p:spPr>
            <a:xfrm>
              <a:off x="7877769" y="4213992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Ellipse 142">
              <a:extLst>
                <a:ext uri="{FF2B5EF4-FFF2-40B4-BE49-F238E27FC236}">
                  <a16:creationId xmlns:a16="http://schemas.microsoft.com/office/drawing/2014/main" id="{00669DA8-50E8-B240-A380-122C6377874B}"/>
                </a:ext>
              </a:extLst>
            </p:cNvPr>
            <p:cNvSpPr/>
            <p:nvPr/>
          </p:nvSpPr>
          <p:spPr>
            <a:xfrm>
              <a:off x="8364189" y="4213570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Ellipse 143">
              <a:extLst>
                <a:ext uri="{FF2B5EF4-FFF2-40B4-BE49-F238E27FC236}">
                  <a16:creationId xmlns:a16="http://schemas.microsoft.com/office/drawing/2014/main" id="{F9C3D103-2D83-EE4D-87A0-15A1A875CE31}"/>
                </a:ext>
              </a:extLst>
            </p:cNvPr>
            <p:cNvSpPr/>
            <p:nvPr/>
          </p:nvSpPr>
          <p:spPr>
            <a:xfrm>
              <a:off x="8860045" y="4211296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5" name="Connecteur droit 144">
              <a:extLst>
                <a:ext uri="{FF2B5EF4-FFF2-40B4-BE49-F238E27FC236}">
                  <a16:creationId xmlns:a16="http://schemas.microsoft.com/office/drawing/2014/main" id="{73D5A14F-57A4-B44E-A19D-4650B78F5864}"/>
                </a:ext>
              </a:extLst>
            </p:cNvPr>
            <p:cNvCxnSpPr>
              <a:cxnSpLocks/>
              <a:stCxn id="138" idx="6"/>
              <a:endCxn id="139" idx="2"/>
            </p:cNvCxnSpPr>
            <p:nvPr/>
          </p:nvCxnSpPr>
          <p:spPr>
            <a:xfrm>
              <a:off x="6189896" y="4283266"/>
              <a:ext cx="310465" cy="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Connecteur droit 145">
              <a:extLst>
                <a:ext uri="{FF2B5EF4-FFF2-40B4-BE49-F238E27FC236}">
                  <a16:creationId xmlns:a16="http://schemas.microsoft.com/office/drawing/2014/main" id="{100E94B3-950A-A748-92B0-5941B3967C33}"/>
                </a:ext>
              </a:extLst>
            </p:cNvPr>
            <p:cNvCxnSpPr>
              <a:cxnSpLocks/>
              <a:stCxn id="143" idx="6"/>
              <a:endCxn id="144" idx="2"/>
            </p:cNvCxnSpPr>
            <p:nvPr/>
          </p:nvCxnSpPr>
          <p:spPr>
            <a:xfrm flipV="1">
              <a:off x="8520805" y="4278116"/>
              <a:ext cx="339241" cy="22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Connecteur droit 146">
              <a:extLst>
                <a:ext uri="{FF2B5EF4-FFF2-40B4-BE49-F238E27FC236}">
                  <a16:creationId xmlns:a16="http://schemas.microsoft.com/office/drawing/2014/main" id="{13B505C0-2FE0-F545-AC5E-DC42C245D1D9}"/>
                </a:ext>
              </a:extLst>
            </p:cNvPr>
            <p:cNvCxnSpPr>
              <a:cxnSpLocks/>
              <a:stCxn id="142" idx="6"/>
              <a:endCxn id="143" idx="2"/>
            </p:cNvCxnSpPr>
            <p:nvPr/>
          </p:nvCxnSpPr>
          <p:spPr>
            <a:xfrm flipV="1">
              <a:off x="8034386" y="4280391"/>
              <a:ext cx="329803" cy="4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Connecteur droit 147">
              <a:extLst>
                <a:ext uri="{FF2B5EF4-FFF2-40B4-BE49-F238E27FC236}">
                  <a16:creationId xmlns:a16="http://schemas.microsoft.com/office/drawing/2014/main" id="{ABE7960B-FBAD-0646-9A51-72CF4DCA10DD}"/>
                </a:ext>
              </a:extLst>
            </p:cNvPr>
            <p:cNvCxnSpPr>
              <a:cxnSpLocks/>
              <a:stCxn id="141" idx="6"/>
              <a:endCxn id="142" idx="2"/>
            </p:cNvCxnSpPr>
            <p:nvPr/>
          </p:nvCxnSpPr>
          <p:spPr>
            <a:xfrm flipV="1">
              <a:off x="7563145" y="4280813"/>
              <a:ext cx="314623" cy="25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Connecteur droit 148">
              <a:extLst>
                <a:ext uri="{FF2B5EF4-FFF2-40B4-BE49-F238E27FC236}">
                  <a16:creationId xmlns:a16="http://schemas.microsoft.com/office/drawing/2014/main" id="{1AF8766D-482C-BE45-A1B8-6E8A291F4D35}"/>
                </a:ext>
              </a:extLst>
            </p:cNvPr>
            <p:cNvCxnSpPr>
              <a:cxnSpLocks/>
              <a:stCxn id="140" idx="6"/>
              <a:endCxn id="141" idx="2"/>
            </p:cNvCxnSpPr>
            <p:nvPr/>
          </p:nvCxnSpPr>
          <p:spPr>
            <a:xfrm>
              <a:off x="7125229" y="4283412"/>
              <a:ext cx="28129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Connecteur droit 149">
              <a:extLst>
                <a:ext uri="{FF2B5EF4-FFF2-40B4-BE49-F238E27FC236}">
                  <a16:creationId xmlns:a16="http://schemas.microsoft.com/office/drawing/2014/main" id="{872B2AB2-5BB9-A949-B702-3EB96C25882E}"/>
                </a:ext>
              </a:extLst>
            </p:cNvPr>
            <p:cNvCxnSpPr>
              <a:cxnSpLocks/>
              <a:stCxn id="139" idx="6"/>
              <a:endCxn id="140" idx="2"/>
            </p:cNvCxnSpPr>
            <p:nvPr/>
          </p:nvCxnSpPr>
          <p:spPr>
            <a:xfrm flipV="1">
              <a:off x="6656979" y="4283412"/>
              <a:ext cx="311633" cy="2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Ellipse 150">
              <a:extLst>
                <a:ext uri="{FF2B5EF4-FFF2-40B4-BE49-F238E27FC236}">
                  <a16:creationId xmlns:a16="http://schemas.microsoft.com/office/drawing/2014/main" id="{45166331-9AD9-204D-838F-9B0337E5069B}"/>
                </a:ext>
              </a:extLst>
            </p:cNvPr>
            <p:cNvSpPr/>
            <p:nvPr/>
          </p:nvSpPr>
          <p:spPr>
            <a:xfrm>
              <a:off x="9369614" y="4213570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2" name="Connecteur droit 151">
              <a:extLst>
                <a:ext uri="{FF2B5EF4-FFF2-40B4-BE49-F238E27FC236}">
                  <a16:creationId xmlns:a16="http://schemas.microsoft.com/office/drawing/2014/main" id="{43FA0602-1FAE-574F-9EF0-0C6449A64A5E}"/>
                </a:ext>
              </a:extLst>
            </p:cNvPr>
            <p:cNvCxnSpPr>
              <a:cxnSpLocks/>
              <a:stCxn id="144" idx="6"/>
              <a:endCxn id="151" idx="2"/>
            </p:cNvCxnSpPr>
            <p:nvPr/>
          </p:nvCxnSpPr>
          <p:spPr>
            <a:xfrm>
              <a:off x="9016663" y="4278116"/>
              <a:ext cx="352951" cy="22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Ellipse 152">
              <a:extLst>
                <a:ext uri="{FF2B5EF4-FFF2-40B4-BE49-F238E27FC236}">
                  <a16:creationId xmlns:a16="http://schemas.microsoft.com/office/drawing/2014/main" id="{4296EFD2-028B-524E-9135-153CB07381BB}"/>
                </a:ext>
              </a:extLst>
            </p:cNvPr>
            <p:cNvSpPr/>
            <p:nvPr/>
          </p:nvSpPr>
          <p:spPr>
            <a:xfrm>
              <a:off x="6033279" y="4603235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Ellipse 153">
              <a:extLst>
                <a:ext uri="{FF2B5EF4-FFF2-40B4-BE49-F238E27FC236}">
                  <a16:creationId xmlns:a16="http://schemas.microsoft.com/office/drawing/2014/main" id="{29C34871-06B8-BD42-A86E-B13DA028BF49}"/>
                </a:ext>
              </a:extLst>
            </p:cNvPr>
            <p:cNvSpPr/>
            <p:nvPr/>
          </p:nvSpPr>
          <p:spPr>
            <a:xfrm>
              <a:off x="6500361" y="4603669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Ellipse 154">
              <a:extLst>
                <a:ext uri="{FF2B5EF4-FFF2-40B4-BE49-F238E27FC236}">
                  <a16:creationId xmlns:a16="http://schemas.microsoft.com/office/drawing/2014/main" id="{B120B551-69FE-9D45-913F-81993CF474C3}"/>
                </a:ext>
              </a:extLst>
            </p:cNvPr>
            <p:cNvSpPr/>
            <p:nvPr/>
          </p:nvSpPr>
          <p:spPr>
            <a:xfrm>
              <a:off x="6968612" y="4603382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Ellipse 155">
              <a:extLst>
                <a:ext uri="{FF2B5EF4-FFF2-40B4-BE49-F238E27FC236}">
                  <a16:creationId xmlns:a16="http://schemas.microsoft.com/office/drawing/2014/main" id="{C9322DC9-7AAE-3E44-A203-EE2BD38E118F}"/>
                </a:ext>
              </a:extLst>
            </p:cNvPr>
            <p:cNvSpPr/>
            <p:nvPr/>
          </p:nvSpPr>
          <p:spPr>
            <a:xfrm>
              <a:off x="7406527" y="4603382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Ellipse 156">
              <a:extLst>
                <a:ext uri="{FF2B5EF4-FFF2-40B4-BE49-F238E27FC236}">
                  <a16:creationId xmlns:a16="http://schemas.microsoft.com/office/drawing/2014/main" id="{1AEA0BA6-DDC0-B842-B433-97165AF99664}"/>
                </a:ext>
              </a:extLst>
            </p:cNvPr>
            <p:cNvSpPr/>
            <p:nvPr/>
          </p:nvSpPr>
          <p:spPr>
            <a:xfrm>
              <a:off x="7877768" y="4600783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Ellipse 157">
              <a:extLst>
                <a:ext uri="{FF2B5EF4-FFF2-40B4-BE49-F238E27FC236}">
                  <a16:creationId xmlns:a16="http://schemas.microsoft.com/office/drawing/2014/main" id="{3D5B2060-B172-6340-B71D-71D3492FA13A}"/>
                </a:ext>
              </a:extLst>
            </p:cNvPr>
            <p:cNvSpPr/>
            <p:nvPr/>
          </p:nvSpPr>
          <p:spPr>
            <a:xfrm>
              <a:off x="8364188" y="4600361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Ellipse 158">
              <a:extLst>
                <a:ext uri="{FF2B5EF4-FFF2-40B4-BE49-F238E27FC236}">
                  <a16:creationId xmlns:a16="http://schemas.microsoft.com/office/drawing/2014/main" id="{C1DCC706-93D7-8D46-9595-2838FDFB6C34}"/>
                </a:ext>
              </a:extLst>
            </p:cNvPr>
            <p:cNvSpPr/>
            <p:nvPr/>
          </p:nvSpPr>
          <p:spPr>
            <a:xfrm>
              <a:off x="8860044" y="4598087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0" name="Connecteur droit 159">
              <a:extLst>
                <a:ext uri="{FF2B5EF4-FFF2-40B4-BE49-F238E27FC236}">
                  <a16:creationId xmlns:a16="http://schemas.microsoft.com/office/drawing/2014/main" id="{DDE4635B-BC94-1C48-89C0-9950D435FD6D}"/>
                </a:ext>
              </a:extLst>
            </p:cNvPr>
            <p:cNvCxnSpPr>
              <a:cxnSpLocks/>
              <a:stCxn id="153" idx="6"/>
              <a:endCxn id="154" idx="2"/>
            </p:cNvCxnSpPr>
            <p:nvPr/>
          </p:nvCxnSpPr>
          <p:spPr>
            <a:xfrm>
              <a:off x="6189896" y="4670056"/>
              <a:ext cx="310465" cy="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Connecteur droit 160">
              <a:extLst>
                <a:ext uri="{FF2B5EF4-FFF2-40B4-BE49-F238E27FC236}">
                  <a16:creationId xmlns:a16="http://schemas.microsoft.com/office/drawing/2014/main" id="{FA531438-EA6B-9648-9C6E-AD54586A4166}"/>
                </a:ext>
              </a:extLst>
            </p:cNvPr>
            <p:cNvCxnSpPr>
              <a:cxnSpLocks/>
              <a:stCxn id="158" idx="6"/>
              <a:endCxn id="159" idx="2"/>
            </p:cNvCxnSpPr>
            <p:nvPr/>
          </p:nvCxnSpPr>
          <p:spPr>
            <a:xfrm flipV="1">
              <a:off x="8520804" y="4664907"/>
              <a:ext cx="339241" cy="22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Connecteur droit 161">
              <a:extLst>
                <a:ext uri="{FF2B5EF4-FFF2-40B4-BE49-F238E27FC236}">
                  <a16:creationId xmlns:a16="http://schemas.microsoft.com/office/drawing/2014/main" id="{9CAE7477-973A-6B48-BCE4-FC29A0A1766E}"/>
                </a:ext>
              </a:extLst>
            </p:cNvPr>
            <p:cNvCxnSpPr>
              <a:cxnSpLocks/>
              <a:stCxn id="157" idx="6"/>
              <a:endCxn id="158" idx="2"/>
            </p:cNvCxnSpPr>
            <p:nvPr/>
          </p:nvCxnSpPr>
          <p:spPr>
            <a:xfrm flipV="1">
              <a:off x="8034385" y="4667182"/>
              <a:ext cx="329803" cy="4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Connecteur droit 162">
              <a:extLst>
                <a:ext uri="{FF2B5EF4-FFF2-40B4-BE49-F238E27FC236}">
                  <a16:creationId xmlns:a16="http://schemas.microsoft.com/office/drawing/2014/main" id="{AED94A70-985B-4648-B249-2EA2A9DF0672}"/>
                </a:ext>
              </a:extLst>
            </p:cNvPr>
            <p:cNvCxnSpPr>
              <a:cxnSpLocks/>
              <a:stCxn id="156" idx="6"/>
              <a:endCxn id="157" idx="2"/>
            </p:cNvCxnSpPr>
            <p:nvPr/>
          </p:nvCxnSpPr>
          <p:spPr>
            <a:xfrm flipV="1">
              <a:off x="7563145" y="4667603"/>
              <a:ext cx="314623" cy="25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Connecteur droit 163">
              <a:extLst>
                <a:ext uri="{FF2B5EF4-FFF2-40B4-BE49-F238E27FC236}">
                  <a16:creationId xmlns:a16="http://schemas.microsoft.com/office/drawing/2014/main" id="{6732A658-DA0E-6243-A88B-2ABD02571F5F}"/>
                </a:ext>
              </a:extLst>
            </p:cNvPr>
            <p:cNvCxnSpPr>
              <a:cxnSpLocks/>
              <a:stCxn id="155" idx="6"/>
              <a:endCxn id="156" idx="2"/>
            </p:cNvCxnSpPr>
            <p:nvPr/>
          </p:nvCxnSpPr>
          <p:spPr>
            <a:xfrm>
              <a:off x="7125228" y="4670203"/>
              <a:ext cx="28129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Connecteur droit 164">
              <a:extLst>
                <a:ext uri="{FF2B5EF4-FFF2-40B4-BE49-F238E27FC236}">
                  <a16:creationId xmlns:a16="http://schemas.microsoft.com/office/drawing/2014/main" id="{AE3C17AB-FBC6-4848-9765-AB5B54105826}"/>
                </a:ext>
              </a:extLst>
            </p:cNvPr>
            <p:cNvCxnSpPr>
              <a:cxnSpLocks/>
              <a:stCxn id="154" idx="6"/>
              <a:endCxn id="155" idx="2"/>
            </p:cNvCxnSpPr>
            <p:nvPr/>
          </p:nvCxnSpPr>
          <p:spPr>
            <a:xfrm flipV="1">
              <a:off x="6656979" y="4670203"/>
              <a:ext cx="311633" cy="2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Ellipse 165">
              <a:extLst>
                <a:ext uri="{FF2B5EF4-FFF2-40B4-BE49-F238E27FC236}">
                  <a16:creationId xmlns:a16="http://schemas.microsoft.com/office/drawing/2014/main" id="{503A30FF-37CD-7E46-BD7E-FBB221B8E062}"/>
                </a:ext>
              </a:extLst>
            </p:cNvPr>
            <p:cNvSpPr/>
            <p:nvPr/>
          </p:nvSpPr>
          <p:spPr>
            <a:xfrm>
              <a:off x="9369613" y="4600361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7" name="Connecteur droit 166">
              <a:extLst>
                <a:ext uri="{FF2B5EF4-FFF2-40B4-BE49-F238E27FC236}">
                  <a16:creationId xmlns:a16="http://schemas.microsoft.com/office/drawing/2014/main" id="{63528203-300E-364A-AC74-27C7E890FAA0}"/>
                </a:ext>
              </a:extLst>
            </p:cNvPr>
            <p:cNvCxnSpPr>
              <a:cxnSpLocks/>
              <a:stCxn id="159" idx="6"/>
              <a:endCxn id="166" idx="2"/>
            </p:cNvCxnSpPr>
            <p:nvPr/>
          </p:nvCxnSpPr>
          <p:spPr>
            <a:xfrm>
              <a:off x="9016662" y="4664907"/>
              <a:ext cx="352951" cy="22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Connecteur droit 167">
              <a:extLst>
                <a:ext uri="{FF2B5EF4-FFF2-40B4-BE49-F238E27FC236}">
                  <a16:creationId xmlns:a16="http://schemas.microsoft.com/office/drawing/2014/main" id="{76B27FD8-8496-EA49-B445-45B0334FFD83}"/>
                </a:ext>
              </a:extLst>
            </p:cNvPr>
            <p:cNvCxnSpPr>
              <a:cxnSpLocks/>
              <a:stCxn id="29" idx="4"/>
              <a:endCxn id="138" idx="0"/>
            </p:cNvCxnSpPr>
            <p:nvPr/>
          </p:nvCxnSpPr>
          <p:spPr>
            <a:xfrm flipH="1">
              <a:off x="6111589" y="3976655"/>
              <a:ext cx="5024" cy="23978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Connecteur droit 168">
              <a:extLst>
                <a:ext uri="{FF2B5EF4-FFF2-40B4-BE49-F238E27FC236}">
                  <a16:creationId xmlns:a16="http://schemas.microsoft.com/office/drawing/2014/main" id="{32CCB5B7-495A-8D49-A5A1-C5311D4A3EAA}"/>
                </a:ext>
              </a:extLst>
            </p:cNvPr>
            <p:cNvCxnSpPr>
              <a:cxnSpLocks/>
              <a:stCxn id="30" idx="4"/>
              <a:endCxn id="139" idx="0"/>
            </p:cNvCxnSpPr>
            <p:nvPr/>
          </p:nvCxnSpPr>
          <p:spPr>
            <a:xfrm flipH="1">
              <a:off x="6578671" y="3977089"/>
              <a:ext cx="5024" cy="23978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Connecteur droit 169">
              <a:extLst>
                <a:ext uri="{FF2B5EF4-FFF2-40B4-BE49-F238E27FC236}">
                  <a16:creationId xmlns:a16="http://schemas.microsoft.com/office/drawing/2014/main" id="{C5E6E1C7-6D0E-2D46-87BF-91BA640A542C}"/>
                </a:ext>
              </a:extLst>
            </p:cNvPr>
            <p:cNvCxnSpPr>
              <a:cxnSpLocks/>
              <a:stCxn id="31" idx="4"/>
              <a:endCxn id="140" idx="0"/>
            </p:cNvCxnSpPr>
            <p:nvPr/>
          </p:nvCxnSpPr>
          <p:spPr>
            <a:xfrm flipH="1">
              <a:off x="7046923" y="3976801"/>
              <a:ext cx="5024" cy="23978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Connecteur droit 170">
              <a:extLst>
                <a:ext uri="{FF2B5EF4-FFF2-40B4-BE49-F238E27FC236}">
                  <a16:creationId xmlns:a16="http://schemas.microsoft.com/office/drawing/2014/main" id="{75CA430B-42FF-DC47-9B25-56F9821BCE5D}"/>
                </a:ext>
              </a:extLst>
            </p:cNvPr>
            <p:cNvCxnSpPr>
              <a:cxnSpLocks/>
              <a:stCxn id="32" idx="4"/>
              <a:endCxn id="141" idx="0"/>
            </p:cNvCxnSpPr>
            <p:nvPr/>
          </p:nvCxnSpPr>
          <p:spPr>
            <a:xfrm flipH="1">
              <a:off x="7484837" y="3976801"/>
              <a:ext cx="5024" cy="23978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Connecteur droit 171">
              <a:extLst>
                <a:ext uri="{FF2B5EF4-FFF2-40B4-BE49-F238E27FC236}">
                  <a16:creationId xmlns:a16="http://schemas.microsoft.com/office/drawing/2014/main" id="{DC352D50-0929-9148-B5AC-C385545BB3B5}"/>
                </a:ext>
              </a:extLst>
            </p:cNvPr>
            <p:cNvCxnSpPr>
              <a:cxnSpLocks/>
              <a:stCxn id="33" idx="4"/>
              <a:endCxn id="142" idx="0"/>
            </p:cNvCxnSpPr>
            <p:nvPr/>
          </p:nvCxnSpPr>
          <p:spPr>
            <a:xfrm flipH="1">
              <a:off x="7956078" y="3974203"/>
              <a:ext cx="5024" cy="23978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Connecteur droit 172">
              <a:extLst>
                <a:ext uri="{FF2B5EF4-FFF2-40B4-BE49-F238E27FC236}">
                  <a16:creationId xmlns:a16="http://schemas.microsoft.com/office/drawing/2014/main" id="{5B33FB4C-D71D-0B4F-8ED1-9D4B18761D23}"/>
                </a:ext>
              </a:extLst>
            </p:cNvPr>
            <p:cNvCxnSpPr>
              <a:cxnSpLocks/>
              <a:stCxn id="34" idx="4"/>
              <a:endCxn id="143" idx="0"/>
            </p:cNvCxnSpPr>
            <p:nvPr/>
          </p:nvCxnSpPr>
          <p:spPr>
            <a:xfrm flipH="1">
              <a:off x="8442498" y="3973781"/>
              <a:ext cx="5024" cy="23978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Connecteur droit 173">
              <a:extLst>
                <a:ext uri="{FF2B5EF4-FFF2-40B4-BE49-F238E27FC236}">
                  <a16:creationId xmlns:a16="http://schemas.microsoft.com/office/drawing/2014/main" id="{A79BEF77-6F69-D847-AE14-79118AEDD180}"/>
                </a:ext>
              </a:extLst>
            </p:cNvPr>
            <p:cNvCxnSpPr>
              <a:cxnSpLocks/>
              <a:stCxn id="35" idx="4"/>
              <a:endCxn id="144" idx="0"/>
            </p:cNvCxnSpPr>
            <p:nvPr/>
          </p:nvCxnSpPr>
          <p:spPr>
            <a:xfrm flipH="1">
              <a:off x="8938355" y="3971507"/>
              <a:ext cx="5024" cy="23978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Connecteur droit 174">
              <a:extLst>
                <a:ext uri="{FF2B5EF4-FFF2-40B4-BE49-F238E27FC236}">
                  <a16:creationId xmlns:a16="http://schemas.microsoft.com/office/drawing/2014/main" id="{4FB9AD97-2637-6C4C-A02B-8859A330BC59}"/>
                </a:ext>
              </a:extLst>
            </p:cNvPr>
            <p:cNvCxnSpPr>
              <a:cxnSpLocks/>
              <a:stCxn id="124" idx="4"/>
              <a:endCxn id="151" idx="0"/>
            </p:cNvCxnSpPr>
            <p:nvPr/>
          </p:nvCxnSpPr>
          <p:spPr>
            <a:xfrm flipH="1">
              <a:off x="9447924" y="3973781"/>
              <a:ext cx="5024" cy="23978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Connecteur droit 175">
              <a:extLst>
                <a:ext uri="{FF2B5EF4-FFF2-40B4-BE49-F238E27FC236}">
                  <a16:creationId xmlns:a16="http://schemas.microsoft.com/office/drawing/2014/main" id="{3DB4CC58-0834-7E4D-B868-D9B376A9AAEE}"/>
                </a:ext>
              </a:extLst>
            </p:cNvPr>
            <p:cNvCxnSpPr>
              <a:cxnSpLocks/>
              <a:stCxn id="151" idx="4"/>
              <a:endCxn id="166" idx="0"/>
            </p:cNvCxnSpPr>
            <p:nvPr/>
          </p:nvCxnSpPr>
          <p:spPr>
            <a:xfrm flipH="1">
              <a:off x="9447923" y="4347212"/>
              <a:ext cx="1" cy="2531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Connecteur droit 176">
              <a:extLst>
                <a:ext uri="{FF2B5EF4-FFF2-40B4-BE49-F238E27FC236}">
                  <a16:creationId xmlns:a16="http://schemas.microsoft.com/office/drawing/2014/main" id="{CEAC5BD3-2A1D-974D-AC6A-5E37C7D7E619}"/>
                </a:ext>
              </a:extLst>
            </p:cNvPr>
            <p:cNvCxnSpPr>
              <a:cxnSpLocks/>
              <a:stCxn id="144" idx="4"/>
              <a:endCxn id="159" idx="0"/>
            </p:cNvCxnSpPr>
            <p:nvPr/>
          </p:nvCxnSpPr>
          <p:spPr>
            <a:xfrm flipH="1">
              <a:off x="8938354" y="4344937"/>
              <a:ext cx="1" cy="2531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Connecteur droit 177">
              <a:extLst>
                <a:ext uri="{FF2B5EF4-FFF2-40B4-BE49-F238E27FC236}">
                  <a16:creationId xmlns:a16="http://schemas.microsoft.com/office/drawing/2014/main" id="{B486E554-096A-7B48-A1F1-DD38450AC45A}"/>
                </a:ext>
              </a:extLst>
            </p:cNvPr>
            <p:cNvCxnSpPr>
              <a:cxnSpLocks/>
              <a:stCxn id="143" idx="4"/>
              <a:endCxn id="158" idx="0"/>
            </p:cNvCxnSpPr>
            <p:nvPr/>
          </p:nvCxnSpPr>
          <p:spPr>
            <a:xfrm flipH="1">
              <a:off x="8442497" y="4347212"/>
              <a:ext cx="1" cy="2531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Connecteur droit 178">
              <a:extLst>
                <a:ext uri="{FF2B5EF4-FFF2-40B4-BE49-F238E27FC236}">
                  <a16:creationId xmlns:a16="http://schemas.microsoft.com/office/drawing/2014/main" id="{0CB74A30-E85C-7C4A-A0E4-DC19E56AFDB3}"/>
                </a:ext>
              </a:extLst>
            </p:cNvPr>
            <p:cNvCxnSpPr>
              <a:cxnSpLocks/>
              <a:stCxn id="142" idx="4"/>
              <a:endCxn id="157" idx="0"/>
            </p:cNvCxnSpPr>
            <p:nvPr/>
          </p:nvCxnSpPr>
          <p:spPr>
            <a:xfrm flipH="1">
              <a:off x="7956077" y="4347634"/>
              <a:ext cx="1" cy="2531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Connecteur droit 179">
              <a:extLst>
                <a:ext uri="{FF2B5EF4-FFF2-40B4-BE49-F238E27FC236}">
                  <a16:creationId xmlns:a16="http://schemas.microsoft.com/office/drawing/2014/main" id="{037AD0E0-0A05-B242-B4D0-0EE7C0A3A486}"/>
                </a:ext>
              </a:extLst>
            </p:cNvPr>
            <p:cNvCxnSpPr>
              <a:cxnSpLocks/>
              <a:stCxn id="141" idx="4"/>
              <a:endCxn id="156" idx="0"/>
            </p:cNvCxnSpPr>
            <p:nvPr/>
          </p:nvCxnSpPr>
          <p:spPr>
            <a:xfrm flipH="1">
              <a:off x="7484836" y="4350233"/>
              <a:ext cx="1" cy="2531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Connecteur droit 180">
              <a:extLst>
                <a:ext uri="{FF2B5EF4-FFF2-40B4-BE49-F238E27FC236}">
                  <a16:creationId xmlns:a16="http://schemas.microsoft.com/office/drawing/2014/main" id="{515BCE7B-AE83-C24E-A1C8-BF7BFF894C0A}"/>
                </a:ext>
              </a:extLst>
            </p:cNvPr>
            <p:cNvCxnSpPr>
              <a:cxnSpLocks/>
              <a:stCxn id="140" idx="4"/>
              <a:endCxn id="155" idx="0"/>
            </p:cNvCxnSpPr>
            <p:nvPr/>
          </p:nvCxnSpPr>
          <p:spPr>
            <a:xfrm flipH="1">
              <a:off x="7046922" y="4350233"/>
              <a:ext cx="1" cy="2531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Connecteur droit 181">
              <a:extLst>
                <a:ext uri="{FF2B5EF4-FFF2-40B4-BE49-F238E27FC236}">
                  <a16:creationId xmlns:a16="http://schemas.microsoft.com/office/drawing/2014/main" id="{C2AE64CD-F4D1-DE4E-B11F-61B0539A8349}"/>
                </a:ext>
              </a:extLst>
            </p:cNvPr>
            <p:cNvCxnSpPr>
              <a:cxnSpLocks/>
              <a:stCxn id="139" idx="4"/>
              <a:endCxn id="154" idx="0"/>
            </p:cNvCxnSpPr>
            <p:nvPr/>
          </p:nvCxnSpPr>
          <p:spPr>
            <a:xfrm flipH="1">
              <a:off x="6578670" y="4350520"/>
              <a:ext cx="1" cy="2531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Connecteur droit 182">
              <a:extLst>
                <a:ext uri="{FF2B5EF4-FFF2-40B4-BE49-F238E27FC236}">
                  <a16:creationId xmlns:a16="http://schemas.microsoft.com/office/drawing/2014/main" id="{A055307D-294D-1848-95FD-DCAFA5E21FC8}"/>
                </a:ext>
              </a:extLst>
            </p:cNvPr>
            <p:cNvCxnSpPr>
              <a:cxnSpLocks/>
              <a:stCxn id="138" idx="4"/>
              <a:endCxn id="153" idx="0"/>
            </p:cNvCxnSpPr>
            <p:nvPr/>
          </p:nvCxnSpPr>
          <p:spPr>
            <a:xfrm flipH="1">
              <a:off x="6111588" y="4350086"/>
              <a:ext cx="1" cy="2531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" name="Ellipse 183">
              <a:extLst>
                <a:ext uri="{FF2B5EF4-FFF2-40B4-BE49-F238E27FC236}">
                  <a16:creationId xmlns:a16="http://schemas.microsoft.com/office/drawing/2014/main" id="{D9640ACF-4BAB-0146-8F75-FF04A45765D0}"/>
                </a:ext>
              </a:extLst>
            </p:cNvPr>
            <p:cNvSpPr/>
            <p:nvPr/>
          </p:nvSpPr>
          <p:spPr>
            <a:xfrm>
              <a:off x="9884412" y="2635710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Ellipse 184">
              <a:extLst>
                <a:ext uri="{FF2B5EF4-FFF2-40B4-BE49-F238E27FC236}">
                  <a16:creationId xmlns:a16="http://schemas.microsoft.com/office/drawing/2014/main" id="{0D420C92-7919-6340-A31C-26A3C43CC58A}"/>
                </a:ext>
              </a:extLst>
            </p:cNvPr>
            <p:cNvSpPr/>
            <p:nvPr/>
          </p:nvSpPr>
          <p:spPr>
            <a:xfrm>
              <a:off x="9882403" y="3065762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Ellipse 185">
              <a:extLst>
                <a:ext uri="{FF2B5EF4-FFF2-40B4-BE49-F238E27FC236}">
                  <a16:creationId xmlns:a16="http://schemas.microsoft.com/office/drawing/2014/main" id="{7FF806CA-CE83-6C49-B717-75CC5812B1D3}"/>
                </a:ext>
              </a:extLst>
            </p:cNvPr>
            <p:cNvSpPr/>
            <p:nvPr/>
          </p:nvSpPr>
          <p:spPr>
            <a:xfrm>
              <a:off x="9880396" y="3470117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Ellipse 186">
              <a:extLst>
                <a:ext uri="{FF2B5EF4-FFF2-40B4-BE49-F238E27FC236}">
                  <a16:creationId xmlns:a16="http://schemas.microsoft.com/office/drawing/2014/main" id="{536D518D-6CE7-CD47-96D6-73747775A641}"/>
                </a:ext>
              </a:extLst>
            </p:cNvPr>
            <p:cNvSpPr/>
            <p:nvPr/>
          </p:nvSpPr>
          <p:spPr>
            <a:xfrm>
              <a:off x="9878386" y="3838489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8" name="Connecteur droit 187">
              <a:extLst>
                <a:ext uri="{FF2B5EF4-FFF2-40B4-BE49-F238E27FC236}">
                  <a16:creationId xmlns:a16="http://schemas.microsoft.com/office/drawing/2014/main" id="{63B8C105-CADB-E844-8904-5D3EB0B000FC}"/>
                </a:ext>
              </a:extLst>
            </p:cNvPr>
            <p:cNvCxnSpPr>
              <a:cxnSpLocks/>
              <a:stCxn id="186" idx="4"/>
              <a:endCxn id="187" idx="0"/>
            </p:cNvCxnSpPr>
            <p:nvPr/>
          </p:nvCxnSpPr>
          <p:spPr>
            <a:xfrm flipH="1">
              <a:off x="9956695" y="3603758"/>
              <a:ext cx="2009" cy="23473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Connecteur droit 188">
              <a:extLst>
                <a:ext uri="{FF2B5EF4-FFF2-40B4-BE49-F238E27FC236}">
                  <a16:creationId xmlns:a16="http://schemas.microsoft.com/office/drawing/2014/main" id="{39FECE41-090B-944E-A140-3781AB64A11A}"/>
                </a:ext>
              </a:extLst>
            </p:cNvPr>
            <p:cNvCxnSpPr>
              <a:cxnSpLocks/>
              <a:stCxn id="185" idx="4"/>
              <a:endCxn id="186" idx="0"/>
            </p:cNvCxnSpPr>
            <p:nvPr/>
          </p:nvCxnSpPr>
          <p:spPr>
            <a:xfrm flipH="1">
              <a:off x="9958705" y="3199405"/>
              <a:ext cx="2007" cy="2707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Connecteur droit 189">
              <a:extLst>
                <a:ext uri="{FF2B5EF4-FFF2-40B4-BE49-F238E27FC236}">
                  <a16:creationId xmlns:a16="http://schemas.microsoft.com/office/drawing/2014/main" id="{B49F5740-C6C2-E644-A373-3DF9588C3DD5}"/>
                </a:ext>
              </a:extLst>
            </p:cNvPr>
            <p:cNvCxnSpPr>
              <a:cxnSpLocks/>
              <a:stCxn id="184" idx="4"/>
              <a:endCxn id="185" idx="0"/>
            </p:cNvCxnSpPr>
            <p:nvPr/>
          </p:nvCxnSpPr>
          <p:spPr>
            <a:xfrm flipH="1">
              <a:off x="9960712" y="2769352"/>
              <a:ext cx="2008" cy="2964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Ellipse 190">
              <a:extLst>
                <a:ext uri="{FF2B5EF4-FFF2-40B4-BE49-F238E27FC236}">
                  <a16:creationId xmlns:a16="http://schemas.microsoft.com/office/drawing/2014/main" id="{394CFA25-2EF6-7A48-9EE8-715D9327216F}"/>
                </a:ext>
              </a:extLst>
            </p:cNvPr>
            <p:cNvSpPr/>
            <p:nvPr/>
          </p:nvSpPr>
          <p:spPr>
            <a:xfrm>
              <a:off x="9878385" y="2223106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2" name="Connecteur droit 191">
              <a:extLst>
                <a:ext uri="{FF2B5EF4-FFF2-40B4-BE49-F238E27FC236}">
                  <a16:creationId xmlns:a16="http://schemas.microsoft.com/office/drawing/2014/main" id="{07149ADF-A090-AB40-B4EA-E9596FFBC097}"/>
                </a:ext>
              </a:extLst>
            </p:cNvPr>
            <p:cNvCxnSpPr>
              <a:cxnSpLocks/>
              <a:endCxn id="184" idx="0"/>
            </p:cNvCxnSpPr>
            <p:nvPr/>
          </p:nvCxnSpPr>
          <p:spPr>
            <a:xfrm>
              <a:off x="9958703" y="2348800"/>
              <a:ext cx="4018" cy="28691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Ellipse 192">
              <a:extLst>
                <a:ext uri="{FF2B5EF4-FFF2-40B4-BE49-F238E27FC236}">
                  <a16:creationId xmlns:a16="http://schemas.microsoft.com/office/drawing/2014/main" id="{FDED3EB0-2882-D14F-8D9D-7B34A6942155}"/>
                </a:ext>
              </a:extLst>
            </p:cNvPr>
            <p:cNvSpPr/>
            <p:nvPr/>
          </p:nvSpPr>
          <p:spPr>
            <a:xfrm>
              <a:off x="9882403" y="1811825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4" name="Connecteur droit 193">
              <a:extLst>
                <a:ext uri="{FF2B5EF4-FFF2-40B4-BE49-F238E27FC236}">
                  <a16:creationId xmlns:a16="http://schemas.microsoft.com/office/drawing/2014/main" id="{68C1BC22-1460-F84C-B14C-B7A751CF7A0E}"/>
                </a:ext>
              </a:extLst>
            </p:cNvPr>
            <p:cNvCxnSpPr>
              <a:cxnSpLocks/>
              <a:stCxn id="193" idx="4"/>
              <a:endCxn id="191" idx="0"/>
            </p:cNvCxnSpPr>
            <p:nvPr/>
          </p:nvCxnSpPr>
          <p:spPr>
            <a:xfrm flipH="1">
              <a:off x="9956695" y="1945467"/>
              <a:ext cx="4019" cy="2776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Ellipse 194">
              <a:extLst>
                <a:ext uri="{FF2B5EF4-FFF2-40B4-BE49-F238E27FC236}">
                  <a16:creationId xmlns:a16="http://schemas.microsoft.com/office/drawing/2014/main" id="{0EB1B969-E3EC-5A47-A5B5-F22011180AEF}"/>
                </a:ext>
              </a:extLst>
            </p:cNvPr>
            <p:cNvSpPr/>
            <p:nvPr/>
          </p:nvSpPr>
          <p:spPr>
            <a:xfrm>
              <a:off x="9873362" y="4211921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Ellipse 195">
              <a:extLst>
                <a:ext uri="{FF2B5EF4-FFF2-40B4-BE49-F238E27FC236}">
                  <a16:creationId xmlns:a16="http://schemas.microsoft.com/office/drawing/2014/main" id="{1FFAFE15-BF97-F34C-9744-6CBBFA17153D}"/>
                </a:ext>
              </a:extLst>
            </p:cNvPr>
            <p:cNvSpPr/>
            <p:nvPr/>
          </p:nvSpPr>
          <p:spPr>
            <a:xfrm>
              <a:off x="9873361" y="4598711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7" name="Connecteur droit 196">
              <a:extLst>
                <a:ext uri="{FF2B5EF4-FFF2-40B4-BE49-F238E27FC236}">
                  <a16:creationId xmlns:a16="http://schemas.microsoft.com/office/drawing/2014/main" id="{2BD67E2C-D3C0-334E-AA4C-04EF51FA488D}"/>
                </a:ext>
              </a:extLst>
            </p:cNvPr>
            <p:cNvCxnSpPr>
              <a:cxnSpLocks/>
              <a:stCxn id="187" idx="4"/>
              <a:endCxn id="195" idx="0"/>
            </p:cNvCxnSpPr>
            <p:nvPr/>
          </p:nvCxnSpPr>
          <p:spPr>
            <a:xfrm flipH="1">
              <a:off x="9951671" y="3972131"/>
              <a:ext cx="5024" cy="23978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Connecteur droit 197">
              <a:extLst>
                <a:ext uri="{FF2B5EF4-FFF2-40B4-BE49-F238E27FC236}">
                  <a16:creationId xmlns:a16="http://schemas.microsoft.com/office/drawing/2014/main" id="{8A7FEA0E-0A5B-3D4F-9567-7F6A7CEFCDEE}"/>
                </a:ext>
              </a:extLst>
            </p:cNvPr>
            <p:cNvCxnSpPr>
              <a:cxnSpLocks/>
              <a:stCxn id="195" idx="4"/>
              <a:endCxn id="196" idx="0"/>
            </p:cNvCxnSpPr>
            <p:nvPr/>
          </p:nvCxnSpPr>
          <p:spPr>
            <a:xfrm flipH="1">
              <a:off x="9951670" y="4345562"/>
              <a:ext cx="1" cy="2531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Connecteur droit 198">
              <a:extLst>
                <a:ext uri="{FF2B5EF4-FFF2-40B4-BE49-F238E27FC236}">
                  <a16:creationId xmlns:a16="http://schemas.microsoft.com/office/drawing/2014/main" id="{ED713DDC-4A18-884C-937C-C2BE32A37E86}"/>
                </a:ext>
              </a:extLst>
            </p:cNvPr>
            <p:cNvCxnSpPr>
              <a:cxnSpLocks/>
              <a:stCxn id="130" idx="6"/>
              <a:endCxn id="193" idx="2"/>
            </p:cNvCxnSpPr>
            <p:nvPr/>
          </p:nvCxnSpPr>
          <p:spPr>
            <a:xfrm flipV="1">
              <a:off x="9535273" y="1878646"/>
              <a:ext cx="347130" cy="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Ellipse 199">
              <a:extLst>
                <a:ext uri="{FF2B5EF4-FFF2-40B4-BE49-F238E27FC236}">
                  <a16:creationId xmlns:a16="http://schemas.microsoft.com/office/drawing/2014/main" id="{633AB887-2E5C-F24B-A64A-D91457478785}"/>
                </a:ext>
              </a:extLst>
            </p:cNvPr>
            <p:cNvSpPr/>
            <p:nvPr/>
          </p:nvSpPr>
          <p:spPr>
            <a:xfrm>
              <a:off x="10388238" y="2631357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Ellipse 200">
              <a:extLst>
                <a:ext uri="{FF2B5EF4-FFF2-40B4-BE49-F238E27FC236}">
                  <a16:creationId xmlns:a16="http://schemas.microsoft.com/office/drawing/2014/main" id="{E5C38E07-45B2-E040-8348-8BA4CE9DDD17}"/>
                </a:ext>
              </a:extLst>
            </p:cNvPr>
            <p:cNvSpPr/>
            <p:nvPr/>
          </p:nvSpPr>
          <p:spPr>
            <a:xfrm>
              <a:off x="10386229" y="3061410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Ellipse 201">
              <a:extLst>
                <a:ext uri="{FF2B5EF4-FFF2-40B4-BE49-F238E27FC236}">
                  <a16:creationId xmlns:a16="http://schemas.microsoft.com/office/drawing/2014/main" id="{8FA72F5E-4748-FE41-B334-09EA7D527FE5}"/>
                </a:ext>
              </a:extLst>
            </p:cNvPr>
            <p:cNvSpPr/>
            <p:nvPr/>
          </p:nvSpPr>
          <p:spPr>
            <a:xfrm>
              <a:off x="10384221" y="3465764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Ellipse 202">
              <a:extLst>
                <a:ext uri="{FF2B5EF4-FFF2-40B4-BE49-F238E27FC236}">
                  <a16:creationId xmlns:a16="http://schemas.microsoft.com/office/drawing/2014/main" id="{E915A7E7-B5A1-FF49-8AC8-9B131EAB023B}"/>
                </a:ext>
              </a:extLst>
            </p:cNvPr>
            <p:cNvSpPr/>
            <p:nvPr/>
          </p:nvSpPr>
          <p:spPr>
            <a:xfrm>
              <a:off x="10382212" y="3834137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4" name="Connecteur droit 203">
              <a:extLst>
                <a:ext uri="{FF2B5EF4-FFF2-40B4-BE49-F238E27FC236}">
                  <a16:creationId xmlns:a16="http://schemas.microsoft.com/office/drawing/2014/main" id="{1E1482AB-E7ED-024E-8157-F75CBBF5AEB5}"/>
                </a:ext>
              </a:extLst>
            </p:cNvPr>
            <p:cNvCxnSpPr>
              <a:cxnSpLocks/>
              <a:stCxn id="202" idx="4"/>
              <a:endCxn id="203" idx="0"/>
            </p:cNvCxnSpPr>
            <p:nvPr/>
          </p:nvCxnSpPr>
          <p:spPr>
            <a:xfrm flipH="1">
              <a:off x="10460520" y="3599406"/>
              <a:ext cx="2009" cy="23473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Connecteur droit 204">
              <a:extLst>
                <a:ext uri="{FF2B5EF4-FFF2-40B4-BE49-F238E27FC236}">
                  <a16:creationId xmlns:a16="http://schemas.microsoft.com/office/drawing/2014/main" id="{B19EC81F-0A5F-F347-A056-347E2D5ED0AC}"/>
                </a:ext>
              </a:extLst>
            </p:cNvPr>
            <p:cNvCxnSpPr>
              <a:cxnSpLocks/>
              <a:stCxn id="201" idx="4"/>
              <a:endCxn id="202" idx="0"/>
            </p:cNvCxnSpPr>
            <p:nvPr/>
          </p:nvCxnSpPr>
          <p:spPr>
            <a:xfrm flipH="1">
              <a:off x="10462530" y="3195052"/>
              <a:ext cx="2007" cy="2707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Connecteur droit 205">
              <a:extLst>
                <a:ext uri="{FF2B5EF4-FFF2-40B4-BE49-F238E27FC236}">
                  <a16:creationId xmlns:a16="http://schemas.microsoft.com/office/drawing/2014/main" id="{4431D6F2-2CCB-F74D-B108-D81716CC3B03}"/>
                </a:ext>
              </a:extLst>
            </p:cNvPr>
            <p:cNvCxnSpPr>
              <a:cxnSpLocks/>
              <a:stCxn id="200" idx="4"/>
              <a:endCxn id="201" idx="0"/>
            </p:cNvCxnSpPr>
            <p:nvPr/>
          </p:nvCxnSpPr>
          <p:spPr>
            <a:xfrm flipH="1">
              <a:off x="10464537" y="2765000"/>
              <a:ext cx="2008" cy="2964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7" name="Ellipse 206">
              <a:extLst>
                <a:ext uri="{FF2B5EF4-FFF2-40B4-BE49-F238E27FC236}">
                  <a16:creationId xmlns:a16="http://schemas.microsoft.com/office/drawing/2014/main" id="{7DB7B647-8A03-DE49-BB49-667A3D0F4530}"/>
                </a:ext>
              </a:extLst>
            </p:cNvPr>
            <p:cNvSpPr/>
            <p:nvPr/>
          </p:nvSpPr>
          <p:spPr>
            <a:xfrm>
              <a:off x="10382210" y="2218754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8" name="Connecteur droit 207">
              <a:extLst>
                <a:ext uri="{FF2B5EF4-FFF2-40B4-BE49-F238E27FC236}">
                  <a16:creationId xmlns:a16="http://schemas.microsoft.com/office/drawing/2014/main" id="{08A84117-27D9-054F-9F0F-C6AE5836A6D3}"/>
                </a:ext>
              </a:extLst>
            </p:cNvPr>
            <p:cNvCxnSpPr>
              <a:cxnSpLocks/>
              <a:endCxn id="200" idx="0"/>
            </p:cNvCxnSpPr>
            <p:nvPr/>
          </p:nvCxnSpPr>
          <p:spPr>
            <a:xfrm>
              <a:off x="10462528" y="2344447"/>
              <a:ext cx="4018" cy="28691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9" name="Ellipse 208">
              <a:extLst>
                <a:ext uri="{FF2B5EF4-FFF2-40B4-BE49-F238E27FC236}">
                  <a16:creationId xmlns:a16="http://schemas.microsoft.com/office/drawing/2014/main" id="{9699B0A5-2B3F-F941-B479-50F1EA2F6F36}"/>
                </a:ext>
              </a:extLst>
            </p:cNvPr>
            <p:cNvSpPr/>
            <p:nvPr/>
          </p:nvSpPr>
          <p:spPr>
            <a:xfrm>
              <a:off x="10386229" y="1807472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0" name="Connecteur droit 209">
              <a:extLst>
                <a:ext uri="{FF2B5EF4-FFF2-40B4-BE49-F238E27FC236}">
                  <a16:creationId xmlns:a16="http://schemas.microsoft.com/office/drawing/2014/main" id="{387E7A70-4BF3-7C46-BCF5-2DC010734EEF}"/>
                </a:ext>
              </a:extLst>
            </p:cNvPr>
            <p:cNvCxnSpPr>
              <a:cxnSpLocks/>
              <a:stCxn id="209" idx="4"/>
              <a:endCxn id="207" idx="0"/>
            </p:cNvCxnSpPr>
            <p:nvPr/>
          </p:nvCxnSpPr>
          <p:spPr>
            <a:xfrm flipH="1">
              <a:off x="10460520" y="1941114"/>
              <a:ext cx="4019" cy="2776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1" name="Ellipse 210">
              <a:extLst>
                <a:ext uri="{FF2B5EF4-FFF2-40B4-BE49-F238E27FC236}">
                  <a16:creationId xmlns:a16="http://schemas.microsoft.com/office/drawing/2014/main" id="{128EF989-6BA3-DE45-BF60-C9E7E87EEE5A}"/>
                </a:ext>
              </a:extLst>
            </p:cNvPr>
            <p:cNvSpPr/>
            <p:nvPr/>
          </p:nvSpPr>
          <p:spPr>
            <a:xfrm>
              <a:off x="10377187" y="4207568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Ellipse 211">
              <a:extLst>
                <a:ext uri="{FF2B5EF4-FFF2-40B4-BE49-F238E27FC236}">
                  <a16:creationId xmlns:a16="http://schemas.microsoft.com/office/drawing/2014/main" id="{9BC1F08D-F811-9A40-A032-A533F600230A}"/>
                </a:ext>
              </a:extLst>
            </p:cNvPr>
            <p:cNvSpPr/>
            <p:nvPr/>
          </p:nvSpPr>
          <p:spPr>
            <a:xfrm>
              <a:off x="10377186" y="4594358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3" name="Connecteur droit 212">
              <a:extLst>
                <a:ext uri="{FF2B5EF4-FFF2-40B4-BE49-F238E27FC236}">
                  <a16:creationId xmlns:a16="http://schemas.microsoft.com/office/drawing/2014/main" id="{B099435A-FCFF-2B41-977A-AE52173D3DD7}"/>
                </a:ext>
              </a:extLst>
            </p:cNvPr>
            <p:cNvCxnSpPr>
              <a:cxnSpLocks/>
              <a:stCxn id="203" idx="4"/>
              <a:endCxn id="211" idx="0"/>
            </p:cNvCxnSpPr>
            <p:nvPr/>
          </p:nvCxnSpPr>
          <p:spPr>
            <a:xfrm flipH="1">
              <a:off x="10455497" y="3967778"/>
              <a:ext cx="5024" cy="23978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Connecteur droit 213">
              <a:extLst>
                <a:ext uri="{FF2B5EF4-FFF2-40B4-BE49-F238E27FC236}">
                  <a16:creationId xmlns:a16="http://schemas.microsoft.com/office/drawing/2014/main" id="{4C7B0A63-8C99-4448-A436-94E6406B722D}"/>
                </a:ext>
              </a:extLst>
            </p:cNvPr>
            <p:cNvCxnSpPr>
              <a:cxnSpLocks/>
              <a:stCxn id="211" idx="4"/>
              <a:endCxn id="212" idx="0"/>
            </p:cNvCxnSpPr>
            <p:nvPr/>
          </p:nvCxnSpPr>
          <p:spPr>
            <a:xfrm flipH="1">
              <a:off x="10455495" y="4341209"/>
              <a:ext cx="1" cy="2531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Connecteur droit 214">
              <a:extLst>
                <a:ext uri="{FF2B5EF4-FFF2-40B4-BE49-F238E27FC236}">
                  <a16:creationId xmlns:a16="http://schemas.microsoft.com/office/drawing/2014/main" id="{96F84B31-D539-3846-97CC-C45CD55135F3}"/>
                </a:ext>
              </a:extLst>
            </p:cNvPr>
            <p:cNvCxnSpPr>
              <a:cxnSpLocks/>
              <a:stCxn id="193" idx="6"/>
              <a:endCxn id="209" idx="2"/>
            </p:cNvCxnSpPr>
            <p:nvPr/>
          </p:nvCxnSpPr>
          <p:spPr>
            <a:xfrm flipV="1">
              <a:off x="10039022" y="1874294"/>
              <a:ext cx="347207" cy="43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Connecteur droit 215">
              <a:extLst>
                <a:ext uri="{FF2B5EF4-FFF2-40B4-BE49-F238E27FC236}">
                  <a16:creationId xmlns:a16="http://schemas.microsoft.com/office/drawing/2014/main" id="{492BE147-1B28-9B47-8360-5AE07ADD4238}"/>
                </a:ext>
              </a:extLst>
            </p:cNvPr>
            <p:cNvCxnSpPr>
              <a:cxnSpLocks/>
              <a:stCxn id="128" idx="6"/>
              <a:endCxn id="191" idx="2"/>
            </p:cNvCxnSpPr>
            <p:nvPr/>
          </p:nvCxnSpPr>
          <p:spPr>
            <a:xfrm flipV="1">
              <a:off x="9531255" y="2289928"/>
              <a:ext cx="347130" cy="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Connecteur droit 216">
              <a:extLst>
                <a:ext uri="{FF2B5EF4-FFF2-40B4-BE49-F238E27FC236}">
                  <a16:creationId xmlns:a16="http://schemas.microsoft.com/office/drawing/2014/main" id="{C9531F5F-9764-9C44-90CF-0AFDFAC1D291}"/>
                </a:ext>
              </a:extLst>
            </p:cNvPr>
            <p:cNvCxnSpPr>
              <a:cxnSpLocks/>
              <a:stCxn id="191" idx="6"/>
              <a:endCxn id="207" idx="2"/>
            </p:cNvCxnSpPr>
            <p:nvPr/>
          </p:nvCxnSpPr>
          <p:spPr>
            <a:xfrm flipV="1">
              <a:off x="10035002" y="2285575"/>
              <a:ext cx="347207" cy="43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Connecteur droit 217">
              <a:extLst>
                <a:ext uri="{FF2B5EF4-FFF2-40B4-BE49-F238E27FC236}">
                  <a16:creationId xmlns:a16="http://schemas.microsoft.com/office/drawing/2014/main" id="{4850CE8C-4AF6-084C-BD66-9DDD94809AA5}"/>
                </a:ext>
              </a:extLst>
            </p:cNvPr>
            <p:cNvCxnSpPr>
              <a:cxnSpLocks/>
              <a:stCxn id="184" idx="6"/>
              <a:endCxn id="200" idx="2"/>
            </p:cNvCxnSpPr>
            <p:nvPr/>
          </p:nvCxnSpPr>
          <p:spPr>
            <a:xfrm flipV="1">
              <a:off x="10041030" y="2698178"/>
              <a:ext cx="347207" cy="43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Connecteur droit 218">
              <a:extLst>
                <a:ext uri="{FF2B5EF4-FFF2-40B4-BE49-F238E27FC236}">
                  <a16:creationId xmlns:a16="http://schemas.microsoft.com/office/drawing/2014/main" id="{D745C11B-D9AD-3A48-9098-08D2E210AFDB}"/>
                </a:ext>
              </a:extLst>
            </p:cNvPr>
            <p:cNvCxnSpPr>
              <a:cxnSpLocks/>
              <a:stCxn id="121" idx="6"/>
              <a:endCxn id="184" idx="2"/>
            </p:cNvCxnSpPr>
            <p:nvPr/>
          </p:nvCxnSpPr>
          <p:spPr>
            <a:xfrm flipV="1">
              <a:off x="9537283" y="2702531"/>
              <a:ext cx="347130" cy="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Connecteur droit 219">
              <a:extLst>
                <a:ext uri="{FF2B5EF4-FFF2-40B4-BE49-F238E27FC236}">
                  <a16:creationId xmlns:a16="http://schemas.microsoft.com/office/drawing/2014/main" id="{AE33003D-C4CE-CD4D-80E6-79CC278B0CE1}"/>
                </a:ext>
              </a:extLst>
            </p:cNvPr>
            <p:cNvCxnSpPr>
              <a:cxnSpLocks/>
              <a:stCxn id="122" idx="6"/>
              <a:endCxn id="185" idx="2"/>
            </p:cNvCxnSpPr>
            <p:nvPr/>
          </p:nvCxnSpPr>
          <p:spPr>
            <a:xfrm flipV="1">
              <a:off x="9535273" y="3132584"/>
              <a:ext cx="347130" cy="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Connecteur droit 220">
              <a:extLst>
                <a:ext uri="{FF2B5EF4-FFF2-40B4-BE49-F238E27FC236}">
                  <a16:creationId xmlns:a16="http://schemas.microsoft.com/office/drawing/2014/main" id="{BEADEA4E-0428-C54C-9453-C4178B235B2E}"/>
                </a:ext>
              </a:extLst>
            </p:cNvPr>
            <p:cNvCxnSpPr>
              <a:cxnSpLocks/>
              <a:stCxn id="185" idx="6"/>
              <a:endCxn id="201" idx="2"/>
            </p:cNvCxnSpPr>
            <p:nvPr/>
          </p:nvCxnSpPr>
          <p:spPr>
            <a:xfrm flipV="1">
              <a:off x="10039022" y="3128231"/>
              <a:ext cx="347207" cy="43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Connecteur droit 221">
              <a:extLst>
                <a:ext uri="{FF2B5EF4-FFF2-40B4-BE49-F238E27FC236}">
                  <a16:creationId xmlns:a16="http://schemas.microsoft.com/office/drawing/2014/main" id="{0DCD2E36-EFE6-7E4C-A3F2-F2B4364AFC7C}"/>
                </a:ext>
              </a:extLst>
            </p:cNvPr>
            <p:cNvCxnSpPr>
              <a:cxnSpLocks/>
              <a:stCxn id="186" idx="6"/>
              <a:endCxn id="202" idx="2"/>
            </p:cNvCxnSpPr>
            <p:nvPr/>
          </p:nvCxnSpPr>
          <p:spPr>
            <a:xfrm flipV="1">
              <a:off x="10037013" y="3532586"/>
              <a:ext cx="347207" cy="43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Connecteur droit 222">
              <a:extLst>
                <a:ext uri="{FF2B5EF4-FFF2-40B4-BE49-F238E27FC236}">
                  <a16:creationId xmlns:a16="http://schemas.microsoft.com/office/drawing/2014/main" id="{AD742BE9-E04E-684F-8FC0-13DF8142E0F2}"/>
                </a:ext>
              </a:extLst>
            </p:cNvPr>
            <p:cNvCxnSpPr>
              <a:cxnSpLocks/>
              <a:stCxn id="123" idx="6"/>
              <a:endCxn id="186" idx="2"/>
            </p:cNvCxnSpPr>
            <p:nvPr/>
          </p:nvCxnSpPr>
          <p:spPr>
            <a:xfrm flipV="1">
              <a:off x="9533265" y="3536938"/>
              <a:ext cx="347130" cy="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Connecteur droit 223">
              <a:extLst>
                <a:ext uri="{FF2B5EF4-FFF2-40B4-BE49-F238E27FC236}">
                  <a16:creationId xmlns:a16="http://schemas.microsoft.com/office/drawing/2014/main" id="{26FFA267-2646-EA4B-B768-8D718995A90C}"/>
                </a:ext>
              </a:extLst>
            </p:cNvPr>
            <p:cNvCxnSpPr>
              <a:cxnSpLocks/>
              <a:stCxn id="187" idx="6"/>
              <a:endCxn id="203" idx="2"/>
            </p:cNvCxnSpPr>
            <p:nvPr/>
          </p:nvCxnSpPr>
          <p:spPr>
            <a:xfrm flipV="1">
              <a:off x="10035003" y="3900958"/>
              <a:ext cx="347207" cy="43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Connecteur droit 224">
              <a:extLst>
                <a:ext uri="{FF2B5EF4-FFF2-40B4-BE49-F238E27FC236}">
                  <a16:creationId xmlns:a16="http://schemas.microsoft.com/office/drawing/2014/main" id="{1D2E06AF-357A-4643-93CE-7E67E9F87D70}"/>
                </a:ext>
              </a:extLst>
            </p:cNvPr>
            <p:cNvCxnSpPr>
              <a:cxnSpLocks/>
              <a:stCxn id="124" idx="6"/>
              <a:endCxn id="187" idx="2"/>
            </p:cNvCxnSpPr>
            <p:nvPr/>
          </p:nvCxnSpPr>
          <p:spPr>
            <a:xfrm flipV="1">
              <a:off x="9531256" y="3905311"/>
              <a:ext cx="347130" cy="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Connecteur droit 225">
              <a:extLst>
                <a:ext uri="{FF2B5EF4-FFF2-40B4-BE49-F238E27FC236}">
                  <a16:creationId xmlns:a16="http://schemas.microsoft.com/office/drawing/2014/main" id="{B85EFBDA-C79D-AB48-A211-8A236443AFF1}"/>
                </a:ext>
              </a:extLst>
            </p:cNvPr>
            <p:cNvCxnSpPr>
              <a:cxnSpLocks/>
              <a:stCxn id="151" idx="6"/>
              <a:endCxn id="195" idx="2"/>
            </p:cNvCxnSpPr>
            <p:nvPr/>
          </p:nvCxnSpPr>
          <p:spPr>
            <a:xfrm flipV="1">
              <a:off x="9526231" y="4278741"/>
              <a:ext cx="347130" cy="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Connecteur droit 226">
              <a:extLst>
                <a:ext uri="{FF2B5EF4-FFF2-40B4-BE49-F238E27FC236}">
                  <a16:creationId xmlns:a16="http://schemas.microsoft.com/office/drawing/2014/main" id="{91641F26-6D86-EC4F-B55E-5EC90C0669B9}"/>
                </a:ext>
              </a:extLst>
            </p:cNvPr>
            <p:cNvCxnSpPr>
              <a:cxnSpLocks/>
              <a:stCxn id="195" idx="6"/>
              <a:endCxn id="211" idx="2"/>
            </p:cNvCxnSpPr>
            <p:nvPr/>
          </p:nvCxnSpPr>
          <p:spPr>
            <a:xfrm flipV="1">
              <a:off x="10029980" y="4274389"/>
              <a:ext cx="347207" cy="43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Connecteur droit 227">
              <a:extLst>
                <a:ext uri="{FF2B5EF4-FFF2-40B4-BE49-F238E27FC236}">
                  <a16:creationId xmlns:a16="http://schemas.microsoft.com/office/drawing/2014/main" id="{E6EB35DA-56C3-8748-BACA-170C39165AA3}"/>
                </a:ext>
              </a:extLst>
            </p:cNvPr>
            <p:cNvCxnSpPr>
              <a:cxnSpLocks/>
              <a:stCxn id="196" idx="6"/>
              <a:endCxn id="212" idx="2"/>
            </p:cNvCxnSpPr>
            <p:nvPr/>
          </p:nvCxnSpPr>
          <p:spPr>
            <a:xfrm flipV="1">
              <a:off x="10029979" y="4661180"/>
              <a:ext cx="347207" cy="43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Connecteur droit 228">
              <a:extLst>
                <a:ext uri="{FF2B5EF4-FFF2-40B4-BE49-F238E27FC236}">
                  <a16:creationId xmlns:a16="http://schemas.microsoft.com/office/drawing/2014/main" id="{7FDBDE26-B3FD-A246-9192-B29C2806F7A9}"/>
                </a:ext>
              </a:extLst>
            </p:cNvPr>
            <p:cNvCxnSpPr>
              <a:cxnSpLocks/>
              <a:stCxn id="166" idx="6"/>
              <a:endCxn id="196" idx="2"/>
            </p:cNvCxnSpPr>
            <p:nvPr/>
          </p:nvCxnSpPr>
          <p:spPr>
            <a:xfrm flipV="1">
              <a:off x="9526230" y="4665532"/>
              <a:ext cx="347130" cy="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0" name="Ellipse 229">
              <a:extLst>
                <a:ext uri="{FF2B5EF4-FFF2-40B4-BE49-F238E27FC236}">
                  <a16:creationId xmlns:a16="http://schemas.microsoft.com/office/drawing/2014/main" id="{0DC79FCC-B42C-9340-89A7-2436F209CEBF}"/>
                </a:ext>
              </a:extLst>
            </p:cNvPr>
            <p:cNvSpPr/>
            <p:nvPr/>
          </p:nvSpPr>
          <p:spPr>
            <a:xfrm>
              <a:off x="6029913" y="4994889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Ellipse 230">
              <a:extLst>
                <a:ext uri="{FF2B5EF4-FFF2-40B4-BE49-F238E27FC236}">
                  <a16:creationId xmlns:a16="http://schemas.microsoft.com/office/drawing/2014/main" id="{4D132943-AF83-A646-8DAD-83D9344A5139}"/>
                </a:ext>
              </a:extLst>
            </p:cNvPr>
            <p:cNvSpPr/>
            <p:nvPr/>
          </p:nvSpPr>
          <p:spPr>
            <a:xfrm>
              <a:off x="6496996" y="4995323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Ellipse 231">
              <a:extLst>
                <a:ext uri="{FF2B5EF4-FFF2-40B4-BE49-F238E27FC236}">
                  <a16:creationId xmlns:a16="http://schemas.microsoft.com/office/drawing/2014/main" id="{B353F02C-0D25-5141-8EE3-3EDAFAFD9579}"/>
                </a:ext>
              </a:extLst>
            </p:cNvPr>
            <p:cNvSpPr/>
            <p:nvPr/>
          </p:nvSpPr>
          <p:spPr>
            <a:xfrm>
              <a:off x="6965247" y="4995036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Ellipse 232">
              <a:extLst>
                <a:ext uri="{FF2B5EF4-FFF2-40B4-BE49-F238E27FC236}">
                  <a16:creationId xmlns:a16="http://schemas.microsoft.com/office/drawing/2014/main" id="{F2BE77FA-9ABE-3C4C-915D-5A5182CC70AB}"/>
                </a:ext>
              </a:extLst>
            </p:cNvPr>
            <p:cNvSpPr/>
            <p:nvPr/>
          </p:nvSpPr>
          <p:spPr>
            <a:xfrm>
              <a:off x="7403162" y="4995036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Ellipse 233">
              <a:extLst>
                <a:ext uri="{FF2B5EF4-FFF2-40B4-BE49-F238E27FC236}">
                  <a16:creationId xmlns:a16="http://schemas.microsoft.com/office/drawing/2014/main" id="{B011223F-E5FF-664C-9D95-C2E0E049788C}"/>
                </a:ext>
              </a:extLst>
            </p:cNvPr>
            <p:cNvSpPr/>
            <p:nvPr/>
          </p:nvSpPr>
          <p:spPr>
            <a:xfrm>
              <a:off x="7874402" y="4992436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Ellipse 234">
              <a:extLst>
                <a:ext uri="{FF2B5EF4-FFF2-40B4-BE49-F238E27FC236}">
                  <a16:creationId xmlns:a16="http://schemas.microsoft.com/office/drawing/2014/main" id="{BFDAE0A8-F11A-FC4A-9896-C2B0EA8E542D}"/>
                </a:ext>
              </a:extLst>
            </p:cNvPr>
            <p:cNvSpPr/>
            <p:nvPr/>
          </p:nvSpPr>
          <p:spPr>
            <a:xfrm>
              <a:off x="8360823" y="4992014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Ellipse 235">
              <a:extLst>
                <a:ext uri="{FF2B5EF4-FFF2-40B4-BE49-F238E27FC236}">
                  <a16:creationId xmlns:a16="http://schemas.microsoft.com/office/drawing/2014/main" id="{3E6EF4D1-406B-724C-9CA1-567CA6ACD44B}"/>
                </a:ext>
              </a:extLst>
            </p:cNvPr>
            <p:cNvSpPr/>
            <p:nvPr/>
          </p:nvSpPr>
          <p:spPr>
            <a:xfrm>
              <a:off x="8856679" y="4989741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7" name="Connecteur droit 236">
              <a:extLst>
                <a:ext uri="{FF2B5EF4-FFF2-40B4-BE49-F238E27FC236}">
                  <a16:creationId xmlns:a16="http://schemas.microsoft.com/office/drawing/2014/main" id="{CADB9AEF-EDC0-4B47-BD6F-01A94A05459F}"/>
                </a:ext>
              </a:extLst>
            </p:cNvPr>
            <p:cNvCxnSpPr>
              <a:cxnSpLocks/>
              <a:stCxn id="230" idx="6"/>
              <a:endCxn id="231" idx="2"/>
            </p:cNvCxnSpPr>
            <p:nvPr/>
          </p:nvCxnSpPr>
          <p:spPr>
            <a:xfrm>
              <a:off x="6186531" y="5061710"/>
              <a:ext cx="310465" cy="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Connecteur droit 237">
              <a:extLst>
                <a:ext uri="{FF2B5EF4-FFF2-40B4-BE49-F238E27FC236}">
                  <a16:creationId xmlns:a16="http://schemas.microsoft.com/office/drawing/2014/main" id="{3CFFC0A0-97F7-3A4B-874A-EAD02C3C152A}"/>
                </a:ext>
              </a:extLst>
            </p:cNvPr>
            <p:cNvCxnSpPr>
              <a:cxnSpLocks/>
              <a:stCxn id="235" idx="6"/>
              <a:endCxn id="236" idx="2"/>
            </p:cNvCxnSpPr>
            <p:nvPr/>
          </p:nvCxnSpPr>
          <p:spPr>
            <a:xfrm flipV="1">
              <a:off x="8517439" y="5056561"/>
              <a:ext cx="339241" cy="22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Connecteur droit 238">
              <a:extLst>
                <a:ext uri="{FF2B5EF4-FFF2-40B4-BE49-F238E27FC236}">
                  <a16:creationId xmlns:a16="http://schemas.microsoft.com/office/drawing/2014/main" id="{AC2C75AE-3A8B-7340-9802-A06D0712C0BB}"/>
                </a:ext>
              </a:extLst>
            </p:cNvPr>
            <p:cNvCxnSpPr>
              <a:cxnSpLocks/>
              <a:stCxn id="234" idx="6"/>
              <a:endCxn id="235" idx="2"/>
            </p:cNvCxnSpPr>
            <p:nvPr/>
          </p:nvCxnSpPr>
          <p:spPr>
            <a:xfrm flipV="1">
              <a:off x="8031020" y="5058836"/>
              <a:ext cx="329803" cy="4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Connecteur droit 239">
              <a:extLst>
                <a:ext uri="{FF2B5EF4-FFF2-40B4-BE49-F238E27FC236}">
                  <a16:creationId xmlns:a16="http://schemas.microsoft.com/office/drawing/2014/main" id="{3C6E0E80-C0F4-334A-9469-85C7E2D10ECC}"/>
                </a:ext>
              </a:extLst>
            </p:cNvPr>
            <p:cNvCxnSpPr>
              <a:cxnSpLocks/>
              <a:stCxn id="233" idx="6"/>
              <a:endCxn id="234" idx="2"/>
            </p:cNvCxnSpPr>
            <p:nvPr/>
          </p:nvCxnSpPr>
          <p:spPr>
            <a:xfrm flipV="1">
              <a:off x="7559780" y="5059257"/>
              <a:ext cx="314623" cy="25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Connecteur droit 240">
              <a:extLst>
                <a:ext uri="{FF2B5EF4-FFF2-40B4-BE49-F238E27FC236}">
                  <a16:creationId xmlns:a16="http://schemas.microsoft.com/office/drawing/2014/main" id="{135E1FD8-5BE6-D240-92FC-D82B98464C4D}"/>
                </a:ext>
              </a:extLst>
            </p:cNvPr>
            <p:cNvCxnSpPr>
              <a:cxnSpLocks/>
              <a:stCxn id="232" idx="6"/>
              <a:endCxn id="233" idx="2"/>
            </p:cNvCxnSpPr>
            <p:nvPr/>
          </p:nvCxnSpPr>
          <p:spPr>
            <a:xfrm>
              <a:off x="7121864" y="5061856"/>
              <a:ext cx="28129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Connecteur droit 241">
              <a:extLst>
                <a:ext uri="{FF2B5EF4-FFF2-40B4-BE49-F238E27FC236}">
                  <a16:creationId xmlns:a16="http://schemas.microsoft.com/office/drawing/2014/main" id="{B774F8CF-AFA0-1041-8741-AC2797D25D13}"/>
                </a:ext>
              </a:extLst>
            </p:cNvPr>
            <p:cNvCxnSpPr>
              <a:cxnSpLocks/>
              <a:stCxn id="231" idx="6"/>
              <a:endCxn id="232" idx="2"/>
            </p:cNvCxnSpPr>
            <p:nvPr/>
          </p:nvCxnSpPr>
          <p:spPr>
            <a:xfrm flipV="1">
              <a:off x="6653614" y="5061856"/>
              <a:ext cx="311633" cy="2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3" name="Ellipse 242">
              <a:extLst>
                <a:ext uri="{FF2B5EF4-FFF2-40B4-BE49-F238E27FC236}">
                  <a16:creationId xmlns:a16="http://schemas.microsoft.com/office/drawing/2014/main" id="{D7D737D2-67EB-A14C-9C95-FA37DC4DAC9C}"/>
                </a:ext>
              </a:extLst>
            </p:cNvPr>
            <p:cNvSpPr/>
            <p:nvPr/>
          </p:nvSpPr>
          <p:spPr>
            <a:xfrm>
              <a:off x="9366248" y="4992014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4" name="Connecteur droit 243">
              <a:extLst>
                <a:ext uri="{FF2B5EF4-FFF2-40B4-BE49-F238E27FC236}">
                  <a16:creationId xmlns:a16="http://schemas.microsoft.com/office/drawing/2014/main" id="{F2EA22C7-69D1-5A48-B98D-8B932445FD39}"/>
                </a:ext>
              </a:extLst>
            </p:cNvPr>
            <p:cNvCxnSpPr>
              <a:cxnSpLocks/>
              <a:stCxn id="236" idx="6"/>
              <a:endCxn id="243" idx="2"/>
            </p:cNvCxnSpPr>
            <p:nvPr/>
          </p:nvCxnSpPr>
          <p:spPr>
            <a:xfrm>
              <a:off x="9013298" y="5056561"/>
              <a:ext cx="352951" cy="22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5" name="Ellipse 244">
              <a:extLst>
                <a:ext uri="{FF2B5EF4-FFF2-40B4-BE49-F238E27FC236}">
                  <a16:creationId xmlns:a16="http://schemas.microsoft.com/office/drawing/2014/main" id="{1FB32140-FACA-3447-9428-870E57BE3953}"/>
                </a:ext>
              </a:extLst>
            </p:cNvPr>
            <p:cNvSpPr/>
            <p:nvPr/>
          </p:nvSpPr>
          <p:spPr>
            <a:xfrm>
              <a:off x="9869997" y="4990365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Ellipse 245">
              <a:extLst>
                <a:ext uri="{FF2B5EF4-FFF2-40B4-BE49-F238E27FC236}">
                  <a16:creationId xmlns:a16="http://schemas.microsoft.com/office/drawing/2014/main" id="{411BDEB1-6E2E-2343-8594-EC135CA4EC01}"/>
                </a:ext>
              </a:extLst>
            </p:cNvPr>
            <p:cNvSpPr/>
            <p:nvPr/>
          </p:nvSpPr>
          <p:spPr>
            <a:xfrm>
              <a:off x="10373821" y="4986011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7" name="Connecteur droit 246">
              <a:extLst>
                <a:ext uri="{FF2B5EF4-FFF2-40B4-BE49-F238E27FC236}">
                  <a16:creationId xmlns:a16="http://schemas.microsoft.com/office/drawing/2014/main" id="{7279555E-14CC-9D4A-9EC5-35705BF6F530}"/>
                </a:ext>
              </a:extLst>
            </p:cNvPr>
            <p:cNvCxnSpPr>
              <a:cxnSpLocks/>
              <a:stCxn id="245" idx="6"/>
              <a:endCxn id="246" idx="2"/>
            </p:cNvCxnSpPr>
            <p:nvPr/>
          </p:nvCxnSpPr>
          <p:spPr>
            <a:xfrm flipV="1">
              <a:off x="10026614" y="5052834"/>
              <a:ext cx="347207" cy="43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Connecteur droit 247">
              <a:extLst>
                <a:ext uri="{FF2B5EF4-FFF2-40B4-BE49-F238E27FC236}">
                  <a16:creationId xmlns:a16="http://schemas.microsoft.com/office/drawing/2014/main" id="{82CEA4AE-BA53-9A46-B2C4-E27C5869298F}"/>
                </a:ext>
              </a:extLst>
            </p:cNvPr>
            <p:cNvCxnSpPr>
              <a:cxnSpLocks/>
              <a:stCxn id="243" idx="6"/>
              <a:endCxn id="245" idx="2"/>
            </p:cNvCxnSpPr>
            <p:nvPr/>
          </p:nvCxnSpPr>
          <p:spPr>
            <a:xfrm flipV="1">
              <a:off x="9522865" y="5057186"/>
              <a:ext cx="347130" cy="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Connecteur droit 248">
              <a:extLst>
                <a:ext uri="{FF2B5EF4-FFF2-40B4-BE49-F238E27FC236}">
                  <a16:creationId xmlns:a16="http://schemas.microsoft.com/office/drawing/2014/main" id="{8E8B3571-EEA8-A645-941E-FBC9D515A54D}"/>
                </a:ext>
              </a:extLst>
            </p:cNvPr>
            <p:cNvCxnSpPr>
              <a:cxnSpLocks/>
              <a:stCxn id="153" idx="4"/>
              <a:endCxn id="230" idx="0"/>
            </p:cNvCxnSpPr>
            <p:nvPr/>
          </p:nvCxnSpPr>
          <p:spPr>
            <a:xfrm flipH="1">
              <a:off x="6108223" y="4736877"/>
              <a:ext cx="3365" cy="258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0" name="Ellipse 249">
              <a:extLst>
                <a:ext uri="{FF2B5EF4-FFF2-40B4-BE49-F238E27FC236}">
                  <a16:creationId xmlns:a16="http://schemas.microsoft.com/office/drawing/2014/main" id="{6C2F1BC4-1DC0-DF4B-9091-B0ABBA7EE420}"/>
                </a:ext>
              </a:extLst>
            </p:cNvPr>
            <p:cNvSpPr/>
            <p:nvPr/>
          </p:nvSpPr>
          <p:spPr>
            <a:xfrm>
              <a:off x="6033932" y="5360102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Ellipse 250">
              <a:extLst>
                <a:ext uri="{FF2B5EF4-FFF2-40B4-BE49-F238E27FC236}">
                  <a16:creationId xmlns:a16="http://schemas.microsoft.com/office/drawing/2014/main" id="{440B1D85-305D-644B-931E-94D601DBE011}"/>
                </a:ext>
              </a:extLst>
            </p:cNvPr>
            <p:cNvSpPr/>
            <p:nvPr/>
          </p:nvSpPr>
          <p:spPr>
            <a:xfrm>
              <a:off x="6501015" y="5360535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Ellipse 251">
              <a:extLst>
                <a:ext uri="{FF2B5EF4-FFF2-40B4-BE49-F238E27FC236}">
                  <a16:creationId xmlns:a16="http://schemas.microsoft.com/office/drawing/2014/main" id="{F1077FC4-C4C3-0741-B9E6-AABA3F6C0611}"/>
                </a:ext>
              </a:extLst>
            </p:cNvPr>
            <p:cNvSpPr/>
            <p:nvPr/>
          </p:nvSpPr>
          <p:spPr>
            <a:xfrm>
              <a:off x="6969266" y="5360249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Ellipse 252">
              <a:extLst>
                <a:ext uri="{FF2B5EF4-FFF2-40B4-BE49-F238E27FC236}">
                  <a16:creationId xmlns:a16="http://schemas.microsoft.com/office/drawing/2014/main" id="{48ED8FE6-E022-3F46-96F1-D4A47D286DAD}"/>
                </a:ext>
              </a:extLst>
            </p:cNvPr>
            <p:cNvSpPr/>
            <p:nvPr/>
          </p:nvSpPr>
          <p:spPr>
            <a:xfrm>
              <a:off x="7407181" y="5360249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Ellipse 253">
              <a:extLst>
                <a:ext uri="{FF2B5EF4-FFF2-40B4-BE49-F238E27FC236}">
                  <a16:creationId xmlns:a16="http://schemas.microsoft.com/office/drawing/2014/main" id="{AC872C58-3CF2-E54B-A85C-BB8C394A9300}"/>
                </a:ext>
              </a:extLst>
            </p:cNvPr>
            <p:cNvSpPr/>
            <p:nvPr/>
          </p:nvSpPr>
          <p:spPr>
            <a:xfrm>
              <a:off x="7878421" y="5357649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Ellipse 254">
              <a:extLst>
                <a:ext uri="{FF2B5EF4-FFF2-40B4-BE49-F238E27FC236}">
                  <a16:creationId xmlns:a16="http://schemas.microsoft.com/office/drawing/2014/main" id="{EE26B37D-EC5C-0C42-8D7F-4E8A4DF596DE}"/>
                </a:ext>
              </a:extLst>
            </p:cNvPr>
            <p:cNvSpPr/>
            <p:nvPr/>
          </p:nvSpPr>
          <p:spPr>
            <a:xfrm>
              <a:off x="8364842" y="5357227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Ellipse 255">
              <a:extLst>
                <a:ext uri="{FF2B5EF4-FFF2-40B4-BE49-F238E27FC236}">
                  <a16:creationId xmlns:a16="http://schemas.microsoft.com/office/drawing/2014/main" id="{3CFF0558-CE8C-1C44-80F5-A85A8E02229E}"/>
                </a:ext>
              </a:extLst>
            </p:cNvPr>
            <p:cNvSpPr/>
            <p:nvPr/>
          </p:nvSpPr>
          <p:spPr>
            <a:xfrm>
              <a:off x="8860698" y="5354953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7" name="Connecteur droit 256">
              <a:extLst>
                <a:ext uri="{FF2B5EF4-FFF2-40B4-BE49-F238E27FC236}">
                  <a16:creationId xmlns:a16="http://schemas.microsoft.com/office/drawing/2014/main" id="{DA3E40CC-D8A5-DF4D-AB80-009F380869B1}"/>
                </a:ext>
              </a:extLst>
            </p:cNvPr>
            <p:cNvCxnSpPr>
              <a:cxnSpLocks/>
              <a:stCxn id="250" idx="6"/>
              <a:endCxn id="251" idx="2"/>
            </p:cNvCxnSpPr>
            <p:nvPr/>
          </p:nvCxnSpPr>
          <p:spPr>
            <a:xfrm>
              <a:off x="6190549" y="5426923"/>
              <a:ext cx="310465" cy="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Connecteur droit 257">
              <a:extLst>
                <a:ext uri="{FF2B5EF4-FFF2-40B4-BE49-F238E27FC236}">
                  <a16:creationId xmlns:a16="http://schemas.microsoft.com/office/drawing/2014/main" id="{AC2B29A1-9E72-C642-81A8-863DC76129F8}"/>
                </a:ext>
              </a:extLst>
            </p:cNvPr>
            <p:cNvCxnSpPr>
              <a:cxnSpLocks/>
              <a:stCxn id="255" idx="6"/>
              <a:endCxn id="256" idx="2"/>
            </p:cNvCxnSpPr>
            <p:nvPr/>
          </p:nvCxnSpPr>
          <p:spPr>
            <a:xfrm flipV="1">
              <a:off x="8521458" y="5421774"/>
              <a:ext cx="339241" cy="22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Connecteur droit 258">
              <a:extLst>
                <a:ext uri="{FF2B5EF4-FFF2-40B4-BE49-F238E27FC236}">
                  <a16:creationId xmlns:a16="http://schemas.microsoft.com/office/drawing/2014/main" id="{27D49CD6-F7DB-3F44-9E66-299A9F1FC251}"/>
                </a:ext>
              </a:extLst>
            </p:cNvPr>
            <p:cNvCxnSpPr>
              <a:cxnSpLocks/>
              <a:stCxn id="254" idx="6"/>
              <a:endCxn id="255" idx="2"/>
            </p:cNvCxnSpPr>
            <p:nvPr/>
          </p:nvCxnSpPr>
          <p:spPr>
            <a:xfrm flipV="1">
              <a:off x="8035039" y="5424049"/>
              <a:ext cx="329803" cy="4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Connecteur droit 259">
              <a:extLst>
                <a:ext uri="{FF2B5EF4-FFF2-40B4-BE49-F238E27FC236}">
                  <a16:creationId xmlns:a16="http://schemas.microsoft.com/office/drawing/2014/main" id="{CD66911B-2903-094D-9429-BD8FD2A47E53}"/>
                </a:ext>
              </a:extLst>
            </p:cNvPr>
            <p:cNvCxnSpPr>
              <a:cxnSpLocks/>
              <a:stCxn id="253" idx="6"/>
              <a:endCxn id="254" idx="2"/>
            </p:cNvCxnSpPr>
            <p:nvPr/>
          </p:nvCxnSpPr>
          <p:spPr>
            <a:xfrm flipV="1">
              <a:off x="7563799" y="5424470"/>
              <a:ext cx="314623" cy="25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Connecteur droit 260">
              <a:extLst>
                <a:ext uri="{FF2B5EF4-FFF2-40B4-BE49-F238E27FC236}">
                  <a16:creationId xmlns:a16="http://schemas.microsoft.com/office/drawing/2014/main" id="{22A729DC-0B22-8644-83E4-25B9827B708A}"/>
                </a:ext>
              </a:extLst>
            </p:cNvPr>
            <p:cNvCxnSpPr>
              <a:cxnSpLocks/>
              <a:stCxn id="252" idx="6"/>
              <a:endCxn id="253" idx="2"/>
            </p:cNvCxnSpPr>
            <p:nvPr/>
          </p:nvCxnSpPr>
          <p:spPr>
            <a:xfrm>
              <a:off x="7125882" y="5427069"/>
              <a:ext cx="28129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Connecteur droit 261">
              <a:extLst>
                <a:ext uri="{FF2B5EF4-FFF2-40B4-BE49-F238E27FC236}">
                  <a16:creationId xmlns:a16="http://schemas.microsoft.com/office/drawing/2014/main" id="{63066BED-7E17-9543-98EA-452FC8460920}"/>
                </a:ext>
              </a:extLst>
            </p:cNvPr>
            <p:cNvCxnSpPr>
              <a:cxnSpLocks/>
              <a:stCxn id="251" idx="6"/>
              <a:endCxn id="252" idx="2"/>
            </p:cNvCxnSpPr>
            <p:nvPr/>
          </p:nvCxnSpPr>
          <p:spPr>
            <a:xfrm flipV="1">
              <a:off x="6657633" y="5427069"/>
              <a:ext cx="311633" cy="2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3" name="Ellipse 262">
              <a:extLst>
                <a:ext uri="{FF2B5EF4-FFF2-40B4-BE49-F238E27FC236}">
                  <a16:creationId xmlns:a16="http://schemas.microsoft.com/office/drawing/2014/main" id="{789D3A98-C0DC-EC4E-8AC4-537EF449307C}"/>
                </a:ext>
              </a:extLst>
            </p:cNvPr>
            <p:cNvSpPr/>
            <p:nvPr/>
          </p:nvSpPr>
          <p:spPr>
            <a:xfrm>
              <a:off x="9370267" y="5357227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4" name="Connecteur droit 263">
              <a:extLst>
                <a:ext uri="{FF2B5EF4-FFF2-40B4-BE49-F238E27FC236}">
                  <a16:creationId xmlns:a16="http://schemas.microsoft.com/office/drawing/2014/main" id="{8E341204-6F9D-9D48-9242-51E255D95040}"/>
                </a:ext>
              </a:extLst>
            </p:cNvPr>
            <p:cNvCxnSpPr>
              <a:cxnSpLocks/>
              <a:stCxn id="256" idx="6"/>
              <a:endCxn id="263" idx="2"/>
            </p:cNvCxnSpPr>
            <p:nvPr/>
          </p:nvCxnSpPr>
          <p:spPr>
            <a:xfrm>
              <a:off x="9017316" y="5421774"/>
              <a:ext cx="352951" cy="22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5" name="Ellipse 264">
              <a:extLst>
                <a:ext uri="{FF2B5EF4-FFF2-40B4-BE49-F238E27FC236}">
                  <a16:creationId xmlns:a16="http://schemas.microsoft.com/office/drawing/2014/main" id="{11637625-087D-554A-9E2A-A998E7142B17}"/>
                </a:ext>
              </a:extLst>
            </p:cNvPr>
            <p:cNvSpPr/>
            <p:nvPr/>
          </p:nvSpPr>
          <p:spPr>
            <a:xfrm>
              <a:off x="9874015" y="5355577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Ellipse 265">
              <a:extLst>
                <a:ext uri="{FF2B5EF4-FFF2-40B4-BE49-F238E27FC236}">
                  <a16:creationId xmlns:a16="http://schemas.microsoft.com/office/drawing/2014/main" id="{8B93D7B9-F78E-B946-B40E-02003457480D}"/>
                </a:ext>
              </a:extLst>
            </p:cNvPr>
            <p:cNvSpPr/>
            <p:nvPr/>
          </p:nvSpPr>
          <p:spPr>
            <a:xfrm>
              <a:off x="10377840" y="5351224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7" name="Connecteur droit 266">
              <a:extLst>
                <a:ext uri="{FF2B5EF4-FFF2-40B4-BE49-F238E27FC236}">
                  <a16:creationId xmlns:a16="http://schemas.microsoft.com/office/drawing/2014/main" id="{A8FA7E79-AD96-C844-877B-DDFE72C53041}"/>
                </a:ext>
              </a:extLst>
            </p:cNvPr>
            <p:cNvCxnSpPr>
              <a:cxnSpLocks/>
              <a:stCxn id="265" idx="6"/>
              <a:endCxn id="266" idx="2"/>
            </p:cNvCxnSpPr>
            <p:nvPr/>
          </p:nvCxnSpPr>
          <p:spPr>
            <a:xfrm flipV="1">
              <a:off x="10030632" y="5418046"/>
              <a:ext cx="347207" cy="43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Connecteur droit 267">
              <a:extLst>
                <a:ext uri="{FF2B5EF4-FFF2-40B4-BE49-F238E27FC236}">
                  <a16:creationId xmlns:a16="http://schemas.microsoft.com/office/drawing/2014/main" id="{9354AF53-F5FF-7D47-858B-E660333E5911}"/>
                </a:ext>
              </a:extLst>
            </p:cNvPr>
            <p:cNvCxnSpPr>
              <a:cxnSpLocks/>
              <a:stCxn id="263" idx="6"/>
              <a:endCxn id="265" idx="2"/>
            </p:cNvCxnSpPr>
            <p:nvPr/>
          </p:nvCxnSpPr>
          <p:spPr>
            <a:xfrm flipV="1">
              <a:off x="9526884" y="5422399"/>
              <a:ext cx="347130" cy="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Connecteur droit 268">
              <a:extLst>
                <a:ext uri="{FF2B5EF4-FFF2-40B4-BE49-F238E27FC236}">
                  <a16:creationId xmlns:a16="http://schemas.microsoft.com/office/drawing/2014/main" id="{075C02E2-73E0-5C49-BB1D-CD05D3FB9CBB}"/>
                </a:ext>
              </a:extLst>
            </p:cNvPr>
            <p:cNvCxnSpPr>
              <a:cxnSpLocks/>
              <a:stCxn id="230" idx="4"/>
              <a:endCxn id="250" idx="0"/>
            </p:cNvCxnSpPr>
            <p:nvPr/>
          </p:nvCxnSpPr>
          <p:spPr>
            <a:xfrm>
              <a:off x="6108223" y="5128531"/>
              <a:ext cx="4019" cy="23157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Connecteur droit 269">
              <a:extLst>
                <a:ext uri="{FF2B5EF4-FFF2-40B4-BE49-F238E27FC236}">
                  <a16:creationId xmlns:a16="http://schemas.microsoft.com/office/drawing/2014/main" id="{25BF1BE7-1CA0-3C47-829A-06E8F194AC71}"/>
                </a:ext>
              </a:extLst>
            </p:cNvPr>
            <p:cNvCxnSpPr>
              <a:cxnSpLocks/>
              <a:stCxn id="154" idx="4"/>
              <a:endCxn id="231" idx="0"/>
            </p:cNvCxnSpPr>
            <p:nvPr/>
          </p:nvCxnSpPr>
          <p:spPr>
            <a:xfrm flipH="1">
              <a:off x="6575305" y="4737310"/>
              <a:ext cx="3365" cy="258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Connecteur droit 270">
              <a:extLst>
                <a:ext uri="{FF2B5EF4-FFF2-40B4-BE49-F238E27FC236}">
                  <a16:creationId xmlns:a16="http://schemas.microsoft.com/office/drawing/2014/main" id="{9BC62368-C87A-DC4E-B6C7-D9181FA8EE2C}"/>
                </a:ext>
              </a:extLst>
            </p:cNvPr>
            <p:cNvCxnSpPr>
              <a:cxnSpLocks/>
              <a:stCxn id="155" idx="4"/>
              <a:endCxn id="232" idx="0"/>
            </p:cNvCxnSpPr>
            <p:nvPr/>
          </p:nvCxnSpPr>
          <p:spPr>
            <a:xfrm flipH="1">
              <a:off x="7043556" y="4737023"/>
              <a:ext cx="3365" cy="258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Connecteur droit 271">
              <a:extLst>
                <a:ext uri="{FF2B5EF4-FFF2-40B4-BE49-F238E27FC236}">
                  <a16:creationId xmlns:a16="http://schemas.microsoft.com/office/drawing/2014/main" id="{98DD28F9-ED4B-7A4D-8EB9-D43F3A6E8319}"/>
                </a:ext>
              </a:extLst>
            </p:cNvPr>
            <p:cNvCxnSpPr>
              <a:cxnSpLocks/>
              <a:stCxn id="156" idx="4"/>
              <a:endCxn id="233" idx="0"/>
            </p:cNvCxnSpPr>
            <p:nvPr/>
          </p:nvCxnSpPr>
          <p:spPr>
            <a:xfrm flipH="1">
              <a:off x="7481471" y="4737023"/>
              <a:ext cx="3365" cy="258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Connecteur droit 272">
              <a:extLst>
                <a:ext uri="{FF2B5EF4-FFF2-40B4-BE49-F238E27FC236}">
                  <a16:creationId xmlns:a16="http://schemas.microsoft.com/office/drawing/2014/main" id="{B6DC4196-606E-7946-B4E6-FEA041667119}"/>
                </a:ext>
              </a:extLst>
            </p:cNvPr>
            <p:cNvCxnSpPr>
              <a:cxnSpLocks/>
              <a:stCxn id="157" idx="4"/>
              <a:endCxn id="234" idx="0"/>
            </p:cNvCxnSpPr>
            <p:nvPr/>
          </p:nvCxnSpPr>
          <p:spPr>
            <a:xfrm flipH="1">
              <a:off x="7952711" y="4734425"/>
              <a:ext cx="3365" cy="258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Connecteur droit 273">
              <a:extLst>
                <a:ext uri="{FF2B5EF4-FFF2-40B4-BE49-F238E27FC236}">
                  <a16:creationId xmlns:a16="http://schemas.microsoft.com/office/drawing/2014/main" id="{DB802E30-6357-DC46-ADFB-9BA45BDBAA34}"/>
                </a:ext>
              </a:extLst>
            </p:cNvPr>
            <p:cNvCxnSpPr>
              <a:cxnSpLocks/>
              <a:stCxn id="158" idx="4"/>
              <a:endCxn id="235" idx="0"/>
            </p:cNvCxnSpPr>
            <p:nvPr/>
          </p:nvCxnSpPr>
          <p:spPr>
            <a:xfrm flipH="1">
              <a:off x="8439132" y="4734002"/>
              <a:ext cx="3365" cy="258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Connecteur droit 274">
              <a:extLst>
                <a:ext uri="{FF2B5EF4-FFF2-40B4-BE49-F238E27FC236}">
                  <a16:creationId xmlns:a16="http://schemas.microsoft.com/office/drawing/2014/main" id="{6D988E5A-7B60-2D4A-8DEF-2E11D8F1410A}"/>
                </a:ext>
              </a:extLst>
            </p:cNvPr>
            <p:cNvCxnSpPr>
              <a:cxnSpLocks/>
              <a:stCxn id="159" idx="4"/>
              <a:endCxn id="236" idx="0"/>
            </p:cNvCxnSpPr>
            <p:nvPr/>
          </p:nvCxnSpPr>
          <p:spPr>
            <a:xfrm flipH="1">
              <a:off x="8934988" y="4731729"/>
              <a:ext cx="3365" cy="258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Connecteur droit 275">
              <a:extLst>
                <a:ext uri="{FF2B5EF4-FFF2-40B4-BE49-F238E27FC236}">
                  <a16:creationId xmlns:a16="http://schemas.microsoft.com/office/drawing/2014/main" id="{5B4519EE-CD91-AB44-BFE8-1857FD8C3720}"/>
                </a:ext>
              </a:extLst>
            </p:cNvPr>
            <p:cNvCxnSpPr>
              <a:cxnSpLocks/>
              <a:stCxn id="166" idx="4"/>
              <a:endCxn id="243" idx="0"/>
            </p:cNvCxnSpPr>
            <p:nvPr/>
          </p:nvCxnSpPr>
          <p:spPr>
            <a:xfrm flipH="1">
              <a:off x="9444557" y="4734002"/>
              <a:ext cx="3365" cy="258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Connecteur droit 276">
              <a:extLst>
                <a:ext uri="{FF2B5EF4-FFF2-40B4-BE49-F238E27FC236}">
                  <a16:creationId xmlns:a16="http://schemas.microsoft.com/office/drawing/2014/main" id="{F9CE7266-6250-1045-8FF5-F5FE84772CD1}"/>
                </a:ext>
              </a:extLst>
            </p:cNvPr>
            <p:cNvCxnSpPr>
              <a:cxnSpLocks/>
              <a:stCxn id="196" idx="4"/>
              <a:endCxn id="245" idx="0"/>
            </p:cNvCxnSpPr>
            <p:nvPr/>
          </p:nvCxnSpPr>
          <p:spPr>
            <a:xfrm flipH="1">
              <a:off x="9948305" y="4732352"/>
              <a:ext cx="3365" cy="258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Connecteur droit 277">
              <a:extLst>
                <a:ext uri="{FF2B5EF4-FFF2-40B4-BE49-F238E27FC236}">
                  <a16:creationId xmlns:a16="http://schemas.microsoft.com/office/drawing/2014/main" id="{88FC92CC-6750-ED4A-8FBB-D384A8F33581}"/>
                </a:ext>
              </a:extLst>
            </p:cNvPr>
            <p:cNvCxnSpPr>
              <a:cxnSpLocks/>
              <a:stCxn id="212" idx="4"/>
              <a:endCxn id="246" idx="0"/>
            </p:cNvCxnSpPr>
            <p:nvPr/>
          </p:nvCxnSpPr>
          <p:spPr>
            <a:xfrm flipH="1">
              <a:off x="10452130" y="4728000"/>
              <a:ext cx="3365" cy="258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Connecteur droit 278">
              <a:extLst>
                <a:ext uri="{FF2B5EF4-FFF2-40B4-BE49-F238E27FC236}">
                  <a16:creationId xmlns:a16="http://schemas.microsoft.com/office/drawing/2014/main" id="{E9856D57-65A9-124A-B31D-01DFCDB40DE3}"/>
                </a:ext>
              </a:extLst>
            </p:cNvPr>
            <p:cNvCxnSpPr>
              <a:cxnSpLocks/>
              <a:stCxn id="231" idx="4"/>
              <a:endCxn id="251" idx="0"/>
            </p:cNvCxnSpPr>
            <p:nvPr/>
          </p:nvCxnSpPr>
          <p:spPr>
            <a:xfrm>
              <a:off x="6575305" y="5128965"/>
              <a:ext cx="4019" cy="23157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Connecteur droit 279">
              <a:extLst>
                <a:ext uri="{FF2B5EF4-FFF2-40B4-BE49-F238E27FC236}">
                  <a16:creationId xmlns:a16="http://schemas.microsoft.com/office/drawing/2014/main" id="{169A7C4E-D693-9246-AA34-EB7489F4ECAC}"/>
                </a:ext>
              </a:extLst>
            </p:cNvPr>
            <p:cNvCxnSpPr>
              <a:cxnSpLocks/>
              <a:stCxn id="232" idx="4"/>
              <a:endCxn id="252" idx="0"/>
            </p:cNvCxnSpPr>
            <p:nvPr/>
          </p:nvCxnSpPr>
          <p:spPr>
            <a:xfrm>
              <a:off x="7043556" y="5128678"/>
              <a:ext cx="4019" cy="23157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Connecteur droit 280">
              <a:extLst>
                <a:ext uri="{FF2B5EF4-FFF2-40B4-BE49-F238E27FC236}">
                  <a16:creationId xmlns:a16="http://schemas.microsoft.com/office/drawing/2014/main" id="{3B2668C5-5730-9543-9EDA-2CFE943D8B2A}"/>
                </a:ext>
              </a:extLst>
            </p:cNvPr>
            <p:cNvCxnSpPr>
              <a:cxnSpLocks/>
              <a:stCxn id="233" idx="4"/>
              <a:endCxn id="253" idx="0"/>
            </p:cNvCxnSpPr>
            <p:nvPr/>
          </p:nvCxnSpPr>
          <p:spPr>
            <a:xfrm>
              <a:off x="7481471" y="5128678"/>
              <a:ext cx="4019" cy="23157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Connecteur droit 281">
              <a:extLst>
                <a:ext uri="{FF2B5EF4-FFF2-40B4-BE49-F238E27FC236}">
                  <a16:creationId xmlns:a16="http://schemas.microsoft.com/office/drawing/2014/main" id="{CCD2633C-A9D2-A545-9A02-91F9B5CFEB76}"/>
                </a:ext>
              </a:extLst>
            </p:cNvPr>
            <p:cNvCxnSpPr>
              <a:cxnSpLocks/>
              <a:stCxn id="234" idx="4"/>
              <a:endCxn id="254" idx="0"/>
            </p:cNvCxnSpPr>
            <p:nvPr/>
          </p:nvCxnSpPr>
          <p:spPr>
            <a:xfrm>
              <a:off x="7952711" y="5126078"/>
              <a:ext cx="4019" cy="23157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Connecteur droit 282">
              <a:extLst>
                <a:ext uri="{FF2B5EF4-FFF2-40B4-BE49-F238E27FC236}">
                  <a16:creationId xmlns:a16="http://schemas.microsoft.com/office/drawing/2014/main" id="{9EE17797-97AD-9842-AF2A-9816750F75D3}"/>
                </a:ext>
              </a:extLst>
            </p:cNvPr>
            <p:cNvCxnSpPr>
              <a:cxnSpLocks/>
              <a:stCxn id="235" idx="4"/>
              <a:endCxn id="255" idx="0"/>
            </p:cNvCxnSpPr>
            <p:nvPr/>
          </p:nvCxnSpPr>
          <p:spPr>
            <a:xfrm>
              <a:off x="8439132" y="5125656"/>
              <a:ext cx="4019" cy="23157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Connecteur droit 283">
              <a:extLst>
                <a:ext uri="{FF2B5EF4-FFF2-40B4-BE49-F238E27FC236}">
                  <a16:creationId xmlns:a16="http://schemas.microsoft.com/office/drawing/2014/main" id="{49DE7E52-447D-F141-94C6-8D7C0661E5E7}"/>
                </a:ext>
              </a:extLst>
            </p:cNvPr>
            <p:cNvCxnSpPr>
              <a:cxnSpLocks/>
              <a:stCxn id="236" idx="4"/>
              <a:endCxn id="256" idx="0"/>
            </p:cNvCxnSpPr>
            <p:nvPr/>
          </p:nvCxnSpPr>
          <p:spPr>
            <a:xfrm>
              <a:off x="8934988" y="5123382"/>
              <a:ext cx="4019" cy="23157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Connecteur droit 284">
              <a:extLst>
                <a:ext uri="{FF2B5EF4-FFF2-40B4-BE49-F238E27FC236}">
                  <a16:creationId xmlns:a16="http://schemas.microsoft.com/office/drawing/2014/main" id="{B1D00DAA-C364-F84C-9FB0-239FB43C455E}"/>
                </a:ext>
              </a:extLst>
            </p:cNvPr>
            <p:cNvCxnSpPr>
              <a:cxnSpLocks/>
              <a:stCxn id="243" idx="4"/>
              <a:endCxn id="263" idx="0"/>
            </p:cNvCxnSpPr>
            <p:nvPr/>
          </p:nvCxnSpPr>
          <p:spPr>
            <a:xfrm>
              <a:off x="9444557" y="5125656"/>
              <a:ext cx="4019" cy="23157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Connecteur droit 285">
              <a:extLst>
                <a:ext uri="{FF2B5EF4-FFF2-40B4-BE49-F238E27FC236}">
                  <a16:creationId xmlns:a16="http://schemas.microsoft.com/office/drawing/2014/main" id="{17CED1A5-8407-E747-BA36-A8B50CC4EFA3}"/>
                </a:ext>
              </a:extLst>
            </p:cNvPr>
            <p:cNvCxnSpPr>
              <a:cxnSpLocks/>
              <a:stCxn id="245" idx="4"/>
              <a:endCxn id="265" idx="0"/>
            </p:cNvCxnSpPr>
            <p:nvPr/>
          </p:nvCxnSpPr>
          <p:spPr>
            <a:xfrm>
              <a:off x="9948305" y="5124006"/>
              <a:ext cx="4019" cy="23157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Connecteur droit 286">
              <a:extLst>
                <a:ext uri="{FF2B5EF4-FFF2-40B4-BE49-F238E27FC236}">
                  <a16:creationId xmlns:a16="http://schemas.microsoft.com/office/drawing/2014/main" id="{46DF2F73-712E-1446-B63D-AEDCFE4CC296}"/>
                </a:ext>
              </a:extLst>
            </p:cNvPr>
            <p:cNvCxnSpPr>
              <a:cxnSpLocks/>
              <a:stCxn id="246" idx="4"/>
              <a:endCxn id="266" idx="0"/>
            </p:cNvCxnSpPr>
            <p:nvPr/>
          </p:nvCxnSpPr>
          <p:spPr>
            <a:xfrm>
              <a:off x="10452130" y="5119653"/>
              <a:ext cx="4019" cy="23157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8" name="Ellipse 287">
              <a:extLst>
                <a:ext uri="{FF2B5EF4-FFF2-40B4-BE49-F238E27FC236}">
                  <a16:creationId xmlns:a16="http://schemas.microsoft.com/office/drawing/2014/main" id="{9156EB64-1208-AB4D-994B-035972BD9B8F}"/>
                </a:ext>
              </a:extLst>
            </p:cNvPr>
            <p:cNvSpPr/>
            <p:nvPr/>
          </p:nvSpPr>
          <p:spPr>
            <a:xfrm>
              <a:off x="6033932" y="5726066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Ellipse 288">
              <a:extLst>
                <a:ext uri="{FF2B5EF4-FFF2-40B4-BE49-F238E27FC236}">
                  <a16:creationId xmlns:a16="http://schemas.microsoft.com/office/drawing/2014/main" id="{1762447A-7426-2740-B887-7392D3464C30}"/>
                </a:ext>
              </a:extLst>
            </p:cNvPr>
            <p:cNvSpPr/>
            <p:nvPr/>
          </p:nvSpPr>
          <p:spPr>
            <a:xfrm>
              <a:off x="6501015" y="5726499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Ellipse 289">
              <a:extLst>
                <a:ext uri="{FF2B5EF4-FFF2-40B4-BE49-F238E27FC236}">
                  <a16:creationId xmlns:a16="http://schemas.microsoft.com/office/drawing/2014/main" id="{27614FD1-6790-0D4D-9EBE-96C7A0FE1AC0}"/>
                </a:ext>
              </a:extLst>
            </p:cNvPr>
            <p:cNvSpPr/>
            <p:nvPr/>
          </p:nvSpPr>
          <p:spPr>
            <a:xfrm>
              <a:off x="6969266" y="5726212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Ellipse 290">
              <a:extLst>
                <a:ext uri="{FF2B5EF4-FFF2-40B4-BE49-F238E27FC236}">
                  <a16:creationId xmlns:a16="http://schemas.microsoft.com/office/drawing/2014/main" id="{294EDB99-D35A-9F41-B1DC-FF59FECB0FD9}"/>
                </a:ext>
              </a:extLst>
            </p:cNvPr>
            <p:cNvSpPr/>
            <p:nvPr/>
          </p:nvSpPr>
          <p:spPr>
            <a:xfrm>
              <a:off x="7407181" y="5726212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Ellipse 291">
              <a:extLst>
                <a:ext uri="{FF2B5EF4-FFF2-40B4-BE49-F238E27FC236}">
                  <a16:creationId xmlns:a16="http://schemas.microsoft.com/office/drawing/2014/main" id="{4757534F-C7ED-244D-A7EE-CEC52C7E440D}"/>
                </a:ext>
              </a:extLst>
            </p:cNvPr>
            <p:cNvSpPr/>
            <p:nvPr/>
          </p:nvSpPr>
          <p:spPr>
            <a:xfrm>
              <a:off x="7878421" y="5723613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Ellipse 292">
              <a:extLst>
                <a:ext uri="{FF2B5EF4-FFF2-40B4-BE49-F238E27FC236}">
                  <a16:creationId xmlns:a16="http://schemas.microsoft.com/office/drawing/2014/main" id="{B5E9F187-58C9-3842-8689-2EDD9FF2AC43}"/>
                </a:ext>
              </a:extLst>
            </p:cNvPr>
            <p:cNvSpPr/>
            <p:nvPr/>
          </p:nvSpPr>
          <p:spPr>
            <a:xfrm>
              <a:off x="8364842" y="5723191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Ellipse 293">
              <a:extLst>
                <a:ext uri="{FF2B5EF4-FFF2-40B4-BE49-F238E27FC236}">
                  <a16:creationId xmlns:a16="http://schemas.microsoft.com/office/drawing/2014/main" id="{16C243B6-7AE9-3241-8A74-D3AF08BACCFE}"/>
                </a:ext>
              </a:extLst>
            </p:cNvPr>
            <p:cNvSpPr/>
            <p:nvPr/>
          </p:nvSpPr>
          <p:spPr>
            <a:xfrm>
              <a:off x="8860698" y="5720917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5" name="Connecteur droit 294">
              <a:extLst>
                <a:ext uri="{FF2B5EF4-FFF2-40B4-BE49-F238E27FC236}">
                  <a16:creationId xmlns:a16="http://schemas.microsoft.com/office/drawing/2014/main" id="{54FCE61B-11D8-D24D-B971-37CF22F86437}"/>
                </a:ext>
              </a:extLst>
            </p:cNvPr>
            <p:cNvCxnSpPr>
              <a:cxnSpLocks/>
              <a:stCxn id="288" idx="6"/>
              <a:endCxn id="289" idx="2"/>
            </p:cNvCxnSpPr>
            <p:nvPr/>
          </p:nvCxnSpPr>
          <p:spPr>
            <a:xfrm>
              <a:off x="6190549" y="5792887"/>
              <a:ext cx="310465" cy="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Connecteur droit 295">
              <a:extLst>
                <a:ext uri="{FF2B5EF4-FFF2-40B4-BE49-F238E27FC236}">
                  <a16:creationId xmlns:a16="http://schemas.microsoft.com/office/drawing/2014/main" id="{63DCFCAF-CFEC-AB47-A29A-A0B76A6C6244}"/>
                </a:ext>
              </a:extLst>
            </p:cNvPr>
            <p:cNvCxnSpPr>
              <a:cxnSpLocks/>
              <a:stCxn id="293" idx="6"/>
              <a:endCxn id="294" idx="2"/>
            </p:cNvCxnSpPr>
            <p:nvPr/>
          </p:nvCxnSpPr>
          <p:spPr>
            <a:xfrm flipV="1">
              <a:off x="8521458" y="5787738"/>
              <a:ext cx="339241" cy="22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Connecteur droit 296">
              <a:extLst>
                <a:ext uri="{FF2B5EF4-FFF2-40B4-BE49-F238E27FC236}">
                  <a16:creationId xmlns:a16="http://schemas.microsoft.com/office/drawing/2014/main" id="{DF0AD248-9F56-EF4C-9E0D-205510D07E15}"/>
                </a:ext>
              </a:extLst>
            </p:cNvPr>
            <p:cNvCxnSpPr>
              <a:cxnSpLocks/>
              <a:stCxn id="292" idx="6"/>
              <a:endCxn id="293" idx="2"/>
            </p:cNvCxnSpPr>
            <p:nvPr/>
          </p:nvCxnSpPr>
          <p:spPr>
            <a:xfrm flipV="1">
              <a:off x="8035039" y="5790013"/>
              <a:ext cx="329803" cy="4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Connecteur droit 297">
              <a:extLst>
                <a:ext uri="{FF2B5EF4-FFF2-40B4-BE49-F238E27FC236}">
                  <a16:creationId xmlns:a16="http://schemas.microsoft.com/office/drawing/2014/main" id="{AE9C8452-2094-C749-A3A6-B548F02402E2}"/>
                </a:ext>
              </a:extLst>
            </p:cNvPr>
            <p:cNvCxnSpPr>
              <a:cxnSpLocks/>
              <a:stCxn id="291" idx="6"/>
              <a:endCxn id="292" idx="2"/>
            </p:cNvCxnSpPr>
            <p:nvPr/>
          </p:nvCxnSpPr>
          <p:spPr>
            <a:xfrm flipV="1">
              <a:off x="7563799" y="5790434"/>
              <a:ext cx="314623" cy="25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Connecteur droit 298">
              <a:extLst>
                <a:ext uri="{FF2B5EF4-FFF2-40B4-BE49-F238E27FC236}">
                  <a16:creationId xmlns:a16="http://schemas.microsoft.com/office/drawing/2014/main" id="{0208D5C5-CD5A-7D4C-80AE-2BA0777A3798}"/>
                </a:ext>
              </a:extLst>
            </p:cNvPr>
            <p:cNvCxnSpPr>
              <a:cxnSpLocks/>
              <a:stCxn id="290" idx="6"/>
              <a:endCxn id="291" idx="2"/>
            </p:cNvCxnSpPr>
            <p:nvPr/>
          </p:nvCxnSpPr>
          <p:spPr>
            <a:xfrm>
              <a:off x="7125882" y="5793033"/>
              <a:ext cx="28129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Connecteur droit 299">
              <a:extLst>
                <a:ext uri="{FF2B5EF4-FFF2-40B4-BE49-F238E27FC236}">
                  <a16:creationId xmlns:a16="http://schemas.microsoft.com/office/drawing/2014/main" id="{FA654FFE-205D-084B-A161-12DD67A9C933}"/>
                </a:ext>
              </a:extLst>
            </p:cNvPr>
            <p:cNvCxnSpPr>
              <a:cxnSpLocks/>
              <a:stCxn id="289" idx="6"/>
              <a:endCxn id="290" idx="2"/>
            </p:cNvCxnSpPr>
            <p:nvPr/>
          </p:nvCxnSpPr>
          <p:spPr>
            <a:xfrm flipV="1">
              <a:off x="6657633" y="5793033"/>
              <a:ext cx="311633" cy="2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1" name="Ellipse 300">
              <a:extLst>
                <a:ext uri="{FF2B5EF4-FFF2-40B4-BE49-F238E27FC236}">
                  <a16:creationId xmlns:a16="http://schemas.microsoft.com/office/drawing/2014/main" id="{3E717B9A-1DA1-2146-A17C-D0F3F2491A33}"/>
                </a:ext>
              </a:extLst>
            </p:cNvPr>
            <p:cNvSpPr/>
            <p:nvPr/>
          </p:nvSpPr>
          <p:spPr>
            <a:xfrm>
              <a:off x="9370267" y="5723191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2" name="Connecteur droit 301">
              <a:extLst>
                <a:ext uri="{FF2B5EF4-FFF2-40B4-BE49-F238E27FC236}">
                  <a16:creationId xmlns:a16="http://schemas.microsoft.com/office/drawing/2014/main" id="{EAD715D1-E4A1-004D-9087-655C5C461608}"/>
                </a:ext>
              </a:extLst>
            </p:cNvPr>
            <p:cNvCxnSpPr>
              <a:cxnSpLocks/>
              <a:stCxn id="294" idx="6"/>
              <a:endCxn id="301" idx="2"/>
            </p:cNvCxnSpPr>
            <p:nvPr/>
          </p:nvCxnSpPr>
          <p:spPr>
            <a:xfrm>
              <a:off x="9017316" y="5787738"/>
              <a:ext cx="352951" cy="22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3" name="Ellipse 302">
              <a:extLst>
                <a:ext uri="{FF2B5EF4-FFF2-40B4-BE49-F238E27FC236}">
                  <a16:creationId xmlns:a16="http://schemas.microsoft.com/office/drawing/2014/main" id="{6FE653E1-B4AB-5A49-8998-CDA6CEC97FB7}"/>
                </a:ext>
              </a:extLst>
            </p:cNvPr>
            <p:cNvSpPr/>
            <p:nvPr/>
          </p:nvSpPr>
          <p:spPr>
            <a:xfrm>
              <a:off x="9874015" y="5721541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Ellipse 303">
              <a:extLst>
                <a:ext uri="{FF2B5EF4-FFF2-40B4-BE49-F238E27FC236}">
                  <a16:creationId xmlns:a16="http://schemas.microsoft.com/office/drawing/2014/main" id="{A1C53449-6C28-F446-A216-DD5D68EA6B35}"/>
                </a:ext>
              </a:extLst>
            </p:cNvPr>
            <p:cNvSpPr/>
            <p:nvPr/>
          </p:nvSpPr>
          <p:spPr>
            <a:xfrm>
              <a:off x="10377840" y="5717188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5" name="Connecteur droit 304">
              <a:extLst>
                <a:ext uri="{FF2B5EF4-FFF2-40B4-BE49-F238E27FC236}">
                  <a16:creationId xmlns:a16="http://schemas.microsoft.com/office/drawing/2014/main" id="{4F4E91F1-1170-164F-AE1E-53E4BEB07E59}"/>
                </a:ext>
              </a:extLst>
            </p:cNvPr>
            <p:cNvCxnSpPr>
              <a:cxnSpLocks/>
              <a:stCxn id="303" idx="6"/>
              <a:endCxn id="304" idx="2"/>
            </p:cNvCxnSpPr>
            <p:nvPr/>
          </p:nvCxnSpPr>
          <p:spPr>
            <a:xfrm flipV="1">
              <a:off x="10030632" y="5784010"/>
              <a:ext cx="347207" cy="43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Connecteur droit 305">
              <a:extLst>
                <a:ext uri="{FF2B5EF4-FFF2-40B4-BE49-F238E27FC236}">
                  <a16:creationId xmlns:a16="http://schemas.microsoft.com/office/drawing/2014/main" id="{A2785DC2-6FA2-DD4A-8303-7ED9D1F6963F}"/>
                </a:ext>
              </a:extLst>
            </p:cNvPr>
            <p:cNvCxnSpPr>
              <a:cxnSpLocks/>
              <a:stCxn id="301" idx="6"/>
              <a:endCxn id="303" idx="2"/>
            </p:cNvCxnSpPr>
            <p:nvPr/>
          </p:nvCxnSpPr>
          <p:spPr>
            <a:xfrm flipV="1">
              <a:off x="9526884" y="5788363"/>
              <a:ext cx="347130" cy="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Connecteur droit 306">
              <a:extLst>
                <a:ext uri="{FF2B5EF4-FFF2-40B4-BE49-F238E27FC236}">
                  <a16:creationId xmlns:a16="http://schemas.microsoft.com/office/drawing/2014/main" id="{13B12C5F-A5BB-DD44-9DE9-FE2DA2BB019B}"/>
                </a:ext>
              </a:extLst>
            </p:cNvPr>
            <p:cNvCxnSpPr>
              <a:cxnSpLocks/>
              <a:stCxn id="250" idx="4"/>
              <a:endCxn id="288" idx="0"/>
            </p:cNvCxnSpPr>
            <p:nvPr/>
          </p:nvCxnSpPr>
          <p:spPr>
            <a:xfrm>
              <a:off x="6112242" y="5493744"/>
              <a:ext cx="0" cy="2323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Connecteur droit 307">
              <a:extLst>
                <a:ext uri="{FF2B5EF4-FFF2-40B4-BE49-F238E27FC236}">
                  <a16:creationId xmlns:a16="http://schemas.microsoft.com/office/drawing/2014/main" id="{E6FF72F6-2A7A-B04B-AD52-4FBE1401D498}"/>
                </a:ext>
              </a:extLst>
            </p:cNvPr>
            <p:cNvCxnSpPr>
              <a:cxnSpLocks/>
              <a:stCxn id="251" idx="4"/>
              <a:endCxn id="289" idx="0"/>
            </p:cNvCxnSpPr>
            <p:nvPr/>
          </p:nvCxnSpPr>
          <p:spPr>
            <a:xfrm>
              <a:off x="6579324" y="5494177"/>
              <a:ext cx="0" cy="2323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Connecteur droit 308">
              <a:extLst>
                <a:ext uri="{FF2B5EF4-FFF2-40B4-BE49-F238E27FC236}">
                  <a16:creationId xmlns:a16="http://schemas.microsoft.com/office/drawing/2014/main" id="{7F2BE02A-CA2D-5640-A318-575A27A886D5}"/>
                </a:ext>
              </a:extLst>
            </p:cNvPr>
            <p:cNvCxnSpPr>
              <a:cxnSpLocks/>
              <a:stCxn id="252" idx="4"/>
              <a:endCxn id="290" idx="0"/>
            </p:cNvCxnSpPr>
            <p:nvPr/>
          </p:nvCxnSpPr>
          <p:spPr>
            <a:xfrm>
              <a:off x="7047575" y="5493891"/>
              <a:ext cx="0" cy="2323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Connecteur droit 309">
              <a:extLst>
                <a:ext uri="{FF2B5EF4-FFF2-40B4-BE49-F238E27FC236}">
                  <a16:creationId xmlns:a16="http://schemas.microsoft.com/office/drawing/2014/main" id="{2657D060-B247-974D-9DDE-7FE79AC00E93}"/>
                </a:ext>
              </a:extLst>
            </p:cNvPr>
            <p:cNvCxnSpPr>
              <a:cxnSpLocks/>
              <a:stCxn id="253" idx="4"/>
              <a:endCxn id="291" idx="0"/>
            </p:cNvCxnSpPr>
            <p:nvPr/>
          </p:nvCxnSpPr>
          <p:spPr>
            <a:xfrm>
              <a:off x="7485490" y="5493891"/>
              <a:ext cx="0" cy="2323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Connecteur droit 310">
              <a:extLst>
                <a:ext uri="{FF2B5EF4-FFF2-40B4-BE49-F238E27FC236}">
                  <a16:creationId xmlns:a16="http://schemas.microsoft.com/office/drawing/2014/main" id="{F8937549-9BFF-4B41-81A5-030037A39B04}"/>
                </a:ext>
              </a:extLst>
            </p:cNvPr>
            <p:cNvCxnSpPr>
              <a:cxnSpLocks/>
              <a:stCxn id="254" idx="4"/>
              <a:endCxn id="292" idx="0"/>
            </p:cNvCxnSpPr>
            <p:nvPr/>
          </p:nvCxnSpPr>
          <p:spPr>
            <a:xfrm>
              <a:off x="7956730" y="5491291"/>
              <a:ext cx="0" cy="2323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Connecteur droit 311">
              <a:extLst>
                <a:ext uri="{FF2B5EF4-FFF2-40B4-BE49-F238E27FC236}">
                  <a16:creationId xmlns:a16="http://schemas.microsoft.com/office/drawing/2014/main" id="{8B652ECC-7C03-4744-9D6F-D190AFE11B95}"/>
                </a:ext>
              </a:extLst>
            </p:cNvPr>
            <p:cNvCxnSpPr>
              <a:cxnSpLocks/>
              <a:stCxn id="255" idx="4"/>
              <a:endCxn id="293" idx="0"/>
            </p:cNvCxnSpPr>
            <p:nvPr/>
          </p:nvCxnSpPr>
          <p:spPr>
            <a:xfrm>
              <a:off x="8443151" y="5490869"/>
              <a:ext cx="0" cy="2323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Connecteur droit 312">
              <a:extLst>
                <a:ext uri="{FF2B5EF4-FFF2-40B4-BE49-F238E27FC236}">
                  <a16:creationId xmlns:a16="http://schemas.microsoft.com/office/drawing/2014/main" id="{E2D2D1F2-279B-A444-9DD9-FAE998611338}"/>
                </a:ext>
              </a:extLst>
            </p:cNvPr>
            <p:cNvCxnSpPr>
              <a:cxnSpLocks/>
              <a:stCxn id="256" idx="4"/>
              <a:endCxn id="294" idx="0"/>
            </p:cNvCxnSpPr>
            <p:nvPr/>
          </p:nvCxnSpPr>
          <p:spPr>
            <a:xfrm>
              <a:off x="8939008" y="5488595"/>
              <a:ext cx="0" cy="2323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Connecteur droit 313">
              <a:extLst>
                <a:ext uri="{FF2B5EF4-FFF2-40B4-BE49-F238E27FC236}">
                  <a16:creationId xmlns:a16="http://schemas.microsoft.com/office/drawing/2014/main" id="{DCBC6809-31B5-C843-AEAE-82B173214A61}"/>
                </a:ext>
              </a:extLst>
            </p:cNvPr>
            <p:cNvCxnSpPr>
              <a:cxnSpLocks/>
              <a:stCxn id="263" idx="4"/>
              <a:endCxn id="301" idx="0"/>
            </p:cNvCxnSpPr>
            <p:nvPr/>
          </p:nvCxnSpPr>
          <p:spPr>
            <a:xfrm>
              <a:off x="9448576" y="5490869"/>
              <a:ext cx="0" cy="2323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Connecteur droit 314">
              <a:extLst>
                <a:ext uri="{FF2B5EF4-FFF2-40B4-BE49-F238E27FC236}">
                  <a16:creationId xmlns:a16="http://schemas.microsoft.com/office/drawing/2014/main" id="{4571665E-0308-0B43-884B-AE9839F61A37}"/>
                </a:ext>
              </a:extLst>
            </p:cNvPr>
            <p:cNvCxnSpPr>
              <a:cxnSpLocks/>
              <a:stCxn id="265" idx="4"/>
              <a:endCxn id="303" idx="0"/>
            </p:cNvCxnSpPr>
            <p:nvPr/>
          </p:nvCxnSpPr>
          <p:spPr>
            <a:xfrm>
              <a:off x="9952324" y="5489219"/>
              <a:ext cx="0" cy="2323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Connecteur droit 315">
              <a:extLst>
                <a:ext uri="{FF2B5EF4-FFF2-40B4-BE49-F238E27FC236}">
                  <a16:creationId xmlns:a16="http://schemas.microsoft.com/office/drawing/2014/main" id="{75FDA775-30B2-8B44-A2B6-75CD7B42C9ED}"/>
                </a:ext>
              </a:extLst>
            </p:cNvPr>
            <p:cNvCxnSpPr>
              <a:cxnSpLocks/>
              <a:stCxn id="266" idx="4"/>
              <a:endCxn id="304" idx="0"/>
            </p:cNvCxnSpPr>
            <p:nvPr/>
          </p:nvCxnSpPr>
          <p:spPr>
            <a:xfrm>
              <a:off x="10456149" y="5484866"/>
              <a:ext cx="0" cy="2323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3582726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BC0EBA-2465-6548-87D5-E35A6C632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Asynchronous</a:t>
            </a:r>
            <a:r>
              <a:rPr lang="fr-FR" dirty="0"/>
              <a:t> Version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1E38BBD-3A76-DB45-8A77-BEA7E76E7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GRASTA'2022, Porquerolles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61FFA20A-08A8-DC4A-9BB1-99CEE1E8AEED}"/>
              </a:ext>
            </a:extLst>
          </p:cNvPr>
          <p:cNvGrpSpPr/>
          <p:nvPr/>
        </p:nvGrpSpPr>
        <p:grpSpPr>
          <a:xfrm>
            <a:off x="6029913" y="1807472"/>
            <a:ext cx="4514942" cy="4052669"/>
            <a:chOff x="6029913" y="1807472"/>
            <a:chExt cx="4514942" cy="4052669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99E1095A-90C6-E343-AF2D-A6746406ADF1}"/>
                </a:ext>
              </a:extLst>
            </p:cNvPr>
            <p:cNvSpPr/>
            <p:nvPr/>
          </p:nvSpPr>
          <p:spPr>
            <a:xfrm>
              <a:off x="6044331" y="2640234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CF80A3C9-7289-BC48-9D97-44EBE0C897CC}"/>
                </a:ext>
              </a:extLst>
            </p:cNvPr>
            <p:cNvSpPr/>
            <p:nvPr/>
          </p:nvSpPr>
          <p:spPr>
            <a:xfrm>
              <a:off x="6511414" y="2640668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6D908A23-6C35-E34A-9789-6B5C0A58F5BD}"/>
                </a:ext>
              </a:extLst>
            </p:cNvPr>
            <p:cNvSpPr/>
            <p:nvPr/>
          </p:nvSpPr>
          <p:spPr>
            <a:xfrm>
              <a:off x="6979664" y="2640381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0C397AAA-5D28-D54B-9F8B-0AD9AD0BE291}"/>
                </a:ext>
              </a:extLst>
            </p:cNvPr>
            <p:cNvSpPr/>
            <p:nvPr/>
          </p:nvSpPr>
          <p:spPr>
            <a:xfrm>
              <a:off x="7417579" y="2640381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ACEC6688-0C78-9A4D-B2E4-E3CA0C0D1C79}"/>
                </a:ext>
              </a:extLst>
            </p:cNvPr>
            <p:cNvSpPr/>
            <p:nvPr/>
          </p:nvSpPr>
          <p:spPr>
            <a:xfrm>
              <a:off x="7888820" y="2637782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8FA59DBB-0B43-584E-8898-D6F797F35617}"/>
                </a:ext>
              </a:extLst>
            </p:cNvPr>
            <p:cNvSpPr/>
            <p:nvPr/>
          </p:nvSpPr>
          <p:spPr>
            <a:xfrm>
              <a:off x="8375240" y="2637360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759FBDB9-136C-384A-9E2D-C37102FD660C}"/>
                </a:ext>
              </a:extLst>
            </p:cNvPr>
            <p:cNvSpPr/>
            <p:nvPr/>
          </p:nvSpPr>
          <p:spPr>
            <a:xfrm>
              <a:off x="8871097" y="2635086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0088A422-0C0B-BC40-A0D8-F345C9793FE3}"/>
                </a:ext>
              </a:extLst>
            </p:cNvPr>
            <p:cNvSpPr/>
            <p:nvPr/>
          </p:nvSpPr>
          <p:spPr>
            <a:xfrm>
              <a:off x="6042321" y="3070287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413C6F8B-C6A1-A845-94A7-FC48A36311FB}"/>
                </a:ext>
              </a:extLst>
            </p:cNvPr>
            <p:cNvSpPr/>
            <p:nvPr/>
          </p:nvSpPr>
          <p:spPr>
            <a:xfrm>
              <a:off x="6509406" y="3070720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8E64EC58-F0C2-7548-9E55-CEE8734115AB}"/>
                </a:ext>
              </a:extLst>
            </p:cNvPr>
            <p:cNvSpPr/>
            <p:nvPr/>
          </p:nvSpPr>
          <p:spPr>
            <a:xfrm>
              <a:off x="6977654" y="3070434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B95F6A3F-F0DA-3440-ADB2-E5C7AEAF6615}"/>
                </a:ext>
              </a:extLst>
            </p:cNvPr>
            <p:cNvSpPr/>
            <p:nvPr/>
          </p:nvSpPr>
          <p:spPr>
            <a:xfrm>
              <a:off x="7415571" y="3070434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0E8DA018-89C0-C546-A5EC-56DC318CD7E7}"/>
                </a:ext>
              </a:extLst>
            </p:cNvPr>
            <p:cNvSpPr/>
            <p:nvPr/>
          </p:nvSpPr>
          <p:spPr>
            <a:xfrm>
              <a:off x="7886811" y="3067834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ABCEDBD0-A281-5044-82CB-A84A03C7B115}"/>
                </a:ext>
              </a:extLst>
            </p:cNvPr>
            <p:cNvSpPr/>
            <p:nvPr/>
          </p:nvSpPr>
          <p:spPr>
            <a:xfrm>
              <a:off x="8373230" y="3067413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92D050"/>
                </a:solidFill>
                <a:highlight>
                  <a:srgbClr val="00FF00"/>
                </a:highlight>
              </a:endParaRPr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3C7B43E3-688E-2F47-9201-2A91CAD6564D}"/>
                </a:ext>
              </a:extLst>
            </p:cNvPr>
            <p:cNvSpPr/>
            <p:nvPr/>
          </p:nvSpPr>
          <p:spPr>
            <a:xfrm>
              <a:off x="8869087" y="3065138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D9B12942-3EC5-8F4F-92A2-C21CFF4F4024}"/>
                </a:ext>
              </a:extLst>
            </p:cNvPr>
            <p:cNvSpPr/>
            <p:nvPr/>
          </p:nvSpPr>
          <p:spPr>
            <a:xfrm>
              <a:off x="6040314" y="3474641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46987CC6-7007-6345-AD0C-B6BFFB1ED607}"/>
                </a:ext>
              </a:extLst>
            </p:cNvPr>
            <p:cNvSpPr/>
            <p:nvPr/>
          </p:nvSpPr>
          <p:spPr>
            <a:xfrm>
              <a:off x="6507396" y="3475074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A2D656E9-F8FE-4D49-A81C-DB6630400141}"/>
                </a:ext>
              </a:extLst>
            </p:cNvPr>
            <p:cNvSpPr/>
            <p:nvPr/>
          </p:nvSpPr>
          <p:spPr>
            <a:xfrm>
              <a:off x="6975647" y="3474787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F2475990-63AB-6E49-8576-FD03FD80BA90}"/>
                </a:ext>
              </a:extLst>
            </p:cNvPr>
            <p:cNvSpPr/>
            <p:nvPr/>
          </p:nvSpPr>
          <p:spPr>
            <a:xfrm>
              <a:off x="7413562" y="3474787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AE44D274-6363-0A4F-8F3F-B2AFC1488990}"/>
                </a:ext>
              </a:extLst>
            </p:cNvPr>
            <p:cNvSpPr/>
            <p:nvPr/>
          </p:nvSpPr>
          <p:spPr>
            <a:xfrm>
              <a:off x="7884802" y="3472188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18091912-F288-DC4B-B501-81283EA52F85}"/>
                </a:ext>
              </a:extLst>
            </p:cNvPr>
            <p:cNvSpPr/>
            <p:nvPr/>
          </p:nvSpPr>
          <p:spPr>
            <a:xfrm>
              <a:off x="8371223" y="3471767"/>
              <a:ext cx="156617" cy="133642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1A63846F-5027-4144-87A7-F866C8318FFB}"/>
                </a:ext>
              </a:extLst>
            </p:cNvPr>
            <p:cNvSpPr/>
            <p:nvPr/>
          </p:nvSpPr>
          <p:spPr>
            <a:xfrm>
              <a:off x="8867080" y="3469493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EACA8F4F-BD7B-9545-AF8B-4D733C418F36}"/>
                </a:ext>
              </a:extLst>
            </p:cNvPr>
            <p:cNvSpPr/>
            <p:nvPr/>
          </p:nvSpPr>
          <p:spPr>
            <a:xfrm>
              <a:off x="6038304" y="3843014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3CDEA9D2-3E6D-F04E-ADEE-59259C0B4B92}"/>
                </a:ext>
              </a:extLst>
            </p:cNvPr>
            <p:cNvSpPr/>
            <p:nvPr/>
          </p:nvSpPr>
          <p:spPr>
            <a:xfrm>
              <a:off x="6505386" y="3843448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91E7007D-8CCA-EC42-8709-2DA8B21ADCC6}"/>
                </a:ext>
              </a:extLst>
            </p:cNvPr>
            <p:cNvSpPr/>
            <p:nvPr/>
          </p:nvSpPr>
          <p:spPr>
            <a:xfrm>
              <a:off x="6973638" y="3843161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D3BB6940-9813-C847-AFBA-AB122E81034F}"/>
                </a:ext>
              </a:extLst>
            </p:cNvPr>
            <p:cNvSpPr/>
            <p:nvPr/>
          </p:nvSpPr>
          <p:spPr>
            <a:xfrm>
              <a:off x="7411552" y="3843161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A90C91F9-76C3-D549-8A93-A38A3B9B0F9F}"/>
                </a:ext>
              </a:extLst>
            </p:cNvPr>
            <p:cNvSpPr/>
            <p:nvPr/>
          </p:nvSpPr>
          <p:spPr>
            <a:xfrm>
              <a:off x="7882793" y="3840562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Ellipse 33">
              <a:extLst>
                <a:ext uri="{FF2B5EF4-FFF2-40B4-BE49-F238E27FC236}">
                  <a16:creationId xmlns:a16="http://schemas.microsoft.com/office/drawing/2014/main" id="{A66E2448-909D-3640-80B6-27404AAADCBB}"/>
                </a:ext>
              </a:extLst>
            </p:cNvPr>
            <p:cNvSpPr/>
            <p:nvPr/>
          </p:nvSpPr>
          <p:spPr>
            <a:xfrm>
              <a:off x="8369213" y="3840139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2072AEB1-A5FE-124D-95A4-4A4334061557}"/>
                </a:ext>
              </a:extLst>
            </p:cNvPr>
            <p:cNvSpPr/>
            <p:nvPr/>
          </p:nvSpPr>
          <p:spPr>
            <a:xfrm>
              <a:off x="8865070" y="3837865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Connecteur droit 35">
              <a:extLst>
                <a:ext uri="{FF2B5EF4-FFF2-40B4-BE49-F238E27FC236}">
                  <a16:creationId xmlns:a16="http://schemas.microsoft.com/office/drawing/2014/main" id="{566F37CC-E7A6-7F49-BF69-46D55B39E67A}"/>
                </a:ext>
              </a:extLst>
            </p:cNvPr>
            <p:cNvCxnSpPr>
              <a:stCxn id="8" idx="6"/>
              <a:endCxn id="9" idx="2"/>
            </p:cNvCxnSpPr>
            <p:nvPr/>
          </p:nvCxnSpPr>
          <p:spPr>
            <a:xfrm>
              <a:off x="6200948" y="2707055"/>
              <a:ext cx="310465" cy="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>
              <a:extLst>
                <a:ext uri="{FF2B5EF4-FFF2-40B4-BE49-F238E27FC236}">
                  <a16:creationId xmlns:a16="http://schemas.microsoft.com/office/drawing/2014/main" id="{57819D20-393A-224A-86E6-F7141481B80F}"/>
                </a:ext>
              </a:extLst>
            </p:cNvPr>
            <p:cNvCxnSpPr>
              <a:cxnSpLocks/>
              <a:stCxn id="15" idx="6"/>
              <a:endCxn id="16" idx="2"/>
            </p:cNvCxnSpPr>
            <p:nvPr/>
          </p:nvCxnSpPr>
          <p:spPr>
            <a:xfrm>
              <a:off x="6198939" y="3137108"/>
              <a:ext cx="310465" cy="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>
              <a:extLst>
                <a:ext uri="{FF2B5EF4-FFF2-40B4-BE49-F238E27FC236}">
                  <a16:creationId xmlns:a16="http://schemas.microsoft.com/office/drawing/2014/main" id="{C850A066-CD1E-9047-9972-E6FC3C972BFC}"/>
                </a:ext>
              </a:extLst>
            </p:cNvPr>
            <p:cNvCxnSpPr>
              <a:cxnSpLocks/>
              <a:stCxn id="22" idx="6"/>
              <a:endCxn id="23" idx="2"/>
            </p:cNvCxnSpPr>
            <p:nvPr/>
          </p:nvCxnSpPr>
          <p:spPr>
            <a:xfrm>
              <a:off x="6196931" y="3541462"/>
              <a:ext cx="310465" cy="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id="{36AC149F-A2EF-CA47-A660-600A995432AA}"/>
                </a:ext>
              </a:extLst>
            </p:cNvPr>
            <p:cNvCxnSpPr>
              <a:cxnSpLocks/>
              <a:stCxn id="29" idx="6"/>
              <a:endCxn id="30" idx="2"/>
            </p:cNvCxnSpPr>
            <p:nvPr/>
          </p:nvCxnSpPr>
          <p:spPr>
            <a:xfrm>
              <a:off x="6194921" y="3909835"/>
              <a:ext cx="310465" cy="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>
              <a:extLst>
                <a:ext uri="{FF2B5EF4-FFF2-40B4-BE49-F238E27FC236}">
                  <a16:creationId xmlns:a16="http://schemas.microsoft.com/office/drawing/2014/main" id="{05A185C0-1804-AD46-84FE-3D7F76653AD0}"/>
                </a:ext>
              </a:extLst>
            </p:cNvPr>
            <p:cNvCxnSpPr>
              <a:cxnSpLocks/>
              <a:stCxn id="9" idx="6"/>
              <a:endCxn id="10" idx="2"/>
            </p:cNvCxnSpPr>
            <p:nvPr/>
          </p:nvCxnSpPr>
          <p:spPr>
            <a:xfrm flipV="1">
              <a:off x="6668030" y="2707202"/>
              <a:ext cx="311633" cy="2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>
              <a:extLst>
                <a:ext uri="{FF2B5EF4-FFF2-40B4-BE49-F238E27FC236}">
                  <a16:creationId xmlns:a16="http://schemas.microsoft.com/office/drawing/2014/main" id="{BFB5726C-8494-6948-A9A0-AFF5FAAC8800}"/>
                </a:ext>
              </a:extLst>
            </p:cNvPr>
            <p:cNvCxnSpPr>
              <a:cxnSpLocks/>
              <a:stCxn id="10" idx="6"/>
              <a:endCxn id="11" idx="2"/>
            </p:cNvCxnSpPr>
            <p:nvPr/>
          </p:nvCxnSpPr>
          <p:spPr>
            <a:xfrm>
              <a:off x="7136280" y="2707202"/>
              <a:ext cx="28129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>
              <a:extLst>
                <a:ext uri="{FF2B5EF4-FFF2-40B4-BE49-F238E27FC236}">
                  <a16:creationId xmlns:a16="http://schemas.microsoft.com/office/drawing/2014/main" id="{E9EF6D78-DCDD-CA49-8321-B3245A57D542}"/>
                </a:ext>
              </a:extLst>
            </p:cNvPr>
            <p:cNvCxnSpPr>
              <a:cxnSpLocks/>
              <a:stCxn id="11" idx="6"/>
              <a:endCxn id="12" idx="2"/>
            </p:cNvCxnSpPr>
            <p:nvPr/>
          </p:nvCxnSpPr>
          <p:spPr>
            <a:xfrm flipV="1">
              <a:off x="7574195" y="2704602"/>
              <a:ext cx="314623" cy="25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>
              <a:extLst>
                <a:ext uri="{FF2B5EF4-FFF2-40B4-BE49-F238E27FC236}">
                  <a16:creationId xmlns:a16="http://schemas.microsoft.com/office/drawing/2014/main" id="{6A2A9FB1-6CD1-CC48-B41F-8B8DB13C7222}"/>
                </a:ext>
              </a:extLst>
            </p:cNvPr>
            <p:cNvCxnSpPr>
              <a:cxnSpLocks/>
              <a:stCxn id="12" idx="6"/>
              <a:endCxn id="13" idx="2"/>
            </p:cNvCxnSpPr>
            <p:nvPr/>
          </p:nvCxnSpPr>
          <p:spPr>
            <a:xfrm flipV="1">
              <a:off x="8045436" y="2704181"/>
              <a:ext cx="329803" cy="4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>
              <a:extLst>
                <a:ext uri="{FF2B5EF4-FFF2-40B4-BE49-F238E27FC236}">
                  <a16:creationId xmlns:a16="http://schemas.microsoft.com/office/drawing/2014/main" id="{B47E2C28-C2C8-7F4A-93F6-94005D60DA2B}"/>
                </a:ext>
              </a:extLst>
            </p:cNvPr>
            <p:cNvCxnSpPr>
              <a:cxnSpLocks/>
              <a:stCxn id="13" idx="6"/>
              <a:endCxn id="14" idx="2"/>
            </p:cNvCxnSpPr>
            <p:nvPr/>
          </p:nvCxnSpPr>
          <p:spPr>
            <a:xfrm flipV="1">
              <a:off x="8531856" y="2701907"/>
              <a:ext cx="339241" cy="22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>
              <a:extLst>
                <a:ext uri="{FF2B5EF4-FFF2-40B4-BE49-F238E27FC236}">
                  <a16:creationId xmlns:a16="http://schemas.microsoft.com/office/drawing/2014/main" id="{39D26866-E171-004B-BE45-83D9623CDE75}"/>
                </a:ext>
              </a:extLst>
            </p:cNvPr>
            <p:cNvCxnSpPr>
              <a:cxnSpLocks/>
              <a:stCxn id="20" idx="6"/>
              <a:endCxn id="21" idx="2"/>
            </p:cNvCxnSpPr>
            <p:nvPr/>
          </p:nvCxnSpPr>
          <p:spPr>
            <a:xfrm flipV="1">
              <a:off x="8529848" y="3131959"/>
              <a:ext cx="339241" cy="22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>
              <a:extLst>
                <a:ext uri="{FF2B5EF4-FFF2-40B4-BE49-F238E27FC236}">
                  <a16:creationId xmlns:a16="http://schemas.microsoft.com/office/drawing/2014/main" id="{F16837AE-D061-B345-84F0-2FA230E02CF3}"/>
                </a:ext>
              </a:extLst>
            </p:cNvPr>
            <p:cNvCxnSpPr>
              <a:cxnSpLocks/>
              <a:stCxn id="27" idx="6"/>
              <a:endCxn id="28" idx="2"/>
            </p:cNvCxnSpPr>
            <p:nvPr/>
          </p:nvCxnSpPr>
          <p:spPr>
            <a:xfrm flipV="1">
              <a:off x="8527838" y="3536313"/>
              <a:ext cx="339241" cy="2274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>
              <a:extLst>
                <a:ext uri="{FF2B5EF4-FFF2-40B4-BE49-F238E27FC236}">
                  <a16:creationId xmlns:a16="http://schemas.microsoft.com/office/drawing/2014/main" id="{008D8CAB-6EBA-4048-A7BD-59A1EE86B583}"/>
                </a:ext>
              </a:extLst>
            </p:cNvPr>
            <p:cNvCxnSpPr>
              <a:cxnSpLocks/>
              <a:stCxn id="34" idx="6"/>
              <a:endCxn id="35" idx="2"/>
            </p:cNvCxnSpPr>
            <p:nvPr/>
          </p:nvCxnSpPr>
          <p:spPr>
            <a:xfrm flipV="1">
              <a:off x="8525830" y="3904686"/>
              <a:ext cx="339241" cy="22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>
              <a:extLst>
                <a:ext uri="{FF2B5EF4-FFF2-40B4-BE49-F238E27FC236}">
                  <a16:creationId xmlns:a16="http://schemas.microsoft.com/office/drawing/2014/main" id="{6D3822EF-4EE3-AA4D-BA29-D97E7297F7CD}"/>
                </a:ext>
              </a:extLst>
            </p:cNvPr>
            <p:cNvCxnSpPr>
              <a:cxnSpLocks/>
              <a:stCxn id="19" idx="6"/>
              <a:endCxn id="20" idx="2"/>
            </p:cNvCxnSpPr>
            <p:nvPr/>
          </p:nvCxnSpPr>
          <p:spPr>
            <a:xfrm flipV="1">
              <a:off x="8043429" y="3134233"/>
              <a:ext cx="329803" cy="4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>
              <a:extLst>
                <a:ext uri="{FF2B5EF4-FFF2-40B4-BE49-F238E27FC236}">
                  <a16:creationId xmlns:a16="http://schemas.microsoft.com/office/drawing/2014/main" id="{2AC87028-153F-2343-BAFD-6120A6D5918D}"/>
                </a:ext>
              </a:extLst>
            </p:cNvPr>
            <p:cNvCxnSpPr>
              <a:cxnSpLocks/>
              <a:stCxn id="26" idx="6"/>
              <a:endCxn id="27" idx="2"/>
            </p:cNvCxnSpPr>
            <p:nvPr/>
          </p:nvCxnSpPr>
          <p:spPr>
            <a:xfrm flipV="1">
              <a:off x="8041420" y="3538587"/>
              <a:ext cx="329803" cy="4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>
              <a:extLst>
                <a:ext uri="{FF2B5EF4-FFF2-40B4-BE49-F238E27FC236}">
                  <a16:creationId xmlns:a16="http://schemas.microsoft.com/office/drawing/2014/main" id="{FEF685BE-F1C1-FC4F-962F-99A15D9B1416}"/>
                </a:ext>
              </a:extLst>
            </p:cNvPr>
            <p:cNvCxnSpPr>
              <a:cxnSpLocks/>
              <a:stCxn id="33" idx="6"/>
              <a:endCxn id="34" idx="2"/>
            </p:cNvCxnSpPr>
            <p:nvPr/>
          </p:nvCxnSpPr>
          <p:spPr>
            <a:xfrm flipV="1">
              <a:off x="8039410" y="3906961"/>
              <a:ext cx="329803" cy="4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50">
              <a:extLst>
                <a:ext uri="{FF2B5EF4-FFF2-40B4-BE49-F238E27FC236}">
                  <a16:creationId xmlns:a16="http://schemas.microsoft.com/office/drawing/2014/main" id="{6842B94E-15B8-7A48-96DE-DE459DC4BBA4}"/>
                </a:ext>
              </a:extLst>
            </p:cNvPr>
            <p:cNvCxnSpPr>
              <a:cxnSpLocks/>
              <a:stCxn id="32" idx="6"/>
              <a:endCxn id="33" idx="2"/>
            </p:cNvCxnSpPr>
            <p:nvPr/>
          </p:nvCxnSpPr>
          <p:spPr>
            <a:xfrm flipV="1">
              <a:off x="7568169" y="3907382"/>
              <a:ext cx="314623" cy="25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51">
              <a:extLst>
                <a:ext uri="{FF2B5EF4-FFF2-40B4-BE49-F238E27FC236}">
                  <a16:creationId xmlns:a16="http://schemas.microsoft.com/office/drawing/2014/main" id="{0E2672AF-17C5-F74C-9421-9C8A59624338}"/>
                </a:ext>
              </a:extLst>
            </p:cNvPr>
            <p:cNvCxnSpPr>
              <a:cxnSpLocks/>
              <a:stCxn id="31" idx="6"/>
              <a:endCxn id="32" idx="2"/>
            </p:cNvCxnSpPr>
            <p:nvPr/>
          </p:nvCxnSpPr>
          <p:spPr>
            <a:xfrm>
              <a:off x="7130253" y="3909981"/>
              <a:ext cx="28129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52">
              <a:extLst>
                <a:ext uri="{FF2B5EF4-FFF2-40B4-BE49-F238E27FC236}">
                  <a16:creationId xmlns:a16="http://schemas.microsoft.com/office/drawing/2014/main" id="{D519625D-8C13-8B48-8C7A-5764F31AD00C}"/>
                </a:ext>
              </a:extLst>
            </p:cNvPr>
            <p:cNvCxnSpPr>
              <a:cxnSpLocks/>
              <a:stCxn id="30" idx="6"/>
              <a:endCxn id="31" idx="2"/>
            </p:cNvCxnSpPr>
            <p:nvPr/>
          </p:nvCxnSpPr>
          <p:spPr>
            <a:xfrm flipV="1">
              <a:off x="6662004" y="3909981"/>
              <a:ext cx="311633" cy="2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>
              <a:extLst>
                <a:ext uri="{FF2B5EF4-FFF2-40B4-BE49-F238E27FC236}">
                  <a16:creationId xmlns:a16="http://schemas.microsoft.com/office/drawing/2014/main" id="{2E9A42F1-9E9E-D645-A527-E9AC8F77C107}"/>
                </a:ext>
              </a:extLst>
            </p:cNvPr>
            <p:cNvCxnSpPr>
              <a:cxnSpLocks/>
              <a:stCxn id="23" idx="6"/>
              <a:endCxn id="24" idx="2"/>
            </p:cNvCxnSpPr>
            <p:nvPr/>
          </p:nvCxnSpPr>
          <p:spPr>
            <a:xfrm flipV="1">
              <a:off x="6664014" y="3541609"/>
              <a:ext cx="311633" cy="2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54">
              <a:extLst>
                <a:ext uri="{FF2B5EF4-FFF2-40B4-BE49-F238E27FC236}">
                  <a16:creationId xmlns:a16="http://schemas.microsoft.com/office/drawing/2014/main" id="{B1203644-2B93-AB43-9B77-E2A0CC8079B5}"/>
                </a:ext>
              </a:extLst>
            </p:cNvPr>
            <p:cNvCxnSpPr>
              <a:cxnSpLocks/>
              <a:stCxn id="24" idx="6"/>
              <a:endCxn id="25" idx="2"/>
            </p:cNvCxnSpPr>
            <p:nvPr/>
          </p:nvCxnSpPr>
          <p:spPr>
            <a:xfrm>
              <a:off x="7132263" y="3541609"/>
              <a:ext cx="28129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55">
              <a:extLst>
                <a:ext uri="{FF2B5EF4-FFF2-40B4-BE49-F238E27FC236}">
                  <a16:creationId xmlns:a16="http://schemas.microsoft.com/office/drawing/2014/main" id="{9A77DCED-BC83-DF40-83D1-04297C135DA4}"/>
                </a:ext>
              </a:extLst>
            </p:cNvPr>
            <p:cNvCxnSpPr>
              <a:cxnSpLocks/>
              <a:stCxn id="25" idx="6"/>
              <a:endCxn id="26" idx="2"/>
            </p:cNvCxnSpPr>
            <p:nvPr/>
          </p:nvCxnSpPr>
          <p:spPr>
            <a:xfrm flipV="1">
              <a:off x="7570180" y="3539009"/>
              <a:ext cx="314623" cy="25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>
              <a:extLst>
                <a:ext uri="{FF2B5EF4-FFF2-40B4-BE49-F238E27FC236}">
                  <a16:creationId xmlns:a16="http://schemas.microsoft.com/office/drawing/2014/main" id="{BC20C414-84F0-3D40-B6DC-ED15B39EE9D3}"/>
                </a:ext>
              </a:extLst>
            </p:cNvPr>
            <p:cNvCxnSpPr>
              <a:cxnSpLocks/>
              <a:stCxn id="18" idx="6"/>
              <a:endCxn id="19" idx="2"/>
            </p:cNvCxnSpPr>
            <p:nvPr/>
          </p:nvCxnSpPr>
          <p:spPr>
            <a:xfrm flipV="1">
              <a:off x="7572187" y="3134656"/>
              <a:ext cx="314623" cy="25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57">
              <a:extLst>
                <a:ext uri="{FF2B5EF4-FFF2-40B4-BE49-F238E27FC236}">
                  <a16:creationId xmlns:a16="http://schemas.microsoft.com/office/drawing/2014/main" id="{FF33066C-5630-DA42-878F-0CF563E4F9DC}"/>
                </a:ext>
              </a:extLst>
            </p:cNvPr>
            <p:cNvCxnSpPr>
              <a:cxnSpLocks/>
              <a:stCxn id="17" idx="6"/>
              <a:endCxn id="18" idx="2"/>
            </p:cNvCxnSpPr>
            <p:nvPr/>
          </p:nvCxnSpPr>
          <p:spPr>
            <a:xfrm>
              <a:off x="7134271" y="3137255"/>
              <a:ext cx="28129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58">
              <a:extLst>
                <a:ext uri="{FF2B5EF4-FFF2-40B4-BE49-F238E27FC236}">
                  <a16:creationId xmlns:a16="http://schemas.microsoft.com/office/drawing/2014/main" id="{F395D474-F7AB-D047-8726-2C76CE4C4418}"/>
                </a:ext>
              </a:extLst>
            </p:cNvPr>
            <p:cNvCxnSpPr>
              <a:cxnSpLocks/>
              <a:stCxn id="16" idx="6"/>
              <a:endCxn id="17" idx="2"/>
            </p:cNvCxnSpPr>
            <p:nvPr/>
          </p:nvCxnSpPr>
          <p:spPr>
            <a:xfrm flipV="1">
              <a:off x="6666020" y="3137255"/>
              <a:ext cx="311633" cy="2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59">
              <a:extLst>
                <a:ext uri="{FF2B5EF4-FFF2-40B4-BE49-F238E27FC236}">
                  <a16:creationId xmlns:a16="http://schemas.microsoft.com/office/drawing/2014/main" id="{3612B60A-31A9-1A4C-A371-AA67B5FB2E4F}"/>
                </a:ext>
              </a:extLst>
            </p:cNvPr>
            <p:cNvCxnSpPr>
              <a:cxnSpLocks/>
              <a:stCxn id="8" idx="4"/>
              <a:endCxn id="15" idx="0"/>
            </p:cNvCxnSpPr>
            <p:nvPr/>
          </p:nvCxnSpPr>
          <p:spPr>
            <a:xfrm flipH="1">
              <a:off x="6120630" y="2773877"/>
              <a:ext cx="2008" cy="2964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60">
              <a:extLst>
                <a:ext uri="{FF2B5EF4-FFF2-40B4-BE49-F238E27FC236}">
                  <a16:creationId xmlns:a16="http://schemas.microsoft.com/office/drawing/2014/main" id="{BF9DEEC4-D1D8-574D-8A3D-127417C57121}"/>
                </a:ext>
              </a:extLst>
            </p:cNvPr>
            <p:cNvCxnSpPr>
              <a:cxnSpLocks/>
              <a:stCxn id="15" idx="4"/>
              <a:endCxn id="22" idx="0"/>
            </p:cNvCxnSpPr>
            <p:nvPr/>
          </p:nvCxnSpPr>
          <p:spPr>
            <a:xfrm flipH="1">
              <a:off x="6118624" y="3203929"/>
              <a:ext cx="2007" cy="2707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61">
              <a:extLst>
                <a:ext uri="{FF2B5EF4-FFF2-40B4-BE49-F238E27FC236}">
                  <a16:creationId xmlns:a16="http://schemas.microsoft.com/office/drawing/2014/main" id="{5050B268-71AE-444A-824E-89CEA0018471}"/>
                </a:ext>
              </a:extLst>
            </p:cNvPr>
            <p:cNvCxnSpPr>
              <a:cxnSpLocks/>
              <a:stCxn id="22" idx="4"/>
              <a:endCxn id="29" idx="0"/>
            </p:cNvCxnSpPr>
            <p:nvPr/>
          </p:nvCxnSpPr>
          <p:spPr>
            <a:xfrm flipH="1">
              <a:off x="6116613" y="3608283"/>
              <a:ext cx="2009" cy="23473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droit 62">
              <a:extLst>
                <a:ext uri="{FF2B5EF4-FFF2-40B4-BE49-F238E27FC236}">
                  <a16:creationId xmlns:a16="http://schemas.microsoft.com/office/drawing/2014/main" id="{1584FD38-2C5E-0B49-9038-2CCDB624386F}"/>
                </a:ext>
              </a:extLst>
            </p:cNvPr>
            <p:cNvCxnSpPr>
              <a:cxnSpLocks/>
              <a:stCxn id="9" idx="4"/>
              <a:endCxn id="16" idx="0"/>
            </p:cNvCxnSpPr>
            <p:nvPr/>
          </p:nvCxnSpPr>
          <p:spPr>
            <a:xfrm flipH="1">
              <a:off x="6587713" y="2774310"/>
              <a:ext cx="2008" cy="2964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eur droit 63">
              <a:extLst>
                <a:ext uri="{FF2B5EF4-FFF2-40B4-BE49-F238E27FC236}">
                  <a16:creationId xmlns:a16="http://schemas.microsoft.com/office/drawing/2014/main" id="{C38B5EB0-7E72-D94A-BB22-A98B92F381A6}"/>
                </a:ext>
              </a:extLst>
            </p:cNvPr>
            <p:cNvCxnSpPr>
              <a:cxnSpLocks/>
              <a:stCxn id="16" idx="4"/>
              <a:endCxn id="23" idx="0"/>
            </p:cNvCxnSpPr>
            <p:nvPr/>
          </p:nvCxnSpPr>
          <p:spPr>
            <a:xfrm flipH="1">
              <a:off x="6585706" y="3204363"/>
              <a:ext cx="2007" cy="2707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droit 64">
              <a:extLst>
                <a:ext uri="{FF2B5EF4-FFF2-40B4-BE49-F238E27FC236}">
                  <a16:creationId xmlns:a16="http://schemas.microsoft.com/office/drawing/2014/main" id="{4B298A63-D650-204E-88E4-B04ED34332E1}"/>
                </a:ext>
              </a:extLst>
            </p:cNvPr>
            <p:cNvCxnSpPr>
              <a:cxnSpLocks/>
              <a:stCxn id="23" idx="4"/>
              <a:endCxn id="30" idx="0"/>
            </p:cNvCxnSpPr>
            <p:nvPr/>
          </p:nvCxnSpPr>
          <p:spPr>
            <a:xfrm flipH="1">
              <a:off x="6583695" y="3608717"/>
              <a:ext cx="2009" cy="23473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65">
              <a:extLst>
                <a:ext uri="{FF2B5EF4-FFF2-40B4-BE49-F238E27FC236}">
                  <a16:creationId xmlns:a16="http://schemas.microsoft.com/office/drawing/2014/main" id="{F2290DB6-50F4-1544-BC74-7498AD14EE20}"/>
                </a:ext>
              </a:extLst>
            </p:cNvPr>
            <p:cNvCxnSpPr>
              <a:cxnSpLocks/>
              <a:stCxn id="24" idx="4"/>
              <a:endCxn id="31" idx="0"/>
            </p:cNvCxnSpPr>
            <p:nvPr/>
          </p:nvCxnSpPr>
          <p:spPr>
            <a:xfrm flipH="1">
              <a:off x="7051945" y="3608430"/>
              <a:ext cx="2009" cy="23473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66">
              <a:extLst>
                <a:ext uri="{FF2B5EF4-FFF2-40B4-BE49-F238E27FC236}">
                  <a16:creationId xmlns:a16="http://schemas.microsoft.com/office/drawing/2014/main" id="{7F9215FD-927D-A34D-9B7F-DEA3DD8FD05C}"/>
                </a:ext>
              </a:extLst>
            </p:cNvPr>
            <p:cNvCxnSpPr>
              <a:cxnSpLocks/>
              <a:stCxn id="17" idx="4"/>
              <a:endCxn id="24" idx="0"/>
            </p:cNvCxnSpPr>
            <p:nvPr/>
          </p:nvCxnSpPr>
          <p:spPr>
            <a:xfrm flipH="1">
              <a:off x="7053955" y="3204076"/>
              <a:ext cx="2007" cy="2707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droit 67">
              <a:extLst>
                <a:ext uri="{FF2B5EF4-FFF2-40B4-BE49-F238E27FC236}">
                  <a16:creationId xmlns:a16="http://schemas.microsoft.com/office/drawing/2014/main" id="{B9631A59-9076-EC4E-8E4D-AAB6163AC1EC}"/>
                </a:ext>
              </a:extLst>
            </p:cNvPr>
            <p:cNvCxnSpPr>
              <a:cxnSpLocks/>
              <a:stCxn id="10" idx="4"/>
              <a:endCxn id="17" idx="0"/>
            </p:cNvCxnSpPr>
            <p:nvPr/>
          </p:nvCxnSpPr>
          <p:spPr>
            <a:xfrm flipH="1">
              <a:off x="7055964" y="2774023"/>
              <a:ext cx="2008" cy="2964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cteur droit 68">
              <a:extLst>
                <a:ext uri="{FF2B5EF4-FFF2-40B4-BE49-F238E27FC236}">
                  <a16:creationId xmlns:a16="http://schemas.microsoft.com/office/drawing/2014/main" id="{DAF4FCE8-E835-944B-9C75-FC141741E79B}"/>
                </a:ext>
              </a:extLst>
            </p:cNvPr>
            <p:cNvCxnSpPr>
              <a:cxnSpLocks/>
              <a:stCxn id="11" idx="4"/>
              <a:endCxn id="18" idx="0"/>
            </p:cNvCxnSpPr>
            <p:nvPr/>
          </p:nvCxnSpPr>
          <p:spPr>
            <a:xfrm flipH="1">
              <a:off x="7493878" y="2774023"/>
              <a:ext cx="2008" cy="2964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69">
              <a:extLst>
                <a:ext uri="{FF2B5EF4-FFF2-40B4-BE49-F238E27FC236}">
                  <a16:creationId xmlns:a16="http://schemas.microsoft.com/office/drawing/2014/main" id="{319EDE33-E874-3340-A19E-32106FF10711}"/>
                </a:ext>
              </a:extLst>
            </p:cNvPr>
            <p:cNvCxnSpPr>
              <a:cxnSpLocks/>
              <a:stCxn id="18" idx="4"/>
              <a:endCxn id="25" idx="0"/>
            </p:cNvCxnSpPr>
            <p:nvPr/>
          </p:nvCxnSpPr>
          <p:spPr>
            <a:xfrm flipH="1">
              <a:off x="7491870" y="3204076"/>
              <a:ext cx="2007" cy="2707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70">
              <a:extLst>
                <a:ext uri="{FF2B5EF4-FFF2-40B4-BE49-F238E27FC236}">
                  <a16:creationId xmlns:a16="http://schemas.microsoft.com/office/drawing/2014/main" id="{6485F024-B786-FC40-A6B0-9524CAA3B794}"/>
                </a:ext>
              </a:extLst>
            </p:cNvPr>
            <p:cNvCxnSpPr>
              <a:cxnSpLocks/>
              <a:stCxn id="25" idx="4"/>
              <a:endCxn id="32" idx="0"/>
            </p:cNvCxnSpPr>
            <p:nvPr/>
          </p:nvCxnSpPr>
          <p:spPr>
            <a:xfrm flipH="1">
              <a:off x="7489862" y="3608430"/>
              <a:ext cx="2009" cy="23473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71">
              <a:extLst>
                <a:ext uri="{FF2B5EF4-FFF2-40B4-BE49-F238E27FC236}">
                  <a16:creationId xmlns:a16="http://schemas.microsoft.com/office/drawing/2014/main" id="{DE886B9B-0AD0-C443-A0B0-9F595023E0C9}"/>
                </a:ext>
              </a:extLst>
            </p:cNvPr>
            <p:cNvCxnSpPr>
              <a:cxnSpLocks/>
              <a:stCxn id="26" idx="4"/>
              <a:endCxn id="33" idx="0"/>
            </p:cNvCxnSpPr>
            <p:nvPr/>
          </p:nvCxnSpPr>
          <p:spPr>
            <a:xfrm flipH="1">
              <a:off x="7961102" y="3605830"/>
              <a:ext cx="2009" cy="23473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72">
              <a:extLst>
                <a:ext uri="{FF2B5EF4-FFF2-40B4-BE49-F238E27FC236}">
                  <a16:creationId xmlns:a16="http://schemas.microsoft.com/office/drawing/2014/main" id="{839209D3-CC4C-F84D-847A-ABD29E00AC40}"/>
                </a:ext>
              </a:extLst>
            </p:cNvPr>
            <p:cNvCxnSpPr>
              <a:cxnSpLocks/>
              <a:stCxn id="19" idx="4"/>
              <a:endCxn id="26" idx="0"/>
            </p:cNvCxnSpPr>
            <p:nvPr/>
          </p:nvCxnSpPr>
          <p:spPr>
            <a:xfrm flipH="1">
              <a:off x="7963111" y="3201476"/>
              <a:ext cx="2007" cy="2707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eur droit 73">
              <a:extLst>
                <a:ext uri="{FF2B5EF4-FFF2-40B4-BE49-F238E27FC236}">
                  <a16:creationId xmlns:a16="http://schemas.microsoft.com/office/drawing/2014/main" id="{BC726727-6BC1-554F-A533-690B0D11DCB7}"/>
                </a:ext>
              </a:extLst>
            </p:cNvPr>
            <p:cNvCxnSpPr>
              <a:cxnSpLocks/>
              <a:stCxn id="12" idx="4"/>
              <a:endCxn id="19" idx="0"/>
            </p:cNvCxnSpPr>
            <p:nvPr/>
          </p:nvCxnSpPr>
          <p:spPr>
            <a:xfrm flipH="1">
              <a:off x="7965120" y="2771424"/>
              <a:ext cx="2008" cy="2964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eur droit 74">
              <a:extLst>
                <a:ext uri="{FF2B5EF4-FFF2-40B4-BE49-F238E27FC236}">
                  <a16:creationId xmlns:a16="http://schemas.microsoft.com/office/drawing/2014/main" id="{DDF890BA-0ED0-C941-A7D2-2B333154FF0F}"/>
                </a:ext>
              </a:extLst>
            </p:cNvPr>
            <p:cNvCxnSpPr>
              <a:cxnSpLocks/>
              <a:stCxn id="13" idx="4"/>
              <a:endCxn id="20" idx="0"/>
            </p:cNvCxnSpPr>
            <p:nvPr/>
          </p:nvCxnSpPr>
          <p:spPr>
            <a:xfrm flipH="1">
              <a:off x="8451539" y="2771002"/>
              <a:ext cx="2008" cy="2964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cteur droit 75">
              <a:extLst>
                <a:ext uri="{FF2B5EF4-FFF2-40B4-BE49-F238E27FC236}">
                  <a16:creationId xmlns:a16="http://schemas.microsoft.com/office/drawing/2014/main" id="{3442B3EE-D67E-3846-9333-54E5061535A5}"/>
                </a:ext>
              </a:extLst>
            </p:cNvPr>
            <p:cNvCxnSpPr>
              <a:cxnSpLocks/>
              <a:stCxn id="20" idx="4"/>
              <a:endCxn id="27" idx="0"/>
            </p:cNvCxnSpPr>
            <p:nvPr/>
          </p:nvCxnSpPr>
          <p:spPr>
            <a:xfrm flipH="1">
              <a:off x="8449531" y="3201055"/>
              <a:ext cx="2007" cy="2707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droit 76">
              <a:extLst>
                <a:ext uri="{FF2B5EF4-FFF2-40B4-BE49-F238E27FC236}">
                  <a16:creationId xmlns:a16="http://schemas.microsoft.com/office/drawing/2014/main" id="{0313F242-0454-7149-9ABA-45D5618BCE64}"/>
                </a:ext>
              </a:extLst>
            </p:cNvPr>
            <p:cNvCxnSpPr>
              <a:cxnSpLocks/>
              <a:stCxn id="27" idx="4"/>
              <a:endCxn id="34" idx="0"/>
            </p:cNvCxnSpPr>
            <p:nvPr/>
          </p:nvCxnSpPr>
          <p:spPr>
            <a:xfrm flipH="1">
              <a:off x="8447521" y="3605409"/>
              <a:ext cx="2009" cy="23473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eur droit 77">
              <a:extLst>
                <a:ext uri="{FF2B5EF4-FFF2-40B4-BE49-F238E27FC236}">
                  <a16:creationId xmlns:a16="http://schemas.microsoft.com/office/drawing/2014/main" id="{2C553356-E16B-D94E-A09E-DF762DDC498C}"/>
                </a:ext>
              </a:extLst>
            </p:cNvPr>
            <p:cNvCxnSpPr>
              <a:cxnSpLocks/>
              <a:stCxn id="28" idx="4"/>
              <a:endCxn id="35" idx="0"/>
            </p:cNvCxnSpPr>
            <p:nvPr/>
          </p:nvCxnSpPr>
          <p:spPr>
            <a:xfrm flipH="1">
              <a:off x="8943378" y="3603134"/>
              <a:ext cx="2009" cy="23473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eur droit 78">
              <a:extLst>
                <a:ext uri="{FF2B5EF4-FFF2-40B4-BE49-F238E27FC236}">
                  <a16:creationId xmlns:a16="http://schemas.microsoft.com/office/drawing/2014/main" id="{8EB07E49-7B4A-3C47-9404-CB4E88DF220A}"/>
                </a:ext>
              </a:extLst>
            </p:cNvPr>
            <p:cNvCxnSpPr>
              <a:cxnSpLocks/>
              <a:stCxn id="21" idx="4"/>
              <a:endCxn id="28" idx="0"/>
            </p:cNvCxnSpPr>
            <p:nvPr/>
          </p:nvCxnSpPr>
          <p:spPr>
            <a:xfrm flipH="1">
              <a:off x="8945389" y="3198780"/>
              <a:ext cx="2007" cy="2707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cteur droit 79">
              <a:extLst>
                <a:ext uri="{FF2B5EF4-FFF2-40B4-BE49-F238E27FC236}">
                  <a16:creationId xmlns:a16="http://schemas.microsoft.com/office/drawing/2014/main" id="{2C036790-23F9-E945-99FE-E729D6047EDD}"/>
                </a:ext>
              </a:extLst>
            </p:cNvPr>
            <p:cNvCxnSpPr>
              <a:cxnSpLocks/>
              <a:stCxn id="14" idx="4"/>
              <a:endCxn id="21" idx="0"/>
            </p:cNvCxnSpPr>
            <p:nvPr/>
          </p:nvCxnSpPr>
          <p:spPr>
            <a:xfrm flipH="1">
              <a:off x="8947396" y="2768727"/>
              <a:ext cx="2008" cy="2964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Ellipse 80">
              <a:extLst>
                <a:ext uri="{FF2B5EF4-FFF2-40B4-BE49-F238E27FC236}">
                  <a16:creationId xmlns:a16="http://schemas.microsoft.com/office/drawing/2014/main" id="{6A9FEBBE-1BEB-F24C-BBFA-696001AC5A9D}"/>
                </a:ext>
              </a:extLst>
            </p:cNvPr>
            <p:cNvSpPr/>
            <p:nvPr/>
          </p:nvSpPr>
          <p:spPr>
            <a:xfrm>
              <a:off x="6038304" y="2227631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Ellipse 81">
              <a:extLst>
                <a:ext uri="{FF2B5EF4-FFF2-40B4-BE49-F238E27FC236}">
                  <a16:creationId xmlns:a16="http://schemas.microsoft.com/office/drawing/2014/main" id="{06548DE3-80E4-DB4B-96FE-43C1FDA3C92D}"/>
                </a:ext>
              </a:extLst>
            </p:cNvPr>
            <p:cNvSpPr/>
            <p:nvPr/>
          </p:nvSpPr>
          <p:spPr>
            <a:xfrm>
              <a:off x="6505386" y="2228064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Ellipse 82">
              <a:extLst>
                <a:ext uri="{FF2B5EF4-FFF2-40B4-BE49-F238E27FC236}">
                  <a16:creationId xmlns:a16="http://schemas.microsoft.com/office/drawing/2014/main" id="{8A281544-2599-5747-9108-0FB22ECD1B52}"/>
                </a:ext>
              </a:extLst>
            </p:cNvPr>
            <p:cNvSpPr/>
            <p:nvPr/>
          </p:nvSpPr>
          <p:spPr>
            <a:xfrm>
              <a:off x="6973637" y="2227777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Ellipse 83">
              <a:extLst>
                <a:ext uri="{FF2B5EF4-FFF2-40B4-BE49-F238E27FC236}">
                  <a16:creationId xmlns:a16="http://schemas.microsoft.com/office/drawing/2014/main" id="{A7356685-047B-4549-BF35-22FB8509A616}"/>
                </a:ext>
              </a:extLst>
            </p:cNvPr>
            <p:cNvSpPr/>
            <p:nvPr/>
          </p:nvSpPr>
          <p:spPr>
            <a:xfrm>
              <a:off x="7411552" y="2227777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85" name="Ellipse 84">
              <a:extLst>
                <a:ext uri="{FF2B5EF4-FFF2-40B4-BE49-F238E27FC236}">
                  <a16:creationId xmlns:a16="http://schemas.microsoft.com/office/drawing/2014/main" id="{B48ED80A-6757-DB49-8D0C-A709A4215203}"/>
                </a:ext>
              </a:extLst>
            </p:cNvPr>
            <p:cNvSpPr/>
            <p:nvPr/>
          </p:nvSpPr>
          <p:spPr>
            <a:xfrm>
              <a:off x="7882793" y="2225178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Ellipse 85">
              <a:extLst>
                <a:ext uri="{FF2B5EF4-FFF2-40B4-BE49-F238E27FC236}">
                  <a16:creationId xmlns:a16="http://schemas.microsoft.com/office/drawing/2014/main" id="{8C0C4A4C-A431-8A49-8BDE-F441B04C0B98}"/>
                </a:ext>
              </a:extLst>
            </p:cNvPr>
            <p:cNvSpPr/>
            <p:nvPr/>
          </p:nvSpPr>
          <p:spPr>
            <a:xfrm>
              <a:off x="8369212" y="2224756"/>
              <a:ext cx="156617" cy="13364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Ellipse 86">
              <a:extLst>
                <a:ext uri="{FF2B5EF4-FFF2-40B4-BE49-F238E27FC236}">
                  <a16:creationId xmlns:a16="http://schemas.microsoft.com/office/drawing/2014/main" id="{8EB0C8E4-B393-4249-B9DE-A79F339C550B}"/>
                </a:ext>
              </a:extLst>
            </p:cNvPr>
            <p:cNvSpPr/>
            <p:nvPr/>
          </p:nvSpPr>
          <p:spPr>
            <a:xfrm>
              <a:off x="8865070" y="2222482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Connecteur droit 87">
              <a:extLst>
                <a:ext uri="{FF2B5EF4-FFF2-40B4-BE49-F238E27FC236}">
                  <a16:creationId xmlns:a16="http://schemas.microsoft.com/office/drawing/2014/main" id="{D855A049-4522-B740-8502-091F4E020138}"/>
                </a:ext>
              </a:extLst>
            </p:cNvPr>
            <p:cNvCxnSpPr>
              <a:stCxn id="81" idx="6"/>
              <a:endCxn id="82" idx="2"/>
            </p:cNvCxnSpPr>
            <p:nvPr/>
          </p:nvCxnSpPr>
          <p:spPr>
            <a:xfrm>
              <a:off x="6194921" y="2294452"/>
              <a:ext cx="310465" cy="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cteur droit 88">
              <a:extLst>
                <a:ext uri="{FF2B5EF4-FFF2-40B4-BE49-F238E27FC236}">
                  <a16:creationId xmlns:a16="http://schemas.microsoft.com/office/drawing/2014/main" id="{BA8AD570-EDC7-6F4B-A56E-9CE27052D25F}"/>
                </a:ext>
              </a:extLst>
            </p:cNvPr>
            <p:cNvCxnSpPr>
              <a:cxnSpLocks/>
              <a:stCxn id="82" idx="6"/>
              <a:endCxn id="83" idx="2"/>
            </p:cNvCxnSpPr>
            <p:nvPr/>
          </p:nvCxnSpPr>
          <p:spPr>
            <a:xfrm flipV="1">
              <a:off x="6662003" y="2294598"/>
              <a:ext cx="311633" cy="2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cteur droit 89">
              <a:extLst>
                <a:ext uri="{FF2B5EF4-FFF2-40B4-BE49-F238E27FC236}">
                  <a16:creationId xmlns:a16="http://schemas.microsoft.com/office/drawing/2014/main" id="{13AD40D5-94AA-1547-9358-AF7FD05C1D07}"/>
                </a:ext>
              </a:extLst>
            </p:cNvPr>
            <p:cNvCxnSpPr>
              <a:cxnSpLocks/>
              <a:stCxn id="83" idx="6"/>
              <a:endCxn id="84" idx="2"/>
            </p:cNvCxnSpPr>
            <p:nvPr/>
          </p:nvCxnSpPr>
          <p:spPr>
            <a:xfrm>
              <a:off x="7130253" y="2294598"/>
              <a:ext cx="28129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necteur droit 90">
              <a:extLst>
                <a:ext uri="{FF2B5EF4-FFF2-40B4-BE49-F238E27FC236}">
                  <a16:creationId xmlns:a16="http://schemas.microsoft.com/office/drawing/2014/main" id="{0275233D-50CB-1245-987D-5DA2880FA74C}"/>
                </a:ext>
              </a:extLst>
            </p:cNvPr>
            <p:cNvCxnSpPr>
              <a:cxnSpLocks/>
              <a:stCxn id="84" idx="6"/>
              <a:endCxn id="85" idx="2"/>
            </p:cNvCxnSpPr>
            <p:nvPr/>
          </p:nvCxnSpPr>
          <p:spPr>
            <a:xfrm flipV="1">
              <a:off x="7568168" y="2292000"/>
              <a:ext cx="314623" cy="25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cteur droit 91">
              <a:extLst>
                <a:ext uri="{FF2B5EF4-FFF2-40B4-BE49-F238E27FC236}">
                  <a16:creationId xmlns:a16="http://schemas.microsoft.com/office/drawing/2014/main" id="{573E7F4D-4BBC-AA42-A157-A8DDC461CF9A}"/>
                </a:ext>
              </a:extLst>
            </p:cNvPr>
            <p:cNvCxnSpPr>
              <a:cxnSpLocks/>
              <a:stCxn id="85" idx="6"/>
              <a:endCxn id="86" idx="2"/>
            </p:cNvCxnSpPr>
            <p:nvPr/>
          </p:nvCxnSpPr>
          <p:spPr>
            <a:xfrm flipV="1">
              <a:off x="8039410" y="2291578"/>
              <a:ext cx="329803" cy="4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cteur droit 92">
              <a:extLst>
                <a:ext uri="{FF2B5EF4-FFF2-40B4-BE49-F238E27FC236}">
                  <a16:creationId xmlns:a16="http://schemas.microsoft.com/office/drawing/2014/main" id="{73688627-8638-B647-9403-853A3C880B28}"/>
                </a:ext>
              </a:extLst>
            </p:cNvPr>
            <p:cNvCxnSpPr>
              <a:cxnSpLocks/>
              <a:stCxn id="86" idx="6"/>
              <a:endCxn id="87" idx="2"/>
            </p:cNvCxnSpPr>
            <p:nvPr/>
          </p:nvCxnSpPr>
          <p:spPr>
            <a:xfrm flipV="1">
              <a:off x="8525830" y="2289302"/>
              <a:ext cx="339241" cy="22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necteur droit 93">
              <a:extLst>
                <a:ext uri="{FF2B5EF4-FFF2-40B4-BE49-F238E27FC236}">
                  <a16:creationId xmlns:a16="http://schemas.microsoft.com/office/drawing/2014/main" id="{65B86E34-8AE6-374A-9781-846216A8E51E}"/>
                </a:ext>
              </a:extLst>
            </p:cNvPr>
            <p:cNvCxnSpPr>
              <a:cxnSpLocks/>
              <a:endCxn id="14" idx="0"/>
            </p:cNvCxnSpPr>
            <p:nvPr/>
          </p:nvCxnSpPr>
          <p:spPr>
            <a:xfrm>
              <a:off x="8945387" y="2348176"/>
              <a:ext cx="4018" cy="28691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cteur droit 94">
              <a:extLst>
                <a:ext uri="{FF2B5EF4-FFF2-40B4-BE49-F238E27FC236}">
                  <a16:creationId xmlns:a16="http://schemas.microsoft.com/office/drawing/2014/main" id="{3B986A95-CFC2-C24C-9CAA-68030A046C64}"/>
                </a:ext>
              </a:extLst>
            </p:cNvPr>
            <p:cNvCxnSpPr>
              <a:cxnSpLocks/>
              <a:stCxn id="86" idx="4"/>
              <a:endCxn id="13" idx="0"/>
            </p:cNvCxnSpPr>
            <p:nvPr/>
          </p:nvCxnSpPr>
          <p:spPr>
            <a:xfrm>
              <a:off x="8447520" y="2358398"/>
              <a:ext cx="6027" cy="2789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cteur droit 95">
              <a:extLst>
                <a:ext uri="{FF2B5EF4-FFF2-40B4-BE49-F238E27FC236}">
                  <a16:creationId xmlns:a16="http://schemas.microsoft.com/office/drawing/2014/main" id="{33D92269-93FF-0147-9D4A-4E4B9AAFBFD9}"/>
                </a:ext>
              </a:extLst>
            </p:cNvPr>
            <p:cNvCxnSpPr>
              <a:cxnSpLocks/>
              <a:stCxn id="85" idx="4"/>
              <a:endCxn id="12" idx="0"/>
            </p:cNvCxnSpPr>
            <p:nvPr/>
          </p:nvCxnSpPr>
          <p:spPr>
            <a:xfrm>
              <a:off x="7961102" y="2358820"/>
              <a:ext cx="6027" cy="2789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cteur droit 96">
              <a:extLst>
                <a:ext uri="{FF2B5EF4-FFF2-40B4-BE49-F238E27FC236}">
                  <a16:creationId xmlns:a16="http://schemas.microsoft.com/office/drawing/2014/main" id="{C0388D5E-2512-2943-9A0A-7CC3999A53DC}"/>
                </a:ext>
              </a:extLst>
            </p:cNvPr>
            <p:cNvCxnSpPr>
              <a:cxnSpLocks/>
              <a:stCxn id="84" idx="4"/>
              <a:endCxn id="11" idx="0"/>
            </p:cNvCxnSpPr>
            <p:nvPr/>
          </p:nvCxnSpPr>
          <p:spPr>
            <a:xfrm>
              <a:off x="7489862" y="2361419"/>
              <a:ext cx="6027" cy="2789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cteur droit 97">
              <a:extLst>
                <a:ext uri="{FF2B5EF4-FFF2-40B4-BE49-F238E27FC236}">
                  <a16:creationId xmlns:a16="http://schemas.microsoft.com/office/drawing/2014/main" id="{9643EB34-22D0-9C46-A4DF-03F9BE200A85}"/>
                </a:ext>
              </a:extLst>
            </p:cNvPr>
            <p:cNvCxnSpPr>
              <a:cxnSpLocks/>
              <a:stCxn id="83" idx="4"/>
              <a:endCxn id="10" idx="0"/>
            </p:cNvCxnSpPr>
            <p:nvPr/>
          </p:nvCxnSpPr>
          <p:spPr>
            <a:xfrm>
              <a:off x="7051945" y="2361419"/>
              <a:ext cx="6027" cy="2789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cteur droit 98">
              <a:extLst>
                <a:ext uri="{FF2B5EF4-FFF2-40B4-BE49-F238E27FC236}">
                  <a16:creationId xmlns:a16="http://schemas.microsoft.com/office/drawing/2014/main" id="{7C7C76B4-C393-9A48-82E4-D420B3098B0B}"/>
                </a:ext>
              </a:extLst>
            </p:cNvPr>
            <p:cNvCxnSpPr>
              <a:cxnSpLocks/>
              <a:stCxn id="82" idx="4"/>
              <a:endCxn id="9" idx="0"/>
            </p:cNvCxnSpPr>
            <p:nvPr/>
          </p:nvCxnSpPr>
          <p:spPr>
            <a:xfrm>
              <a:off x="6583695" y="2361706"/>
              <a:ext cx="6027" cy="2789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necteur droit 99">
              <a:extLst>
                <a:ext uri="{FF2B5EF4-FFF2-40B4-BE49-F238E27FC236}">
                  <a16:creationId xmlns:a16="http://schemas.microsoft.com/office/drawing/2014/main" id="{DFB49887-ECF5-8E43-9550-88DB90378251}"/>
                </a:ext>
              </a:extLst>
            </p:cNvPr>
            <p:cNvCxnSpPr>
              <a:cxnSpLocks/>
              <a:stCxn id="81" idx="4"/>
              <a:endCxn id="8" idx="0"/>
            </p:cNvCxnSpPr>
            <p:nvPr/>
          </p:nvCxnSpPr>
          <p:spPr>
            <a:xfrm>
              <a:off x="6116612" y="2361273"/>
              <a:ext cx="6027" cy="2789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Ellipse 100">
              <a:extLst>
                <a:ext uri="{FF2B5EF4-FFF2-40B4-BE49-F238E27FC236}">
                  <a16:creationId xmlns:a16="http://schemas.microsoft.com/office/drawing/2014/main" id="{5631205E-167A-C54D-9875-9310B6F2148E}"/>
                </a:ext>
              </a:extLst>
            </p:cNvPr>
            <p:cNvSpPr/>
            <p:nvPr/>
          </p:nvSpPr>
          <p:spPr>
            <a:xfrm>
              <a:off x="6042321" y="1816350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Ellipse 101">
              <a:extLst>
                <a:ext uri="{FF2B5EF4-FFF2-40B4-BE49-F238E27FC236}">
                  <a16:creationId xmlns:a16="http://schemas.microsoft.com/office/drawing/2014/main" id="{AD46A606-0C37-504E-8A00-F9D73E3ABD85}"/>
                </a:ext>
              </a:extLst>
            </p:cNvPr>
            <p:cNvSpPr/>
            <p:nvPr/>
          </p:nvSpPr>
          <p:spPr>
            <a:xfrm>
              <a:off x="6509406" y="1816784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Ellipse 102">
              <a:extLst>
                <a:ext uri="{FF2B5EF4-FFF2-40B4-BE49-F238E27FC236}">
                  <a16:creationId xmlns:a16="http://schemas.microsoft.com/office/drawing/2014/main" id="{870C359E-1075-EC49-AA79-DF915B20D42F}"/>
                </a:ext>
              </a:extLst>
            </p:cNvPr>
            <p:cNvSpPr/>
            <p:nvPr/>
          </p:nvSpPr>
          <p:spPr>
            <a:xfrm>
              <a:off x="6977654" y="1816497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Ellipse 103">
              <a:extLst>
                <a:ext uri="{FF2B5EF4-FFF2-40B4-BE49-F238E27FC236}">
                  <a16:creationId xmlns:a16="http://schemas.microsoft.com/office/drawing/2014/main" id="{77CEF6E2-4810-4A4C-9371-1E6F61AE5D4E}"/>
                </a:ext>
              </a:extLst>
            </p:cNvPr>
            <p:cNvSpPr/>
            <p:nvPr/>
          </p:nvSpPr>
          <p:spPr>
            <a:xfrm>
              <a:off x="7415571" y="1816497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105" name="Ellipse 104">
              <a:extLst>
                <a:ext uri="{FF2B5EF4-FFF2-40B4-BE49-F238E27FC236}">
                  <a16:creationId xmlns:a16="http://schemas.microsoft.com/office/drawing/2014/main" id="{357F2C5D-2E12-2E44-887C-BDADBC71988B}"/>
                </a:ext>
              </a:extLst>
            </p:cNvPr>
            <p:cNvSpPr/>
            <p:nvPr/>
          </p:nvSpPr>
          <p:spPr>
            <a:xfrm>
              <a:off x="7886811" y="1813897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Ellipse 105">
              <a:extLst>
                <a:ext uri="{FF2B5EF4-FFF2-40B4-BE49-F238E27FC236}">
                  <a16:creationId xmlns:a16="http://schemas.microsoft.com/office/drawing/2014/main" id="{FAE77EB5-90AA-4A41-96F3-79742F719DCB}"/>
                </a:ext>
              </a:extLst>
            </p:cNvPr>
            <p:cNvSpPr/>
            <p:nvPr/>
          </p:nvSpPr>
          <p:spPr>
            <a:xfrm>
              <a:off x="8373230" y="1813475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Ellipse 106">
              <a:extLst>
                <a:ext uri="{FF2B5EF4-FFF2-40B4-BE49-F238E27FC236}">
                  <a16:creationId xmlns:a16="http://schemas.microsoft.com/office/drawing/2014/main" id="{0F9D6AF7-7D13-5148-A513-146653B2C4A6}"/>
                </a:ext>
              </a:extLst>
            </p:cNvPr>
            <p:cNvSpPr/>
            <p:nvPr/>
          </p:nvSpPr>
          <p:spPr>
            <a:xfrm>
              <a:off x="8869087" y="1811200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8" name="Connecteur droit 107">
              <a:extLst>
                <a:ext uri="{FF2B5EF4-FFF2-40B4-BE49-F238E27FC236}">
                  <a16:creationId xmlns:a16="http://schemas.microsoft.com/office/drawing/2014/main" id="{23C0D34C-F8E8-F84F-8AF8-9DD8D2F6F043}"/>
                </a:ext>
              </a:extLst>
            </p:cNvPr>
            <p:cNvCxnSpPr>
              <a:stCxn id="101" idx="6"/>
              <a:endCxn id="102" idx="2"/>
            </p:cNvCxnSpPr>
            <p:nvPr/>
          </p:nvCxnSpPr>
          <p:spPr>
            <a:xfrm>
              <a:off x="6198939" y="1883171"/>
              <a:ext cx="310465" cy="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necteur droit 108">
              <a:extLst>
                <a:ext uri="{FF2B5EF4-FFF2-40B4-BE49-F238E27FC236}">
                  <a16:creationId xmlns:a16="http://schemas.microsoft.com/office/drawing/2014/main" id="{7533DC7C-07DC-1342-923F-45E4461CD71D}"/>
                </a:ext>
              </a:extLst>
            </p:cNvPr>
            <p:cNvCxnSpPr>
              <a:cxnSpLocks/>
              <a:stCxn id="102" idx="6"/>
              <a:endCxn id="103" idx="2"/>
            </p:cNvCxnSpPr>
            <p:nvPr/>
          </p:nvCxnSpPr>
          <p:spPr>
            <a:xfrm flipV="1">
              <a:off x="6666020" y="1883317"/>
              <a:ext cx="311633" cy="2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necteur droit 109">
              <a:extLst>
                <a:ext uri="{FF2B5EF4-FFF2-40B4-BE49-F238E27FC236}">
                  <a16:creationId xmlns:a16="http://schemas.microsoft.com/office/drawing/2014/main" id="{645FF402-3BFD-1747-AF52-02E814668AD3}"/>
                </a:ext>
              </a:extLst>
            </p:cNvPr>
            <p:cNvCxnSpPr>
              <a:cxnSpLocks/>
              <a:stCxn id="103" idx="6"/>
              <a:endCxn id="104" idx="2"/>
            </p:cNvCxnSpPr>
            <p:nvPr/>
          </p:nvCxnSpPr>
          <p:spPr>
            <a:xfrm>
              <a:off x="7134271" y="1883317"/>
              <a:ext cx="28129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cteur droit 110">
              <a:extLst>
                <a:ext uri="{FF2B5EF4-FFF2-40B4-BE49-F238E27FC236}">
                  <a16:creationId xmlns:a16="http://schemas.microsoft.com/office/drawing/2014/main" id="{8A267BAA-119A-C44D-BC0F-B415E596D054}"/>
                </a:ext>
              </a:extLst>
            </p:cNvPr>
            <p:cNvCxnSpPr>
              <a:cxnSpLocks/>
              <a:stCxn id="104" idx="6"/>
              <a:endCxn id="105" idx="2"/>
            </p:cNvCxnSpPr>
            <p:nvPr/>
          </p:nvCxnSpPr>
          <p:spPr>
            <a:xfrm flipV="1">
              <a:off x="7572187" y="1880718"/>
              <a:ext cx="314623" cy="25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necteur droit 111">
              <a:extLst>
                <a:ext uri="{FF2B5EF4-FFF2-40B4-BE49-F238E27FC236}">
                  <a16:creationId xmlns:a16="http://schemas.microsoft.com/office/drawing/2014/main" id="{A0121F27-FA61-5941-AA84-7B08A8869344}"/>
                </a:ext>
              </a:extLst>
            </p:cNvPr>
            <p:cNvCxnSpPr>
              <a:cxnSpLocks/>
              <a:stCxn id="105" idx="6"/>
              <a:endCxn id="106" idx="2"/>
            </p:cNvCxnSpPr>
            <p:nvPr/>
          </p:nvCxnSpPr>
          <p:spPr>
            <a:xfrm flipV="1">
              <a:off x="8043429" y="1880296"/>
              <a:ext cx="329803" cy="4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necteur droit 112">
              <a:extLst>
                <a:ext uri="{FF2B5EF4-FFF2-40B4-BE49-F238E27FC236}">
                  <a16:creationId xmlns:a16="http://schemas.microsoft.com/office/drawing/2014/main" id="{6812A7BD-8EBE-BF48-BC4D-581DF9D7EBF1}"/>
                </a:ext>
              </a:extLst>
            </p:cNvPr>
            <p:cNvCxnSpPr>
              <a:cxnSpLocks/>
              <a:stCxn id="107" idx="6"/>
              <a:endCxn id="130" idx="2"/>
            </p:cNvCxnSpPr>
            <p:nvPr/>
          </p:nvCxnSpPr>
          <p:spPr>
            <a:xfrm>
              <a:off x="9025705" y="1878022"/>
              <a:ext cx="352951" cy="22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necteur droit 113">
              <a:extLst>
                <a:ext uri="{FF2B5EF4-FFF2-40B4-BE49-F238E27FC236}">
                  <a16:creationId xmlns:a16="http://schemas.microsoft.com/office/drawing/2014/main" id="{329FE73C-1460-9747-96E4-A7EEFC0A8B04}"/>
                </a:ext>
              </a:extLst>
            </p:cNvPr>
            <p:cNvCxnSpPr>
              <a:cxnSpLocks/>
              <a:stCxn id="107" idx="4"/>
              <a:endCxn id="87" idx="0"/>
            </p:cNvCxnSpPr>
            <p:nvPr/>
          </p:nvCxnSpPr>
          <p:spPr>
            <a:xfrm flipH="1">
              <a:off x="8943378" y="1944842"/>
              <a:ext cx="4019" cy="2776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necteur droit 114">
              <a:extLst>
                <a:ext uri="{FF2B5EF4-FFF2-40B4-BE49-F238E27FC236}">
                  <a16:creationId xmlns:a16="http://schemas.microsoft.com/office/drawing/2014/main" id="{3F5AF022-2180-EB4E-8784-32AC6E25E969}"/>
                </a:ext>
              </a:extLst>
            </p:cNvPr>
            <p:cNvCxnSpPr>
              <a:cxnSpLocks/>
              <a:stCxn id="106" idx="4"/>
              <a:endCxn id="86" idx="0"/>
            </p:cNvCxnSpPr>
            <p:nvPr/>
          </p:nvCxnSpPr>
          <p:spPr>
            <a:xfrm flipH="1">
              <a:off x="8447520" y="1947117"/>
              <a:ext cx="4019" cy="2776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necteur droit 115">
              <a:extLst>
                <a:ext uri="{FF2B5EF4-FFF2-40B4-BE49-F238E27FC236}">
                  <a16:creationId xmlns:a16="http://schemas.microsoft.com/office/drawing/2014/main" id="{04F9E3EE-3F02-F642-9BF6-C0218724AAAE}"/>
                </a:ext>
              </a:extLst>
            </p:cNvPr>
            <p:cNvCxnSpPr>
              <a:cxnSpLocks/>
              <a:stCxn id="105" idx="4"/>
              <a:endCxn id="85" idx="0"/>
            </p:cNvCxnSpPr>
            <p:nvPr/>
          </p:nvCxnSpPr>
          <p:spPr>
            <a:xfrm flipH="1">
              <a:off x="7961102" y="1947538"/>
              <a:ext cx="4019" cy="2776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necteur droit 116">
              <a:extLst>
                <a:ext uri="{FF2B5EF4-FFF2-40B4-BE49-F238E27FC236}">
                  <a16:creationId xmlns:a16="http://schemas.microsoft.com/office/drawing/2014/main" id="{A260DD67-1F0B-7E45-90D5-2927BE9DB7E2}"/>
                </a:ext>
              </a:extLst>
            </p:cNvPr>
            <p:cNvCxnSpPr>
              <a:cxnSpLocks/>
              <a:stCxn id="104" idx="4"/>
              <a:endCxn id="84" idx="0"/>
            </p:cNvCxnSpPr>
            <p:nvPr/>
          </p:nvCxnSpPr>
          <p:spPr>
            <a:xfrm flipH="1">
              <a:off x="7489862" y="1950138"/>
              <a:ext cx="4019" cy="2776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necteur droit 117">
              <a:extLst>
                <a:ext uri="{FF2B5EF4-FFF2-40B4-BE49-F238E27FC236}">
                  <a16:creationId xmlns:a16="http://schemas.microsoft.com/office/drawing/2014/main" id="{7F172509-3C6A-6143-B001-C017F682F680}"/>
                </a:ext>
              </a:extLst>
            </p:cNvPr>
            <p:cNvCxnSpPr>
              <a:cxnSpLocks/>
              <a:stCxn id="103" idx="4"/>
              <a:endCxn id="83" idx="0"/>
            </p:cNvCxnSpPr>
            <p:nvPr/>
          </p:nvCxnSpPr>
          <p:spPr>
            <a:xfrm flipH="1">
              <a:off x="7051945" y="1950138"/>
              <a:ext cx="4019" cy="2776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necteur droit 118">
              <a:extLst>
                <a:ext uri="{FF2B5EF4-FFF2-40B4-BE49-F238E27FC236}">
                  <a16:creationId xmlns:a16="http://schemas.microsoft.com/office/drawing/2014/main" id="{BD9F7B75-90B4-B943-896D-BBBB87BE5D13}"/>
                </a:ext>
              </a:extLst>
            </p:cNvPr>
            <p:cNvCxnSpPr>
              <a:cxnSpLocks/>
              <a:stCxn id="102" idx="4"/>
              <a:endCxn id="82" idx="0"/>
            </p:cNvCxnSpPr>
            <p:nvPr/>
          </p:nvCxnSpPr>
          <p:spPr>
            <a:xfrm flipH="1">
              <a:off x="6583695" y="1950425"/>
              <a:ext cx="4019" cy="2776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necteur droit 119">
              <a:extLst>
                <a:ext uri="{FF2B5EF4-FFF2-40B4-BE49-F238E27FC236}">
                  <a16:creationId xmlns:a16="http://schemas.microsoft.com/office/drawing/2014/main" id="{552DF28E-9933-8C45-BAE7-5034CF996634}"/>
                </a:ext>
              </a:extLst>
            </p:cNvPr>
            <p:cNvCxnSpPr>
              <a:cxnSpLocks/>
              <a:stCxn id="101" idx="4"/>
              <a:endCxn id="81" idx="0"/>
            </p:cNvCxnSpPr>
            <p:nvPr/>
          </p:nvCxnSpPr>
          <p:spPr>
            <a:xfrm flipH="1">
              <a:off x="6116612" y="1949991"/>
              <a:ext cx="4019" cy="2776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Ellipse 120">
              <a:extLst>
                <a:ext uri="{FF2B5EF4-FFF2-40B4-BE49-F238E27FC236}">
                  <a16:creationId xmlns:a16="http://schemas.microsoft.com/office/drawing/2014/main" id="{044B42BA-7B0D-4E47-933A-177537DCAFF3}"/>
                </a:ext>
              </a:extLst>
            </p:cNvPr>
            <p:cNvSpPr/>
            <p:nvPr/>
          </p:nvSpPr>
          <p:spPr>
            <a:xfrm>
              <a:off x="9380665" y="2637360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Ellipse 121">
              <a:extLst>
                <a:ext uri="{FF2B5EF4-FFF2-40B4-BE49-F238E27FC236}">
                  <a16:creationId xmlns:a16="http://schemas.microsoft.com/office/drawing/2014/main" id="{A58A1380-DB67-7B4D-945F-8A356C994058}"/>
                </a:ext>
              </a:extLst>
            </p:cNvPr>
            <p:cNvSpPr/>
            <p:nvPr/>
          </p:nvSpPr>
          <p:spPr>
            <a:xfrm>
              <a:off x="9378655" y="3067412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Ellipse 122">
              <a:extLst>
                <a:ext uri="{FF2B5EF4-FFF2-40B4-BE49-F238E27FC236}">
                  <a16:creationId xmlns:a16="http://schemas.microsoft.com/office/drawing/2014/main" id="{C5284C47-86B9-3C47-A984-9F76822EED50}"/>
                </a:ext>
              </a:extLst>
            </p:cNvPr>
            <p:cNvSpPr/>
            <p:nvPr/>
          </p:nvSpPr>
          <p:spPr>
            <a:xfrm>
              <a:off x="9376648" y="3471767"/>
              <a:ext cx="156617" cy="133642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Ellipse 123">
              <a:extLst>
                <a:ext uri="{FF2B5EF4-FFF2-40B4-BE49-F238E27FC236}">
                  <a16:creationId xmlns:a16="http://schemas.microsoft.com/office/drawing/2014/main" id="{0F9F7224-0A27-FA41-B70F-5E1653E82879}"/>
                </a:ext>
              </a:extLst>
            </p:cNvPr>
            <p:cNvSpPr/>
            <p:nvPr/>
          </p:nvSpPr>
          <p:spPr>
            <a:xfrm>
              <a:off x="9374638" y="3840139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5" name="Connecteur droit 124">
              <a:extLst>
                <a:ext uri="{FF2B5EF4-FFF2-40B4-BE49-F238E27FC236}">
                  <a16:creationId xmlns:a16="http://schemas.microsoft.com/office/drawing/2014/main" id="{19DB5011-3940-5340-B984-A1C49878E2AC}"/>
                </a:ext>
              </a:extLst>
            </p:cNvPr>
            <p:cNvCxnSpPr>
              <a:cxnSpLocks/>
              <a:stCxn id="123" idx="4"/>
              <a:endCxn id="124" idx="0"/>
            </p:cNvCxnSpPr>
            <p:nvPr/>
          </p:nvCxnSpPr>
          <p:spPr>
            <a:xfrm flipH="1">
              <a:off x="9452946" y="3605409"/>
              <a:ext cx="2009" cy="23473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necteur droit 125">
              <a:extLst>
                <a:ext uri="{FF2B5EF4-FFF2-40B4-BE49-F238E27FC236}">
                  <a16:creationId xmlns:a16="http://schemas.microsoft.com/office/drawing/2014/main" id="{4821C93D-BD66-4541-BBDE-59F51293DD9F}"/>
                </a:ext>
              </a:extLst>
            </p:cNvPr>
            <p:cNvCxnSpPr>
              <a:cxnSpLocks/>
              <a:stCxn id="122" idx="4"/>
              <a:endCxn id="123" idx="0"/>
            </p:cNvCxnSpPr>
            <p:nvPr/>
          </p:nvCxnSpPr>
          <p:spPr>
            <a:xfrm flipH="1">
              <a:off x="9454957" y="3201055"/>
              <a:ext cx="2007" cy="2707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necteur droit 126">
              <a:extLst>
                <a:ext uri="{FF2B5EF4-FFF2-40B4-BE49-F238E27FC236}">
                  <a16:creationId xmlns:a16="http://schemas.microsoft.com/office/drawing/2014/main" id="{30A3B3D5-7EA5-914B-BC12-F80B8B31BC19}"/>
                </a:ext>
              </a:extLst>
            </p:cNvPr>
            <p:cNvCxnSpPr>
              <a:cxnSpLocks/>
              <a:stCxn id="121" idx="4"/>
              <a:endCxn id="122" idx="0"/>
            </p:cNvCxnSpPr>
            <p:nvPr/>
          </p:nvCxnSpPr>
          <p:spPr>
            <a:xfrm flipH="1">
              <a:off x="9456965" y="2771002"/>
              <a:ext cx="2008" cy="2964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Ellipse 127">
              <a:extLst>
                <a:ext uri="{FF2B5EF4-FFF2-40B4-BE49-F238E27FC236}">
                  <a16:creationId xmlns:a16="http://schemas.microsoft.com/office/drawing/2014/main" id="{DBC1922F-E328-124E-8106-368E0848B7D1}"/>
                </a:ext>
              </a:extLst>
            </p:cNvPr>
            <p:cNvSpPr/>
            <p:nvPr/>
          </p:nvSpPr>
          <p:spPr>
            <a:xfrm>
              <a:off x="9374637" y="2224756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9" name="Connecteur droit 128">
              <a:extLst>
                <a:ext uri="{FF2B5EF4-FFF2-40B4-BE49-F238E27FC236}">
                  <a16:creationId xmlns:a16="http://schemas.microsoft.com/office/drawing/2014/main" id="{B69E4C41-8818-234F-96E1-798548A85CDF}"/>
                </a:ext>
              </a:extLst>
            </p:cNvPr>
            <p:cNvCxnSpPr>
              <a:cxnSpLocks/>
              <a:endCxn id="121" idx="0"/>
            </p:cNvCxnSpPr>
            <p:nvPr/>
          </p:nvCxnSpPr>
          <p:spPr>
            <a:xfrm>
              <a:off x="9454955" y="2350450"/>
              <a:ext cx="4018" cy="28691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Ellipse 129">
              <a:extLst>
                <a:ext uri="{FF2B5EF4-FFF2-40B4-BE49-F238E27FC236}">
                  <a16:creationId xmlns:a16="http://schemas.microsoft.com/office/drawing/2014/main" id="{0E4829D9-7DCC-A84A-A469-5B0D94E00C0D}"/>
                </a:ext>
              </a:extLst>
            </p:cNvPr>
            <p:cNvSpPr/>
            <p:nvPr/>
          </p:nvSpPr>
          <p:spPr>
            <a:xfrm>
              <a:off x="9378655" y="1813475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1" name="Connecteur droit 130">
              <a:extLst>
                <a:ext uri="{FF2B5EF4-FFF2-40B4-BE49-F238E27FC236}">
                  <a16:creationId xmlns:a16="http://schemas.microsoft.com/office/drawing/2014/main" id="{146D3CD5-7273-9E4E-91F1-EAEF37B67A5F}"/>
                </a:ext>
              </a:extLst>
            </p:cNvPr>
            <p:cNvCxnSpPr>
              <a:cxnSpLocks/>
              <a:stCxn id="130" idx="4"/>
              <a:endCxn id="128" idx="0"/>
            </p:cNvCxnSpPr>
            <p:nvPr/>
          </p:nvCxnSpPr>
          <p:spPr>
            <a:xfrm flipH="1">
              <a:off x="9452946" y="1947117"/>
              <a:ext cx="4019" cy="2776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Connecteur droit 131">
              <a:extLst>
                <a:ext uri="{FF2B5EF4-FFF2-40B4-BE49-F238E27FC236}">
                  <a16:creationId xmlns:a16="http://schemas.microsoft.com/office/drawing/2014/main" id="{6A2D0086-DFC3-C54E-B1F8-EDE7D1E32D4A}"/>
                </a:ext>
              </a:extLst>
            </p:cNvPr>
            <p:cNvCxnSpPr>
              <a:cxnSpLocks/>
              <a:stCxn id="106" idx="6"/>
              <a:endCxn id="107" idx="2"/>
            </p:cNvCxnSpPr>
            <p:nvPr/>
          </p:nvCxnSpPr>
          <p:spPr>
            <a:xfrm flipV="1">
              <a:off x="8529848" y="1878022"/>
              <a:ext cx="339241" cy="22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Connecteur droit 132">
              <a:extLst>
                <a:ext uri="{FF2B5EF4-FFF2-40B4-BE49-F238E27FC236}">
                  <a16:creationId xmlns:a16="http://schemas.microsoft.com/office/drawing/2014/main" id="{1108EC9C-C3A7-8049-BDCC-ED5724765FF0}"/>
                </a:ext>
              </a:extLst>
            </p:cNvPr>
            <p:cNvCxnSpPr>
              <a:cxnSpLocks/>
              <a:stCxn id="87" idx="6"/>
              <a:endCxn id="128" idx="2"/>
            </p:cNvCxnSpPr>
            <p:nvPr/>
          </p:nvCxnSpPr>
          <p:spPr>
            <a:xfrm>
              <a:off x="9021686" y="2289302"/>
              <a:ext cx="352951" cy="22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Connecteur droit 133">
              <a:extLst>
                <a:ext uri="{FF2B5EF4-FFF2-40B4-BE49-F238E27FC236}">
                  <a16:creationId xmlns:a16="http://schemas.microsoft.com/office/drawing/2014/main" id="{BEAFA8F2-6D0C-E84D-A89E-A7D219374B6F}"/>
                </a:ext>
              </a:extLst>
            </p:cNvPr>
            <p:cNvCxnSpPr>
              <a:cxnSpLocks/>
              <a:stCxn id="14" idx="6"/>
              <a:endCxn id="121" idx="2"/>
            </p:cNvCxnSpPr>
            <p:nvPr/>
          </p:nvCxnSpPr>
          <p:spPr>
            <a:xfrm>
              <a:off x="9027713" y="2701907"/>
              <a:ext cx="352951" cy="22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Connecteur droit 134">
              <a:extLst>
                <a:ext uri="{FF2B5EF4-FFF2-40B4-BE49-F238E27FC236}">
                  <a16:creationId xmlns:a16="http://schemas.microsoft.com/office/drawing/2014/main" id="{5BCAABA7-09A7-1B40-A099-29D43DE6F5A1}"/>
                </a:ext>
              </a:extLst>
            </p:cNvPr>
            <p:cNvCxnSpPr>
              <a:cxnSpLocks/>
              <a:stCxn id="21" idx="6"/>
              <a:endCxn id="122" idx="2"/>
            </p:cNvCxnSpPr>
            <p:nvPr/>
          </p:nvCxnSpPr>
          <p:spPr>
            <a:xfrm>
              <a:off x="9025705" y="3131958"/>
              <a:ext cx="352951" cy="22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Connecteur droit 135">
              <a:extLst>
                <a:ext uri="{FF2B5EF4-FFF2-40B4-BE49-F238E27FC236}">
                  <a16:creationId xmlns:a16="http://schemas.microsoft.com/office/drawing/2014/main" id="{7649BDA3-EFA1-3341-923D-6653AB5F1499}"/>
                </a:ext>
              </a:extLst>
            </p:cNvPr>
            <p:cNvCxnSpPr>
              <a:cxnSpLocks/>
              <a:stCxn id="28" idx="6"/>
              <a:endCxn id="123" idx="2"/>
            </p:cNvCxnSpPr>
            <p:nvPr/>
          </p:nvCxnSpPr>
          <p:spPr>
            <a:xfrm>
              <a:off x="9023697" y="3536313"/>
              <a:ext cx="352951" cy="2274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Connecteur droit 136">
              <a:extLst>
                <a:ext uri="{FF2B5EF4-FFF2-40B4-BE49-F238E27FC236}">
                  <a16:creationId xmlns:a16="http://schemas.microsoft.com/office/drawing/2014/main" id="{2696E924-1D51-C344-8C0C-110D6232BEA7}"/>
                </a:ext>
              </a:extLst>
            </p:cNvPr>
            <p:cNvCxnSpPr>
              <a:cxnSpLocks/>
              <a:stCxn id="35" idx="6"/>
              <a:endCxn id="124" idx="2"/>
            </p:cNvCxnSpPr>
            <p:nvPr/>
          </p:nvCxnSpPr>
          <p:spPr>
            <a:xfrm>
              <a:off x="9021688" y="3904686"/>
              <a:ext cx="352951" cy="22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Ellipse 137">
              <a:extLst>
                <a:ext uri="{FF2B5EF4-FFF2-40B4-BE49-F238E27FC236}">
                  <a16:creationId xmlns:a16="http://schemas.microsoft.com/office/drawing/2014/main" id="{0636130F-FB4A-8B4B-9856-73B6EB3445E1}"/>
                </a:ext>
              </a:extLst>
            </p:cNvPr>
            <p:cNvSpPr/>
            <p:nvPr/>
          </p:nvSpPr>
          <p:spPr>
            <a:xfrm>
              <a:off x="6033280" y="4216444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Ellipse 138">
              <a:extLst>
                <a:ext uri="{FF2B5EF4-FFF2-40B4-BE49-F238E27FC236}">
                  <a16:creationId xmlns:a16="http://schemas.microsoft.com/office/drawing/2014/main" id="{2043C473-5AA8-2D48-B15C-F7A63F845549}"/>
                </a:ext>
              </a:extLst>
            </p:cNvPr>
            <p:cNvSpPr/>
            <p:nvPr/>
          </p:nvSpPr>
          <p:spPr>
            <a:xfrm>
              <a:off x="6500362" y="4216879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Ellipse 139">
              <a:extLst>
                <a:ext uri="{FF2B5EF4-FFF2-40B4-BE49-F238E27FC236}">
                  <a16:creationId xmlns:a16="http://schemas.microsoft.com/office/drawing/2014/main" id="{B22B41A5-832B-6E43-80AB-188F00A3E881}"/>
                </a:ext>
              </a:extLst>
            </p:cNvPr>
            <p:cNvSpPr/>
            <p:nvPr/>
          </p:nvSpPr>
          <p:spPr>
            <a:xfrm>
              <a:off x="6968613" y="4216591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Ellipse 140">
              <a:extLst>
                <a:ext uri="{FF2B5EF4-FFF2-40B4-BE49-F238E27FC236}">
                  <a16:creationId xmlns:a16="http://schemas.microsoft.com/office/drawing/2014/main" id="{5B098DDD-80AB-CF49-B9D2-BD00FE2A8AC9}"/>
                </a:ext>
              </a:extLst>
            </p:cNvPr>
            <p:cNvSpPr/>
            <p:nvPr/>
          </p:nvSpPr>
          <p:spPr>
            <a:xfrm>
              <a:off x="7406528" y="4216591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Ellipse 141">
              <a:extLst>
                <a:ext uri="{FF2B5EF4-FFF2-40B4-BE49-F238E27FC236}">
                  <a16:creationId xmlns:a16="http://schemas.microsoft.com/office/drawing/2014/main" id="{5B5AF27E-B568-914A-B33A-6BB92DE47FF6}"/>
                </a:ext>
              </a:extLst>
            </p:cNvPr>
            <p:cNvSpPr/>
            <p:nvPr/>
          </p:nvSpPr>
          <p:spPr>
            <a:xfrm>
              <a:off x="7877769" y="4213992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Ellipse 142">
              <a:extLst>
                <a:ext uri="{FF2B5EF4-FFF2-40B4-BE49-F238E27FC236}">
                  <a16:creationId xmlns:a16="http://schemas.microsoft.com/office/drawing/2014/main" id="{00669DA8-50E8-B240-A380-122C6377874B}"/>
                </a:ext>
              </a:extLst>
            </p:cNvPr>
            <p:cNvSpPr/>
            <p:nvPr/>
          </p:nvSpPr>
          <p:spPr>
            <a:xfrm>
              <a:off x="8364189" y="4213570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Ellipse 143">
              <a:extLst>
                <a:ext uri="{FF2B5EF4-FFF2-40B4-BE49-F238E27FC236}">
                  <a16:creationId xmlns:a16="http://schemas.microsoft.com/office/drawing/2014/main" id="{F9C3D103-2D83-EE4D-87A0-15A1A875CE31}"/>
                </a:ext>
              </a:extLst>
            </p:cNvPr>
            <p:cNvSpPr/>
            <p:nvPr/>
          </p:nvSpPr>
          <p:spPr>
            <a:xfrm>
              <a:off x="8860045" y="4211296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5" name="Connecteur droit 144">
              <a:extLst>
                <a:ext uri="{FF2B5EF4-FFF2-40B4-BE49-F238E27FC236}">
                  <a16:creationId xmlns:a16="http://schemas.microsoft.com/office/drawing/2014/main" id="{73D5A14F-57A4-B44E-A19D-4650B78F5864}"/>
                </a:ext>
              </a:extLst>
            </p:cNvPr>
            <p:cNvCxnSpPr>
              <a:cxnSpLocks/>
              <a:stCxn id="138" idx="6"/>
              <a:endCxn id="139" idx="2"/>
            </p:cNvCxnSpPr>
            <p:nvPr/>
          </p:nvCxnSpPr>
          <p:spPr>
            <a:xfrm>
              <a:off x="6189896" y="4283266"/>
              <a:ext cx="310465" cy="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Connecteur droit 145">
              <a:extLst>
                <a:ext uri="{FF2B5EF4-FFF2-40B4-BE49-F238E27FC236}">
                  <a16:creationId xmlns:a16="http://schemas.microsoft.com/office/drawing/2014/main" id="{100E94B3-950A-A748-92B0-5941B3967C33}"/>
                </a:ext>
              </a:extLst>
            </p:cNvPr>
            <p:cNvCxnSpPr>
              <a:cxnSpLocks/>
              <a:stCxn id="143" idx="6"/>
              <a:endCxn id="144" idx="2"/>
            </p:cNvCxnSpPr>
            <p:nvPr/>
          </p:nvCxnSpPr>
          <p:spPr>
            <a:xfrm flipV="1">
              <a:off x="8520805" y="4278116"/>
              <a:ext cx="339241" cy="22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Connecteur droit 146">
              <a:extLst>
                <a:ext uri="{FF2B5EF4-FFF2-40B4-BE49-F238E27FC236}">
                  <a16:creationId xmlns:a16="http://schemas.microsoft.com/office/drawing/2014/main" id="{13B505C0-2FE0-F545-AC5E-DC42C245D1D9}"/>
                </a:ext>
              </a:extLst>
            </p:cNvPr>
            <p:cNvCxnSpPr>
              <a:cxnSpLocks/>
              <a:stCxn id="142" idx="6"/>
              <a:endCxn id="143" idx="2"/>
            </p:cNvCxnSpPr>
            <p:nvPr/>
          </p:nvCxnSpPr>
          <p:spPr>
            <a:xfrm flipV="1">
              <a:off x="8034386" y="4280391"/>
              <a:ext cx="329803" cy="4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Connecteur droit 147">
              <a:extLst>
                <a:ext uri="{FF2B5EF4-FFF2-40B4-BE49-F238E27FC236}">
                  <a16:creationId xmlns:a16="http://schemas.microsoft.com/office/drawing/2014/main" id="{ABE7960B-FBAD-0646-9A51-72CF4DCA10DD}"/>
                </a:ext>
              </a:extLst>
            </p:cNvPr>
            <p:cNvCxnSpPr>
              <a:cxnSpLocks/>
              <a:stCxn id="141" idx="6"/>
              <a:endCxn id="142" idx="2"/>
            </p:cNvCxnSpPr>
            <p:nvPr/>
          </p:nvCxnSpPr>
          <p:spPr>
            <a:xfrm flipV="1">
              <a:off x="7563145" y="4280813"/>
              <a:ext cx="314623" cy="25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Connecteur droit 148">
              <a:extLst>
                <a:ext uri="{FF2B5EF4-FFF2-40B4-BE49-F238E27FC236}">
                  <a16:creationId xmlns:a16="http://schemas.microsoft.com/office/drawing/2014/main" id="{1AF8766D-482C-BE45-A1B8-6E8A291F4D35}"/>
                </a:ext>
              </a:extLst>
            </p:cNvPr>
            <p:cNvCxnSpPr>
              <a:cxnSpLocks/>
              <a:stCxn id="140" idx="6"/>
              <a:endCxn id="141" idx="2"/>
            </p:cNvCxnSpPr>
            <p:nvPr/>
          </p:nvCxnSpPr>
          <p:spPr>
            <a:xfrm>
              <a:off x="7125229" y="4283412"/>
              <a:ext cx="28129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Connecteur droit 149">
              <a:extLst>
                <a:ext uri="{FF2B5EF4-FFF2-40B4-BE49-F238E27FC236}">
                  <a16:creationId xmlns:a16="http://schemas.microsoft.com/office/drawing/2014/main" id="{872B2AB2-5BB9-A949-B702-3EB96C25882E}"/>
                </a:ext>
              </a:extLst>
            </p:cNvPr>
            <p:cNvCxnSpPr>
              <a:cxnSpLocks/>
              <a:stCxn id="139" idx="6"/>
              <a:endCxn id="140" idx="2"/>
            </p:cNvCxnSpPr>
            <p:nvPr/>
          </p:nvCxnSpPr>
          <p:spPr>
            <a:xfrm flipV="1">
              <a:off x="6656979" y="4283412"/>
              <a:ext cx="311633" cy="2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Ellipse 150">
              <a:extLst>
                <a:ext uri="{FF2B5EF4-FFF2-40B4-BE49-F238E27FC236}">
                  <a16:creationId xmlns:a16="http://schemas.microsoft.com/office/drawing/2014/main" id="{45166331-9AD9-204D-838F-9B0337E5069B}"/>
                </a:ext>
              </a:extLst>
            </p:cNvPr>
            <p:cNvSpPr/>
            <p:nvPr/>
          </p:nvSpPr>
          <p:spPr>
            <a:xfrm>
              <a:off x="9369614" y="4213570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2" name="Connecteur droit 151">
              <a:extLst>
                <a:ext uri="{FF2B5EF4-FFF2-40B4-BE49-F238E27FC236}">
                  <a16:creationId xmlns:a16="http://schemas.microsoft.com/office/drawing/2014/main" id="{43FA0602-1FAE-574F-9EF0-0C6449A64A5E}"/>
                </a:ext>
              </a:extLst>
            </p:cNvPr>
            <p:cNvCxnSpPr>
              <a:cxnSpLocks/>
              <a:stCxn id="144" idx="6"/>
              <a:endCxn id="151" idx="2"/>
            </p:cNvCxnSpPr>
            <p:nvPr/>
          </p:nvCxnSpPr>
          <p:spPr>
            <a:xfrm>
              <a:off x="9016663" y="4278116"/>
              <a:ext cx="352951" cy="22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Ellipse 152">
              <a:extLst>
                <a:ext uri="{FF2B5EF4-FFF2-40B4-BE49-F238E27FC236}">
                  <a16:creationId xmlns:a16="http://schemas.microsoft.com/office/drawing/2014/main" id="{4296EFD2-028B-524E-9135-153CB07381BB}"/>
                </a:ext>
              </a:extLst>
            </p:cNvPr>
            <p:cNvSpPr/>
            <p:nvPr/>
          </p:nvSpPr>
          <p:spPr>
            <a:xfrm>
              <a:off x="6033279" y="4603235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Ellipse 153">
              <a:extLst>
                <a:ext uri="{FF2B5EF4-FFF2-40B4-BE49-F238E27FC236}">
                  <a16:creationId xmlns:a16="http://schemas.microsoft.com/office/drawing/2014/main" id="{29C34871-06B8-BD42-A86E-B13DA028BF49}"/>
                </a:ext>
              </a:extLst>
            </p:cNvPr>
            <p:cNvSpPr/>
            <p:nvPr/>
          </p:nvSpPr>
          <p:spPr>
            <a:xfrm>
              <a:off x="6500361" y="4603669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Ellipse 154">
              <a:extLst>
                <a:ext uri="{FF2B5EF4-FFF2-40B4-BE49-F238E27FC236}">
                  <a16:creationId xmlns:a16="http://schemas.microsoft.com/office/drawing/2014/main" id="{B120B551-69FE-9D45-913F-81993CF474C3}"/>
                </a:ext>
              </a:extLst>
            </p:cNvPr>
            <p:cNvSpPr/>
            <p:nvPr/>
          </p:nvSpPr>
          <p:spPr>
            <a:xfrm>
              <a:off x="6968612" y="4603382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Ellipse 155">
              <a:extLst>
                <a:ext uri="{FF2B5EF4-FFF2-40B4-BE49-F238E27FC236}">
                  <a16:creationId xmlns:a16="http://schemas.microsoft.com/office/drawing/2014/main" id="{C9322DC9-7AAE-3E44-A203-EE2BD38E118F}"/>
                </a:ext>
              </a:extLst>
            </p:cNvPr>
            <p:cNvSpPr/>
            <p:nvPr/>
          </p:nvSpPr>
          <p:spPr>
            <a:xfrm>
              <a:off x="7406527" y="4603382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Ellipse 156">
              <a:extLst>
                <a:ext uri="{FF2B5EF4-FFF2-40B4-BE49-F238E27FC236}">
                  <a16:creationId xmlns:a16="http://schemas.microsoft.com/office/drawing/2014/main" id="{1AEA0BA6-DDC0-B842-B433-97165AF99664}"/>
                </a:ext>
              </a:extLst>
            </p:cNvPr>
            <p:cNvSpPr/>
            <p:nvPr/>
          </p:nvSpPr>
          <p:spPr>
            <a:xfrm>
              <a:off x="7877768" y="4600783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Ellipse 157">
              <a:extLst>
                <a:ext uri="{FF2B5EF4-FFF2-40B4-BE49-F238E27FC236}">
                  <a16:creationId xmlns:a16="http://schemas.microsoft.com/office/drawing/2014/main" id="{3D5B2060-B172-6340-B71D-71D3492FA13A}"/>
                </a:ext>
              </a:extLst>
            </p:cNvPr>
            <p:cNvSpPr/>
            <p:nvPr/>
          </p:nvSpPr>
          <p:spPr>
            <a:xfrm>
              <a:off x="8364188" y="4600361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Ellipse 158">
              <a:extLst>
                <a:ext uri="{FF2B5EF4-FFF2-40B4-BE49-F238E27FC236}">
                  <a16:creationId xmlns:a16="http://schemas.microsoft.com/office/drawing/2014/main" id="{C1DCC706-93D7-8D46-9595-2838FDFB6C34}"/>
                </a:ext>
              </a:extLst>
            </p:cNvPr>
            <p:cNvSpPr/>
            <p:nvPr/>
          </p:nvSpPr>
          <p:spPr>
            <a:xfrm>
              <a:off x="8860044" y="4598087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0" name="Connecteur droit 159">
              <a:extLst>
                <a:ext uri="{FF2B5EF4-FFF2-40B4-BE49-F238E27FC236}">
                  <a16:creationId xmlns:a16="http://schemas.microsoft.com/office/drawing/2014/main" id="{DDE4635B-BC94-1C48-89C0-9950D435FD6D}"/>
                </a:ext>
              </a:extLst>
            </p:cNvPr>
            <p:cNvCxnSpPr>
              <a:cxnSpLocks/>
              <a:stCxn id="153" idx="6"/>
              <a:endCxn id="154" idx="2"/>
            </p:cNvCxnSpPr>
            <p:nvPr/>
          </p:nvCxnSpPr>
          <p:spPr>
            <a:xfrm>
              <a:off x="6189896" y="4670056"/>
              <a:ext cx="310465" cy="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Connecteur droit 160">
              <a:extLst>
                <a:ext uri="{FF2B5EF4-FFF2-40B4-BE49-F238E27FC236}">
                  <a16:creationId xmlns:a16="http://schemas.microsoft.com/office/drawing/2014/main" id="{FA531438-EA6B-9648-9C6E-AD54586A4166}"/>
                </a:ext>
              </a:extLst>
            </p:cNvPr>
            <p:cNvCxnSpPr>
              <a:cxnSpLocks/>
              <a:stCxn id="158" idx="6"/>
              <a:endCxn id="159" idx="2"/>
            </p:cNvCxnSpPr>
            <p:nvPr/>
          </p:nvCxnSpPr>
          <p:spPr>
            <a:xfrm flipV="1">
              <a:off x="8520804" y="4664907"/>
              <a:ext cx="339241" cy="22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Connecteur droit 161">
              <a:extLst>
                <a:ext uri="{FF2B5EF4-FFF2-40B4-BE49-F238E27FC236}">
                  <a16:creationId xmlns:a16="http://schemas.microsoft.com/office/drawing/2014/main" id="{9CAE7477-973A-6B48-BCE4-FC29A0A1766E}"/>
                </a:ext>
              </a:extLst>
            </p:cNvPr>
            <p:cNvCxnSpPr>
              <a:cxnSpLocks/>
              <a:stCxn id="157" idx="6"/>
              <a:endCxn id="158" idx="2"/>
            </p:cNvCxnSpPr>
            <p:nvPr/>
          </p:nvCxnSpPr>
          <p:spPr>
            <a:xfrm flipV="1">
              <a:off x="8034385" y="4667182"/>
              <a:ext cx="329803" cy="4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Connecteur droit 162">
              <a:extLst>
                <a:ext uri="{FF2B5EF4-FFF2-40B4-BE49-F238E27FC236}">
                  <a16:creationId xmlns:a16="http://schemas.microsoft.com/office/drawing/2014/main" id="{AED94A70-985B-4648-B249-2EA2A9DF0672}"/>
                </a:ext>
              </a:extLst>
            </p:cNvPr>
            <p:cNvCxnSpPr>
              <a:cxnSpLocks/>
              <a:stCxn id="156" idx="6"/>
              <a:endCxn id="157" idx="2"/>
            </p:cNvCxnSpPr>
            <p:nvPr/>
          </p:nvCxnSpPr>
          <p:spPr>
            <a:xfrm flipV="1">
              <a:off x="7563145" y="4667603"/>
              <a:ext cx="314623" cy="25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Connecteur droit 163">
              <a:extLst>
                <a:ext uri="{FF2B5EF4-FFF2-40B4-BE49-F238E27FC236}">
                  <a16:creationId xmlns:a16="http://schemas.microsoft.com/office/drawing/2014/main" id="{6732A658-DA0E-6243-A88B-2ABD02571F5F}"/>
                </a:ext>
              </a:extLst>
            </p:cNvPr>
            <p:cNvCxnSpPr>
              <a:cxnSpLocks/>
              <a:stCxn id="155" idx="6"/>
              <a:endCxn id="156" idx="2"/>
            </p:cNvCxnSpPr>
            <p:nvPr/>
          </p:nvCxnSpPr>
          <p:spPr>
            <a:xfrm>
              <a:off x="7125228" y="4670203"/>
              <a:ext cx="28129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Connecteur droit 164">
              <a:extLst>
                <a:ext uri="{FF2B5EF4-FFF2-40B4-BE49-F238E27FC236}">
                  <a16:creationId xmlns:a16="http://schemas.microsoft.com/office/drawing/2014/main" id="{AE3C17AB-FBC6-4848-9765-AB5B54105826}"/>
                </a:ext>
              </a:extLst>
            </p:cNvPr>
            <p:cNvCxnSpPr>
              <a:cxnSpLocks/>
              <a:stCxn id="154" idx="6"/>
              <a:endCxn id="155" idx="2"/>
            </p:cNvCxnSpPr>
            <p:nvPr/>
          </p:nvCxnSpPr>
          <p:spPr>
            <a:xfrm flipV="1">
              <a:off x="6656979" y="4670203"/>
              <a:ext cx="311633" cy="2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Ellipse 165">
              <a:extLst>
                <a:ext uri="{FF2B5EF4-FFF2-40B4-BE49-F238E27FC236}">
                  <a16:creationId xmlns:a16="http://schemas.microsoft.com/office/drawing/2014/main" id="{503A30FF-37CD-7E46-BD7E-FBB221B8E062}"/>
                </a:ext>
              </a:extLst>
            </p:cNvPr>
            <p:cNvSpPr/>
            <p:nvPr/>
          </p:nvSpPr>
          <p:spPr>
            <a:xfrm>
              <a:off x="9369613" y="4600361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7" name="Connecteur droit 166">
              <a:extLst>
                <a:ext uri="{FF2B5EF4-FFF2-40B4-BE49-F238E27FC236}">
                  <a16:creationId xmlns:a16="http://schemas.microsoft.com/office/drawing/2014/main" id="{63528203-300E-364A-AC74-27C7E890FAA0}"/>
                </a:ext>
              </a:extLst>
            </p:cNvPr>
            <p:cNvCxnSpPr>
              <a:cxnSpLocks/>
              <a:stCxn id="159" idx="6"/>
              <a:endCxn id="166" idx="2"/>
            </p:cNvCxnSpPr>
            <p:nvPr/>
          </p:nvCxnSpPr>
          <p:spPr>
            <a:xfrm>
              <a:off x="9016662" y="4664907"/>
              <a:ext cx="352951" cy="22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Connecteur droit 167">
              <a:extLst>
                <a:ext uri="{FF2B5EF4-FFF2-40B4-BE49-F238E27FC236}">
                  <a16:creationId xmlns:a16="http://schemas.microsoft.com/office/drawing/2014/main" id="{76B27FD8-8496-EA49-B445-45B0334FFD83}"/>
                </a:ext>
              </a:extLst>
            </p:cNvPr>
            <p:cNvCxnSpPr>
              <a:cxnSpLocks/>
              <a:stCxn id="29" idx="4"/>
              <a:endCxn id="138" idx="0"/>
            </p:cNvCxnSpPr>
            <p:nvPr/>
          </p:nvCxnSpPr>
          <p:spPr>
            <a:xfrm flipH="1">
              <a:off x="6111589" y="3976655"/>
              <a:ext cx="5024" cy="23978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Connecteur droit 168">
              <a:extLst>
                <a:ext uri="{FF2B5EF4-FFF2-40B4-BE49-F238E27FC236}">
                  <a16:creationId xmlns:a16="http://schemas.microsoft.com/office/drawing/2014/main" id="{32CCB5B7-495A-8D49-A5A1-C5311D4A3EAA}"/>
                </a:ext>
              </a:extLst>
            </p:cNvPr>
            <p:cNvCxnSpPr>
              <a:cxnSpLocks/>
              <a:stCxn id="30" idx="4"/>
              <a:endCxn id="139" idx="0"/>
            </p:cNvCxnSpPr>
            <p:nvPr/>
          </p:nvCxnSpPr>
          <p:spPr>
            <a:xfrm flipH="1">
              <a:off x="6578671" y="3977089"/>
              <a:ext cx="5024" cy="23978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Connecteur droit 169">
              <a:extLst>
                <a:ext uri="{FF2B5EF4-FFF2-40B4-BE49-F238E27FC236}">
                  <a16:creationId xmlns:a16="http://schemas.microsoft.com/office/drawing/2014/main" id="{C5E6E1C7-6D0E-2D46-87BF-91BA640A542C}"/>
                </a:ext>
              </a:extLst>
            </p:cNvPr>
            <p:cNvCxnSpPr>
              <a:cxnSpLocks/>
              <a:stCxn id="31" idx="4"/>
              <a:endCxn id="140" idx="0"/>
            </p:cNvCxnSpPr>
            <p:nvPr/>
          </p:nvCxnSpPr>
          <p:spPr>
            <a:xfrm flipH="1">
              <a:off x="7046923" y="3976801"/>
              <a:ext cx="5024" cy="23978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Connecteur droit 170">
              <a:extLst>
                <a:ext uri="{FF2B5EF4-FFF2-40B4-BE49-F238E27FC236}">
                  <a16:creationId xmlns:a16="http://schemas.microsoft.com/office/drawing/2014/main" id="{75CA430B-42FF-DC47-9B25-56F9821BCE5D}"/>
                </a:ext>
              </a:extLst>
            </p:cNvPr>
            <p:cNvCxnSpPr>
              <a:cxnSpLocks/>
              <a:stCxn id="32" idx="4"/>
              <a:endCxn id="141" idx="0"/>
            </p:cNvCxnSpPr>
            <p:nvPr/>
          </p:nvCxnSpPr>
          <p:spPr>
            <a:xfrm flipH="1">
              <a:off x="7484837" y="3976801"/>
              <a:ext cx="5024" cy="23978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Connecteur droit 171">
              <a:extLst>
                <a:ext uri="{FF2B5EF4-FFF2-40B4-BE49-F238E27FC236}">
                  <a16:creationId xmlns:a16="http://schemas.microsoft.com/office/drawing/2014/main" id="{DC352D50-0929-9148-B5AC-C385545BB3B5}"/>
                </a:ext>
              </a:extLst>
            </p:cNvPr>
            <p:cNvCxnSpPr>
              <a:cxnSpLocks/>
              <a:stCxn id="33" idx="4"/>
              <a:endCxn id="142" idx="0"/>
            </p:cNvCxnSpPr>
            <p:nvPr/>
          </p:nvCxnSpPr>
          <p:spPr>
            <a:xfrm flipH="1">
              <a:off x="7956078" y="3974203"/>
              <a:ext cx="5024" cy="23978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Connecteur droit 172">
              <a:extLst>
                <a:ext uri="{FF2B5EF4-FFF2-40B4-BE49-F238E27FC236}">
                  <a16:creationId xmlns:a16="http://schemas.microsoft.com/office/drawing/2014/main" id="{5B33FB4C-D71D-0B4F-8ED1-9D4B18761D23}"/>
                </a:ext>
              </a:extLst>
            </p:cNvPr>
            <p:cNvCxnSpPr>
              <a:cxnSpLocks/>
              <a:stCxn id="34" idx="4"/>
              <a:endCxn id="143" idx="0"/>
            </p:cNvCxnSpPr>
            <p:nvPr/>
          </p:nvCxnSpPr>
          <p:spPr>
            <a:xfrm flipH="1">
              <a:off x="8442498" y="3973781"/>
              <a:ext cx="5024" cy="23978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Connecteur droit 173">
              <a:extLst>
                <a:ext uri="{FF2B5EF4-FFF2-40B4-BE49-F238E27FC236}">
                  <a16:creationId xmlns:a16="http://schemas.microsoft.com/office/drawing/2014/main" id="{A79BEF77-6F69-D847-AE14-79118AEDD180}"/>
                </a:ext>
              </a:extLst>
            </p:cNvPr>
            <p:cNvCxnSpPr>
              <a:cxnSpLocks/>
              <a:stCxn id="35" idx="4"/>
              <a:endCxn id="144" idx="0"/>
            </p:cNvCxnSpPr>
            <p:nvPr/>
          </p:nvCxnSpPr>
          <p:spPr>
            <a:xfrm flipH="1">
              <a:off x="8938355" y="3971507"/>
              <a:ext cx="5024" cy="23978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Connecteur droit 174">
              <a:extLst>
                <a:ext uri="{FF2B5EF4-FFF2-40B4-BE49-F238E27FC236}">
                  <a16:creationId xmlns:a16="http://schemas.microsoft.com/office/drawing/2014/main" id="{4FB9AD97-2637-6C4C-A02B-8859A330BC59}"/>
                </a:ext>
              </a:extLst>
            </p:cNvPr>
            <p:cNvCxnSpPr>
              <a:cxnSpLocks/>
              <a:stCxn id="124" idx="4"/>
              <a:endCxn id="151" idx="0"/>
            </p:cNvCxnSpPr>
            <p:nvPr/>
          </p:nvCxnSpPr>
          <p:spPr>
            <a:xfrm flipH="1">
              <a:off x="9447924" y="3973781"/>
              <a:ext cx="5024" cy="23978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Connecteur droit 175">
              <a:extLst>
                <a:ext uri="{FF2B5EF4-FFF2-40B4-BE49-F238E27FC236}">
                  <a16:creationId xmlns:a16="http://schemas.microsoft.com/office/drawing/2014/main" id="{3DB4CC58-0834-7E4D-B868-D9B376A9AAEE}"/>
                </a:ext>
              </a:extLst>
            </p:cNvPr>
            <p:cNvCxnSpPr>
              <a:cxnSpLocks/>
              <a:stCxn id="151" idx="4"/>
              <a:endCxn id="166" idx="0"/>
            </p:cNvCxnSpPr>
            <p:nvPr/>
          </p:nvCxnSpPr>
          <p:spPr>
            <a:xfrm flipH="1">
              <a:off x="9447923" y="4347212"/>
              <a:ext cx="1" cy="2531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Connecteur droit 176">
              <a:extLst>
                <a:ext uri="{FF2B5EF4-FFF2-40B4-BE49-F238E27FC236}">
                  <a16:creationId xmlns:a16="http://schemas.microsoft.com/office/drawing/2014/main" id="{CEAC5BD3-2A1D-974D-AC6A-5E37C7D7E619}"/>
                </a:ext>
              </a:extLst>
            </p:cNvPr>
            <p:cNvCxnSpPr>
              <a:cxnSpLocks/>
              <a:stCxn id="144" idx="4"/>
              <a:endCxn id="159" idx="0"/>
            </p:cNvCxnSpPr>
            <p:nvPr/>
          </p:nvCxnSpPr>
          <p:spPr>
            <a:xfrm flipH="1">
              <a:off x="8938354" y="4344937"/>
              <a:ext cx="1" cy="2531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Connecteur droit 177">
              <a:extLst>
                <a:ext uri="{FF2B5EF4-FFF2-40B4-BE49-F238E27FC236}">
                  <a16:creationId xmlns:a16="http://schemas.microsoft.com/office/drawing/2014/main" id="{B486E554-096A-7B48-A1F1-DD38450AC45A}"/>
                </a:ext>
              </a:extLst>
            </p:cNvPr>
            <p:cNvCxnSpPr>
              <a:cxnSpLocks/>
              <a:stCxn id="143" idx="4"/>
              <a:endCxn id="158" idx="0"/>
            </p:cNvCxnSpPr>
            <p:nvPr/>
          </p:nvCxnSpPr>
          <p:spPr>
            <a:xfrm flipH="1">
              <a:off x="8442497" y="4347212"/>
              <a:ext cx="1" cy="2531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Connecteur droit 178">
              <a:extLst>
                <a:ext uri="{FF2B5EF4-FFF2-40B4-BE49-F238E27FC236}">
                  <a16:creationId xmlns:a16="http://schemas.microsoft.com/office/drawing/2014/main" id="{0CB74A30-E85C-7C4A-A0E4-DC19E56AFDB3}"/>
                </a:ext>
              </a:extLst>
            </p:cNvPr>
            <p:cNvCxnSpPr>
              <a:cxnSpLocks/>
              <a:stCxn id="142" idx="4"/>
              <a:endCxn id="157" idx="0"/>
            </p:cNvCxnSpPr>
            <p:nvPr/>
          </p:nvCxnSpPr>
          <p:spPr>
            <a:xfrm flipH="1">
              <a:off x="7956077" y="4347634"/>
              <a:ext cx="1" cy="2531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Connecteur droit 179">
              <a:extLst>
                <a:ext uri="{FF2B5EF4-FFF2-40B4-BE49-F238E27FC236}">
                  <a16:creationId xmlns:a16="http://schemas.microsoft.com/office/drawing/2014/main" id="{037AD0E0-0A05-B242-B4D0-0EE7C0A3A486}"/>
                </a:ext>
              </a:extLst>
            </p:cNvPr>
            <p:cNvCxnSpPr>
              <a:cxnSpLocks/>
              <a:stCxn id="141" idx="4"/>
              <a:endCxn id="156" idx="0"/>
            </p:cNvCxnSpPr>
            <p:nvPr/>
          </p:nvCxnSpPr>
          <p:spPr>
            <a:xfrm flipH="1">
              <a:off x="7484836" y="4350233"/>
              <a:ext cx="1" cy="2531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Connecteur droit 180">
              <a:extLst>
                <a:ext uri="{FF2B5EF4-FFF2-40B4-BE49-F238E27FC236}">
                  <a16:creationId xmlns:a16="http://schemas.microsoft.com/office/drawing/2014/main" id="{515BCE7B-AE83-C24E-A1C8-BF7BFF894C0A}"/>
                </a:ext>
              </a:extLst>
            </p:cNvPr>
            <p:cNvCxnSpPr>
              <a:cxnSpLocks/>
              <a:stCxn id="140" idx="4"/>
              <a:endCxn id="155" idx="0"/>
            </p:cNvCxnSpPr>
            <p:nvPr/>
          </p:nvCxnSpPr>
          <p:spPr>
            <a:xfrm flipH="1">
              <a:off x="7046922" y="4350233"/>
              <a:ext cx="1" cy="2531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Connecteur droit 181">
              <a:extLst>
                <a:ext uri="{FF2B5EF4-FFF2-40B4-BE49-F238E27FC236}">
                  <a16:creationId xmlns:a16="http://schemas.microsoft.com/office/drawing/2014/main" id="{C2AE64CD-F4D1-DE4E-B11F-61B0539A8349}"/>
                </a:ext>
              </a:extLst>
            </p:cNvPr>
            <p:cNvCxnSpPr>
              <a:cxnSpLocks/>
              <a:stCxn id="139" idx="4"/>
              <a:endCxn id="154" idx="0"/>
            </p:cNvCxnSpPr>
            <p:nvPr/>
          </p:nvCxnSpPr>
          <p:spPr>
            <a:xfrm flipH="1">
              <a:off x="6578670" y="4350520"/>
              <a:ext cx="1" cy="2531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Connecteur droit 182">
              <a:extLst>
                <a:ext uri="{FF2B5EF4-FFF2-40B4-BE49-F238E27FC236}">
                  <a16:creationId xmlns:a16="http://schemas.microsoft.com/office/drawing/2014/main" id="{A055307D-294D-1848-95FD-DCAFA5E21FC8}"/>
                </a:ext>
              </a:extLst>
            </p:cNvPr>
            <p:cNvCxnSpPr>
              <a:cxnSpLocks/>
              <a:stCxn id="138" idx="4"/>
              <a:endCxn id="153" idx="0"/>
            </p:cNvCxnSpPr>
            <p:nvPr/>
          </p:nvCxnSpPr>
          <p:spPr>
            <a:xfrm flipH="1">
              <a:off x="6111588" y="4350086"/>
              <a:ext cx="1" cy="2531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" name="Ellipse 183">
              <a:extLst>
                <a:ext uri="{FF2B5EF4-FFF2-40B4-BE49-F238E27FC236}">
                  <a16:creationId xmlns:a16="http://schemas.microsoft.com/office/drawing/2014/main" id="{D9640ACF-4BAB-0146-8F75-FF04A45765D0}"/>
                </a:ext>
              </a:extLst>
            </p:cNvPr>
            <p:cNvSpPr/>
            <p:nvPr/>
          </p:nvSpPr>
          <p:spPr>
            <a:xfrm>
              <a:off x="9884412" y="2635710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Ellipse 184">
              <a:extLst>
                <a:ext uri="{FF2B5EF4-FFF2-40B4-BE49-F238E27FC236}">
                  <a16:creationId xmlns:a16="http://schemas.microsoft.com/office/drawing/2014/main" id="{0D420C92-7919-6340-A31C-26A3C43CC58A}"/>
                </a:ext>
              </a:extLst>
            </p:cNvPr>
            <p:cNvSpPr/>
            <p:nvPr/>
          </p:nvSpPr>
          <p:spPr>
            <a:xfrm>
              <a:off x="9882403" y="3065762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Ellipse 185">
              <a:extLst>
                <a:ext uri="{FF2B5EF4-FFF2-40B4-BE49-F238E27FC236}">
                  <a16:creationId xmlns:a16="http://schemas.microsoft.com/office/drawing/2014/main" id="{7FF806CA-CE83-6C49-B717-75CC5812B1D3}"/>
                </a:ext>
              </a:extLst>
            </p:cNvPr>
            <p:cNvSpPr/>
            <p:nvPr/>
          </p:nvSpPr>
          <p:spPr>
            <a:xfrm>
              <a:off x="9880396" y="3470117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Ellipse 186">
              <a:extLst>
                <a:ext uri="{FF2B5EF4-FFF2-40B4-BE49-F238E27FC236}">
                  <a16:creationId xmlns:a16="http://schemas.microsoft.com/office/drawing/2014/main" id="{536D518D-6CE7-CD47-96D6-73747775A641}"/>
                </a:ext>
              </a:extLst>
            </p:cNvPr>
            <p:cNvSpPr/>
            <p:nvPr/>
          </p:nvSpPr>
          <p:spPr>
            <a:xfrm>
              <a:off x="9878386" y="3838489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8" name="Connecteur droit 187">
              <a:extLst>
                <a:ext uri="{FF2B5EF4-FFF2-40B4-BE49-F238E27FC236}">
                  <a16:creationId xmlns:a16="http://schemas.microsoft.com/office/drawing/2014/main" id="{63B8C105-CADB-E844-8904-5D3EB0B000FC}"/>
                </a:ext>
              </a:extLst>
            </p:cNvPr>
            <p:cNvCxnSpPr>
              <a:cxnSpLocks/>
              <a:stCxn id="186" idx="4"/>
              <a:endCxn id="187" idx="0"/>
            </p:cNvCxnSpPr>
            <p:nvPr/>
          </p:nvCxnSpPr>
          <p:spPr>
            <a:xfrm flipH="1">
              <a:off x="9956695" y="3603758"/>
              <a:ext cx="2009" cy="23473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Connecteur droit 188">
              <a:extLst>
                <a:ext uri="{FF2B5EF4-FFF2-40B4-BE49-F238E27FC236}">
                  <a16:creationId xmlns:a16="http://schemas.microsoft.com/office/drawing/2014/main" id="{39FECE41-090B-944E-A140-3781AB64A11A}"/>
                </a:ext>
              </a:extLst>
            </p:cNvPr>
            <p:cNvCxnSpPr>
              <a:cxnSpLocks/>
              <a:stCxn id="185" idx="4"/>
              <a:endCxn id="186" idx="0"/>
            </p:cNvCxnSpPr>
            <p:nvPr/>
          </p:nvCxnSpPr>
          <p:spPr>
            <a:xfrm flipH="1">
              <a:off x="9958705" y="3199405"/>
              <a:ext cx="2007" cy="2707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Connecteur droit 189">
              <a:extLst>
                <a:ext uri="{FF2B5EF4-FFF2-40B4-BE49-F238E27FC236}">
                  <a16:creationId xmlns:a16="http://schemas.microsoft.com/office/drawing/2014/main" id="{B49F5740-C6C2-E644-A373-3DF9588C3DD5}"/>
                </a:ext>
              </a:extLst>
            </p:cNvPr>
            <p:cNvCxnSpPr>
              <a:cxnSpLocks/>
              <a:stCxn id="184" idx="4"/>
              <a:endCxn id="185" idx="0"/>
            </p:cNvCxnSpPr>
            <p:nvPr/>
          </p:nvCxnSpPr>
          <p:spPr>
            <a:xfrm flipH="1">
              <a:off x="9960712" y="2769352"/>
              <a:ext cx="2008" cy="2964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Ellipse 190">
              <a:extLst>
                <a:ext uri="{FF2B5EF4-FFF2-40B4-BE49-F238E27FC236}">
                  <a16:creationId xmlns:a16="http://schemas.microsoft.com/office/drawing/2014/main" id="{394CFA25-2EF6-7A48-9EE8-715D9327216F}"/>
                </a:ext>
              </a:extLst>
            </p:cNvPr>
            <p:cNvSpPr/>
            <p:nvPr/>
          </p:nvSpPr>
          <p:spPr>
            <a:xfrm>
              <a:off x="9878385" y="2223106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2" name="Connecteur droit 191">
              <a:extLst>
                <a:ext uri="{FF2B5EF4-FFF2-40B4-BE49-F238E27FC236}">
                  <a16:creationId xmlns:a16="http://schemas.microsoft.com/office/drawing/2014/main" id="{07149ADF-A090-AB40-B4EA-E9596FFBC097}"/>
                </a:ext>
              </a:extLst>
            </p:cNvPr>
            <p:cNvCxnSpPr>
              <a:cxnSpLocks/>
              <a:endCxn id="184" idx="0"/>
            </p:cNvCxnSpPr>
            <p:nvPr/>
          </p:nvCxnSpPr>
          <p:spPr>
            <a:xfrm>
              <a:off x="9958703" y="2348800"/>
              <a:ext cx="4018" cy="28691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Ellipse 192">
              <a:extLst>
                <a:ext uri="{FF2B5EF4-FFF2-40B4-BE49-F238E27FC236}">
                  <a16:creationId xmlns:a16="http://schemas.microsoft.com/office/drawing/2014/main" id="{FDED3EB0-2882-D14F-8D9D-7B34A6942155}"/>
                </a:ext>
              </a:extLst>
            </p:cNvPr>
            <p:cNvSpPr/>
            <p:nvPr/>
          </p:nvSpPr>
          <p:spPr>
            <a:xfrm>
              <a:off x="9882403" y="1811825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4" name="Connecteur droit 193">
              <a:extLst>
                <a:ext uri="{FF2B5EF4-FFF2-40B4-BE49-F238E27FC236}">
                  <a16:creationId xmlns:a16="http://schemas.microsoft.com/office/drawing/2014/main" id="{68C1BC22-1460-F84C-B14C-B7A751CF7A0E}"/>
                </a:ext>
              </a:extLst>
            </p:cNvPr>
            <p:cNvCxnSpPr>
              <a:cxnSpLocks/>
              <a:stCxn id="193" idx="4"/>
              <a:endCxn id="191" idx="0"/>
            </p:cNvCxnSpPr>
            <p:nvPr/>
          </p:nvCxnSpPr>
          <p:spPr>
            <a:xfrm flipH="1">
              <a:off x="9956695" y="1945467"/>
              <a:ext cx="4019" cy="2776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Ellipse 194">
              <a:extLst>
                <a:ext uri="{FF2B5EF4-FFF2-40B4-BE49-F238E27FC236}">
                  <a16:creationId xmlns:a16="http://schemas.microsoft.com/office/drawing/2014/main" id="{0EB1B969-E3EC-5A47-A5B5-F22011180AEF}"/>
                </a:ext>
              </a:extLst>
            </p:cNvPr>
            <p:cNvSpPr/>
            <p:nvPr/>
          </p:nvSpPr>
          <p:spPr>
            <a:xfrm>
              <a:off x="9873362" y="4211921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Ellipse 195">
              <a:extLst>
                <a:ext uri="{FF2B5EF4-FFF2-40B4-BE49-F238E27FC236}">
                  <a16:creationId xmlns:a16="http://schemas.microsoft.com/office/drawing/2014/main" id="{1FFAFE15-BF97-F34C-9744-6CBBFA17153D}"/>
                </a:ext>
              </a:extLst>
            </p:cNvPr>
            <p:cNvSpPr/>
            <p:nvPr/>
          </p:nvSpPr>
          <p:spPr>
            <a:xfrm>
              <a:off x="9873361" y="4598711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7" name="Connecteur droit 196">
              <a:extLst>
                <a:ext uri="{FF2B5EF4-FFF2-40B4-BE49-F238E27FC236}">
                  <a16:creationId xmlns:a16="http://schemas.microsoft.com/office/drawing/2014/main" id="{2BD67E2C-D3C0-334E-AA4C-04EF51FA488D}"/>
                </a:ext>
              </a:extLst>
            </p:cNvPr>
            <p:cNvCxnSpPr>
              <a:cxnSpLocks/>
              <a:stCxn id="187" idx="4"/>
              <a:endCxn id="195" idx="0"/>
            </p:cNvCxnSpPr>
            <p:nvPr/>
          </p:nvCxnSpPr>
          <p:spPr>
            <a:xfrm flipH="1">
              <a:off x="9951671" y="3972131"/>
              <a:ext cx="5024" cy="23978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Connecteur droit 197">
              <a:extLst>
                <a:ext uri="{FF2B5EF4-FFF2-40B4-BE49-F238E27FC236}">
                  <a16:creationId xmlns:a16="http://schemas.microsoft.com/office/drawing/2014/main" id="{8A7FEA0E-0A5B-3D4F-9567-7F6A7CEFCDEE}"/>
                </a:ext>
              </a:extLst>
            </p:cNvPr>
            <p:cNvCxnSpPr>
              <a:cxnSpLocks/>
              <a:stCxn id="195" idx="4"/>
              <a:endCxn id="196" idx="0"/>
            </p:cNvCxnSpPr>
            <p:nvPr/>
          </p:nvCxnSpPr>
          <p:spPr>
            <a:xfrm flipH="1">
              <a:off x="9951670" y="4345562"/>
              <a:ext cx="1" cy="2531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Connecteur droit 198">
              <a:extLst>
                <a:ext uri="{FF2B5EF4-FFF2-40B4-BE49-F238E27FC236}">
                  <a16:creationId xmlns:a16="http://schemas.microsoft.com/office/drawing/2014/main" id="{ED713DDC-4A18-884C-937C-C2BE32A37E86}"/>
                </a:ext>
              </a:extLst>
            </p:cNvPr>
            <p:cNvCxnSpPr>
              <a:cxnSpLocks/>
              <a:stCxn id="130" idx="6"/>
              <a:endCxn id="193" idx="2"/>
            </p:cNvCxnSpPr>
            <p:nvPr/>
          </p:nvCxnSpPr>
          <p:spPr>
            <a:xfrm flipV="1">
              <a:off x="9535273" y="1878646"/>
              <a:ext cx="347130" cy="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Ellipse 199">
              <a:extLst>
                <a:ext uri="{FF2B5EF4-FFF2-40B4-BE49-F238E27FC236}">
                  <a16:creationId xmlns:a16="http://schemas.microsoft.com/office/drawing/2014/main" id="{633AB887-2E5C-F24B-A64A-D91457478785}"/>
                </a:ext>
              </a:extLst>
            </p:cNvPr>
            <p:cNvSpPr/>
            <p:nvPr/>
          </p:nvSpPr>
          <p:spPr>
            <a:xfrm>
              <a:off x="10388238" y="2631357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Ellipse 200">
              <a:extLst>
                <a:ext uri="{FF2B5EF4-FFF2-40B4-BE49-F238E27FC236}">
                  <a16:creationId xmlns:a16="http://schemas.microsoft.com/office/drawing/2014/main" id="{E5C38E07-45B2-E040-8348-8BA4CE9DDD17}"/>
                </a:ext>
              </a:extLst>
            </p:cNvPr>
            <p:cNvSpPr/>
            <p:nvPr/>
          </p:nvSpPr>
          <p:spPr>
            <a:xfrm>
              <a:off x="10386229" y="3061410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Ellipse 201">
              <a:extLst>
                <a:ext uri="{FF2B5EF4-FFF2-40B4-BE49-F238E27FC236}">
                  <a16:creationId xmlns:a16="http://schemas.microsoft.com/office/drawing/2014/main" id="{8FA72F5E-4748-FE41-B334-09EA7D527FE5}"/>
                </a:ext>
              </a:extLst>
            </p:cNvPr>
            <p:cNvSpPr/>
            <p:nvPr/>
          </p:nvSpPr>
          <p:spPr>
            <a:xfrm>
              <a:off x="10384221" y="3465764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Ellipse 202">
              <a:extLst>
                <a:ext uri="{FF2B5EF4-FFF2-40B4-BE49-F238E27FC236}">
                  <a16:creationId xmlns:a16="http://schemas.microsoft.com/office/drawing/2014/main" id="{E915A7E7-B5A1-FF49-8AC8-9B131EAB023B}"/>
                </a:ext>
              </a:extLst>
            </p:cNvPr>
            <p:cNvSpPr/>
            <p:nvPr/>
          </p:nvSpPr>
          <p:spPr>
            <a:xfrm>
              <a:off x="10382212" y="3834137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4" name="Connecteur droit 203">
              <a:extLst>
                <a:ext uri="{FF2B5EF4-FFF2-40B4-BE49-F238E27FC236}">
                  <a16:creationId xmlns:a16="http://schemas.microsoft.com/office/drawing/2014/main" id="{1E1482AB-E7ED-024E-8157-F75CBBF5AEB5}"/>
                </a:ext>
              </a:extLst>
            </p:cNvPr>
            <p:cNvCxnSpPr>
              <a:cxnSpLocks/>
              <a:stCxn id="202" idx="4"/>
              <a:endCxn id="203" idx="0"/>
            </p:cNvCxnSpPr>
            <p:nvPr/>
          </p:nvCxnSpPr>
          <p:spPr>
            <a:xfrm flipH="1">
              <a:off x="10460520" y="3599406"/>
              <a:ext cx="2009" cy="23473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Connecteur droit 204">
              <a:extLst>
                <a:ext uri="{FF2B5EF4-FFF2-40B4-BE49-F238E27FC236}">
                  <a16:creationId xmlns:a16="http://schemas.microsoft.com/office/drawing/2014/main" id="{B19EC81F-0A5F-F347-A056-347E2D5ED0AC}"/>
                </a:ext>
              </a:extLst>
            </p:cNvPr>
            <p:cNvCxnSpPr>
              <a:cxnSpLocks/>
              <a:stCxn id="201" idx="4"/>
              <a:endCxn id="202" idx="0"/>
            </p:cNvCxnSpPr>
            <p:nvPr/>
          </p:nvCxnSpPr>
          <p:spPr>
            <a:xfrm flipH="1">
              <a:off x="10462530" y="3195052"/>
              <a:ext cx="2007" cy="2707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Connecteur droit 205">
              <a:extLst>
                <a:ext uri="{FF2B5EF4-FFF2-40B4-BE49-F238E27FC236}">
                  <a16:creationId xmlns:a16="http://schemas.microsoft.com/office/drawing/2014/main" id="{4431D6F2-2CCB-F74D-B108-D81716CC3B03}"/>
                </a:ext>
              </a:extLst>
            </p:cNvPr>
            <p:cNvCxnSpPr>
              <a:cxnSpLocks/>
              <a:stCxn id="200" idx="4"/>
              <a:endCxn id="201" idx="0"/>
            </p:cNvCxnSpPr>
            <p:nvPr/>
          </p:nvCxnSpPr>
          <p:spPr>
            <a:xfrm flipH="1">
              <a:off x="10464537" y="2765000"/>
              <a:ext cx="2008" cy="2964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7" name="Ellipse 206">
              <a:extLst>
                <a:ext uri="{FF2B5EF4-FFF2-40B4-BE49-F238E27FC236}">
                  <a16:creationId xmlns:a16="http://schemas.microsoft.com/office/drawing/2014/main" id="{7DB7B647-8A03-DE49-BB49-667A3D0F4530}"/>
                </a:ext>
              </a:extLst>
            </p:cNvPr>
            <p:cNvSpPr/>
            <p:nvPr/>
          </p:nvSpPr>
          <p:spPr>
            <a:xfrm>
              <a:off x="10382210" y="2218754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8" name="Connecteur droit 207">
              <a:extLst>
                <a:ext uri="{FF2B5EF4-FFF2-40B4-BE49-F238E27FC236}">
                  <a16:creationId xmlns:a16="http://schemas.microsoft.com/office/drawing/2014/main" id="{08A84117-27D9-054F-9F0F-C6AE5836A6D3}"/>
                </a:ext>
              </a:extLst>
            </p:cNvPr>
            <p:cNvCxnSpPr>
              <a:cxnSpLocks/>
              <a:endCxn id="200" idx="0"/>
            </p:cNvCxnSpPr>
            <p:nvPr/>
          </p:nvCxnSpPr>
          <p:spPr>
            <a:xfrm>
              <a:off x="10462528" y="2344447"/>
              <a:ext cx="4018" cy="28691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9" name="Ellipse 208">
              <a:extLst>
                <a:ext uri="{FF2B5EF4-FFF2-40B4-BE49-F238E27FC236}">
                  <a16:creationId xmlns:a16="http://schemas.microsoft.com/office/drawing/2014/main" id="{9699B0A5-2B3F-F941-B479-50F1EA2F6F36}"/>
                </a:ext>
              </a:extLst>
            </p:cNvPr>
            <p:cNvSpPr/>
            <p:nvPr/>
          </p:nvSpPr>
          <p:spPr>
            <a:xfrm>
              <a:off x="10386229" y="1807472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0" name="Connecteur droit 209">
              <a:extLst>
                <a:ext uri="{FF2B5EF4-FFF2-40B4-BE49-F238E27FC236}">
                  <a16:creationId xmlns:a16="http://schemas.microsoft.com/office/drawing/2014/main" id="{387E7A70-4BF3-7C46-BCF5-2DC010734EEF}"/>
                </a:ext>
              </a:extLst>
            </p:cNvPr>
            <p:cNvCxnSpPr>
              <a:cxnSpLocks/>
              <a:stCxn id="209" idx="4"/>
              <a:endCxn id="207" idx="0"/>
            </p:cNvCxnSpPr>
            <p:nvPr/>
          </p:nvCxnSpPr>
          <p:spPr>
            <a:xfrm flipH="1">
              <a:off x="10460520" y="1941114"/>
              <a:ext cx="4019" cy="2776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1" name="Ellipse 210">
              <a:extLst>
                <a:ext uri="{FF2B5EF4-FFF2-40B4-BE49-F238E27FC236}">
                  <a16:creationId xmlns:a16="http://schemas.microsoft.com/office/drawing/2014/main" id="{128EF989-6BA3-DE45-BF60-C9E7E87EEE5A}"/>
                </a:ext>
              </a:extLst>
            </p:cNvPr>
            <p:cNvSpPr/>
            <p:nvPr/>
          </p:nvSpPr>
          <p:spPr>
            <a:xfrm>
              <a:off x="10377187" y="4207568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Ellipse 211">
              <a:extLst>
                <a:ext uri="{FF2B5EF4-FFF2-40B4-BE49-F238E27FC236}">
                  <a16:creationId xmlns:a16="http://schemas.microsoft.com/office/drawing/2014/main" id="{9BC1F08D-F811-9A40-A032-A533F600230A}"/>
                </a:ext>
              </a:extLst>
            </p:cNvPr>
            <p:cNvSpPr/>
            <p:nvPr/>
          </p:nvSpPr>
          <p:spPr>
            <a:xfrm>
              <a:off x="10377186" y="4594358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3" name="Connecteur droit 212">
              <a:extLst>
                <a:ext uri="{FF2B5EF4-FFF2-40B4-BE49-F238E27FC236}">
                  <a16:creationId xmlns:a16="http://schemas.microsoft.com/office/drawing/2014/main" id="{B099435A-FCFF-2B41-977A-AE52173D3DD7}"/>
                </a:ext>
              </a:extLst>
            </p:cNvPr>
            <p:cNvCxnSpPr>
              <a:cxnSpLocks/>
              <a:stCxn id="203" idx="4"/>
              <a:endCxn id="211" idx="0"/>
            </p:cNvCxnSpPr>
            <p:nvPr/>
          </p:nvCxnSpPr>
          <p:spPr>
            <a:xfrm flipH="1">
              <a:off x="10455497" y="3967778"/>
              <a:ext cx="5024" cy="23978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Connecteur droit 213">
              <a:extLst>
                <a:ext uri="{FF2B5EF4-FFF2-40B4-BE49-F238E27FC236}">
                  <a16:creationId xmlns:a16="http://schemas.microsoft.com/office/drawing/2014/main" id="{4C7B0A63-8C99-4448-A436-94E6406B722D}"/>
                </a:ext>
              </a:extLst>
            </p:cNvPr>
            <p:cNvCxnSpPr>
              <a:cxnSpLocks/>
              <a:stCxn id="211" idx="4"/>
              <a:endCxn id="212" idx="0"/>
            </p:cNvCxnSpPr>
            <p:nvPr/>
          </p:nvCxnSpPr>
          <p:spPr>
            <a:xfrm flipH="1">
              <a:off x="10455495" y="4341209"/>
              <a:ext cx="1" cy="2531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Connecteur droit 214">
              <a:extLst>
                <a:ext uri="{FF2B5EF4-FFF2-40B4-BE49-F238E27FC236}">
                  <a16:creationId xmlns:a16="http://schemas.microsoft.com/office/drawing/2014/main" id="{96F84B31-D539-3846-97CC-C45CD55135F3}"/>
                </a:ext>
              </a:extLst>
            </p:cNvPr>
            <p:cNvCxnSpPr>
              <a:cxnSpLocks/>
              <a:stCxn id="193" idx="6"/>
              <a:endCxn id="209" idx="2"/>
            </p:cNvCxnSpPr>
            <p:nvPr/>
          </p:nvCxnSpPr>
          <p:spPr>
            <a:xfrm flipV="1">
              <a:off x="10039022" y="1874294"/>
              <a:ext cx="347207" cy="43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Connecteur droit 215">
              <a:extLst>
                <a:ext uri="{FF2B5EF4-FFF2-40B4-BE49-F238E27FC236}">
                  <a16:creationId xmlns:a16="http://schemas.microsoft.com/office/drawing/2014/main" id="{492BE147-1B28-9B47-8360-5AE07ADD4238}"/>
                </a:ext>
              </a:extLst>
            </p:cNvPr>
            <p:cNvCxnSpPr>
              <a:cxnSpLocks/>
              <a:stCxn id="128" idx="6"/>
              <a:endCxn id="191" idx="2"/>
            </p:cNvCxnSpPr>
            <p:nvPr/>
          </p:nvCxnSpPr>
          <p:spPr>
            <a:xfrm flipV="1">
              <a:off x="9531255" y="2289928"/>
              <a:ext cx="347130" cy="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Connecteur droit 216">
              <a:extLst>
                <a:ext uri="{FF2B5EF4-FFF2-40B4-BE49-F238E27FC236}">
                  <a16:creationId xmlns:a16="http://schemas.microsoft.com/office/drawing/2014/main" id="{C9531F5F-9764-9C44-90CF-0AFDFAC1D291}"/>
                </a:ext>
              </a:extLst>
            </p:cNvPr>
            <p:cNvCxnSpPr>
              <a:cxnSpLocks/>
              <a:stCxn id="191" idx="6"/>
              <a:endCxn id="207" idx="2"/>
            </p:cNvCxnSpPr>
            <p:nvPr/>
          </p:nvCxnSpPr>
          <p:spPr>
            <a:xfrm flipV="1">
              <a:off x="10035002" y="2285575"/>
              <a:ext cx="347207" cy="43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Connecteur droit 217">
              <a:extLst>
                <a:ext uri="{FF2B5EF4-FFF2-40B4-BE49-F238E27FC236}">
                  <a16:creationId xmlns:a16="http://schemas.microsoft.com/office/drawing/2014/main" id="{4850CE8C-4AF6-084C-BD66-9DDD94809AA5}"/>
                </a:ext>
              </a:extLst>
            </p:cNvPr>
            <p:cNvCxnSpPr>
              <a:cxnSpLocks/>
              <a:stCxn id="184" idx="6"/>
              <a:endCxn id="200" idx="2"/>
            </p:cNvCxnSpPr>
            <p:nvPr/>
          </p:nvCxnSpPr>
          <p:spPr>
            <a:xfrm flipV="1">
              <a:off x="10041030" y="2698178"/>
              <a:ext cx="347207" cy="43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Connecteur droit 218">
              <a:extLst>
                <a:ext uri="{FF2B5EF4-FFF2-40B4-BE49-F238E27FC236}">
                  <a16:creationId xmlns:a16="http://schemas.microsoft.com/office/drawing/2014/main" id="{D745C11B-D9AD-3A48-9098-08D2E210AFDB}"/>
                </a:ext>
              </a:extLst>
            </p:cNvPr>
            <p:cNvCxnSpPr>
              <a:cxnSpLocks/>
              <a:stCxn id="121" idx="6"/>
              <a:endCxn id="184" idx="2"/>
            </p:cNvCxnSpPr>
            <p:nvPr/>
          </p:nvCxnSpPr>
          <p:spPr>
            <a:xfrm flipV="1">
              <a:off x="9537283" y="2702531"/>
              <a:ext cx="347130" cy="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Connecteur droit 219">
              <a:extLst>
                <a:ext uri="{FF2B5EF4-FFF2-40B4-BE49-F238E27FC236}">
                  <a16:creationId xmlns:a16="http://schemas.microsoft.com/office/drawing/2014/main" id="{AE33003D-C4CE-CD4D-80E6-79CC278B0CE1}"/>
                </a:ext>
              </a:extLst>
            </p:cNvPr>
            <p:cNvCxnSpPr>
              <a:cxnSpLocks/>
              <a:stCxn id="122" idx="6"/>
              <a:endCxn id="185" idx="2"/>
            </p:cNvCxnSpPr>
            <p:nvPr/>
          </p:nvCxnSpPr>
          <p:spPr>
            <a:xfrm flipV="1">
              <a:off x="9535273" y="3132584"/>
              <a:ext cx="347130" cy="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Connecteur droit 220">
              <a:extLst>
                <a:ext uri="{FF2B5EF4-FFF2-40B4-BE49-F238E27FC236}">
                  <a16:creationId xmlns:a16="http://schemas.microsoft.com/office/drawing/2014/main" id="{BEADEA4E-0428-C54C-9453-C4178B235B2E}"/>
                </a:ext>
              </a:extLst>
            </p:cNvPr>
            <p:cNvCxnSpPr>
              <a:cxnSpLocks/>
              <a:stCxn id="185" idx="6"/>
              <a:endCxn id="201" idx="2"/>
            </p:cNvCxnSpPr>
            <p:nvPr/>
          </p:nvCxnSpPr>
          <p:spPr>
            <a:xfrm flipV="1">
              <a:off x="10039022" y="3128231"/>
              <a:ext cx="347207" cy="43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Connecteur droit 221">
              <a:extLst>
                <a:ext uri="{FF2B5EF4-FFF2-40B4-BE49-F238E27FC236}">
                  <a16:creationId xmlns:a16="http://schemas.microsoft.com/office/drawing/2014/main" id="{0DCD2E36-EFE6-7E4C-A3F2-F2B4364AFC7C}"/>
                </a:ext>
              </a:extLst>
            </p:cNvPr>
            <p:cNvCxnSpPr>
              <a:cxnSpLocks/>
              <a:stCxn id="186" idx="6"/>
              <a:endCxn id="202" idx="2"/>
            </p:cNvCxnSpPr>
            <p:nvPr/>
          </p:nvCxnSpPr>
          <p:spPr>
            <a:xfrm flipV="1">
              <a:off x="10037013" y="3532586"/>
              <a:ext cx="347207" cy="43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Connecteur droit 222">
              <a:extLst>
                <a:ext uri="{FF2B5EF4-FFF2-40B4-BE49-F238E27FC236}">
                  <a16:creationId xmlns:a16="http://schemas.microsoft.com/office/drawing/2014/main" id="{AD742BE9-E04E-684F-8FC0-13DF8142E0F2}"/>
                </a:ext>
              </a:extLst>
            </p:cNvPr>
            <p:cNvCxnSpPr>
              <a:cxnSpLocks/>
              <a:stCxn id="123" idx="6"/>
              <a:endCxn id="186" idx="2"/>
            </p:cNvCxnSpPr>
            <p:nvPr/>
          </p:nvCxnSpPr>
          <p:spPr>
            <a:xfrm flipV="1">
              <a:off x="9533265" y="3536938"/>
              <a:ext cx="347130" cy="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Connecteur droit 223">
              <a:extLst>
                <a:ext uri="{FF2B5EF4-FFF2-40B4-BE49-F238E27FC236}">
                  <a16:creationId xmlns:a16="http://schemas.microsoft.com/office/drawing/2014/main" id="{26FFA267-2646-EA4B-B768-8D718995A90C}"/>
                </a:ext>
              </a:extLst>
            </p:cNvPr>
            <p:cNvCxnSpPr>
              <a:cxnSpLocks/>
              <a:stCxn id="187" idx="6"/>
              <a:endCxn id="203" idx="2"/>
            </p:cNvCxnSpPr>
            <p:nvPr/>
          </p:nvCxnSpPr>
          <p:spPr>
            <a:xfrm flipV="1">
              <a:off x="10035003" y="3900958"/>
              <a:ext cx="347207" cy="43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Connecteur droit 224">
              <a:extLst>
                <a:ext uri="{FF2B5EF4-FFF2-40B4-BE49-F238E27FC236}">
                  <a16:creationId xmlns:a16="http://schemas.microsoft.com/office/drawing/2014/main" id="{1D2E06AF-357A-4643-93CE-7E67E9F87D70}"/>
                </a:ext>
              </a:extLst>
            </p:cNvPr>
            <p:cNvCxnSpPr>
              <a:cxnSpLocks/>
              <a:stCxn id="124" idx="6"/>
              <a:endCxn id="187" idx="2"/>
            </p:cNvCxnSpPr>
            <p:nvPr/>
          </p:nvCxnSpPr>
          <p:spPr>
            <a:xfrm flipV="1">
              <a:off x="9531256" y="3905311"/>
              <a:ext cx="347130" cy="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Connecteur droit 225">
              <a:extLst>
                <a:ext uri="{FF2B5EF4-FFF2-40B4-BE49-F238E27FC236}">
                  <a16:creationId xmlns:a16="http://schemas.microsoft.com/office/drawing/2014/main" id="{B85EFBDA-C79D-AB48-A211-8A236443AFF1}"/>
                </a:ext>
              </a:extLst>
            </p:cNvPr>
            <p:cNvCxnSpPr>
              <a:cxnSpLocks/>
              <a:stCxn id="151" idx="6"/>
              <a:endCxn id="195" idx="2"/>
            </p:cNvCxnSpPr>
            <p:nvPr/>
          </p:nvCxnSpPr>
          <p:spPr>
            <a:xfrm flipV="1">
              <a:off x="9526231" y="4278741"/>
              <a:ext cx="347130" cy="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Connecteur droit 226">
              <a:extLst>
                <a:ext uri="{FF2B5EF4-FFF2-40B4-BE49-F238E27FC236}">
                  <a16:creationId xmlns:a16="http://schemas.microsoft.com/office/drawing/2014/main" id="{91641F26-6D86-EC4F-B55E-5EC90C0669B9}"/>
                </a:ext>
              </a:extLst>
            </p:cNvPr>
            <p:cNvCxnSpPr>
              <a:cxnSpLocks/>
              <a:stCxn id="195" idx="6"/>
              <a:endCxn id="211" idx="2"/>
            </p:cNvCxnSpPr>
            <p:nvPr/>
          </p:nvCxnSpPr>
          <p:spPr>
            <a:xfrm flipV="1">
              <a:off x="10029980" y="4274389"/>
              <a:ext cx="347207" cy="43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Connecteur droit 227">
              <a:extLst>
                <a:ext uri="{FF2B5EF4-FFF2-40B4-BE49-F238E27FC236}">
                  <a16:creationId xmlns:a16="http://schemas.microsoft.com/office/drawing/2014/main" id="{E6EB35DA-56C3-8748-BACA-170C39165AA3}"/>
                </a:ext>
              </a:extLst>
            </p:cNvPr>
            <p:cNvCxnSpPr>
              <a:cxnSpLocks/>
              <a:stCxn id="196" idx="6"/>
              <a:endCxn id="212" idx="2"/>
            </p:cNvCxnSpPr>
            <p:nvPr/>
          </p:nvCxnSpPr>
          <p:spPr>
            <a:xfrm flipV="1">
              <a:off x="10029979" y="4661180"/>
              <a:ext cx="347207" cy="43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Connecteur droit 228">
              <a:extLst>
                <a:ext uri="{FF2B5EF4-FFF2-40B4-BE49-F238E27FC236}">
                  <a16:creationId xmlns:a16="http://schemas.microsoft.com/office/drawing/2014/main" id="{7FDBDE26-B3FD-A246-9192-B29C2806F7A9}"/>
                </a:ext>
              </a:extLst>
            </p:cNvPr>
            <p:cNvCxnSpPr>
              <a:cxnSpLocks/>
              <a:stCxn id="166" idx="6"/>
              <a:endCxn id="196" idx="2"/>
            </p:cNvCxnSpPr>
            <p:nvPr/>
          </p:nvCxnSpPr>
          <p:spPr>
            <a:xfrm flipV="1">
              <a:off x="9526230" y="4665532"/>
              <a:ext cx="347130" cy="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0" name="Ellipse 229">
              <a:extLst>
                <a:ext uri="{FF2B5EF4-FFF2-40B4-BE49-F238E27FC236}">
                  <a16:creationId xmlns:a16="http://schemas.microsoft.com/office/drawing/2014/main" id="{0DC79FCC-B42C-9340-89A7-2436F209CEBF}"/>
                </a:ext>
              </a:extLst>
            </p:cNvPr>
            <p:cNvSpPr/>
            <p:nvPr/>
          </p:nvSpPr>
          <p:spPr>
            <a:xfrm>
              <a:off x="6029913" y="4994889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Ellipse 230">
              <a:extLst>
                <a:ext uri="{FF2B5EF4-FFF2-40B4-BE49-F238E27FC236}">
                  <a16:creationId xmlns:a16="http://schemas.microsoft.com/office/drawing/2014/main" id="{4D132943-AF83-A646-8DAD-83D9344A5139}"/>
                </a:ext>
              </a:extLst>
            </p:cNvPr>
            <p:cNvSpPr/>
            <p:nvPr/>
          </p:nvSpPr>
          <p:spPr>
            <a:xfrm>
              <a:off x="6496996" y="4995323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Ellipse 231">
              <a:extLst>
                <a:ext uri="{FF2B5EF4-FFF2-40B4-BE49-F238E27FC236}">
                  <a16:creationId xmlns:a16="http://schemas.microsoft.com/office/drawing/2014/main" id="{B353F02C-0D25-5141-8EE3-3EDAFAFD9579}"/>
                </a:ext>
              </a:extLst>
            </p:cNvPr>
            <p:cNvSpPr/>
            <p:nvPr/>
          </p:nvSpPr>
          <p:spPr>
            <a:xfrm>
              <a:off x="6965247" y="4995036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Ellipse 232">
              <a:extLst>
                <a:ext uri="{FF2B5EF4-FFF2-40B4-BE49-F238E27FC236}">
                  <a16:creationId xmlns:a16="http://schemas.microsoft.com/office/drawing/2014/main" id="{F2BE77FA-9ABE-3C4C-915D-5A5182CC70AB}"/>
                </a:ext>
              </a:extLst>
            </p:cNvPr>
            <p:cNvSpPr/>
            <p:nvPr/>
          </p:nvSpPr>
          <p:spPr>
            <a:xfrm>
              <a:off x="7403162" y="4995036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Ellipse 233">
              <a:extLst>
                <a:ext uri="{FF2B5EF4-FFF2-40B4-BE49-F238E27FC236}">
                  <a16:creationId xmlns:a16="http://schemas.microsoft.com/office/drawing/2014/main" id="{B011223F-E5FF-664C-9D95-C2E0E049788C}"/>
                </a:ext>
              </a:extLst>
            </p:cNvPr>
            <p:cNvSpPr/>
            <p:nvPr/>
          </p:nvSpPr>
          <p:spPr>
            <a:xfrm>
              <a:off x="7874402" y="4992436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Ellipse 234">
              <a:extLst>
                <a:ext uri="{FF2B5EF4-FFF2-40B4-BE49-F238E27FC236}">
                  <a16:creationId xmlns:a16="http://schemas.microsoft.com/office/drawing/2014/main" id="{BFDAE0A8-F11A-FC4A-9896-C2B0EA8E542D}"/>
                </a:ext>
              </a:extLst>
            </p:cNvPr>
            <p:cNvSpPr/>
            <p:nvPr/>
          </p:nvSpPr>
          <p:spPr>
            <a:xfrm>
              <a:off x="8360823" y="4992014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Ellipse 235">
              <a:extLst>
                <a:ext uri="{FF2B5EF4-FFF2-40B4-BE49-F238E27FC236}">
                  <a16:creationId xmlns:a16="http://schemas.microsoft.com/office/drawing/2014/main" id="{3E6EF4D1-406B-724C-9CA1-567CA6ACD44B}"/>
                </a:ext>
              </a:extLst>
            </p:cNvPr>
            <p:cNvSpPr/>
            <p:nvPr/>
          </p:nvSpPr>
          <p:spPr>
            <a:xfrm>
              <a:off x="8856679" y="4989741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7" name="Connecteur droit 236">
              <a:extLst>
                <a:ext uri="{FF2B5EF4-FFF2-40B4-BE49-F238E27FC236}">
                  <a16:creationId xmlns:a16="http://schemas.microsoft.com/office/drawing/2014/main" id="{CADB9AEF-EDC0-4B47-BD6F-01A94A05459F}"/>
                </a:ext>
              </a:extLst>
            </p:cNvPr>
            <p:cNvCxnSpPr>
              <a:cxnSpLocks/>
              <a:stCxn id="230" idx="6"/>
              <a:endCxn id="231" idx="2"/>
            </p:cNvCxnSpPr>
            <p:nvPr/>
          </p:nvCxnSpPr>
          <p:spPr>
            <a:xfrm>
              <a:off x="6186531" y="5061710"/>
              <a:ext cx="310465" cy="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Connecteur droit 237">
              <a:extLst>
                <a:ext uri="{FF2B5EF4-FFF2-40B4-BE49-F238E27FC236}">
                  <a16:creationId xmlns:a16="http://schemas.microsoft.com/office/drawing/2014/main" id="{3CFFC0A0-97F7-3A4B-874A-EAD02C3C152A}"/>
                </a:ext>
              </a:extLst>
            </p:cNvPr>
            <p:cNvCxnSpPr>
              <a:cxnSpLocks/>
              <a:stCxn id="235" idx="6"/>
              <a:endCxn id="236" idx="2"/>
            </p:cNvCxnSpPr>
            <p:nvPr/>
          </p:nvCxnSpPr>
          <p:spPr>
            <a:xfrm flipV="1">
              <a:off x="8517439" y="5056561"/>
              <a:ext cx="339241" cy="22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Connecteur droit 238">
              <a:extLst>
                <a:ext uri="{FF2B5EF4-FFF2-40B4-BE49-F238E27FC236}">
                  <a16:creationId xmlns:a16="http://schemas.microsoft.com/office/drawing/2014/main" id="{AC2C75AE-3A8B-7340-9802-A06D0712C0BB}"/>
                </a:ext>
              </a:extLst>
            </p:cNvPr>
            <p:cNvCxnSpPr>
              <a:cxnSpLocks/>
              <a:stCxn id="234" idx="6"/>
              <a:endCxn id="235" idx="2"/>
            </p:cNvCxnSpPr>
            <p:nvPr/>
          </p:nvCxnSpPr>
          <p:spPr>
            <a:xfrm flipV="1">
              <a:off x="8031020" y="5058836"/>
              <a:ext cx="329803" cy="4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Connecteur droit 239">
              <a:extLst>
                <a:ext uri="{FF2B5EF4-FFF2-40B4-BE49-F238E27FC236}">
                  <a16:creationId xmlns:a16="http://schemas.microsoft.com/office/drawing/2014/main" id="{3C6E0E80-C0F4-334A-9469-85C7E2D10ECC}"/>
                </a:ext>
              </a:extLst>
            </p:cNvPr>
            <p:cNvCxnSpPr>
              <a:cxnSpLocks/>
              <a:stCxn id="233" idx="6"/>
              <a:endCxn id="234" idx="2"/>
            </p:cNvCxnSpPr>
            <p:nvPr/>
          </p:nvCxnSpPr>
          <p:spPr>
            <a:xfrm flipV="1">
              <a:off x="7559780" y="5059257"/>
              <a:ext cx="314623" cy="25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Connecteur droit 240">
              <a:extLst>
                <a:ext uri="{FF2B5EF4-FFF2-40B4-BE49-F238E27FC236}">
                  <a16:creationId xmlns:a16="http://schemas.microsoft.com/office/drawing/2014/main" id="{135E1FD8-5BE6-D240-92FC-D82B98464C4D}"/>
                </a:ext>
              </a:extLst>
            </p:cNvPr>
            <p:cNvCxnSpPr>
              <a:cxnSpLocks/>
              <a:stCxn id="232" idx="6"/>
              <a:endCxn id="233" idx="2"/>
            </p:cNvCxnSpPr>
            <p:nvPr/>
          </p:nvCxnSpPr>
          <p:spPr>
            <a:xfrm>
              <a:off x="7121864" y="5061856"/>
              <a:ext cx="28129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Connecteur droit 241">
              <a:extLst>
                <a:ext uri="{FF2B5EF4-FFF2-40B4-BE49-F238E27FC236}">
                  <a16:creationId xmlns:a16="http://schemas.microsoft.com/office/drawing/2014/main" id="{B774F8CF-AFA0-1041-8741-AC2797D25D13}"/>
                </a:ext>
              </a:extLst>
            </p:cNvPr>
            <p:cNvCxnSpPr>
              <a:cxnSpLocks/>
              <a:stCxn id="231" idx="6"/>
              <a:endCxn id="232" idx="2"/>
            </p:cNvCxnSpPr>
            <p:nvPr/>
          </p:nvCxnSpPr>
          <p:spPr>
            <a:xfrm flipV="1">
              <a:off x="6653614" y="5061856"/>
              <a:ext cx="311633" cy="2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3" name="Ellipse 242">
              <a:extLst>
                <a:ext uri="{FF2B5EF4-FFF2-40B4-BE49-F238E27FC236}">
                  <a16:creationId xmlns:a16="http://schemas.microsoft.com/office/drawing/2014/main" id="{D7D737D2-67EB-A14C-9C95-FA37DC4DAC9C}"/>
                </a:ext>
              </a:extLst>
            </p:cNvPr>
            <p:cNvSpPr/>
            <p:nvPr/>
          </p:nvSpPr>
          <p:spPr>
            <a:xfrm>
              <a:off x="9366248" y="4992014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4" name="Connecteur droit 243">
              <a:extLst>
                <a:ext uri="{FF2B5EF4-FFF2-40B4-BE49-F238E27FC236}">
                  <a16:creationId xmlns:a16="http://schemas.microsoft.com/office/drawing/2014/main" id="{F2EA22C7-69D1-5A48-B98D-8B932445FD39}"/>
                </a:ext>
              </a:extLst>
            </p:cNvPr>
            <p:cNvCxnSpPr>
              <a:cxnSpLocks/>
              <a:stCxn id="236" idx="6"/>
              <a:endCxn id="243" idx="2"/>
            </p:cNvCxnSpPr>
            <p:nvPr/>
          </p:nvCxnSpPr>
          <p:spPr>
            <a:xfrm>
              <a:off x="9013298" y="5056561"/>
              <a:ext cx="352951" cy="22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5" name="Ellipse 244">
              <a:extLst>
                <a:ext uri="{FF2B5EF4-FFF2-40B4-BE49-F238E27FC236}">
                  <a16:creationId xmlns:a16="http://schemas.microsoft.com/office/drawing/2014/main" id="{1FB32140-FACA-3447-9428-870E57BE3953}"/>
                </a:ext>
              </a:extLst>
            </p:cNvPr>
            <p:cNvSpPr/>
            <p:nvPr/>
          </p:nvSpPr>
          <p:spPr>
            <a:xfrm>
              <a:off x="9869997" y="4990365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Ellipse 245">
              <a:extLst>
                <a:ext uri="{FF2B5EF4-FFF2-40B4-BE49-F238E27FC236}">
                  <a16:creationId xmlns:a16="http://schemas.microsoft.com/office/drawing/2014/main" id="{411BDEB1-6E2E-2343-8594-EC135CA4EC01}"/>
                </a:ext>
              </a:extLst>
            </p:cNvPr>
            <p:cNvSpPr/>
            <p:nvPr/>
          </p:nvSpPr>
          <p:spPr>
            <a:xfrm>
              <a:off x="10373821" y="4986011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7" name="Connecteur droit 246">
              <a:extLst>
                <a:ext uri="{FF2B5EF4-FFF2-40B4-BE49-F238E27FC236}">
                  <a16:creationId xmlns:a16="http://schemas.microsoft.com/office/drawing/2014/main" id="{7279555E-14CC-9D4A-9EC5-35705BF6F530}"/>
                </a:ext>
              </a:extLst>
            </p:cNvPr>
            <p:cNvCxnSpPr>
              <a:cxnSpLocks/>
              <a:stCxn id="245" idx="6"/>
              <a:endCxn id="246" idx="2"/>
            </p:cNvCxnSpPr>
            <p:nvPr/>
          </p:nvCxnSpPr>
          <p:spPr>
            <a:xfrm flipV="1">
              <a:off x="10026614" y="5052834"/>
              <a:ext cx="347207" cy="43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Connecteur droit 247">
              <a:extLst>
                <a:ext uri="{FF2B5EF4-FFF2-40B4-BE49-F238E27FC236}">
                  <a16:creationId xmlns:a16="http://schemas.microsoft.com/office/drawing/2014/main" id="{82CEA4AE-BA53-9A46-B2C4-E27C5869298F}"/>
                </a:ext>
              </a:extLst>
            </p:cNvPr>
            <p:cNvCxnSpPr>
              <a:cxnSpLocks/>
              <a:stCxn id="243" idx="6"/>
              <a:endCxn id="245" idx="2"/>
            </p:cNvCxnSpPr>
            <p:nvPr/>
          </p:nvCxnSpPr>
          <p:spPr>
            <a:xfrm flipV="1">
              <a:off x="9522865" y="5057186"/>
              <a:ext cx="347130" cy="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Connecteur droit 248">
              <a:extLst>
                <a:ext uri="{FF2B5EF4-FFF2-40B4-BE49-F238E27FC236}">
                  <a16:creationId xmlns:a16="http://schemas.microsoft.com/office/drawing/2014/main" id="{8E8B3571-EEA8-A645-941E-FBC9D515A54D}"/>
                </a:ext>
              </a:extLst>
            </p:cNvPr>
            <p:cNvCxnSpPr>
              <a:cxnSpLocks/>
              <a:stCxn id="153" idx="4"/>
              <a:endCxn id="230" idx="0"/>
            </p:cNvCxnSpPr>
            <p:nvPr/>
          </p:nvCxnSpPr>
          <p:spPr>
            <a:xfrm flipH="1">
              <a:off x="6108223" y="4736877"/>
              <a:ext cx="3365" cy="258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0" name="Ellipse 249">
              <a:extLst>
                <a:ext uri="{FF2B5EF4-FFF2-40B4-BE49-F238E27FC236}">
                  <a16:creationId xmlns:a16="http://schemas.microsoft.com/office/drawing/2014/main" id="{6C2F1BC4-1DC0-DF4B-9091-B0ABBA7EE420}"/>
                </a:ext>
              </a:extLst>
            </p:cNvPr>
            <p:cNvSpPr/>
            <p:nvPr/>
          </p:nvSpPr>
          <p:spPr>
            <a:xfrm>
              <a:off x="6033932" y="5360102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Ellipse 250">
              <a:extLst>
                <a:ext uri="{FF2B5EF4-FFF2-40B4-BE49-F238E27FC236}">
                  <a16:creationId xmlns:a16="http://schemas.microsoft.com/office/drawing/2014/main" id="{440B1D85-305D-644B-931E-94D601DBE011}"/>
                </a:ext>
              </a:extLst>
            </p:cNvPr>
            <p:cNvSpPr/>
            <p:nvPr/>
          </p:nvSpPr>
          <p:spPr>
            <a:xfrm>
              <a:off x="6501015" y="5360535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Ellipse 251">
              <a:extLst>
                <a:ext uri="{FF2B5EF4-FFF2-40B4-BE49-F238E27FC236}">
                  <a16:creationId xmlns:a16="http://schemas.microsoft.com/office/drawing/2014/main" id="{F1077FC4-C4C3-0741-B9E6-AABA3F6C0611}"/>
                </a:ext>
              </a:extLst>
            </p:cNvPr>
            <p:cNvSpPr/>
            <p:nvPr/>
          </p:nvSpPr>
          <p:spPr>
            <a:xfrm>
              <a:off x="6969266" y="5360249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Ellipse 252">
              <a:extLst>
                <a:ext uri="{FF2B5EF4-FFF2-40B4-BE49-F238E27FC236}">
                  <a16:creationId xmlns:a16="http://schemas.microsoft.com/office/drawing/2014/main" id="{48ED8FE6-E022-3F46-96F1-D4A47D286DAD}"/>
                </a:ext>
              </a:extLst>
            </p:cNvPr>
            <p:cNvSpPr/>
            <p:nvPr/>
          </p:nvSpPr>
          <p:spPr>
            <a:xfrm>
              <a:off x="7407181" y="5360249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Ellipse 253">
              <a:extLst>
                <a:ext uri="{FF2B5EF4-FFF2-40B4-BE49-F238E27FC236}">
                  <a16:creationId xmlns:a16="http://schemas.microsoft.com/office/drawing/2014/main" id="{AC872C58-3CF2-E54B-A85C-BB8C394A9300}"/>
                </a:ext>
              </a:extLst>
            </p:cNvPr>
            <p:cNvSpPr/>
            <p:nvPr/>
          </p:nvSpPr>
          <p:spPr>
            <a:xfrm>
              <a:off x="7878421" y="5357649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Ellipse 254">
              <a:extLst>
                <a:ext uri="{FF2B5EF4-FFF2-40B4-BE49-F238E27FC236}">
                  <a16:creationId xmlns:a16="http://schemas.microsoft.com/office/drawing/2014/main" id="{EE26B37D-EC5C-0C42-8D7F-4E8A4DF596DE}"/>
                </a:ext>
              </a:extLst>
            </p:cNvPr>
            <p:cNvSpPr/>
            <p:nvPr/>
          </p:nvSpPr>
          <p:spPr>
            <a:xfrm>
              <a:off x="8364842" y="5357227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Ellipse 255">
              <a:extLst>
                <a:ext uri="{FF2B5EF4-FFF2-40B4-BE49-F238E27FC236}">
                  <a16:creationId xmlns:a16="http://schemas.microsoft.com/office/drawing/2014/main" id="{3CFF0558-CE8C-1C44-80F5-A85A8E02229E}"/>
                </a:ext>
              </a:extLst>
            </p:cNvPr>
            <p:cNvSpPr/>
            <p:nvPr/>
          </p:nvSpPr>
          <p:spPr>
            <a:xfrm>
              <a:off x="8860698" y="5354953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7" name="Connecteur droit 256">
              <a:extLst>
                <a:ext uri="{FF2B5EF4-FFF2-40B4-BE49-F238E27FC236}">
                  <a16:creationId xmlns:a16="http://schemas.microsoft.com/office/drawing/2014/main" id="{DA3E40CC-D8A5-DF4D-AB80-009F380869B1}"/>
                </a:ext>
              </a:extLst>
            </p:cNvPr>
            <p:cNvCxnSpPr>
              <a:cxnSpLocks/>
              <a:stCxn id="250" idx="6"/>
              <a:endCxn id="251" idx="2"/>
            </p:cNvCxnSpPr>
            <p:nvPr/>
          </p:nvCxnSpPr>
          <p:spPr>
            <a:xfrm>
              <a:off x="6190549" y="5426923"/>
              <a:ext cx="310465" cy="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Connecteur droit 257">
              <a:extLst>
                <a:ext uri="{FF2B5EF4-FFF2-40B4-BE49-F238E27FC236}">
                  <a16:creationId xmlns:a16="http://schemas.microsoft.com/office/drawing/2014/main" id="{AC2B29A1-9E72-C642-81A8-863DC76129F8}"/>
                </a:ext>
              </a:extLst>
            </p:cNvPr>
            <p:cNvCxnSpPr>
              <a:cxnSpLocks/>
              <a:stCxn id="255" idx="6"/>
              <a:endCxn id="256" idx="2"/>
            </p:cNvCxnSpPr>
            <p:nvPr/>
          </p:nvCxnSpPr>
          <p:spPr>
            <a:xfrm flipV="1">
              <a:off x="8521458" y="5421774"/>
              <a:ext cx="339241" cy="22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Connecteur droit 258">
              <a:extLst>
                <a:ext uri="{FF2B5EF4-FFF2-40B4-BE49-F238E27FC236}">
                  <a16:creationId xmlns:a16="http://schemas.microsoft.com/office/drawing/2014/main" id="{27D49CD6-F7DB-3F44-9E66-299A9F1FC251}"/>
                </a:ext>
              </a:extLst>
            </p:cNvPr>
            <p:cNvCxnSpPr>
              <a:cxnSpLocks/>
              <a:stCxn id="254" idx="6"/>
              <a:endCxn id="255" idx="2"/>
            </p:cNvCxnSpPr>
            <p:nvPr/>
          </p:nvCxnSpPr>
          <p:spPr>
            <a:xfrm flipV="1">
              <a:off x="8035039" y="5424049"/>
              <a:ext cx="329803" cy="4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Connecteur droit 259">
              <a:extLst>
                <a:ext uri="{FF2B5EF4-FFF2-40B4-BE49-F238E27FC236}">
                  <a16:creationId xmlns:a16="http://schemas.microsoft.com/office/drawing/2014/main" id="{CD66911B-2903-094D-9429-BD8FD2A47E53}"/>
                </a:ext>
              </a:extLst>
            </p:cNvPr>
            <p:cNvCxnSpPr>
              <a:cxnSpLocks/>
              <a:stCxn id="253" idx="6"/>
              <a:endCxn id="254" idx="2"/>
            </p:cNvCxnSpPr>
            <p:nvPr/>
          </p:nvCxnSpPr>
          <p:spPr>
            <a:xfrm flipV="1">
              <a:off x="7563799" y="5424470"/>
              <a:ext cx="314623" cy="25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Connecteur droit 260">
              <a:extLst>
                <a:ext uri="{FF2B5EF4-FFF2-40B4-BE49-F238E27FC236}">
                  <a16:creationId xmlns:a16="http://schemas.microsoft.com/office/drawing/2014/main" id="{22A729DC-0B22-8644-83E4-25B9827B708A}"/>
                </a:ext>
              </a:extLst>
            </p:cNvPr>
            <p:cNvCxnSpPr>
              <a:cxnSpLocks/>
              <a:stCxn id="252" idx="6"/>
              <a:endCxn id="253" idx="2"/>
            </p:cNvCxnSpPr>
            <p:nvPr/>
          </p:nvCxnSpPr>
          <p:spPr>
            <a:xfrm>
              <a:off x="7125882" y="5427069"/>
              <a:ext cx="28129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Connecteur droit 261">
              <a:extLst>
                <a:ext uri="{FF2B5EF4-FFF2-40B4-BE49-F238E27FC236}">
                  <a16:creationId xmlns:a16="http://schemas.microsoft.com/office/drawing/2014/main" id="{63066BED-7E17-9543-98EA-452FC8460920}"/>
                </a:ext>
              </a:extLst>
            </p:cNvPr>
            <p:cNvCxnSpPr>
              <a:cxnSpLocks/>
              <a:stCxn id="251" idx="6"/>
              <a:endCxn id="252" idx="2"/>
            </p:cNvCxnSpPr>
            <p:nvPr/>
          </p:nvCxnSpPr>
          <p:spPr>
            <a:xfrm flipV="1">
              <a:off x="6657633" y="5427069"/>
              <a:ext cx="311633" cy="2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3" name="Ellipse 262">
              <a:extLst>
                <a:ext uri="{FF2B5EF4-FFF2-40B4-BE49-F238E27FC236}">
                  <a16:creationId xmlns:a16="http://schemas.microsoft.com/office/drawing/2014/main" id="{789D3A98-C0DC-EC4E-8AC4-537EF449307C}"/>
                </a:ext>
              </a:extLst>
            </p:cNvPr>
            <p:cNvSpPr/>
            <p:nvPr/>
          </p:nvSpPr>
          <p:spPr>
            <a:xfrm>
              <a:off x="9370267" y="5357227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4" name="Connecteur droit 263">
              <a:extLst>
                <a:ext uri="{FF2B5EF4-FFF2-40B4-BE49-F238E27FC236}">
                  <a16:creationId xmlns:a16="http://schemas.microsoft.com/office/drawing/2014/main" id="{8E341204-6F9D-9D48-9242-51E255D95040}"/>
                </a:ext>
              </a:extLst>
            </p:cNvPr>
            <p:cNvCxnSpPr>
              <a:cxnSpLocks/>
              <a:stCxn id="256" idx="6"/>
              <a:endCxn id="263" idx="2"/>
            </p:cNvCxnSpPr>
            <p:nvPr/>
          </p:nvCxnSpPr>
          <p:spPr>
            <a:xfrm>
              <a:off x="9017316" y="5421774"/>
              <a:ext cx="352951" cy="22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5" name="Ellipse 264">
              <a:extLst>
                <a:ext uri="{FF2B5EF4-FFF2-40B4-BE49-F238E27FC236}">
                  <a16:creationId xmlns:a16="http://schemas.microsoft.com/office/drawing/2014/main" id="{11637625-087D-554A-9E2A-A998E7142B17}"/>
                </a:ext>
              </a:extLst>
            </p:cNvPr>
            <p:cNvSpPr/>
            <p:nvPr/>
          </p:nvSpPr>
          <p:spPr>
            <a:xfrm>
              <a:off x="9874015" y="5355577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Ellipse 265">
              <a:extLst>
                <a:ext uri="{FF2B5EF4-FFF2-40B4-BE49-F238E27FC236}">
                  <a16:creationId xmlns:a16="http://schemas.microsoft.com/office/drawing/2014/main" id="{8B93D7B9-F78E-B946-B40E-02003457480D}"/>
                </a:ext>
              </a:extLst>
            </p:cNvPr>
            <p:cNvSpPr/>
            <p:nvPr/>
          </p:nvSpPr>
          <p:spPr>
            <a:xfrm>
              <a:off x="10377840" y="5351224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7" name="Connecteur droit 266">
              <a:extLst>
                <a:ext uri="{FF2B5EF4-FFF2-40B4-BE49-F238E27FC236}">
                  <a16:creationId xmlns:a16="http://schemas.microsoft.com/office/drawing/2014/main" id="{A8FA7E79-AD96-C844-877B-DDFE72C53041}"/>
                </a:ext>
              </a:extLst>
            </p:cNvPr>
            <p:cNvCxnSpPr>
              <a:cxnSpLocks/>
              <a:stCxn id="265" idx="6"/>
              <a:endCxn id="266" idx="2"/>
            </p:cNvCxnSpPr>
            <p:nvPr/>
          </p:nvCxnSpPr>
          <p:spPr>
            <a:xfrm flipV="1">
              <a:off x="10030632" y="5418046"/>
              <a:ext cx="347207" cy="43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Connecteur droit 267">
              <a:extLst>
                <a:ext uri="{FF2B5EF4-FFF2-40B4-BE49-F238E27FC236}">
                  <a16:creationId xmlns:a16="http://schemas.microsoft.com/office/drawing/2014/main" id="{9354AF53-F5FF-7D47-858B-E660333E5911}"/>
                </a:ext>
              </a:extLst>
            </p:cNvPr>
            <p:cNvCxnSpPr>
              <a:cxnSpLocks/>
              <a:stCxn id="263" idx="6"/>
              <a:endCxn id="265" idx="2"/>
            </p:cNvCxnSpPr>
            <p:nvPr/>
          </p:nvCxnSpPr>
          <p:spPr>
            <a:xfrm flipV="1">
              <a:off x="9526884" y="5422399"/>
              <a:ext cx="347130" cy="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Connecteur droit 268">
              <a:extLst>
                <a:ext uri="{FF2B5EF4-FFF2-40B4-BE49-F238E27FC236}">
                  <a16:creationId xmlns:a16="http://schemas.microsoft.com/office/drawing/2014/main" id="{075C02E2-73E0-5C49-BB1D-CD05D3FB9CBB}"/>
                </a:ext>
              </a:extLst>
            </p:cNvPr>
            <p:cNvCxnSpPr>
              <a:cxnSpLocks/>
              <a:stCxn id="230" idx="4"/>
              <a:endCxn id="250" idx="0"/>
            </p:cNvCxnSpPr>
            <p:nvPr/>
          </p:nvCxnSpPr>
          <p:spPr>
            <a:xfrm>
              <a:off x="6108223" y="5128531"/>
              <a:ext cx="4019" cy="23157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Connecteur droit 269">
              <a:extLst>
                <a:ext uri="{FF2B5EF4-FFF2-40B4-BE49-F238E27FC236}">
                  <a16:creationId xmlns:a16="http://schemas.microsoft.com/office/drawing/2014/main" id="{25BF1BE7-1CA0-3C47-829A-06E8F194AC71}"/>
                </a:ext>
              </a:extLst>
            </p:cNvPr>
            <p:cNvCxnSpPr>
              <a:cxnSpLocks/>
              <a:stCxn id="154" idx="4"/>
              <a:endCxn id="231" idx="0"/>
            </p:cNvCxnSpPr>
            <p:nvPr/>
          </p:nvCxnSpPr>
          <p:spPr>
            <a:xfrm flipH="1">
              <a:off x="6575305" y="4737310"/>
              <a:ext cx="3365" cy="258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Connecteur droit 270">
              <a:extLst>
                <a:ext uri="{FF2B5EF4-FFF2-40B4-BE49-F238E27FC236}">
                  <a16:creationId xmlns:a16="http://schemas.microsoft.com/office/drawing/2014/main" id="{9BC62368-C87A-DC4E-B6C7-D9181FA8EE2C}"/>
                </a:ext>
              </a:extLst>
            </p:cNvPr>
            <p:cNvCxnSpPr>
              <a:cxnSpLocks/>
              <a:stCxn id="155" idx="4"/>
              <a:endCxn id="232" idx="0"/>
            </p:cNvCxnSpPr>
            <p:nvPr/>
          </p:nvCxnSpPr>
          <p:spPr>
            <a:xfrm flipH="1">
              <a:off x="7043556" y="4737023"/>
              <a:ext cx="3365" cy="258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Connecteur droit 271">
              <a:extLst>
                <a:ext uri="{FF2B5EF4-FFF2-40B4-BE49-F238E27FC236}">
                  <a16:creationId xmlns:a16="http://schemas.microsoft.com/office/drawing/2014/main" id="{98DD28F9-ED4B-7A4D-8EB9-D43F3A6E8319}"/>
                </a:ext>
              </a:extLst>
            </p:cNvPr>
            <p:cNvCxnSpPr>
              <a:cxnSpLocks/>
              <a:stCxn id="156" idx="4"/>
              <a:endCxn id="233" idx="0"/>
            </p:cNvCxnSpPr>
            <p:nvPr/>
          </p:nvCxnSpPr>
          <p:spPr>
            <a:xfrm flipH="1">
              <a:off x="7481471" y="4737023"/>
              <a:ext cx="3365" cy="258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Connecteur droit 272">
              <a:extLst>
                <a:ext uri="{FF2B5EF4-FFF2-40B4-BE49-F238E27FC236}">
                  <a16:creationId xmlns:a16="http://schemas.microsoft.com/office/drawing/2014/main" id="{B6DC4196-606E-7946-B4E6-FEA041667119}"/>
                </a:ext>
              </a:extLst>
            </p:cNvPr>
            <p:cNvCxnSpPr>
              <a:cxnSpLocks/>
              <a:stCxn id="157" idx="4"/>
              <a:endCxn id="234" idx="0"/>
            </p:cNvCxnSpPr>
            <p:nvPr/>
          </p:nvCxnSpPr>
          <p:spPr>
            <a:xfrm flipH="1">
              <a:off x="7952711" y="4734425"/>
              <a:ext cx="3365" cy="258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Connecteur droit 273">
              <a:extLst>
                <a:ext uri="{FF2B5EF4-FFF2-40B4-BE49-F238E27FC236}">
                  <a16:creationId xmlns:a16="http://schemas.microsoft.com/office/drawing/2014/main" id="{DB802E30-6357-DC46-ADFB-9BA45BDBAA34}"/>
                </a:ext>
              </a:extLst>
            </p:cNvPr>
            <p:cNvCxnSpPr>
              <a:cxnSpLocks/>
              <a:stCxn id="158" idx="4"/>
              <a:endCxn id="235" idx="0"/>
            </p:cNvCxnSpPr>
            <p:nvPr/>
          </p:nvCxnSpPr>
          <p:spPr>
            <a:xfrm flipH="1">
              <a:off x="8439132" y="4734002"/>
              <a:ext cx="3365" cy="258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Connecteur droit 274">
              <a:extLst>
                <a:ext uri="{FF2B5EF4-FFF2-40B4-BE49-F238E27FC236}">
                  <a16:creationId xmlns:a16="http://schemas.microsoft.com/office/drawing/2014/main" id="{6D988E5A-7B60-2D4A-8DEF-2E11D8F1410A}"/>
                </a:ext>
              </a:extLst>
            </p:cNvPr>
            <p:cNvCxnSpPr>
              <a:cxnSpLocks/>
              <a:stCxn id="159" idx="4"/>
              <a:endCxn id="236" idx="0"/>
            </p:cNvCxnSpPr>
            <p:nvPr/>
          </p:nvCxnSpPr>
          <p:spPr>
            <a:xfrm flipH="1">
              <a:off x="8934988" y="4731729"/>
              <a:ext cx="3365" cy="258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Connecteur droit 275">
              <a:extLst>
                <a:ext uri="{FF2B5EF4-FFF2-40B4-BE49-F238E27FC236}">
                  <a16:creationId xmlns:a16="http://schemas.microsoft.com/office/drawing/2014/main" id="{5B4519EE-CD91-AB44-BFE8-1857FD8C3720}"/>
                </a:ext>
              </a:extLst>
            </p:cNvPr>
            <p:cNvCxnSpPr>
              <a:cxnSpLocks/>
              <a:stCxn id="166" idx="4"/>
              <a:endCxn id="243" idx="0"/>
            </p:cNvCxnSpPr>
            <p:nvPr/>
          </p:nvCxnSpPr>
          <p:spPr>
            <a:xfrm flipH="1">
              <a:off x="9444557" y="4734002"/>
              <a:ext cx="3365" cy="258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Connecteur droit 276">
              <a:extLst>
                <a:ext uri="{FF2B5EF4-FFF2-40B4-BE49-F238E27FC236}">
                  <a16:creationId xmlns:a16="http://schemas.microsoft.com/office/drawing/2014/main" id="{F9CE7266-6250-1045-8FF5-F5FE84772CD1}"/>
                </a:ext>
              </a:extLst>
            </p:cNvPr>
            <p:cNvCxnSpPr>
              <a:cxnSpLocks/>
              <a:stCxn id="196" idx="4"/>
              <a:endCxn id="245" idx="0"/>
            </p:cNvCxnSpPr>
            <p:nvPr/>
          </p:nvCxnSpPr>
          <p:spPr>
            <a:xfrm flipH="1">
              <a:off x="9948305" y="4732352"/>
              <a:ext cx="3365" cy="258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Connecteur droit 277">
              <a:extLst>
                <a:ext uri="{FF2B5EF4-FFF2-40B4-BE49-F238E27FC236}">
                  <a16:creationId xmlns:a16="http://schemas.microsoft.com/office/drawing/2014/main" id="{88FC92CC-6750-ED4A-8FBB-D384A8F33581}"/>
                </a:ext>
              </a:extLst>
            </p:cNvPr>
            <p:cNvCxnSpPr>
              <a:cxnSpLocks/>
              <a:stCxn id="212" idx="4"/>
              <a:endCxn id="246" idx="0"/>
            </p:cNvCxnSpPr>
            <p:nvPr/>
          </p:nvCxnSpPr>
          <p:spPr>
            <a:xfrm flipH="1">
              <a:off x="10452130" y="4728000"/>
              <a:ext cx="3365" cy="258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Connecteur droit 278">
              <a:extLst>
                <a:ext uri="{FF2B5EF4-FFF2-40B4-BE49-F238E27FC236}">
                  <a16:creationId xmlns:a16="http://schemas.microsoft.com/office/drawing/2014/main" id="{E9856D57-65A9-124A-B31D-01DFCDB40DE3}"/>
                </a:ext>
              </a:extLst>
            </p:cNvPr>
            <p:cNvCxnSpPr>
              <a:cxnSpLocks/>
              <a:stCxn id="231" idx="4"/>
              <a:endCxn id="251" idx="0"/>
            </p:cNvCxnSpPr>
            <p:nvPr/>
          </p:nvCxnSpPr>
          <p:spPr>
            <a:xfrm>
              <a:off x="6575305" y="5128965"/>
              <a:ext cx="4019" cy="23157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Connecteur droit 279">
              <a:extLst>
                <a:ext uri="{FF2B5EF4-FFF2-40B4-BE49-F238E27FC236}">
                  <a16:creationId xmlns:a16="http://schemas.microsoft.com/office/drawing/2014/main" id="{169A7C4E-D693-9246-AA34-EB7489F4ECAC}"/>
                </a:ext>
              </a:extLst>
            </p:cNvPr>
            <p:cNvCxnSpPr>
              <a:cxnSpLocks/>
              <a:stCxn id="232" idx="4"/>
              <a:endCxn id="252" idx="0"/>
            </p:cNvCxnSpPr>
            <p:nvPr/>
          </p:nvCxnSpPr>
          <p:spPr>
            <a:xfrm>
              <a:off x="7043556" y="5128678"/>
              <a:ext cx="4019" cy="23157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Connecteur droit 280">
              <a:extLst>
                <a:ext uri="{FF2B5EF4-FFF2-40B4-BE49-F238E27FC236}">
                  <a16:creationId xmlns:a16="http://schemas.microsoft.com/office/drawing/2014/main" id="{3B2668C5-5730-9543-9EDA-2CFE943D8B2A}"/>
                </a:ext>
              </a:extLst>
            </p:cNvPr>
            <p:cNvCxnSpPr>
              <a:cxnSpLocks/>
              <a:stCxn id="233" idx="4"/>
              <a:endCxn id="253" idx="0"/>
            </p:cNvCxnSpPr>
            <p:nvPr/>
          </p:nvCxnSpPr>
          <p:spPr>
            <a:xfrm>
              <a:off x="7481471" y="5128678"/>
              <a:ext cx="4019" cy="23157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Connecteur droit 281">
              <a:extLst>
                <a:ext uri="{FF2B5EF4-FFF2-40B4-BE49-F238E27FC236}">
                  <a16:creationId xmlns:a16="http://schemas.microsoft.com/office/drawing/2014/main" id="{CCD2633C-A9D2-A545-9A02-91F9B5CFEB76}"/>
                </a:ext>
              </a:extLst>
            </p:cNvPr>
            <p:cNvCxnSpPr>
              <a:cxnSpLocks/>
              <a:stCxn id="234" idx="4"/>
              <a:endCxn id="254" idx="0"/>
            </p:cNvCxnSpPr>
            <p:nvPr/>
          </p:nvCxnSpPr>
          <p:spPr>
            <a:xfrm>
              <a:off x="7952711" y="5126078"/>
              <a:ext cx="4019" cy="23157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Connecteur droit 282">
              <a:extLst>
                <a:ext uri="{FF2B5EF4-FFF2-40B4-BE49-F238E27FC236}">
                  <a16:creationId xmlns:a16="http://schemas.microsoft.com/office/drawing/2014/main" id="{9EE17797-97AD-9842-AF2A-9816750F75D3}"/>
                </a:ext>
              </a:extLst>
            </p:cNvPr>
            <p:cNvCxnSpPr>
              <a:cxnSpLocks/>
              <a:stCxn id="235" idx="4"/>
              <a:endCxn id="255" idx="0"/>
            </p:cNvCxnSpPr>
            <p:nvPr/>
          </p:nvCxnSpPr>
          <p:spPr>
            <a:xfrm>
              <a:off x="8439132" y="5125656"/>
              <a:ext cx="4019" cy="23157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Connecteur droit 283">
              <a:extLst>
                <a:ext uri="{FF2B5EF4-FFF2-40B4-BE49-F238E27FC236}">
                  <a16:creationId xmlns:a16="http://schemas.microsoft.com/office/drawing/2014/main" id="{49DE7E52-447D-F141-94C6-8D7C0661E5E7}"/>
                </a:ext>
              </a:extLst>
            </p:cNvPr>
            <p:cNvCxnSpPr>
              <a:cxnSpLocks/>
              <a:stCxn id="236" idx="4"/>
              <a:endCxn id="256" idx="0"/>
            </p:cNvCxnSpPr>
            <p:nvPr/>
          </p:nvCxnSpPr>
          <p:spPr>
            <a:xfrm>
              <a:off x="8934988" y="5123382"/>
              <a:ext cx="4019" cy="23157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Connecteur droit 284">
              <a:extLst>
                <a:ext uri="{FF2B5EF4-FFF2-40B4-BE49-F238E27FC236}">
                  <a16:creationId xmlns:a16="http://schemas.microsoft.com/office/drawing/2014/main" id="{B1D00DAA-C364-F84C-9FB0-239FB43C455E}"/>
                </a:ext>
              </a:extLst>
            </p:cNvPr>
            <p:cNvCxnSpPr>
              <a:cxnSpLocks/>
              <a:stCxn id="243" idx="4"/>
              <a:endCxn id="263" idx="0"/>
            </p:cNvCxnSpPr>
            <p:nvPr/>
          </p:nvCxnSpPr>
          <p:spPr>
            <a:xfrm>
              <a:off x="9444557" y="5125656"/>
              <a:ext cx="4019" cy="23157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Connecteur droit 285">
              <a:extLst>
                <a:ext uri="{FF2B5EF4-FFF2-40B4-BE49-F238E27FC236}">
                  <a16:creationId xmlns:a16="http://schemas.microsoft.com/office/drawing/2014/main" id="{17CED1A5-8407-E747-BA36-A8B50CC4EFA3}"/>
                </a:ext>
              </a:extLst>
            </p:cNvPr>
            <p:cNvCxnSpPr>
              <a:cxnSpLocks/>
              <a:stCxn id="245" idx="4"/>
              <a:endCxn id="265" idx="0"/>
            </p:cNvCxnSpPr>
            <p:nvPr/>
          </p:nvCxnSpPr>
          <p:spPr>
            <a:xfrm>
              <a:off x="9948305" y="5124006"/>
              <a:ext cx="4019" cy="23157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Connecteur droit 286">
              <a:extLst>
                <a:ext uri="{FF2B5EF4-FFF2-40B4-BE49-F238E27FC236}">
                  <a16:creationId xmlns:a16="http://schemas.microsoft.com/office/drawing/2014/main" id="{46DF2F73-712E-1446-B63D-AEDCFE4CC296}"/>
                </a:ext>
              </a:extLst>
            </p:cNvPr>
            <p:cNvCxnSpPr>
              <a:cxnSpLocks/>
              <a:stCxn id="246" idx="4"/>
              <a:endCxn id="266" idx="0"/>
            </p:cNvCxnSpPr>
            <p:nvPr/>
          </p:nvCxnSpPr>
          <p:spPr>
            <a:xfrm>
              <a:off x="10452130" y="5119653"/>
              <a:ext cx="4019" cy="23157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8" name="Ellipse 287">
              <a:extLst>
                <a:ext uri="{FF2B5EF4-FFF2-40B4-BE49-F238E27FC236}">
                  <a16:creationId xmlns:a16="http://schemas.microsoft.com/office/drawing/2014/main" id="{9156EB64-1208-AB4D-994B-035972BD9B8F}"/>
                </a:ext>
              </a:extLst>
            </p:cNvPr>
            <p:cNvSpPr/>
            <p:nvPr/>
          </p:nvSpPr>
          <p:spPr>
            <a:xfrm>
              <a:off x="6033932" y="5726066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Ellipse 288">
              <a:extLst>
                <a:ext uri="{FF2B5EF4-FFF2-40B4-BE49-F238E27FC236}">
                  <a16:creationId xmlns:a16="http://schemas.microsoft.com/office/drawing/2014/main" id="{1762447A-7426-2740-B887-7392D3464C30}"/>
                </a:ext>
              </a:extLst>
            </p:cNvPr>
            <p:cNvSpPr/>
            <p:nvPr/>
          </p:nvSpPr>
          <p:spPr>
            <a:xfrm>
              <a:off x="6501015" y="5726499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Ellipse 289">
              <a:extLst>
                <a:ext uri="{FF2B5EF4-FFF2-40B4-BE49-F238E27FC236}">
                  <a16:creationId xmlns:a16="http://schemas.microsoft.com/office/drawing/2014/main" id="{27614FD1-6790-0D4D-9EBE-96C7A0FE1AC0}"/>
                </a:ext>
              </a:extLst>
            </p:cNvPr>
            <p:cNvSpPr/>
            <p:nvPr/>
          </p:nvSpPr>
          <p:spPr>
            <a:xfrm>
              <a:off x="6969266" y="5726212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Ellipse 290">
              <a:extLst>
                <a:ext uri="{FF2B5EF4-FFF2-40B4-BE49-F238E27FC236}">
                  <a16:creationId xmlns:a16="http://schemas.microsoft.com/office/drawing/2014/main" id="{294EDB99-D35A-9F41-B1DC-FF59FECB0FD9}"/>
                </a:ext>
              </a:extLst>
            </p:cNvPr>
            <p:cNvSpPr/>
            <p:nvPr/>
          </p:nvSpPr>
          <p:spPr>
            <a:xfrm>
              <a:off x="7407181" y="5726212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Ellipse 291">
              <a:extLst>
                <a:ext uri="{FF2B5EF4-FFF2-40B4-BE49-F238E27FC236}">
                  <a16:creationId xmlns:a16="http://schemas.microsoft.com/office/drawing/2014/main" id="{4757534F-C7ED-244D-A7EE-CEC52C7E440D}"/>
                </a:ext>
              </a:extLst>
            </p:cNvPr>
            <p:cNvSpPr/>
            <p:nvPr/>
          </p:nvSpPr>
          <p:spPr>
            <a:xfrm>
              <a:off x="7878421" y="5723613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Ellipse 292">
              <a:extLst>
                <a:ext uri="{FF2B5EF4-FFF2-40B4-BE49-F238E27FC236}">
                  <a16:creationId xmlns:a16="http://schemas.microsoft.com/office/drawing/2014/main" id="{B5E9F187-58C9-3842-8689-2EDD9FF2AC43}"/>
                </a:ext>
              </a:extLst>
            </p:cNvPr>
            <p:cNvSpPr/>
            <p:nvPr/>
          </p:nvSpPr>
          <p:spPr>
            <a:xfrm>
              <a:off x="8364842" y="5723191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Ellipse 293">
              <a:extLst>
                <a:ext uri="{FF2B5EF4-FFF2-40B4-BE49-F238E27FC236}">
                  <a16:creationId xmlns:a16="http://schemas.microsoft.com/office/drawing/2014/main" id="{16C243B6-7AE9-3241-8A74-D3AF08BACCFE}"/>
                </a:ext>
              </a:extLst>
            </p:cNvPr>
            <p:cNvSpPr/>
            <p:nvPr/>
          </p:nvSpPr>
          <p:spPr>
            <a:xfrm>
              <a:off x="8860698" y="5720917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5" name="Connecteur droit 294">
              <a:extLst>
                <a:ext uri="{FF2B5EF4-FFF2-40B4-BE49-F238E27FC236}">
                  <a16:creationId xmlns:a16="http://schemas.microsoft.com/office/drawing/2014/main" id="{54FCE61B-11D8-D24D-B971-37CF22F86437}"/>
                </a:ext>
              </a:extLst>
            </p:cNvPr>
            <p:cNvCxnSpPr>
              <a:cxnSpLocks/>
              <a:stCxn id="288" idx="6"/>
              <a:endCxn id="289" idx="2"/>
            </p:cNvCxnSpPr>
            <p:nvPr/>
          </p:nvCxnSpPr>
          <p:spPr>
            <a:xfrm>
              <a:off x="6190549" y="5792887"/>
              <a:ext cx="310465" cy="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Connecteur droit 295">
              <a:extLst>
                <a:ext uri="{FF2B5EF4-FFF2-40B4-BE49-F238E27FC236}">
                  <a16:creationId xmlns:a16="http://schemas.microsoft.com/office/drawing/2014/main" id="{63DCFCAF-CFEC-AB47-A29A-A0B76A6C6244}"/>
                </a:ext>
              </a:extLst>
            </p:cNvPr>
            <p:cNvCxnSpPr>
              <a:cxnSpLocks/>
              <a:stCxn id="293" idx="6"/>
              <a:endCxn id="294" idx="2"/>
            </p:cNvCxnSpPr>
            <p:nvPr/>
          </p:nvCxnSpPr>
          <p:spPr>
            <a:xfrm flipV="1">
              <a:off x="8521458" y="5787738"/>
              <a:ext cx="339241" cy="22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Connecteur droit 296">
              <a:extLst>
                <a:ext uri="{FF2B5EF4-FFF2-40B4-BE49-F238E27FC236}">
                  <a16:creationId xmlns:a16="http://schemas.microsoft.com/office/drawing/2014/main" id="{DF0AD248-9F56-EF4C-9E0D-205510D07E15}"/>
                </a:ext>
              </a:extLst>
            </p:cNvPr>
            <p:cNvCxnSpPr>
              <a:cxnSpLocks/>
              <a:stCxn id="292" idx="6"/>
              <a:endCxn id="293" idx="2"/>
            </p:cNvCxnSpPr>
            <p:nvPr/>
          </p:nvCxnSpPr>
          <p:spPr>
            <a:xfrm flipV="1">
              <a:off x="8035039" y="5790013"/>
              <a:ext cx="329803" cy="4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Connecteur droit 297">
              <a:extLst>
                <a:ext uri="{FF2B5EF4-FFF2-40B4-BE49-F238E27FC236}">
                  <a16:creationId xmlns:a16="http://schemas.microsoft.com/office/drawing/2014/main" id="{AE9C8452-2094-C749-A3A6-B548F02402E2}"/>
                </a:ext>
              </a:extLst>
            </p:cNvPr>
            <p:cNvCxnSpPr>
              <a:cxnSpLocks/>
              <a:stCxn id="291" idx="6"/>
              <a:endCxn id="292" idx="2"/>
            </p:cNvCxnSpPr>
            <p:nvPr/>
          </p:nvCxnSpPr>
          <p:spPr>
            <a:xfrm flipV="1">
              <a:off x="7563799" y="5790434"/>
              <a:ext cx="314623" cy="25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Connecteur droit 298">
              <a:extLst>
                <a:ext uri="{FF2B5EF4-FFF2-40B4-BE49-F238E27FC236}">
                  <a16:creationId xmlns:a16="http://schemas.microsoft.com/office/drawing/2014/main" id="{0208D5C5-CD5A-7D4C-80AE-2BA0777A3798}"/>
                </a:ext>
              </a:extLst>
            </p:cNvPr>
            <p:cNvCxnSpPr>
              <a:cxnSpLocks/>
              <a:stCxn id="290" idx="6"/>
              <a:endCxn id="291" idx="2"/>
            </p:cNvCxnSpPr>
            <p:nvPr/>
          </p:nvCxnSpPr>
          <p:spPr>
            <a:xfrm>
              <a:off x="7125882" y="5793033"/>
              <a:ext cx="28129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Connecteur droit 299">
              <a:extLst>
                <a:ext uri="{FF2B5EF4-FFF2-40B4-BE49-F238E27FC236}">
                  <a16:creationId xmlns:a16="http://schemas.microsoft.com/office/drawing/2014/main" id="{FA654FFE-205D-084B-A161-12DD67A9C933}"/>
                </a:ext>
              </a:extLst>
            </p:cNvPr>
            <p:cNvCxnSpPr>
              <a:cxnSpLocks/>
              <a:stCxn id="289" idx="6"/>
              <a:endCxn id="290" idx="2"/>
            </p:cNvCxnSpPr>
            <p:nvPr/>
          </p:nvCxnSpPr>
          <p:spPr>
            <a:xfrm flipV="1">
              <a:off x="6657633" y="5793033"/>
              <a:ext cx="311633" cy="2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1" name="Ellipse 300">
              <a:extLst>
                <a:ext uri="{FF2B5EF4-FFF2-40B4-BE49-F238E27FC236}">
                  <a16:creationId xmlns:a16="http://schemas.microsoft.com/office/drawing/2014/main" id="{3E717B9A-1DA1-2146-A17C-D0F3F2491A33}"/>
                </a:ext>
              </a:extLst>
            </p:cNvPr>
            <p:cNvSpPr/>
            <p:nvPr/>
          </p:nvSpPr>
          <p:spPr>
            <a:xfrm>
              <a:off x="9370267" y="5723191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2" name="Connecteur droit 301">
              <a:extLst>
                <a:ext uri="{FF2B5EF4-FFF2-40B4-BE49-F238E27FC236}">
                  <a16:creationId xmlns:a16="http://schemas.microsoft.com/office/drawing/2014/main" id="{EAD715D1-E4A1-004D-9087-655C5C461608}"/>
                </a:ext>
              </a:extLst>
            </p:cNvPr>
            <p:cNvCxnSpPr>
              <a:cxnSpLocks/>
              <a:stCxn id="294" idx="6"/>
              <a:endCxn id="301" idx="2"/>
            </p:cNvCxnSpPr>
            <p:nvPr/>
          </p:nvCxnSpPr>
          <p:spPr>
            <a:xfrm>
              <a:off x="9017316" y="5787738"/>
              <a:ext cx="352951" cy="22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3" name="Ellipse 302">
              <a:extLst>
                <a:ext uri="{FF2B5EF4-FFF2-40B4-BE49-F238E27FC236}">
                  <a16:creationId xmlns:a16="http://schemas.microsoft.com/office/drawing/2014/main" id="{6FE653E1-B4AB-5A49-8998-CDA6CEC97FB7}"/>
                </a:ext>
              </a:extLst>
            </p:cNvPr>
            <p:cNvSpPr/>
            <p:nvPr/>
          </p:nvSpPr>
          <p:spPr>
            <a:xfrm>
              <a:off x="9874015" y="5721541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Ellipse 303">
              <a:extLst>
                <a:ext uri="{FF2B5EF4-FFF2-40B4-BE49-F238E27FC236}">
                  <a16:creationId xmlns:a16="http://schemas.microsoft.com/office/drawing/2014/main" id="{A1C53449-6C28-F446-A216-DD5D68EA6B35}"/>
                </a:ext>
              </a:extLst>
            </p:cNvPr>
            <p:cNvSpPr/>
            <p:nvPr/>
          </p:nvSpPr>
          <p:spPr>
            <a:xfrm>
              <a:off x="10377840" y="5717188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5" name="Connecteur droit 304">
              <a:extLst>
                <a:ext uri="{FF2B5EF4-FFF2-40B4-BE49-F238E27FC236}">
                  <a16:creationId xmlns:a16="http://schemas.microsoft.com/office/drawing/2014/main" id="{4F4E91F1-1170-164F-AE1E-53E4BEB07E59}"/>
                </a:ext>
              </a:extLst>
            </p:cNvPr>
            <p:cNvCxnSpPr>
              <a:cxnSpLocks/>
              <a:stCxn id="303" idx="6"/>
              <a:endCxn id="304" idx="2"/>
            </p:cNvCxnSpPr>
            <p:nvPr/>
          </p:nvCxnSpPr>
          <p:spPr>
            <a:xfrm flipV="1">
              <a:off x="10030632" y="5784010"/>
              <a:ext cx="347207" cy="43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Connecteur droit 305">
              <a:extLst>
                <a:ext uri="{FF2B5EF4-FFF2-40B4-BE49-F238E27FC236}">
                  <a16:creationId xmlns:a16="http://schemas.microsoft.com/office/drawing/2014/main" id="{A2785DC2-6FA2-DD4A-8303-7ED9D1F6963F}"/>
                </a:ext>
              </a:extLst>
            </p:cNvPr>
            <p:cNvCxnSpPr>
              <a:cxnSpLocks/>
              <a:stCxn id="301" idx="6"/>
              <a:endCxn id="303" idx="2"/>
            </p:cNvCxnSpPr>
            <p:nvPr/>
          </p:nvCxnSpPr>
          <p:spPr>
            <a:xfrm flipV="1">
              <a:off x="9526884" y="5788363"/>
              <a:ext cx="347130" cy="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Connecteur droit 306">
              <a:extLst>
                <a:ext uri="{FF2B5EF4-FFF2-40B4-BE49-F238E27FC236}">
                  <a16:creationId xmlns:a16="http://schemas.microsoft.com/office/drawing/2014/main" id="{13B12C5F-A5BB-DD44-9DE9-FE2DA2BB019B}"/>
                </a:ext>
              </a:extLst>
            </p:cNvPr>
            <p:cNvCxnSpPr>
              <a:cxnSpLocks/>
              <a:stCxn id="250" idx="4"/>
              <a:endCxn id="288" idx="0"/>
            </p:cNvCxnSpPr>
            <p:nvPr/>
          </p:nvCxnSpPr>
          <p:spPr>
            <a:xfrm>
              <a:off x="6112242" y="5493744"/>
              <a:ext cx="0" cy="2323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Connecteur droit 307">
              <a:extLst>
                <a:ext uri="{FF2B5EF4-FFF2-40B4-BE49-F238E27FC236}">
                  <a16:creationId xmlns:a16="http://schemas.microsoft.com/office/drawing/2014/main" id="{E6FF72F6-2A7A-B04B-AD52-4FBE1401D498}"/>
                </a:ext>
              </a:extLst>
            </p:cNvPr>
            <p:cNvCxnSpPr>
              <a:cxnSpLocks/>
              <a:stCxn id="251" idx="4"/>
              <a:endCxn id="289" idx="0"/>
            </p:cNvCxnSpPr>
            <p:nvPr/>
          </p:nvCxnSpPr>
          <p:spPr>
            <a:xfrm>
              <a:off x="6579324" y="5494177"/>
              <a:ext cx="0" cy="2323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Connecteur droit 308">
              <a:extLst>
                <a:ext uri="{FF2B5EF4-FFF2-40B4-BE49-F238E27FC236}">
                  <a16:creationId xmlns:a16="http://schemas.microsoft.com/office/drawing/2014/main" id="{7F2BE02A-CA2D-5640-A318-575A27A886D5}"/>
                </a:ext>
              </a:extLst>
            </p:cNvPr>
            <p:cNvCxnSpPr>
              <a:cxnSpLocks/>
              <a:stCxn id="252" idx="4"/>
              <a:endCxn id="290" idx="0"/>
            </p:cNvCxnSpPr>
            <p:nvPr/>
          </p:nvCxnSpPr>
          <p:spPr>
            <a:xfrm>
              <a:off x="7047575" y="5493891"/>
              <a:ext cx="0" cy="2323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Connecteur droit 309">
              <a:extLst>
                <a:ext uri="{FF2B5EF4-FFF2-40B4-BE49-F238E27FC236}">
                  <a16:creationId xmlns:a16="http://schemas.microsoft.com/office/drawing/2014/main" id="{2657D060-B247-974D-9DDE-7FE79AC00E93}"/>
                </a:ext>
              </a:extLst>
            </p:cNvPr>
            <p:cNvCxnSpPr>
              <a:cxnSpLocks/>
              <a:stCxn id="253" idx="4"/>
              <a:endCxn id="291" idx="0"/>
            </p:cNvCxnSpPr>
            <p:nvPr/>
          </p:nvCxnSpPr>
          <p:spPr>
            <a:xfrm>
              <a:off x="7485490" y="5493891"/>
              <a:ext cx="0" cy="2323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Connecteur droit 310">
              <a:extLst>
                <a:ext uri="{FF2B5EF4-FFF2-40B4-BE49-F238E27FC236}">
                  <a16:creationId xmlns:a16="http://schemas.microsoft.com/office/drawing/2014/main" id="{F8937549-9BFF-4B41-81A5-030037A39B04}"/>
                </a:ext>
              </a:extLst>
            </p:cNvPr>
            <p:cNvCxnSpPr>
              <a:cxnSpLocks/>
              <a:stCxn id="254" idx="4"/>
              <a:endCxn id="292" idx="0"/>
            </p:cNvCxnSpPr>
            <p:nvPr/>
          </p:nvCxnSpPr>
          <p:spPr>
            <a:xfrm>
              <a:off x="7956730" y="5491291"/>
              <a:ext cx="0" cy="2323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Connecteur droit 311">
              <a:extLst>
                <a:ext uri="{FF2B5EF4-FFF2-40B4-BE49-F238E27FC236}">
                  <a16:creationId xmlns:a16="http://schemas.microsoft.com/office/drawing/2014/main" id="{8B652ECC-7C03-4744-9D6F-D190AFE11B95}"/>
                </a:ext>
              </a:extLst>
            </p:cNvPr>
            <p:cNvCxnSpPr>
              <a:cxnSpLocks/>
              <a:stCxn id="255" idx="4"/>
              <a:endCxn id="293" idx="0"/>
            </p:cNvCxnSpPr>
            <p:nvPr/>
          </p:nvCxnSpPr>
          <p:spPr>
            <a:xfrm>
              <a:off x="8443151" y="5490869"/>
              <a:ext cx="0" cy="2323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Connecteur droit 312">
              <a:extLst>
                <a:ext uri="{FF2B5EF4-FFF2-40B4-BE49-F238E27FC236}">
                  <a16:creationId xmlns:a16="http://schemas.microsoft.com/office/drawing/2014/main" id="{E2D2D1F2-279B-A444-9DD9-FAE998611338}"/>
                </a:ext>
              </a:extLst>
            </p:cNvPr>
            <p:cNvCxnSpPr>
              <a:cxnSpLocks/>
              <a:stCxn id="256" idx="4"/>
              <a:endCxn id="294" idx="0"/>
            </p:cNvCxnSpPr>
            <p:nvPr/>
          </p:nvCxnSpPr>
          <p:spPr>
            <a:xfrm>
              <a:off x="8939008" y="5488595"/>
              <a:ext cx="0" cy="2323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Connecteur droit 313">
              <a:extLst>
                <a:ext uri="{FF2B5EF4-FFF2-40B4-BE49-F238E27FC236}">
                  <a16:creationId xmlns:a16="http://schemas.microsoft.com/office/drawing/2014/main" id="{DCBC6809-31B5-C843-AEAE-82B173214A61}"/>
                </a:ext>
              </a:extLst>
            </p:cNvPr>
            <p:cNvCxnSpPr>
              <a:cxnSpLocks/>
              <a:stCxn id="263" idx="4"/>
              <a:endCxn id="301" idx="0"/>
            </p:cNvCxnSpPr>
            <p:nvPr/>
          </p:nvCxnSpPr>
          <p:spPr>
            <a:xfrm>
              <a:off x="9448576" y="5490869"/>
              <a:ext cx="0" cy="2323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Connecteur droit 314">
              <a:extLst>
                <a:ext uri="{FF2B5EF4-FFF2-40B4-BE49-F238E27FC236}">
                  <a16:creationId xmlns:a16="http://schemas.microsoft.com/office/drawing/2014/main" id="{4571665E-0308-0B43-884B-AE9839F61A37}"/>
                </a:ext>
              </a:extLst>
            </p:cNvPr>
            <p:cNvCxnSpPr>
              <a:cxnSpLocks/>
              <a:stCxn id="265" idx="4"/>
              <a:endCxn id="303" idx="0"/>
            </p:cNvCxnSpPr>
            <p:nvPr/>
          </p:nvCxnSpPr>
          <p:spPr>
            <a:xfrm>
              <a:off x="9952324" y="5489219"/>
              <a:ext cx="0" cy="2323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Connecteur droit 315">
              <a:extLst>
                <a:ext uri="{FF2B5EF4-FFF2-40B4-BE49-F238E27FC236}">
                  <a16:creationId xmlns:a16="http://schemas.microsoft.com/office/drawing/2014/main" id="{75FDA775-30B2-8B44-A2B6-75CD7B42C9ED}"/>
                </a:ext>
              </a:extLst>
            </p:cNvPr>
            <p:cNvCxnSpPr>
              <a:cxnSpLocks/>
              <a:stCxn id="266" idx="4"/>
              <a:endCxn id="304" idx="0"/>
            </p:cNvCxnSpPr>
            <p:nvPr/>
          </p:nvCxnSpPr>
          <p:spPr>
            <a:xfrm>
              <a:off x="10456149" y="5484866"/>
              <a:ext cx="0" cy="2323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9" name="Espace réservé du contenu 2">
            <a:extLst>
              <a:ext uri="{FF2B5EF4-FFF2-40B4-BE49-F238E27FC236}">
                <a16:creationId xmlns:a16="http://schemas.microsoft.com/office/drawing/2014/main" id="{027CE8E0-ABB7-C042-BAE1-42954CFD1874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507227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err="1"/>
              <a:t>Visibility</a:t>
            </a:r>
            <a:r>
              <a:rPr lang="fr-FR" dirty="0"/>
              <a:t> range </a:t>
            </a:r>
            <a:r>
              <a:rPr lang="fr-FR" b="1" dirty="0">
                <a:solidFill>
                  <a:srgbClr val="FF0000"/>
                </a:solidFill>
              </a:rPr>
              <a:t>2</a:t>
            </a:r>
          </a:p>
          <a:p>
            <a:r>
              <a:rPr lang="fr-FR" dirty="0" err="1"/>
              <a:t>Similar</a:t>
            </a:r>
            <a:r>
              <a:rPr lang="fr-FR" dirty="0"/>
              <a:t> </a:t>
            </a:r>
            <a:r>
              <a:rPr lang="fr-FR" dirty="0" err="1"/>
              <a:t>principles</a:t>
            </a:r>
            <a:r>
              <a:rPr lang="fr-FR" dirty="0"/>
              <a:t>, </a:t>
            </a:r>
            <a:r>
              <a:rPr lang="fr-FR" dirty="0" err="1"/>
              <a:t>yet</a:t>
            </a:r>
            <a:r>
              <a:rPr lang="fr-FR" dirty="0"/>
              <a:t> </a:t>
            </a:r>
            <a:r>
              <a:rPr lang="fr-FR" b="1" dirty="0" err="1">
                <a:solidFill>
                  <a:srgbClr val="FF0000"/>
                </a:solidFill>
              </a:rPr>
              <a:t>sequentialization</a:t>
            </a:r>
            <a:endParaRPr lang="fr-FR" b="1" dirty="0">
              <a:solidFill>
                <a:srgbClr val="FF0000"/>
              </a:solidFill>
            </a:endParaRPr>
          </a:p>
          <a:p>
            <a:pPr lvl="1"/>
            <a:endParaRPr lang="fr-FR" b="1" dirty="0">
              <a:solidFill>
                <a:srgbClr val="FF0000"/>
              </a:solidFill>
            </a:endParaRPr>
          </a:p>
          <a:p>
            <a:pPr lvl="1"/>
            <a:r>
              <a:rPr lang="fr-FR" sz="2000" dirty="0"/>
              <a:t>The leader </a:t>
            </a:r>
            <a:r>
              <a:rPr lang="fr-FR" sz="2000" dirty="0" err="1"/>
              <a:t>executes</a:t>
            </a:r>
            <a:r>
              <a:rPr lang="fr-FR" sz="2000" dirty="0"/>
              <a:t> as in the </a:t>
            </a:r>
            <a:r>
              <a:rPr lang="fr-FR" sz="2000" dirty="0" err="1"/>
              <a:t>synchronous</a:t>
            </a:r>
            <a:r>
              <a:rPr lang="fr-FR" sz="2000" dirty="0"/>
              <a:t> version</a:t>
            </a:r>
          </a:p>
          <a:p>
            <a:pPr lvl="1"/>
            <a:endParaRPr lang="fr-FR" sz="2000" dirty="0"/>
          </a:p>
          <a:p>
            <a:pPr lvl="1"/>
            <a:r>
              <a:rPr lang="fr-FR" sz="2000" dirty="0"/>
              <a:t>The </a:t>
            </a:r>
            <a:r>
              <a:rPr lang="fr-FR" sz="2000" dirty="0" err="1"/>
              <a:t>follower</a:t>
            </a:r>
            <a:r>
              <a:rPr lang="fr-FR" sz="2000" dirty="0"/>
              <a:t> </a:t>
            </a:r>
            <a:r>
              <a:rPr lang="fr-FR" sz="2000" dirty="0" err="1"/>
              <a:t>waits</a:t>
            </a:r>
            <a:r>
              <a:rPr lang="fr-FR" sz="2000" dirty="0"/>
              <a:t> </a:t>
            </a:r>
            <a:r>
              <a:rPr lang="fr-FR" sz="2000" dirty="0" err="1"/>
              <a:t>until</a:t>
            </a:r>
            <a:r>
              <a:rPr lang="fr-FR" sz="2000" dirty="0"/>
              <a:t> </a:t>
            </a:r>
            <a:r>
              <a:rPr lang="fr-FR" sz="2000" dirty="0" err="1"/>
              <a:t>being</a:t>
            </a:r>
            <a:r>
              <a:rPr lang="fr-FR" sz="2000" dirty="0"/>
              <a:t> at distance 2 </a:t>
            </a:r>
            <a:r>
              <a:rPr lang="fr-FR" sz="2000" dirty="0" err="1"/>
              <a:t>before</a:t>
            </a:r>
            <a:r>
              <a:rPr lang="fr-FR" sz="2000" dirty="0"/>
              <a:t> </a:t>
            </a:r>
            <a:r>
              <a:rPr lang="fr-FR" sz="2000" dirty="0" err="1"/>
              <a:t>following</a:t>
            </a:r>
            <a:r>
              <a:rPr lang="fr-FR" sz="2000" dirty="0"/>
              <a:t> the leader</a:t>
            </a:r>
          </a:p>
        </p:txBody>
      </p:sp>
    </p:spTree>
    <p:extLst>
      <p:ext uri="{BB962C8B-B14F-4D97-AF65-F5344CB8AC3E}">
        <p14:creationId xmlns:p14="http://schemas.microsoft.com/office/powerpoint/2010/main" val="6365974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BC0EBA-2465-6548-87D5-E35A6C632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Asynchronous</a:t>
            </a:r>
            <a:r>
              <a:rPr lang="fr-FR" dirty="0"/>
              <a:t> Version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1E38BBD-3A76-DB45-8A77-BEA7E76E7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GRASTA'2022, Porquerolles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61FFA20A-08A8-DC4A-9BB1-99CEE1E8AEED}"/>
              </a:ext>
            </a:extLst>
          </p:cNvPr>
          <p:cNvGrpSpPr/>
          <p:nvPr/>
        </p:nvGrpSpPr>
        <p:grpSpPr>
          <a:xfrm>
            <a:off x="6029913" y="1807472"/>
            <a:ext cx="4514942" cy="4052669"/>
            <a:chOff x="6029913" y="1807472"/>
            <a:chExt cx="4514942" cy="4052669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99E1095A-90C6-E343-AF2D-A6746406ADF1}"/>
                </a:ext>
              </a:extLst>
            </p:cNvPr>
            <p:cNvSpPr/>
            <p:nvPr/>
          </p:nvSpPr>
          <p:spPr>
            <a:xfrm>
              <a:off x="6044331" y="2640234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CF80A3C9-7289-BC48-9D97-44EBE0C897CC}"/>
                </a:ext>
              </a:extLst>
            </p:cNvPr>
            <p:cNvSpPr/>
            <p:nvPr/>
          </p:nvSpPr>
          <p:spPr>
            <a:xfrm>
              <a:off x="6511414" y="2640668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6D908A23-6C35-E34A-9789-6B5C0A58F5BD}"/>
                </a:ext>
              </a:extLst>
            </p:cNvPr>
            <p:cNvSpPr/>
            <p:nvPr/>
          </p:nvSpPr>
          <p:spPr>
            <a:xfrm>
              <a:off x="6979664" y="2640381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0C397AAA-5D28-D54B-9F8B-0AD9AD0BE291}"/>
                </a:ext>
              </a:extLst>
            </p:cNvPr>
            <p:cNvSpPr/>
            <p:nvPr/>
          </p:nvSpPr>
          <p:spPr>
            <a:xfrm>
              <a:off x="7417579" y="2640381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ACEC6688-0C78-9A4D-B2E4-E3CA0C0D1C79}"/>
                </a:ext>
              </a:extLst>
            </p:cNvPr>
            <p:cNvSpPr/>
            <p:nvPr/>
          </p:nvSpPr>
          <p:spPr>
            <a:xfrm>
              <a:off x="7888820" y="2637782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8FA59DBB-0B43-584E-8898-D6F797F35617}"/>
                </a:ext>
              </a:extLst>
            </p:cNvPr>
            <p:cNvSpPr/>
            <p:nvPr/>
          </p:nvSpPr>
          <p:spPr>
            <a:xfrm>
              <a:off x="8375240" y="2637360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759FBDB9-136C-384A-9E2D-C37102FD660C}"/>
                </a:ext>
              </a:extLst>
            </p:cNvPr>
            <p:cNvSpPr/>
            <p:nvPr/>
          </p:nvSpPr>
          <p:spPr>
            <a:xfrm>
              <a:off x="8871097" y="2635086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0088A422-0C0B-BC40-A0D8-F345C9793FE3}"/>
                </a:ext>
              </a:extLst>
            </p:cNvPr>
            <p:cNvSpPr/>
            <p:nvPr/>
          </p:nvSpPr>
          <p:spPr>
            <a:xfrm>
              <a:off x="6042321" y="3070287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413C6F8B-C6A1-A845-94A7-FC48A36311FB}"/>
                </a:ext>
              </a:extLst>
            </p:cNvPr>
            <p:cNvSpPr/>
            <p:nvPr/>
          </p:nvSpPr>
          <p:spPr>
            <a:xfrm>
              <a:off x="6509406" y="3070720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8E64EC58-F0C2-7548-9E55-CEE8734115AB}"/>
                </a:ext>
              </a:extLst>
            </p:cNvPr>
            <p:cNvSpPr/>
            <p:nvPr/>
          </p:nvSpPr>
          <p:spPr>
            <a:xfrm>
              <a:off x="6977654" y="3070434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B95F6A3F-F0DA-3440-ADB2-E5C7AEAF6615}"/>
                </a:ext>
              </a:extLst>
            </p:cNvPr>
            <p:cNvSpPr/>
            <p:nvPr/>
          </p:nvSpPr>
          <p:spPr>
            <a:xfrm>
              <a:off x="7415571" y="3070434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0E8DA018-89C0-C546-A5EC-56DC318CD7E7}"/>
                </a:ext>
              </a:extLst>
            </p:cNvPr>
            <p:cNvSpPr/>
            <p:nvPr/>
          </p:nvSpPr>
          <p:spPr>
            <a:xfrm>
              <a:off x="7886811" y="3067834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ABCEDBD0-A281-5044-82CB-A84A03C7B115}"/>
                </a:ext>
              </a:extLst>
            </p:cNvPr>
            <p:cNvSpPr/>
            <p:nvPr/>
          </p:nvSpPr>
          <p:spPr>
            <a:xfrm>
              <a:off x="8373230" y="3067413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92D050"/>
                </a:solidFill>
                <a:highlight>
                  <a:srgbClr val="00FF00"/>
                </a:highlight>
              </a:endParaRPr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3C7B43E3-688E-2F47-9201-2A91CAD6564D}"/>
                </a:ext>
              </a:extLst>
            </p:cNvPr>
            <p:cNvSpPr/>
            <p:nvPr/>
          </p:nvSpPr>
          <p:spPr>
            <a:xfrm>
              <a:off x="8869087" y="3065138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D9B12942-3EC5-8F4F-92A2-C21CFF4F4024}"/>
                </a:ext>
              </a:extLst>
            </p:cNvPr>
            <p:cNvSpPr/>
            <p:nvPr/>
          </p:nvSpPr>
          <p:spPr>
            <a:xfrm>
              <a:off x="6040314" y="3474641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46987CC6-7007-6345-AD0C-B6BFFB1ED607}"/>
                </a:ext>
              </a:extLst>
            </p:cNvPr>
            <p:cNvSpPr/>
            <p:nvPr/>
          </p:nvSpPr>
          <p:spPr>
            <a:xfrm>
              <a:off x="6507396" y="3475074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A2D656E9-F8FE-4D49-A81C-DB6630400141}"/>
                </a:ext>
              </a:extLst>
            </p:cNvPr>
            <p:cNvSpPr/>
            <p:nvPr/>
          </p:nvSpPr>
          <p:spPr>
            <a:xfrm>
              <a:off x="6975647" y="3474787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F2475990-63AB-6E49-8576-FD03FD80BA90}"/>
                </a:ext>
              </a:extLst>
            </p:cNvPr>
            <p:cNvSpPr/>
            <p:nvPr/>
          </p:nvSpPr>
          <p:spPr>
            <a:xfrm>
              <a:off x="7413562" y="3474787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AE44D274-6363-0A4F-8F3F-B2AFC1488990}"/>
                </a:ext>
              </a:extLst>
            </p:cNvPr>
            <p:cNvSpPr/>
            <p:nvPr/>
          </p:nvSpPr>
          <p:spPr>
            <a:xfrm>
              <a:off x="7884802" y="3472188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18091912-F288-DC4B-B501-81283EA52F85}"/>
                </a:ext>
              </a:extLst>
            </p:cNvPr>
            <p:cNvSpPr/>
            <p:nvPr/>
          </p:nvSpPr>
          <p:spPr>
            <a:xfrm>
              <a:off x="8371223" y="3471767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1A63846F-5027-4144-87A7-F866C8318FFB}"/>
                </a:ext>
              </a:extLst>
            </p:cNvPr>
            <p:cNvSpPr/>
            <p:nvPr/>
          </p:nvSpPr>
          <p:spPr>
            <a:xfrm>
              <a:off x="8867080" y="3469493"/>
              <a:ext cx="156617" cy="133642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EACA8F4F-BD7B-9545-AF8B-4D733C418F36}"/>
                </a:ext>
              </a:extLst>
            </p:cNvPr>
            <p:cNvSpPr/>
            <p:nvPr/>
          </p:nvSpPr>
          <p:spPr>
            <a:xfrm>
              <a:off x="6038304" y="3843014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3CDEA9D2-3E6D-F04E-ADEE-59259C0B4B92}"/>
                </a:ext>
              </a:extLst>
            </p:cNvPr>
            <p:cNvSpPr/>
            <p:nvPr/>
          </p:nvSpPr>
          <p:spPr>
            <a:xfrm>
              <a:off x="6505386" y="3843448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91E7007D-8CCA-EC42-8709-2DA8B21ADCC6}"/>
                </a:ext>
              </a:extLst>
            </p:cNvPr>
            <p:cNvSpPr/>
            <p:nvPr/>
          </p:nvSpPr>
          <p:spPr>
            <a:xfrm>
              <a:off x="6973638" y="3843161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D3BB6940-9813-C847-AFBA-AB122E81034F}"/>
                </a:ext>
              </a:extLst>
            </p:cNvPr>
            <p:cNvSpPr/>
            <p:nvPr/>
          </p:nvSpPr>
          <p:spPr>
            <a:xfrm>
              <a:off x="7411552" y="3843161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A90C91F9-76C3-D549-8A93-A38A3B9B0F9F}"/>
                </a:ext>
              </a:extLst>
            </p:cNvPr>
            <p:cNvSpPr/>
            <p:nvPr/>
          </p:nvSpPr>
          <p:spPr>
            <a:xfrm>
              <a:off x="7882793" y="3840562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Ellipse 33">
              <a:extLst>
                <a:ext uri="{FF2B5EF4-FFF2-40B4-BE49-F238E27FC236}">
                  <a16:creationId xmlns:a16="http://schemas.microsoft.com/office/drawing/2014/main" id="{A66E2448-909D-3640-80B6-27404AAADCBB}"/>
                </a:ext>
              </a:extLst>
            </p:cNvPr>
            <p:cNvSpPr/>
            <p:nvPr/>
          </p:nvSpPr>
          <p:spPr>
            <a:xfrm>
              <a:off x="8369213" y="3840139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2072AEB1-A5FE-124D-95A4-4A4334061557}"/>
                </a:ext>
              </a:extLst>
            </p:cNvPr>
            <p:cNvSpPr/>
            <p:nvPr/>
          </p:nvSpPr>
          <p:spPr>
            <a:xfrm>
              <a:off x="8865070" y="3837865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Connecteur droit 35">
              <a:extLst>
                <a:ext uri="{FF2B5EF4-FFF2-40B4-BE49-F238E27FC236}">
                  <a16:creationId xmlns:a16="http://schemas.microsoft.com/office/drawing/2014/main" id="{566F37CC-E7A6-7F49-BF69-46D55B39E67A}"/>
                </a:ext>
              </a:extLst>
            </p:cNvPr>
            <p:cNvCxnSpPr>
              <a:stCxn id="8" idx="6"/>
              <a:endCxn id="9" idx="2"/>
            </p:cNvCxnSpPr>
            <p:nvPr/>
          </p:nvCxnSpPr>
          <p:spPr>
            <a:xfrm>
              <a:off x="6200948" y="2707055"/>
              <a:ext cx="310465" cy="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>
              <a:extLst>
                <a:ext uri="{FF2B5EF4-FFF2-40B4-BE49-F238E27FC236}">
                  <a16:creationId xmlns:a16="http://schemas.microsoft.com/office/drawing/2014/main" id="{57819D20-393A-224A-86E6-F7141481B80F}"/>
                </a:ext>
              </a:extLst>
            </p:cNvPr>
            <p:cNvCxnSpPr>
              <a:cxnSpLocks/>
              <a:stCxn id="15" idx="6"/>
              <a:endCxn id="16" idx="2"/>
            </p:cNvCxnSpPr>
            <p:nvPr/>
          </p:nvCxnSpPr>
          <p:spPr>
            <a:xfrm>
              <a:off x="6198939" y="3137108"/>
              <a:ext cx="310465" cy="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>
              <a:extLst>
                <a:ext uri="{FF2B5EF4-FFF2-40B4-BE49-F238E27FC236}">
                  <a16:creationId xmlns:a16="http://schemas.microsoft.com/office/drawing/2014/main" id="{C850A066-CD1E-9047-9972-E6FC3C972BFC}"/>
                </a:ext>
              </a:extLst>
            </p:cNvPr>
            <p:cNvCxnSpPr>
              <a:cxnSpLocks/>
              <a:stCxn id="22" idx="6"/>
              <a:endCxn id="23" idx="2"/>
            </p:cNvCxnSpPr>
            <p:nvPr/>
          </p:nvCxnSpPr>
          <p:spPr>
            <a:xfrm>
              <a:off x="6196931" y="3541462"/>
              <a:ext cx="310465" cy="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id="{36AC149F-A2EF-CA47-A660-600A995432AA}"/>
                </a:ext>
              </a:extLst>
            </p:cNvPr>
            <p:cNvCxnSpPr>
              <a:cxnSpLocks/>
              <a:stCxn id="29" idx="6"/>
              <a:endCxn id="30" idx="2"/>
            </p:cNvCxnSpPr>
            <p:nvPr/>
          </p:nvCxnSpPr>
          <p:spPr>
            <a:xfrm>
              <a:off x="6194921" y="3909835"/>
              <a:ext cx="310465" cy="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>
              <a:extLst>
                <a:ext uri="{FF2B5EF4-FFF2-40B4-BE49-F238E27FC236}">
                  <a16:creationId xmlns:a16="http://schemas.microsoft.com/office/drawing/2014/main" id="{05A185C0-1804-AD46-84FE-3D7F76653AD0}"/>
                </a:ext>
              </a:extLst>
            </p:cNvPr>
            <p:cNvCxnSpPr>
              <a:cxnSpLocks/>
              <a:stCxn id="9" idx="6"/>
              <a:endCxn id="10" idx="2"/>
            </p:cNvCxnSpPr>
            <p:nvPr/>
          </p:nvCxnSpPr>
          <p:spPr>
            <a:xfrm flipV="1">
              <a:off x="6668030" y="2707202"/>
              <a:ext cx="311633" cy="2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>
              <a:extLst>
                <a:ext uri="{FF2B5EF4-FFF2-40B4-BE49-F238E27FC236}">
                  <a16:creationId xmlns:a16="http://schemas.microsoft.com/office/drawing/2014/main" id="{BFB5726C-8494-6948-A9A0-AFF5FAAC8800}"/>
                </a:ext>
              </a:extLst>
            </p:cNvPr>
            <p:cNvCxnSpPr>
              <a:cxnSpLocks/>
              <a:stCxn id="10" idx="6"/>
              <a:endCxn id="11" idx="2"/>
            </p:cNvCxnSpPr>
            <p:nvPr/>
          </p:nvCxnSpPr>
          <p:spPr>
            <a:xfrm>
              <a:off x="7136280" y="2707202"/>
              <a:ext cx="28129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>
              <a:extLst>
                <a:ext uri="{FF2B5EF4-FFF2-40B4-BE49-F238E27FC236}">
                  <a16:creationId xmlns:a16="http://schemas.microsoft.com/office/drawing/2014/main" id="{E9EF6D78-DCDD-CA49-8321-B3245A57D542}"/>
                </a:ext>
              </a:extLst>
            </p:cNvPr>
            <p:cNvCxnSpPr>
              <a:cxnSpLocks/>
              <a:stCxn id="11" idx="6"/>
              <a:endCxn id="12" idx="2"/>
            </p:cNvCxnSpPr>
            <p:nvPr/>
          </p:nvCxnSpPr>
          <p:spPr>
            <a:xfrm flipV="1">
              <a:off x="7574195" y="2704602"/>
              <a:ext cx="314623" cy="25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>
              <a:extLst>
                <a:ext uri="{FF2B5EF4-FFF2-40B4-BE49-F238E27FC236}">
                  <a16:creationId xmlns:a16="http://schemas.microsoft.com/office/drawing/2014/main" id="{6A2A9FB1-6CD1-CC48-B41F-8B8DB13C7222}"/>
                </a:ext>
              </a:extLst>
            </p:cNvPr>
            <p:cNvCxnSpPr>
              <a:cxnSpLocks/>
              <a:stCxn id="12" idx="6"/>
              <a:endCxn id="13" idx="2"/>
            </p:cNvCxnSpPr>
            <p:nvPr/>
          </p:nvCxnSpPr>
          <p:spPr>
            <a:xfrm flipV="1">
              <a:off x="8045436" y="2704181"/>
              <a:ext cx="329803" cy="4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>
              <a:extLst>
                <a:ext uri="{FF2B5EF4-FFF2-40B4-BE49-F238E27FC236}">
                  <a16:creationId xmlns:a16="http://schemas.microsoft.com/office/drawing/2014/main" id="{B47E2C28-C2C8-7F4A-93F6-94005D60DA2B}"/>
                </a:ext>
              </a:extLst>
            </p:cNvPr>
            <p:cNvCxnSpPr>
              <a:cxnSpLocks/>
              <a:stCxn id="13" idx="6"/>
              <a:endCxn id="14" idx="2"/>
            </p:cNvCxnSpPr>
            <p:nvPr/>
          </p:nvCxnSpPr>
          <p:spPr>
            <a:xfrm flipV="1">
              <a:off x="8531856" y="2701907"/>
              <a:ext cx="339241" cy="22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>
              <a:extLst>
                <a:ext uri="{FF2B5EF4-FFF2-40B4-BE49-F238E27FC236}">
                  <a16:creationId xmlns:a16="http://schemas.microsoft.com/office/drawing/2014/main" id="{39D26866-E171-004B-BE45-83D9623CDE75}"/>
                </a:ext>
              </a:extLst>
            </p:cNvPr>
            <p:cNvCxnSpPr>
              <a:cxnSpLocks/>
              <a:stCxn id="20" idx="6"/>
              <a:endCxn id="21" idx="2"/>
            </p:cNvCxnSpPr>
            <p:nvPr/>
          </p:nvCxnSpPr>
          <p:spPr>
            <a:xfrm flipV="1">
              <a:off x="8529848" y="3131959"/>
              <a:ext cx="339241" cy="22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>
              <a:extLst>
                <a:ext uri="{FF2B5EF4-FFF2-40B4-BE49-F238E27FC236}">
                  <a16:creationId xmlns:a16="http://schemas.microsoft.com/office/drawing/2014/main" id="{F16837AE-D061-B345-84F0-2FA230E02CF3}"/>
                </a:ext>
              </a:extLst>
            </p:cNvPr>
            <p:cNvCxnSpPr>
              <a:cxnSpLocks/>
              <a:stCxn id="27" idx="6"/>
              <a:endCxn id="28" idx="2"/>
            </p:cNvCxnSpPr>
            <p:nvPr/>
          </p:nvCxnSpPr>
          <p:spPr>
            <a:xfrm flipV="1">
              <a:off x="8527838" y="3536313"/>
              <a:ext cx="339241" cy="2274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>
              <a:extLst>
                <a:ext uri="{FF2B5EF4-FFF2-40B4-BE49-F238E27FC236}">
                  <a16:creationId xmlns:a16="http://schemas.microsoft.com/office/drawing/2014/main" id="{008D8CAB-6EBA-4048-A7BD-59A1EE86B583}"/>
                </a:ext>
              </a:extLst>
            </p:cNvPr>
            <p:cNvCxnSpPr>
              <a:cxnSpLocks/>
              <a:stCxn id="34" idx="6"/>
              <a:endCxn id="35" idx="2"/>
            </p:cNvCxnSpPr>
            <p:nvPr/>
          </p:nvCxnSpPr>
          <p:spPr>
            <a:xfrm flipV="1">
              <a:off x="8525830" y="3904686"/>
              <a:ext cx="339241" cy="22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>
              <a:extLst>
                <a:ext uri="{FF2B5EF4-FFF2-40B4-BE49-F238E27FC236}">
                  <a16:creationId xmlns:a16="http://schemas.microsoft.com/office/drawing/2014/main" id="{6D3822EF-4EE3-AA4D-BA29-D97E7297F7CD}"/>
                </a:ext>
              </a:extLst>
            </p:cNvPr>
            <p:cNvCxnSpPr>
              <a:cxnSpLocks/>
              <a:stCxn id="19" idx="6"/>
              <a:endCxn id="20" idx="2"/>
            </p:cNvCxnSpPr>
            <p:nvPr/>
          </p:nvCxnSpPr>
          <p:spPr>
            <a:xfrm flipV="1">
              <a:off x="8043429" y="3134233"/>
              <a:ext cx="329803" cy="4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>
              <a:extLst>
                <a:ext uri="{FF2B5EF4-FFF2-40B4-BE49-F238E27FC236}">
                  <a16:creationId xmlns:a16="http://schemas.microsoft.com/office/drawing/2014/main" id="{2AC87028-153F-2343-BAFD-6120A6D5918D}"/>
                </a:ext>
              </a:extLst>
            </p:cNvPr>
            <p:cNvCxnSpPr>
              <a:cxnSpLocks/>
              <a:stCxn id="26" idx="6"/>
              <a:endCxn id="27" idx="2"/>
            </p:cNvCxnSpPr>
            <p:nvPr/>
          </p:nvCxnSpPr>
          <p:spPr>
            <a:xfrm flipV="1">
              <a:off x="8041420" y="3538587"/>
              <a:ext cx="329803" cy="4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>
              <a:extLst>
                <a:ext uri="{FF2B5EF4-FFF2-40B4-BE49-F238E27FC236}">
                  <a16:creationId xmlns:a16="http://schemas.microsoft.com/office/drawing/2014/main" id="{FEF685BE-F1C1-FC4F-962F-99A15D9B1416}"/>
                </a:ext>
              </a:extLst>
            </p:cNvPr>
            <p:cNvCxnSpPr>
              <a:cxnSpLocks/>
              <a:stCxn id="33" idx="6"/>
              <a:endCxn id="34" idx="2"/>
            </p:cNvCxnSpPr>
            <p:nvPr/>
          </p:nvCxnSpPr>
          <p:spPr>
            <a:xfrm flipV="1">
              <a:off x="8039410" y="3906961"/>
              <a:ext cx="329803" cy="4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50">
              <a:extLst>
                <a:ext uri="{FF2B5EF4-FFF2-40B4-BE49-F238E27FC236}">
                  <a16:creationId xmlns:a16="http://schemas.microsoft.com/office/drawing/2014/main" id="{6842B94E-15B8-7A48-96DE-DE459DC4BBA4}"/>
                </a:ext>
              </a:extLst>
            </p:cNvPr>
            <p:cNvCxnSpPr>
              <a:cxnSpLocks/>
              <a:stCxn id="32" idx="6"/>
              <a:endCxn id="33" idx="2"/>
            </p:cNvCxnSpPr>
            <p:nvPr/>
          </p:nvCxnSpPr>
          <p:spPr>
            <a:xfrm flipV="1">
              <a:off x="7568169" y="3907382"/>
              <a:ext cx="314623" cy="25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51">
              <a:extLst>
                <a:ext uri="{FF2B5EF4-FFF2-40B4-BE49-F238E27FC236}">
                  <a16:creationId xmlns:a16="http://schemas.microsoft.com/office/drawing/2014/main" id="{0E2672AF-17C5-F74C-9421-9C8A59624338}"/>
                </a:ext>
              </a:extLst>
            </p:cNvPr>
            <p:cNvCxnSpPr>
              <a:cxnSpLocks/>
              <a:stCxn id="31" idx="6"/>
              <a:endCxn id="32" idx="2"/>
            </p:cNvCxnSpPr>
            <p:nvPr/>
          </p:nvCxnSpPr>
          <p:spPr>
            <a:xfrm>
              <a:off x="7130253" y="3909981"/>
              <a:ext cx="28129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52">
              <a:extLst>
                <a:ext uri="{FF2B5EF4-FFF2-40B4-BE49-F238E27FC236}">
                  <a16:creationId xmlns:a16="http://schemas.microsoft.com/office/drawing/2014/main" id="{D519625D-8C13-8B48-8C7A-5764F31AD00C}"/>
                </a:ext>
              </a:extLst>
            </p:cNvPr>
            <p:cNvCxnSpPr>
              <a:cxnSpLocks/>
              <a:stCxn id="30" idx="6"/>
              <a:endCxn id="31" idx="2"/>
            </p:cNvCxnSpPr>
            <p:nvPr/>
          </p:nvCxnSpPr>
          <p:spPr>
            <a:xfrm flipV="1">
              <a:off x="6662004" y="3909981"/>
              <a:ext cx="311633" cy="2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>
              <a:extLst>
                <a:ext uri="{FF2B5EF4-FFF2-40B4-BE49-F238E27FC236}">
                  <a16:creationId xmlns:a16="http://schemas.microsoft.com/office/drawing/2014/main" id="{2E9A42F1-9E9E-D645-A527-E9AC8F77C107}"/>
                </a:ext>
              </a:extLst>
            </p:cNvPr>
            <p:cNvCxnSpPr>
              <a:cxnSpLocks/>
              <a:stCxn id="23" idx="6"/>
              <a:endCxn id="24" idx="2"/>
            </p:cNvCxnSpPr>
            <p:nvPr/>
          </p:nvCxnSpPr>
          <p:spPr>
            <a:xfrm flipV="1">
              <a:off x="6664014" y="3541609"/>
              <a:ext cx="311633" cy="2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54">
              <a:extLst>
                <a:ext uri="{FF2B5EF4-FFF2-40B4-BE49-F238E27FC236}">
                  <a16:creationId xmlns:a16="http://schemas.microsoft.com/office/drawing/2014/main" id="{B1203644-2B93-AB43-9B77-E2A0CC8079B5}"/>
                </a:ext>
              </a:extLst>
            </p:cNvPr>
            <p:cNvCxnSpPr>
              <a:cxnSpLocks/>
              <a:stCxn id="24" idx="6"/>
              <a:endCxn id="25" idx="2"/>
            </p:cNvCxnSpPr>
            <p:nvPr/>
          </p:nvCxnSpPr>
          <p:spPr>
            <a:xfrm>
              <a:off x="7132263" y="3541609"/>
              <a:ext cx="28129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55">
              <a:extLst>
                <a:ext uri="{FF2B5EF4-FFF2-40B4-BE49-F238E27FC236}">
                  <a16:creationId xmlns:a16="http://schemas.microsoft.com/office/drawing/2014/main" id="{9A77DCED-BC83-DF40-83D1-04297C135DA4}"/>
                </a:ext>
              </a:extLst>
            </p:cNvPr>
            <p:cNvCxnSpPr>
              <a:cxnSpLocks/>
              <a:stCxn id="25" idx="6"/>
              <a:endCxn id="26" idx="2"/>
            </p:cNvCxnSpPr>
            <p:nvPr/>
          </p:nvCxnSpPr>
          <p:spPr>
            <a:xfrm flipV="1">
              <a:off x="7570180" y="3539009"/>
              <a:ext cx="314623" cy="25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>
              <a:extLst>
                <a:ext uri="{FF2B5EF4-FFF2-40B4-BE49-F238E27FC236}">
                  <a16:creationId xmlns:a16="http://schemas.microsoft.com/office/drawing/2014/main" id="{BC20C414-84F0-3D40-B6DC-ED15B39EE9D3}"/>
                </a:ext>
              </a:extLst>
            </p:cNvPr>
            <p:cNvCxnSpPr>
              <a:cxnSpLocks/>
              <a:stCxn id="18" idx="6"/>
              <a:endCxn id="19" idx="2"/>
            </p:cNvCxnSpPr>
            <p:nvPr/>
          </p:nvCxnSpPr>
          <p:spPr>
            <a:xfrm flipV="1">
              <a:off x="7572187" y="3134656"/>
              <a:ext cx="314623" cy="25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57">
              <a:extLst>
                <a:ext uri="{FF2B5EF4-FFF2-40B4-BE49-F238E27FC236}">
                  <a16:creationId xmlns:a16="http://schemas.microsoft.com/office/drawing/2014/main" id="{FF33066C-5630-DA42-878F-0CF563E4F9DC}"/>
                </a:ext>
              </a:extLst>
            </p:cNvPr>
            <p:cNvCxnSpPr>
              <a:cxnSpLocks/>
              <a:stCxn id="17" idx="6"/>
              <a:endCxn id="18" idx="2"/>
            </p:cNvCxnSpPr>
            <p:nvPr/>
          </p:nvCxnSpPr>
          <p:spPr>
            <a:xfrm>
              <a:off x="7134271" y="3137255"/>
              <a:ext cx="28129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58">
              <a:extLst>
                <a:ext uri="{FF2B5EF4-FFF2-40B4-BE49-F238E27FC236}">
                  <a16:creationId xmlns:a16="http://schemas.microsoft.com/office/drawing/2014/main" id="{F395D474-F7AB-D047-8726-2C76CE4C4418}"/>
                </a:ext>
              </a:extLst>
            </p:cNvPr>
            <p:cNvCxnSpPr>
              <a:cxnSpLocks/>
              <a:stCxn id="16" idx="6"/>
              <a:endCxn id="17" idx="2"/>
            </p:cNvCxnSpPr>
            <p:nvPr/>
          </p:nvCxnSpPr>
          <p:spPr>
            <a:xfrm flipV="1">
              <a:off x="6666020" y="3137255"/>
              <a:ext cx="311633" cy="2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59">
              <a:extLst>
                <a:ext uri="{FF2B5EF4-FFF2-40B4-BE49-F238E27FC236}">
                  <a16:creationId xmlns:a16="http://schemas.microsoft.com/office/drawing/2014/main" id="{3612B60A-31A9-1A4C-A371-AA67B5FB2E4F}"/>
                </a:ext>
              </a:extLst>
            </p:cNvPr>
            <p:cNvCxnSpPr>
              <a:cxnSpLocks/>
              <a:stCxn id="8" idx="4"/>
              <a:endCxn id="15" idx="0"/>
            </p:cNvCxnSpPr>
            <p:nvPr/>
          </p:nvCxnSpPr>
          <p:spPr>
            <a:xfrm flipH="1">
              <a:off x="6120630" y="2773877"/>
              <a:ext cx="2008" cy="2964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60">
              <a:extLst>
                <a:ext uri="{FF2B5EF4-FFF2-40B4-BE49-F238E27FC236}">
                  <a16:creationId xmlns:a16="http://schemas.microsoft.com/office/drawing/2014/main" id="{BF9DEEC4-D1D8-574D-8A3D-127417C57121}"/>
                </a:ext>
              </a:extLst>
            </p:cNvPr>
            <p:cNvCxnSpPr>
              <a:cxnSpLocks/>
              <a:stCxn id="15" idx="4"/>
              <a:endCxn id="22" idx="0"/>
            </p:cNvCxnSpPr>
            <p:nvPr/>
          </p:nvCxnSpPr>
          <p:spPr>
            <a:xfrm flipH="1">
              <a:off x="6118624" y="3203929"/>
              <a:ext cx="2007" cy="2707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61">
              <a:extLst>
                <a:ext uri="{FF2B5EF4-FFF2-40B4-BE49-F238E27FC236}">
                  <a16:creationId xmlns:a16="http://schemas.microsoft.com/office/drawing/2014/main" id="{5050B268-71AE-444A-824E-89CEA0018471}"/>
                </a:ext>
              </a:extLst>
            </p:cNvPr>
            <p:cNvCxnSpPr>
              <a:cxnSpLocks/>
              <a:stCxn id="22" idx="4"/>
              <a:endCxn id="29" idx="0"/>
            </p:cNvCxnSpPr>
            <p:nvPr/>
          </p:nvCxnSpPr>
          <p:spPr>
            <a:xfrm flipH="1">
              <a:off x="6116613" y="3608283"/>
              <a:ext cx="2009" cy="23473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droit 62">
              <a:extLst>
                <a:ext uri="{FF2B5EF4-FFF2-40B4-BE49-F238E27FC236}">
                  <a16:creationId xmlns:a16="http://schemas.microsoft.com/office/drawing/2014/main" id="{1584FD38-2C5E-0B49-9038-2CCDB624386F}"/>
                </a:ext>
              </a:extLst>
            </p:cNvPr>
            <p:cNvCxnSpPr>
              <a:cxnSpLocks/>
              <a:stCxn id="9" idx="4"/>
              <a:endCxn id="16" idx="0"/>
            </p:cNvCxnSpPr>
            <p:nvPr/>
          </p:nvCxnSpPr>
          <p:spPr>
            <a:xfrm flipH="1">
              <a:off x="6587713" y="2774310"/>
              <a:ext cx="2008" cy="2964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eur droit 63">
              <a:extLst>
                <a:ext uri="{FF2B5EF4-FFF2-40B4-BE49-F238E27FC236}">
                  <a16:creationId xmlns:a16="http://schemas.microsoft.com/office/drawing/2014/main" id="{C38B5EB0-7E72-D94A-BB22-A98B92F381A6}"/>
                </a:ext>
              </a:extLst>
            </p:cNvPr>
            <p:cNvCxnSpPr>
              <a:cxnSpLocks/>
              <a:stCxn id="16" idx="4"/>
              <a:endCxn id="23" idx="0"/>
            </p:cNvCxnSpPr>
            <p:nvPr/>
          </p:nvCxnSpPr>
          <p:spPr>
            <a:xfrm flipH="1">
              <a:off x="6585706" y="3204363"/>
              <a:ext cx="2007" cy="2707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droit 64">
              <a:extLst>
                <a:ext uri="{FF2B5EF4-FFF2-40B4-BE49-F238E27FC236}">
                  <a16:creationId xmlns:a16="http://schemas.microsoft.com/office/drawing/2014/main" id="{4B298A63-D650-204E-88E4-B04ED34332E1}"/>
                </a:ext>
              </a:extLst>
            </p:cNvPr>
            <p:cNvCxnSpPr>
              <a:cxnSpLocks/>
              <a:stCxn id="23" idx="4"/>
              <a:endCxn id="30" idx="0"/>
            </p:cNvCxnSpPr>
            <p:nvPr/>
          </p:nvCxnSpPr>
          <p:spPr>
            <a:xfrm flipH="1">
              <a:off x="6583695" y="3608717"/>
              <a:ext cx="2009" cy="23473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65">
              <a:extLst>
                <a:ext uri="{FF2B5EF4-FFF2-40B4-BE49-F238E27FC236}">
                  <a16:creationId xmlns:a16="http://schemas.microsoft.com/office/drawing/2014/main" id="{F2290DB6-50F4-1544-BC74-7498AD14EE20}"/>
                </a:ext>
              </a:extLst>
            </p:cNvPr>
            <p:cNvCxnSpPr>
              <a:cxnSpLocks/>
              <a:stCxn id="24" idx="4"/>
              <a:endCxn id="31" idx="0"/>
            </p:cNvCxnSpPr>
            <p:nvPr/>
          </p:nvCxnSpPr>
          <p:spPr>
            <a:xfrm flipH="1">
              <a:off x="7051945" y="3608430"/>
              <a:ext cx="2009" cy="23473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66">
              <a:extLst>
                <a:ext uri="{FF2B5EF4-FFF2-40B4-BE49-F238E27FC236}">
                  <a16:creationId xmlns:a16="http://schemas.microsoft.com/office/drawing/2014/main" id="{7F9215FD-927D-A34D-9B7F-DEA3DD8FD05C}"/>
                </a:ext>
              </a:extLst>
            </p:cNvPr>
            <p:cNvCxnSpPr>
              <a:cxnSpLocks/>
              <a:stCxn id="17" idx="4"/>
              <a:endCxn id="24" idx="0"/>
            </p:cNvCxnSpPr>
            <p:nvPr/>
          </p:nvCxnSpPr>
          <p:spPr>
            <a:xfrm flipH="1">
              <a:off x="7053955" y="3204076"/>
              <a:ext cx="2007" cy="2707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droit 67">
              <a:extLst>
                <a:ext uri="{FF2B5EF4-FFF2-40B4-BE49-F238E27FC236}">
                  <a16:creationId xmlns:a16="http://schemas.microsoft.com/office/drawing/2014/main" id="{B9631A59-9076-EC4E-8E4D-AAB6163AC1EC}"/>
                </a:ext>
              </a:extLst>
            </p:cNvPr>
            <p:cNvCxnSpPr>
              <a:cxnSpLocks/>
              <a:stCxn id="10" idx="4"/>
              <a:endCxn id="17" idx="0"/>
            </p:cNvCxnSpPr>
            <p:nvPr/>
          </p:nvCxnSpPr>
          <p:spPr>
            <a:xfrm flipH="1">
              <a:off x="7055964" y="2774023"/>
              <a:ext cx="2008" cy="2964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cteur droit 68">
              <a:extLst>
                <a:ext uri="{FF2B5EF4-FFF2-40B4-BE49-F238E27FC236}">
                  <a16:creationId xmlns:a16="http://schemas.microsoft.com/office/drawing/2014/main" id="{DAF4FCE8-E835-944B-9C75-FC141741E79B}"/>
                </a:ext>
              </a:extLst>
            </p:cNvPr>
            <p:cNvCxnSpPr>
              <a:cxnSpLocks/>
              <a:stCxn id="11" idx="4"/>
              <a:endCxn id="18" idx="0"/>
            </p:cNvCxnSpPr>
            <p:nvPr/>
          </p:nvCxnSpPr>
          <p:spPr>
            <a:xfrm flipH="1">
              <a:off x="7493878" y="2774023"/>
              <a:ext cx="2008" cy="2964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69">
              <a:extLst>
                <a:ext uri="{FF2B5EF4-FFF2-40B4-BE49-F238E27FC236}">
                  <a16:creationId xmlns:a16="http://schemas.microsoft.com/office/drawing/2014/main" id="{319EDE33-E874-3340-A19E-32106FF10711}"/>
                </a:ext>
              </a:extLst>
            </p:cNvPr>
            <p:cNvCxnSpPr>
              <a:cxnSpLocks/>
              <a:stCxn id="18" idx="4"/>
              <a:endCxn id="25" idx="0"/>
            </p:cNvCxnSpPr>
            <p:nvPr/>
          </p:nvCxnSpPr>
          <p:spPr>
            <a:xfrm flipH="1">
              <a:off x="7491870" y="3204076"/>
              <a:ext cx="2007" cy="2707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70">
              <a:extLst>
                <a:ext uri="{FF2B5EF4-FFF2-40B4-BE49-F238E27FC236}">
                  <a16:creationId xmlns:a16="http://schemas.microsoft.com/office/drawing/2014/main" id="{6485F024-B786-FC40-A6B0-9524CAA3B794}"/>
                </a:ext>
              </a:extLst>
            </p:cNvPr>
            <p:cNvCxnSpPr>
              <a:cxnSpLocks/>
              <a:stCxn id="25" idx="4"/>
              <a:endCxn id="32" idx="0"/>
            </p:cNvCxnSpPr>
            <p:nvPr/>
          </p:nvCxnSpPr>
          <p:spPr>
            <a:xfrm flipH="1">
              <a:off x="7489862" y="3608430"/>
              <a:ext cx="2009" cy="23473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71">
              <a:extLst>
                <a:ext uri="{FF2B5EF4-FFF2-40B4-BE49-F238E27FC236}">
                  <a16:creationId xmlns:a16="http://schemas.microsoft.com/office/drawing/2014/main" id="{DE886B9B-0AD0-C443-A0B0-9F595023E0C9}"/>
                </a:ext>
              </a:extLst>
            </p:cNvPr>
            <p:cNvCxnSpPr>
              <a:cxnSpLocks/>
              <a:stCxn id="26" idx="4"/>
              <a:endCxn id="33" idx="0"/>
            </p:cNvCxnSpPr>
            <p:nvPr/>
          </p:nvCxnSpPr>
          <p:spPr>
            <a:xfrm flipH="1">
              <a:off x="7961102" y="3605830"/>
              <a:ext cx="2009" cy="23473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72">
              <a:extLst>
                <a:ext uri="{FF2B5EF4-FFF2-40B4-BE49-F238E27FC236}">
                  <a16:creationId xmlns:a16="http://schemas.microsoft.com/office/drawing/2014/main" id="{839209D3-CC4C-F84D-847A-ABD29E00AC40}"/>
                </a:ext>
              </a:extLst>
            </p:cNvPr>
            <p:cNvCxnSpPr>
              <a:cxnSpLocks/>
              <a:stCxn id="19" idx="4"/>
              <a:endCxn id="26" idx="0"/>
            </p:cNvCxnSpPr>
            <p:nvPr/>
          </p:nvCxnSpPr>
          <p:spPr>
            <a:xfrm flipH="1">
              <a:off x="7963111" y="3201476"/>
              <a:ext cx="2007" cy="2707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eur droit 73">
              <a:extLst>
                <a:ext uri="{FF2B5EF4-FFF2-40B4-BE49-F238E27FC236}">
                  <a16:creationId xmlns:a16="http://schemas.microsoft.com/office/drawing/2014/main" id="{BC726727-6BC1-554F-A533-690B0D11DCB7}"/>
                </a:ext>
              </a:extLst>
            </p:cNvPr>
            <p:cNvCxnSpPr>
              <a:cxnSpLocks/>
              <a:stCxn id="12" idx="4"/>
              <a:endCxn id="19" idx="0"/>
            </p:cNvCxnSpPr>
            <p:nvPr/>
          </p:nvCxnSpPr>
          <p:spPr>
            <a:xfrm flipH="1">
              <a:off x="7965120" y="2771424"/>
              <a:ext cx="2008" cy="2964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eur droit 74">
              <a:extLst>
                <a:ext uri="{FF2B5EF4-FFF2-40B4-BE49-F238E27FC236}">
                  <a16:creationId xmlns:a16="http://schemas.microsoft.com/office/drawing/2014/main" id="{DDF890BA-0ED0-C941-A7D2-2B333154FF0F}"/>
                </a:ext>
              </a:extLst>
            </p:cNvPr>
            <p:cNvCxnSpPr>
              <a:cxnSpLocks/>
              <a:stCxn id="13" idx="4"/>
              <a:endCxn id="20" idx="0"/>
            </p:cNvCxnSpPr>
            <p:nvPr/>
          </p:nvCxnSpPr>
          <p:spPr>
            <a:xfrm flipH="1">
              <a:off x="8451539" y="2771002"/>
              <a:ext cx="2008" cy="2964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cteur droit 75">
              <a:extLst>
                <a:ext uri="{FF2B5EF4-FFF2-40B4-BE49-F238E27FC236}">
                  <a16:creationId xmlns:a16="http://schemas.microsoft.com/office/drawing/2014/main" id="{3442B3EE-D67E-3846-9333-54E5061535A5}"/>
                </a:ext>
              </a:extLst>
            </p:cNvPr>
            <p:cNvCxnSpPr>
              <a:cxnSpLocks/>
              <a:stCxn id="20" idx="4"/>
              <a:endCxn id="27" idx="0"/>
            </p:cNvCxnSpPr>
            <p:nvPr/>
          </p:nvCxnSpPr>
          <p:spPr>
            <a:xfrm flipH="1">
              <a:off x="8449531" y="3201055"/>
              <a:ext cx="2007" cy="2707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droit 76">
              <a:extLst>
                <a:ext uri="{FF2B5EF4-FFF2-40B4-BE49-F238E27FC236}">
                  <a16:creationId xmlns:a16="http://schemas.microsoft.com/office/drawing/2014/main" id="{0313F242-0454-7149-9ABA-45D5618BCE64}"/>
                </a:ext>
              </a:extLst>
            </p:cNvPr>
            <p:cNvCxnSpPr>
              <a:cxnSpLocks/>
              <a:stCxn id="27" idx="4"/>
              <a:endCxn id="34" idx="0"/>
            </p:cNvCxnSpPr>
            <p:nvPr/>
          </p:nvCxnSpPr>
          <p:spPr>
            <a:xfrm flipH="1">
              <a:off x="8447521" y="3605409"/>
              <a:ext cx="2009" cy="23473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eur droit 77">
              <a:extLst>
                <a:ext uri="{FF2B5EF4-FFF2-40B4-BE49-F238E27FC236}">
                  <a16:creationId xmlns:a16="http://schemas.microsoft.com/office/drawing/2014/main" id="{2C553356-E16B-D94E-A09E-DF762DDC498C}"/>
                </a:ext>
              </a:extLst>
            </p:cNvPr>
            <p:cNvCxnSpPr>
              <a:cxnSpLocks/>
              <a:stCxn id="28" idx="4"/>
              <a:endCxn id="35" idx="0"/>
            </p:cNvCxnSpPr>
            <p:nvPr/>
          </p:nvCxnSpPr>
          <p:spPr>
            <a:xfrm flipH="1">
              <a:off x="8943378" y="3603134"/>
              <a:ext cx="2009" cy="23473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eur droit 78">
              <a:extLst>
                <a:ext uri="{FF2B5EF4-FFF2-40B4-BE49-F238E27FC236}">
                  <a16:creationId xmlns:a16="http://schemas.microsoft.com/office/drawing/2014/main" id="{8EB07E49-7B4A-3C47-9404-CB4E88DF220A}"/>
                </a:ext>
              </a:extLst>
            </p:cNvPr>
            <p:cNvCxnSpPr>
              <a:cxnSpLocks/>
              <a:stCxn id="21" idx="4"/>
              <a:endCxn id="28" idx="0"/>
            </p:cNvCxnSpPr>
            <p:nvPr/>
          </p:nvCxnSpPr>
          <p:spPr>
            <a:xfrm flipH="1">
              <a:off x="8945389" y="3198780"/>
              <a:ext cx="2007" cy="2707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cteur droit 79">
              <a:extLst>
                <a:ext uri="{FF2B5EF4-FFF2-40B4-BE49-F238E27FC236}">
                  <a16:creationId xmlns:a16="http://schemas.microsoft.com/office/drawing/2014/main" id="{2C036790-23F9-E945-99FE-E729D6047EDD}"/>
                </a:ext>
              </a:extLst>
            </p:cNvPr>
            <p:cNvCxnSpPr>
              <a:cxnSpLocks/>
              <a:stCxn id="14" idx="4"/>
              <a:endCxn id="21" idx="0"/>
            </p:cNvCxnSpPr>
            <p:nvPr/>
          </p:nvCxnSpPr>
          <p:spPr>
            <a:xfrm flipH="1">
              <a:off x="8947396" y="2768727"/>
              <a:ext cx="2008" cy="2964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Ellipse 80">
              <a:extLst>
                <a:ext uri="{FF2B5EF4-FFF2-40B4-BE49-F238E27FC236}">
                  <a16:creationId xmlns:a16="http://schemas.microsoft.com/office/drawing/2014/main" id="{6A9FEBBE-1BEB-F24C-BBFA-696001AC5A9D}"/>
                </a:ext>
              </a:extLst>
            </p:cNvPr>
            <p:cNvSpPr/>
            <p:nvPr/>
          </p:nvSpPr>
          <p:spPr>
            <a:xfrm>
              <a:off x="6038304" y="2227631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Ellipse 81">
              <a:extLst>
                <a:ext uri="{FF2B5EF4-FFF2-40B4-BE49-F238E27FC236}">
                  <a16:creationId xmlns:a16="http://schemas.microsoft.com/office/drawing/2014/main" id="{06548DE3-80E4-DB4B-96FE-43C1FDA3C92D}"/>
                </a:ext>
              </a:extLst>
            </p:cNvPr>
            <p:cNvSpPr/>
            <p:nvPr/>
          </p:nvSpPr>
          <p:spPr>
            <a:xfrm>
              <a:off x="6505386" y="2228064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Ellipse 82">
              <a:extLst>
                <a:ext uri="{FF2B5EF4-FFF2-40B4-BE49-F238E27FC236}">
                  <a16:creationId xmlns:a16="http://schemas.microsoft.com/office/drawing/2014/main" id="{8A281544-2599-5747-9108-0FB22ECD1B52}"/>
                </a:ext>
              </a:extLst>
            </p:cNvPr>
            <p:cNvSpPr/>
            <p:nvPr/>
          </p:nvSpPr>
          <p:spPr>
            <a:xfrm>
              <a:off x="6973637" y="2227777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Ellipse 83">
              <a:extLst>
                <a:ext uri="{FF2B5EF4-FFF2-40B4-BE49-F238E27FC236}">
                  <a16:creationId xmlns:a16="http://schemas.microsoft.com/office/drawing/2014/main" id="{A7356685-047B-4549-BF35-22FB8509A616}"/>
                </a:ext>
              </a:extLst>
            </p:cNvPr>
            <p:cNvSpPr/>
            <p:nvPr/>
          </p:nvSpPr>
          <p:spPr>
            <a:xfrm>
              <a:off x="7411552" y="2227777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85" name="Ellipse 84">
              <a:extLst>
                <a:ext uri="{FF2B5EF4-FFF2-40B4-BE49-F238E27FC236}">
                  <a16:creationId xmlns:a16="http://schemas.microsoft.com/office/drawing/2014/main" id="{B48ED80A-6757-DB49-8D0C-A709A4215203}"/>
                </a:ext>
              </a:extLst>
            </p:cNvPr>
            <p:cNvSpPr/>
            <p:nvPr/>
          </p:nvSpPr>
          <p:spPr>
            <a:xfrm>
              <a:off x="7882793" y="2225178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Ellipse 85">
              <a:extLst>
                <a:ext uri="{FF2B5EF4-FFF2-40B4-BE49-F238E27FC236}">
                  <a16:creationId xmlns:a16="http://schemas.microsoft.com/office/drawing/2014/main" id="{8C0C4A4C-A431-8A49-8BDE-F441B04C0B98}"/>
                </a:ext>
              </a:extLst>
            </p:cNvPr>
            <p:cNvSpPr/>
            <p:nvPr/>
          </p:nvSpPr>
          <p:spPr>
            <a:xfrm>
              <a:off x="8369212" y="2224756"/>
              <a:ext cx="156617" cy="13364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Ellipse 86">
              <a:extLst>
                <a:ext uri="{FF2B5EF4-FFF2-40B4-BE49-F238E27FC236}">
                  <a16:creationId xmlns:a16="http://schemas.microsoft.com/office/drawing/2014/main" id="{8EB0C8E4-B393-4249-B9DE-A79F339C550B}"/>
                </a:ext>
              </a:extLst>
            </p:cNvPr>
            <p:cNvSpPr/>
            <p:nvPr/>
          </p:nvSpPr>
          <p:spPr>
            <a:xfrm>
              <a:off x="8865070" y="2222482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Connecteur droit 87">
              <a:extLst>
                <a:ext uri="{FF2B5EF4-FFF2-40B4-BE49-F238E27FC236}">
                  <a16:creationId xmlns:a16="http://schemas.microsoft.com/office/drawing/2014/main" id="{D855A049-4522-B740-8502-091F4E020138}"/>
                </a:ext>
              </a:extLst>
            </p:cNvPr>
            <p:cNvCxnSpPr>
              <a:stCxn id="81" idx="6"/>
              <a:endCxn id="82" idx="2"/>
            </p:cNvCxnSpPr>
            <p:nvPr/>
          </p:nvCxnSpPr>
          <p:spPr>
            <a:xfrm>
              <a:off x="6194921" y="2294452"/>
              <a:ext cx="310465" cy="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cteur droit 88">
              <a:extLst>
                <a:ext uri="{FF2B5EF4-FFF2-40B4-BE49-F238E27FC236}">
                  <a16:creationId xmlns:a16="http://schemas.microsoft.com/office/drawing/2014/main" id="{BA8AD570-EDC7-6F4B-A56E-9CE27052D25F}"/>
                </a:ext>
              </a:extLst>
            </p:cNvPr>
            <p:cNvCxnSpPr>
              <a:cxnSpLocks/>
              <a:stCxn id="82" idx="6"/>
              <a:endCxn id="83" idx="2"/>
            </p:cNvCxnSpPr>
            <p:nvPr/>
          </p:nvCxnSpPr>
          <p:spPr>
            <a:xfrm flipV="1">
              <a:off x="6662003" y="2294598"/>
              <a:ext cx="311633" cy="2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cteur droit 89">
              <a:extLst>
                <a:ext uri="{FF2B5EF4-FFF2-40B4-BE49-F238E27FC236}">
                  <a16:creationId xmlns:a16="http://schemas.microsoft.com/office/drawing/2014/main" id="{13AD40D5-94AA-1547-9358-AF7FD05C1D07}"/>
                </a:ext>
              </a:extLst>
            </p:cNvPr>
            <p:cNvCxnSpPr>
              <a:cxnSpLocks/>
              <a:stCxn id="83" idx="6"/>
              <a:endCxn id="84" idx="2"/>
            </p:cNvCxnSpPr>
            <p:nvPr/>
          </p:nvCxnSpPr>
          <p:spPr>
            <a:xfrm>
              <a:off x="7130253" y="2294598"/>
              <a:ext cx="28129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necteur droit 90">
              <a:extLst>
                <a:ext uri="{FF2B5EF4-FFF2-40B4-BE49-F238E27FC236}">
                  <a16:creationId xmlns:a16="http://schemas.microsoft.com/office/drawing/2014/main" id="{0275233D-50CB-1245-987D-5DA2880FA74C}"/>
                </a:ext>
              </a:extLst>
            </p:cNvPr>
            <p:cNvCxnSpPr>
              <a:cxnSpLocks/>
              <a:stCxn id="84" idx="6"/>
              <a:endCxn id="85" idx="2"/>
            </p:cNvCxnSpPr>
            <p:nvPr/>
          </p:nvCxnSpPr>
          <p:spPr>
            <a:xfrm flipV="1">
              <a:off x="7568168" y="2292000"/>
              <a:ext cx="314623" cy="25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cteur droit 91">
              <a:extLst>
                <a:ext uri="{FF2B5EF4-FFF2-40B4-BE49-F238E27FC236}">
                  <a16:creationId xmlns:a16="http://schemas.microsoft.com/office/drawing/2014/main" id="{573E7F4D-4BBC-AA42-A157-A8DDC461CF9A}"/>
                </a:ext>
              </a:extLst>
            </p:cNvPr>
            <p:cNvCxnSpPr>
              <a:cxnSpLocks/>
              <a:stCxn id="85" idx="6"/>
              <a:endCxn id="86" idx="2"/>
            </p:cNvCxnSpPr>
            <p:nvPr/>
          </p:nvCxnSpPr>
          <p:spPr>
            <a:xfrm flipV="1">
              <a:off x="8039410" y="2291578"/>
              <a:ext cx="329803" cy="4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cteur droit 92">
              <a:extLst>
                <a:ext uri="{FF2B5EF4-FFF2-40B4-BE49-F238E27FC236}">
                  <a16:creationId xmlns:a16="http://schemas.microsoft.com/office/drawing/2014/main" id="{73688627-8638-B647-9403-853A3C880B28}"/>
                </a:ext>
              </a:extLst>
            </p:cNvPr>
            <p:cNvCxnSpPr>
              <a:cxnSpLocks/>
              <a:stCxn id="86" idx="6"/>
              <a:endCxn id="87" idx="2"/>
            </p:cNvCxnSpPr>
            <p:nvPr/>
          </p:nvCxnSpPr>
          <p:spPr>
            <a:xfrm flipV="1">
              <a:off x="8525830" y="2289302"/>
              <a:ext cx="339241" cy="22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necteur droit 93">
              <a:extLst>
                <a:ext uri="{FF2B5EF4-FFF2-40B4-BE49-F238E27FC236}">
                  <a16:creationId xmlns:a16="http://schemas.microsoft.com/office/drawing/2014/main" id="{65B86E34-8AE6-374A-9781-846216A8E51E}"/>
                </a:ext>
              </a:extLst>
            </p:cNvPr>
            <p:cNvCxnSpPr>
              <a:cxnSpLocks/>
              <a:endCxn id="14" idx="0"/>
            </p:cNvCxnSpPr>
            <p:nvPr/>
          </p:nvCxnSpPr>
          <p:spPr>
            <a:xfrm>
              <a:off x="8945387" y="2348176"/>
              <a:ext cx="4018" cy="28691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cteur droit 94">
              <a:extLst>
                <a:ext uri="{FF2B5EF4-FFF2-40B4-BE49-F238E27FC236}">
                  <a16:creationId xmlns:a16="http://schemas.microsoft.com/office/drawing/2014/main" id="{3B986A95-CFC2-C24C-9CAA-68030A046C64}"/>
                </a:ext>
              </a:extLst>
            </p:cNvPr>
            <p:cNvCxnSpPr>
              <a:cxnSpLocks/>
              <a:stCxn id="86" idx="4"/>
              <a:endCxn id="13" idx="0"/>
            </p:cNvCxnSpPr>
            <p:nvPr/>
          </p:nvCxnSpPr>
          <p:spPr>
            <a:xfrm>
              <a:off x="8447520" y="2358398"/>
              <a:ext cx="6027" cy="2789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cteur droit 95">
              <a:extLst>
                <a:ext uri="{FF2B5EF4-FFF2-40B4-BE49-F238E27FC236}">
                  <a16:creationId xmlns:a16="http://schemas.microsoft.com/office/drawing/2014/main" id="{33D92269-93FF-0147-9D4A-4E4B9AAFBFD9}"/>
                </a:ext>
              </a:extLst>
            </p:cNvPr>
            <p:cNvCxnSpPr>
              <a:cxnSpLocks/>
              <a:stCxn id="85" idx="4"/>
              <a:endCxn id="12" idx="0"/>
            </p:cNvCxnSpPr>
            <p:nvPr/>
          </p:nvCxnSpPr>
          <p:spPr>
            <a:xfrm>
              <a:off x="7961102" y="2358820"/>
              <a:ext cx="6027" cy="2789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cteur droit 96">
              <a:extLst>
                <a:ext uri="{FF2B5EF4-FFF2-40B4-BE49-F238E27FC236}">
                  <a16:creationId xmlns:a16="http://schemas.microsoft.com/office/drawing/2014/main" id="{C0388D5E-2512-2943-9A0A-7CC3999A53DC}"/>
                </a:ext>
              </a:extLst>
            </p:cNvPr>
            <p:cNvCxnSpPr>
              <a:cxnSpLocks/>
              <a:stCxn id="84" idx="4"/>
              <a:endCxn id="11" idx="0"/>
            </p:cNvCxnSpPr>
            <p:nvPr/>
          </p:nvCxnSpPr>
          <p:spPr>
            <a:xfrm>
              <a:off x="7489862" y="2361419"/>
              <a:ext cx="6027" cy="2789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cteur droit 97">
              <a:extLst>
                <a:ext uri="{FF2B5EF4-FFF2-40B4-BE49-F238E27FC236}">
                  <a16:creationId xmlns:a16="http://schemas.microsoft.com/office/drawing/2014/main" id="{9643EB34-22D0-9C46-A4DF-03F9BE200A85}"/>
                </a:ext>
              </a:extLst>
            </p:cNvPr>
            <p:cNvCxnSpPr>
              <a:cxnSpLocks/>
              <a:stCxn id="83" idx="4"/>
              <a:endCxn id="10" idx="0"/>
            </p:cNvCxnSpPr>
            <p:nvPr/>
          </p:nvCxnSpPr>
          <p:spPr>
            <a:xfrm>
              <a:off x="7051945" y="2361419"/>
              <a:ext cx="6027" cy="2789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cteur droit 98">
              <a:extLst>
                <a:ext uri="{FF2B5EF4-FFF2-40B4-BE49-F238E27FC236}">
                  <a16:creationId xmlns:a16="http://schemas.microsoft.com/office/drawing/2014/main" id="{7C7C76B4-C393-9A48-82E4-D420B3098B0B}"/>
                </a:ext>
              </a:extLst>
            </p:cNvPr>
            <p:cNvCxnSpPr>
              <a:cxnSpLocks/>
              <a:stCxn id="82" idx="4"/>
              <a:endCxn id="9" idx="0"/>
            </p:cNvCxnSpPr>
            <p:nvPr/>
          </p:nvCxnSpPr>
          <p:spPr>
            <a:xfrm>
              <a:off x="6583695" y="2361706"/>
              <a:ext cx="6027" cy="2789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necteur droit 99">
              <a:extLst>
                <a:ext uri="{FF2B5EF4-FFF2-40B4-BE49-F238E27FC236}">
                  <a16:creationId xmlns:a16="http://schemas.microsoft.com/office/drawing/2014/main" id="{DFB49887-ECF5-8E43-9550-88DB90378251}"/>
                </a:ext>
              </a:extLst>
            </p:cNvPr>
            <p:cNvCxnSpPr>
              <a:cxnSpLocks/>
              <a:stCxn id="81" idx="4"/>
              <a:endCxn id="8" idx="0"/>
            </p:cNvCxnSpPr>
            <p:nvPr/>
          </p:nvCxnSpPr>
          <p:spPr>
            <a:xfrm>
              <a:off x="6116612" y="2361273"/>
              <a:ext cx="6027" cy="2789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Ellipse 100">
              <a:extLst>
                <a:ext uri="{FF2B5EF4-FFF2-40B4-BE49-F238E27FC236}">
                  <a16:creationId xmlns:a16="http://schemas.microsoft.com/office/drawing/2014/main" id="{5631205E-167A-C54D-9875-9310B6F2148E}"/>
                </a:ext>
              </a:extLst>
            </p:cNvPr>
            <p:cNvSpPr/>
            <p:nvPr/>
          </p:nvSpPr>
          <p:spPr>
            <a:xfrm>
              <a:off x="6042321" y="1816350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Ellipse 101">
              <a:extLst>
                <a:ext uri="{FF2B5EF4-FFF2-40B4-BE49-F238E27FC236}">
                  <a16:creationId xmlns:a16="http://schemas.microsoft.com/office/drawing/2014/main" id="{AD46A606-0C37-504E-8A00-F9D73E3ABD85}"/>
                </a:ext>
              </a:extLst>
            </p:cNvPr>
            <p:cNvSpPr/>
            <p:nvPr/>
          </p:nvSpPr>
          <p:spPr>
            <a:xfrm>
              <a:off x="6509406" y="1816784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Ellipse 102">
              <a:extLst>
                <a:ext uri="{FF2B5EF4-FFF2-40B4-BE49-F238E27FC236}">
                  <a16:creationId xmlns:a16="http://schemas.microsoft.com/office/drawing/2014/main" id="{870C359E-1075-EC49-AA79-DF915B20D42F}"/>
                </a:ext>
              </a:extLst>
            </p:cNvPr>
            <p:cNvSpPr/>
            <p:nvPr/>
          </p:nvSpPr>
          <p:spPr>
            <a:xfrm>
              <a:off x="6977654" y="1816497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Ellipse 103">
              <a:extLst>
                <a:ext uri="{FF2B5EF4-FFF2-40B4-BE49-F238E27FC236}">
                  <a16:creationId xmlns:a16="http://schemas.microsoft.com/office/drawing/2014/main" id="{77CEF6E2-4810-4A4C-9371-1E6F61AE5D4E}"/>
                </a:ext>
              </a:extLst>
            </p:cNvPr>
            <p:cNvSpPr/>
            <p:nvPr/>
          </p:nvSpPr>
          <p:spPr>
            <a:xfrm>
              <a:off x="7415571" y="1816497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00"/>
                </a:highlight>
              </a:endParaRPr>
            </a:p>
          </p:txBody>
        </p:sp>
        <p:sp>
          <p:nvSpPr>
            <p:cNvPr id="105" name="Ellipse 104">
              <a:extLst>
                <a:ext uri="{FF2B5EF4-FFF2-40B4-BE49-F238E27FC236}">
                  <a16:creationId xmlns:a16="http://schemas.microsoft.com/office/drawing/2014/main" id="{357F2C5D-2E12-2E44-887C-BDADBC71988B}"/>
                </a:ext>
              </a:extLst>
            </p:cNvPr>
            <p:cNvSpPr/>
            <p:nvPr/>
          </p:nvSpPr>
          <p:spPr>
            <a:xfrm>
              <a:off x="7886811" y="1813897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Ellipse 105">
              <a:extLst>
                <a:ext uri="{FF2B5EF4-FFF2-40B4-BE49-F238E27FC236}">
                  <a16:creationId xmlns:a16="http://schemas.microsoft.com/office/drawing/2014/main" id="{FAE77EB5-90AA-4A41-96F3-79742F719DCB}"/>
                </a:ext>
              </a:extLst>
            </p:cNvPr>
            <p:cNvSpPr/>
            <p:nvPr/>
          </p:nvSpPr>
          <p:spPr>
            <a:xfrm>
              <a:off x="8373230" y="1813475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Ellipse 106">
              <a:extLst>
                <a:ext uri="{FF2B5EF4-FFF2-40B4-BE49-F238E27FC236}">
                  <a16:creationId xmlns:a16="http://schemas.microsoft.com/office/drawing/2014/main" id="{0F9D6AF7-7D13-5148-A513-146653B2C4A6}"/>
                </a:ext>
              </a:extLst>
            </p:cNvPr>
            <p:cNvSpPr/>
            <p:nvPr/>
          </p:nvSpPr>
          <p:spPr>
            <a:xfrm>
              <a:off x="8869087" y="1811200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8" name="Connecteur droit 107">
              <a:extLst>
                <a:ext uri="{FF2B5EF4-FFF2-40B4-BE49-F238E27FC236}">
                  <a16:creationId xmlns:a16="http://schemas.microsoft.com/office/drawing/2014/main" id="{23C0D34C-F8E8-F84F-8AF8-9DD8D2F6F043}"/>
                </a:ext>
              </a:extLst>
            </p:cNvPr>
            <p:cNvCxnSpPr>
              <a:stCxn id="101" idx="6"/>
              <a:endCxn id="102" idx="2"/>
            </p:cNvCxnSpPr>
            <p:nvPr/>
          </p:nvCxnSpPr>
          <p:spPr>
            <a:xfrm>
              <a:off x="6198939" y="1883171"/>
              <a:ext cx="310465" cy="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necteur droit 108">
              <a:extLst>
                <a:ext uri="{FF2B5EF4-FFF2-40B4-BE49-F238E27FC236}">
                  <a16:creationId xmlns:a16="http://schemas.microsoft.com/office/drawing/2014/main" id="{7533DC7C-07DC-1342-923F-45E4461CD71D}"/>
                </a:ext>
              </a:extLst>
            </p:cNvPr>
            <p:cNvCxnSpPr>
              <a:cxnSpLocks/>
              <a:stCxn id="102" idx="6"/>
              <a:endCxn id="103" idx="2"/>
            </p:cNvCxnSpPr>
            <p:nvPr/>
          </p:nvCxnSpPr>
          <p:spPr>
            <a:xfrm flipV="1">
              <a:off x="6666020" y="1883317"/>
              <a:ext cx="311633" cy="2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necteur droit 109">
              <a:extLst>
                <a:ext uri="{FF2B5EF4-FFF2-40B4-BE49-F238E27FC236}">
                  <a16:creationId xmlns:a16="http://schemas.microsoft.com/office/drawing/2014/main" id="{645FF402-3BFD-1747-AF52-02E814668AD3}"/>
                </a:ext>
              </a:extLst>
            </p:cNvPr>
            <p:cNvCxnSpPr>
              <a:cxnSpLocks/>
              <a:stCxn id="103" idx="6"/>
              <a:endCxn id="104" idx="2"/>
            </p:cNvCxnSpPr>
            <p:nvPr/>
          </p:nvCxnSpPr>
          <p:spPr>
            <a:xfrm>
              <a:off x="7134271" y="1883317"/>
              <a:ext cx="28129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cteur droit 110">
              <a:extLst>
                <a:ext uri="{FF2B5EF4-FFF2-40B4-BE49-F238E27FC236}">
                  <a16:creationId xmlns:a16="http://schemas.microsoft.com/office/drawing/2014/main" id="{8A267BAA-119A-C44D-BC0F-B415E596D054}"/>
                </a:ext>
              </a:extLst>
            </p:cNvPr>
            <p:cNvCxnSpPr>
              <a:cxnSpLocks/>
              <a:stCxn id="104" idx="6"/>
              <a:endCxn id="105" idx="2"/>
            </p:cNvCxnSpPr>
            <p:nvPr/>
          </p:nvCxnSpPr>
          <p:spPr>
            <a:xfrm flipV="1">
              <a:off x="7572187" y="1880718"/>
              <a:ext cx="314623" cy="25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necteur droit 111">
              <a:extLst>
                <a:ext uri="{FF2B5EF4-FFF2-40B4-BE49-F238E27FC236}">
                  <a16:creationId xmlns:a16="http://schemas.microsoft.com/office/drawing/2014/main" id="{A0121F27-FA61-5941-AA84-7B08A8869344}"/>
                </a:ext>
              </a:extLst>
            </p:cNvPr>
            <p:cNvCxnSpPr>
              <a:cxnSpLocks/>
              <a:stCxn id="105" idx="6"/>
              <a:endCxn id="106" idx="2"/>
            </p:cNvCxnSpPr>
            <p:nvPr/>
          </p:nvCxnSpPr>
          <p:spPr>
            <a:xfrm flipV="1">
              <a:off x="8043429" y="1880296"/>
              <a:ext cx="329803" cy="4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necteur droit 112">
              <a:extLst>
                <a:ext uri="{FF2B5EF4-FFF2-40B4-BE49-F238E27FC236}">
                  <a16:creationId xmlns:a16="http://schemas.microsoft.com/office/drawing/2014/main" id="{6812A7BD-8EBE-BF48-BC4D-581DF9D7EBF1}"/>
                </a:ext>
              </a:extLst>
            </p:cNvPr>
            <p:cNvCxnSpPr>
              <a:cxnSpLocks/>
              <a:stCxn id="107" idx="6"/>
              <a:endCxn id="130" idx="2"/>
            </p:cNvCxnSpPr>
            <p:nvPr/>
          </p:nvCxnSpPr>
          <p:spPr>
            <a:xfrm>
              <a:off x="9025705" y="1878022"/>
              <a:ext cx="352951" cy="22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necteur droit 113">
              <a:extLst>
                <a:ext uri="{FF2B5EF4-FFF2-40B4-BE49-F238E27FC236}">
                  <a16:creationId xmlns:a16="http://schemas.microsoft.com/office/drawing/2014/main" id="{329FE73C-1460-9747-96E4-A7EEFC0A8B04}"/>
                </a:ext>
              </a:extLst>
            </p:cNvPr>
            <p:cNvCxnSpPr>
              <a:cxnSpLocks/>
              <a:stCxn id="107" idx="4"/>
              <a:endCxn id="87" idx="0"/>
            </p:cNvCxnSpPr>
            <p:nvPr/>
          </p:nvCxnSpPr>
          <p:spPr>
            <a:xfrm flipH="1">
              <a:off x="8943378" y="1944842"/>
              <a:ext cx="4019" cy="2776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necteur droit 114">
              <a:extLst>
                <a:ext uri="{FF2B5EF4-FFF2-40B4-BE49-F238E27FC236}">
                  <a16:creationId xmlns:a16="http://schemas.microsoft.com/office/drawing/2014/main" id="{3F5AF022-2180-EB4E-8784-32AC6E25E969}"/>
                </a:ext>
              </a:extLst>
            </p:cNvPr>
            <p:cNvCxnSpPr>
              <a:cxnSpLocks/>
              <a:stCxn id="106" idx="4"/>
              <a:endCxn id="86" idx="0"/>
            </p:cNvCxnSpPr>
            <p:nvPr/>
          </p:nvCxnSpPr>
          <p:spPr>
            <a:xfrm flipH="1">
              <a:off x="8447520" y="1947117"/>
              <a:ext cx="4019" cy="2776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necteur droit 115">
              <a:extLst>
                <a:ext uri="{FF2B5EF4-FFF2-40B4-BE49-F238E27FC236}">
                  <a16:creationId xmlns:a16="http://schemas.microsoft.com/office/drawing/2014/main" id="{04F9E3EE-3F02-F642-9BF6-C0218724AAAE}"/>
                </a:ext>
              </a:extLst>
            </p:cNvPr>
            <p:cNvCxnSpPr>
              <a:cxnSpLocks/>
              <a:stCxn id="105" idx="4"/>
              <a:endCxn id="85" idx="0"/>
            </p:cNvCxnSpPr>
            <p:nvPr/>
          </p:nvCxnSpPr>
          <p:spPr>
            <a:xfrm flipH="1">
              <a:off x="7961102" y="1947538"/>
              <a:ext cx="4019" cy="2776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necteur droit 116">
              <a:extLst>
                <a:ext uri="{FF2B5EF4-FFF2-40B4-BE49-F238E27FC236}">
                  <a16:creationId xmlns:a16="http://schemas.microsoft.com/office/drawing/2014/main" id="{A260DD67-1F0B-7E45-90D5-2927BE9DB7E2}"/>
                </a:ext>
              </a:extLst>
            </p:cNvPr>
            <p:cNvCxnSpPr>
              <a:cxnSpLocks/>
              <a:stCxn id="104" idx="4"/>
              <a:endCxn id="84" idx="0"/>
            </p:cNvCxnSpPr>
            <p:nvPr/>
          </p:nvCxnSpPr>
          <p:spPr>
            <a:xfrm flipH="1">
              <a:off x="7489862" y="1950138"/>
              <a:ext cx="4019" cy="2776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necteur droit 117">
              <a:extLst>
                <a:ext uri="{FF2B5EF4-FFF2-40B4-BE49-F238E27FC236}">
                  <a16:creationId xmlns:a16="http://schemas.microsoft.com/office/drawing/2014/main" id="{7F172509-3C6A-6143-B001-C017F682F680}"/>
                </a:ext>
              </a:extLst>
            </p:cNvPr>
            <p:cNvCxnSpPr>
              <a:cxnSpLocks/>
              <a:stCxn id="103" idx="4"/>
              <a:endCxn id="83" idx="0"/>
            </p:cNvCxnSpPr>
            <p:nvPr/>
          </p:nvCxnSpPr>
          <p:spPr>
            <a:xfrm flipH="1">
              <a:off x="7051945" y="1950138"/>
              <a:ext cx="4019" cy="2776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necteur droit 118">
              <a:extLst>
                <a:ext uri="{FF2B5EF4-FFF2-40B4-BE49-F238E27FC236}">
                  <a16:creationId xmlns:a16="http://schemas.microsoft.com/office/drawing/2014/main" id="{BD9F7B75-90B4-B943-896D-BBBB87BE5D13}"/>
                </a:ext>
              </a:extLst>
            </p:cNvPr>
            <p:cNvCxnSpPr>
              <a:cxnSpLocks/>
              <a:stCxn id="102" idx="4"/>
              <a:endCxn id="82" idx="0"/>
            </p:cNvCxnSpPr>
            <p:nvPr/>
          </p:nvCxnSpPr>
          <p:spPr>
            <a:xfrm flipH="1">
              <a:off x="6583695" y="1950425"/>
              <a:ext cx="4019" cy="2776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necteur droit 119">
              <a:extLst>
                <a:ext uri="{FF2B5EF4-FFF2-40B4-BE49-F238E27FC236}">
                  <a16:creationId xmlns:a16="http://schemas.microsoft.com/office/drawing/2014/main" id="{552DF28E-9933-8C45-BAE7-5034CF996634}"/>
                </a:ext>
              </a:extLst>
            </p:cNvPr>
            <p:cNvCxnSpPr>
              <a:cxnSpLocks/>
              <a:stCxn id="101" idx="4"/>
              <a:endCxn id="81" idx="0"/>
            </p:cNvCxnSpPr>
            <p:nvPr/>
          </p:nvCxnSpPr>
          <p:spPr>
            <a:xfrm flipH="1">
              <a:off x="6116612" y="1949991"/>
              <a:ext cx="4019" cy="2776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Ellipse 120">
              <a:extLst>
                <a:ext uri="{FF2B5EF4-FFF2-40B4-BE49-F238E27FC236}">
                  <a16:creationId xmlns:a16="http://schemas.microsoft.com/office/drawing/2014/main" id="{044B42BA-7B0D-4E47-933A-177537DCAFF3}"/>
                </a:ext>
              </a:extLst>
            </p:cNvPr>
            <p:cNvSpPr/>
            <p:nvPr/>
          </p:nvSpPr>
          <p:spPr>
            <a:xfrm>
              <a:off x="9380665" y="2637360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Ellipse 121">
              <a:extLst>
                <a:ext uri="{FF2B5EF4-FFF2-40B4-BE49-F238E27FC236}">
                  <a16:creationId xmlns:a16="http://schemas.microsoft.com/office/drawing/2014/main" id="{A58A1380-DB67-7B4D-945F-8A356C994058}"/>
                </a:ext>
              </a:extLst>
            </p:cNvPr>
            <p:cNvSpPr/>
            <p:nvPr/>
          </p:nvSpPr>
          <p:spPr>
            <a:xfrm>
              <a:off x="9378655" y="3067412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Ellipse 122">
              <a:extLst>
                <a:ext uri="{FF2B5EF4-FFF2-40B4-BE49-F238E27FC236}">
                  <a16:creationId xmlns:a16="http://schemas.microsoft.com/office/drawing/2014/main" id="{C5284C47-86B9-3C47-A984-9F76822EED50}"/>
                </a:ext>
              </a:extLst>
            </p:cNvPr>
            <p:cNvSpPr/>
            <p:nvPr/>
          </p:nvSpPr>
          <p:spPr>
            <a:xfrm>
              <a:off x="9376648" y="3471767"/>
              <a:ext cx="156617" cy="133642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Ellipse 123">
              <a:extLst>
                <a:ext uri="{FF2B5EF4-FFF2-40B4-BE49-F238E27FC236}">
                  <a16:creationId xmlns:a16="http://schemas.microsoft.com/office/drawing/2014/main" id="{0F9F7224-0A27-FA41-B70F-5E1653E82879}"/>
                </a:ext>
              </a:extLst>
            </p:cNvPr>
            <p:cNvSpPr/>
            <p:nvPr/>
          </p:nvSpPr>
          <p:spPr>
            <a:xfrm>
              <a:off x="9374638" y="3840139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5" name="Connecteur droit 124">
              <a:extLst>
                <a:ext uri="{FF2B5EF4-FFF2-40B4-BE49-F238E27FC236}">
                  <a16:creationId xmlns:a16="http://schemas.microsoft.com/office/drawing/2014/main" id="{19DB5011-3940-5340-B984-A1C49878E2AC}"/>
                </a:ext>
              </a:extLst>
            </p:cNvPr>
            <p:cNvCxnSpPr>
              <a:cxnSpLocks/>
              <a:stCxn id="123" idx="4"/>
              <a:endCxn id="124" idx="0"/>
            </p:cNvCxnSpPr>
            <p:nvPr/>
          </p:nvCxnSpPr>
          <p:spPr>
            <a:xfrm flipH="1">
              <a:off x="9452946" y="3605409"/>
              <a:ext cx="2009" cy="23473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necteur droit 125">
              <a:extLst>
                <a:ext uri="{FF2B5EF4-FFF2-40B4-BE49-F238E27FC236}">
                  <a16:creationId xmlns:a16="http://schemas.microsoft.com/office/drawing/2014/main" id="{4821C93D-BD66-4541-BBDE-59F51293DD9F}"/>
                </a:ext>
              </a:extLst>
            </p:cNvPr>
            <p:cNvCxnSpPr>
              <a:cxnSpLocks/>
              <a:stCxn id="122" idx="4"/>
              <a:endCxn id="123" idx="0"/>
            </p:cNvCxnSpPr>
            <p:nvPr/>
          </p:nvCxnSpPr>
          <p:spPr>
            <a:xfrm flipH="1">
              <a:off x="9454957" y="3201055"/>
              <a:ext cx="2007" cy="2707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necteur droit 126">
              <a:extLst>
                <a:ext uri="{FF2B5EF4-FFF2-40B4-BE49-F238E27FC236}">
                  <a16:creationId xmlns:a16="http://schemas.microsoft.com/office/drawing/2014/main" id="{30A3B3D5-7EA5-914B-BC12-F80B8B31BC19}"/>
                </a:ext>
              </a:extLst>
            </p:cNvPr>
            <p:cNvCxnSpPr>
              <a:cxnSpLocks/>
              <a:stCxn id="121" idx="4"/>
              <a:endCxn id="122" idx="0"/>
            </p:cNvCxnSpPr>
            <p:nvPr/>
          </p:nvCxnSpPr>
          <p:spPr>
            <a:xfrm flipH="1">
              <a:off x="9456965" y="2771002"/>
              <a:ext cx="2008" cy="2964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Ellipse 127">
              <a:extLst>
                <a:ext uri="{FF2B5EF4-FFF2-40B4-BE49-F238E27FC236}">
                  <a16:creationId xmlns:a16="http://schemas.microsoft.com/office/drawing/2014/main" id="{DBC1922F-E328-124E-8106-368E0848B7D1}"/>
                </a:ext>
              </a:extLst>
            </p:cNvPr>
            <p:cNvSpPr/>
            <p:nvPr/>
          </p:nvSpPr>
          <p:spPr>
            <a:xfrm>
              <a:off x="9374637" y="2224756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9" name="Connecteur droit 128">
              <a:extLst>
                <a:ext uri="{FF2B5EF4-FFF2-40B4-BE49-F238E27FC236}">
                  <a16:creationId xmlns:a16="http://schemas.microsoft.com/office/drawing/2014/main" id="{B69E4C41-8818-234F-96E1-798548A85CDF}"/>
                </a:ext>
              </a:extLst>
            </p:cNvPr>
            <p:cNvCxnSpPr>
              <a:cxnSpLocks/>
              <a:endCxn id="121" idx="0"/>
            </p:cNvCxnSpPr>
            <p:nvPr/>
          </p:nvCxnSpPr>
          <p:spPr>
            <a:xfrm>
              <a:off x="9454955" y="2350450"/>
              <a:ext cx="4018" cy="28691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Ellipse 129">
              <a:extLst>
                <a:ext uri="{FF2B5EF4-FFF2-40B4-BE49-F238E27FC236}">
                  <a16:creationId xmlns:a16="http://schemas.microsoft.com/office/drawing/2014/main" id="{0E4829D9-7DCC-A84A-A469-5B0D94E00C0D}"/>
                </a:ext>
              </a:extLst>
            </p:cNvPr>
            <p:cNvSpPr/>
            <p:nvPr/>
          </p:nvSpPr>
          <p:spPr>
            <a:xfrm>
              <a:off x="9378655" y="1813475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1" name="Connecteur droit 130">
              <a:extLst>
                <a:ext uri="{FF2B5EF4-FFF2-40B4-BE49-F238E27FC236}">
                  <a16:creationId xmlns:a16="http://schemas.microsoft.com/office/drawing/2014/main" id="{146D3CD5-7273-9E4E-91F1-EAEF37B67A5F}"/>
                </a:ext>
              </a:extLst>
            </p:cNvPr>
            <p:cNvCxnSpPr>
              <a:cxnSpLocks/>
              <a:stCxn id="130" idx="4"/>
              <a:endCxn id="128" idx="0"/>
            </p:cNvCxnSpPr>
            <p:nvPr/>
          </p:nvCxnSpPr>
          <p:spPr>
            <a:xfrm flipH="1">
              <a:off x="9452946" y="1947117"/>
              <a:ext cx="4019" cy="2776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Connecteur droit 131">
              <a:extLst>
                <a:ext uri="{FF2B5EF4-FFF2-40B4-BE49-F238E27FC236}">
                  <a16:creationId xmlns:a16="http://schemas.microsoft.com/office/drawing/2014/main" id="{6A2D0086-DFC3-C54E-B1F8-EDE7D1E32D4A}"/>
                </a:ext>
              </a:extLst>
            </p:cNvPr>
            <p:cNvCxnSpPr>
              <a:cxnSpLocks/>
              <a:stCxn id="106" idx="6"/>
              <a:endCxn id="107" idx="2"/>
            </p:cNvCxnSpPr>
            <p:nvPr/>
          </p:nvCxnSpPr>
          <p:spPr>
            <a:xfrm flipV="1">
              <a:off x="8529848" y="1878022"/>
              <a:ext cx="339241" cy="22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Connecteur droit 132">
              <a:extLst>
                <a:ext uri="{FF2B5EF4-FFF2-40B4-BE49-F238E27FC236}">
                  <a16:creationId xmlns:a16="http://schemas.microsoft.com/office/drawing/2014/main" id="{1108EC9C-C3A7-8049-BDCC-ED5724765FF0}"/>
                </a:ext>
              </a:extLst>
            </p:cNvPr>
            <p:cNvCxnSpPr>
              <a:cxnSpLocks/>
              <a:stCxn id="87" idx="6"/>
              <a:endCxn id="128" idx="2"/>
            </p:cNvCxnSpPr>
            <p:nvPr/>
          </p:nvCxnSpPr>
          <p:spPr>
            <a:xfrm>
              <a:off x="9021686" y="2289302"/>
              <a:ext cx="352951" cy="22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Connecteur droit 133">
              <a:extLst>
                <a:ext uri="{FF2B5EF4-FFF2-40B4-BE49-F238E27FC236}">
                  <a16:creationId xmlns:a16="http://schemas.microsoft.com/office/drawing/2014/main" id="{BEAFA8F2-6D0C-E84D-A89E-A7D219374B6F}"/>
                </a:ext>
              </a:extLst>
            </p:cNvPr>
            <p:cNvCxnSpPr>
              <a:cxnSpLocks/>
              <a:stCxn id="14" idx="6"/>
              <a:endCxn id="121" idx="2"/>
            </p:cNvCxnSpPr>
            <p:nvPr/>
          </p:nvCxnSpPr>
          <p:spPr>
            <a:xfrm>
              <a:off x="9027713" y="2701907"/>
              <a:ext cx="352951" cy="22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Connecteur droit 134">
              <a:extLst>
                <a:ext uri="{FF2B5EF4-FFF2-40B4-BE49-F238E27FC236}">
                  <a16:creationId xmlns:a16="http://schemas.microsoft.com/office/drawing/2014/main" id="{5BCAABA7-09A7-1B40-A099-29D43DE6F5A1}"/>
                </a:ext>
              </a:extLst>
            </p:cNvPr>
            <p:cNvCxnSpPr>
              <a:cxnSpLocks/>
              <a:stCxn id="21" idx="6"/>
              <a:endCxn id="122" idx="2"/>
            </p:cNvCxnSpPr>
            <p:nvPr/>
          </p:nvCxnSpPr>
          <p:spPr>
            <a:xfrm>
              <a:off x="9025705" y="3131958"/>
              <a:ext cx="352951" cy="22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Connecteur droit 135">
              <a:extLst>
                <a:ext uri="{FF2B5EF4-FFF2-40B4-BE49-F238E27FC236}">
                  <a16:creationId xmlns:a16="http://schemas.microsoft.com/office/drawing/2014/main" id="{7649BDA3-EFA1-3341-923D-6653AB5F1499}"/>
                </a:ext>
              </a:extLst>
            </p:cNvPr>
            <p:cNvCxnSpPr>
              <a:cxnSpLocks/>
              <a:stCxn id="28" idx="6"/>
              <a:endCxn id="123" idx="2"/>
            </p:cNvCxnSpPr>
            <p:nvPr/>
          </p:nvCxnSpPr>
          <p:spPr>
            <a:xfrm>
              <a:off x="9023697" y="3536313"/>
              <a:ext cx="352951" cy="2274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Connecteur droit 136">
              <a:extLst>
                <a:ext uri="{FF2B5EF4-FFF2-40B4-BE49-F238E27FC236}">
                  <a16:creationId xmlns:a16="http://schemas.microsoft.com/office/drawing/2014/main" id="{2696E924-1D51-C344-8C0C-110D6232BEA7}"/>
                </a:ext>
              </a:extLst>
            </p:cNvPr>
            <p:cNvCxnSpPr>
              <a:cxnSpLocks/>
              <a:stCxn id="35" idx="6"/>
              <a:endCxn id="124" idx="2"/>
            </p:cNvCxnSpPr>
            <p:nvPr/>
          </p:nvCxnSpPr>
          <p:spPr>
            <a:xfrm>
              <a:off x="9021688" y="3904686"/>
              <a:ext cx="352951" cy="22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Ellipse 137">
              <a:extLst>
                <a:ext uri="{FF2B5EF4-FFF2-40B4-BE49-F238E27FC236}">
                  <a16:creationId xmlns:a16="http://schemas.microsoft.com/office/drawing/2014/main" id="{0636130F-FB4A-8B4B-9856-73B6EB3445E1}"/>
                </a:ext>
              </a:extLst>
            </p:cNvPr>
            <p:cNvSpPr/>
            <p:nvPr/>
          </p:nvSpPr>
          <p:spPr>
            <a:xfrm>
              <a:off x="6033280" y="4216444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Ellipse 138">
              <a:extLst>
                <a:ext uri="{FF2B5EF4-FFF2-40B4-BE49-F238E27FC236}">
                  <a16:creationId xmlns:a16="http://schemas.microsoft.com/office/drawing/2014/main" id="{2043C473-5AA8-2D48-B15C-F7A63F845549}"/>
                </a:ext>
              </a:extLst>
            </p:cNvPr>
            <p:cNvSpPr/>
            <p:nvPr/>
          </p:nvSpPr>
          <p:spPr>
            <a:xfrm>
              <a:off x="6500362" y="4216879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Ellipse 139">
              <a:extLst>
                <a:ext uri="{FF2B5EF4-FFF2-40B4-BE49-F238E27FC236}">
                  <a16:creationId xmlns:a16="http://schemas.microsoft.com/office/drawing/2014/main" id="{B22B41A5-832B-6E43-80AB-188F00A3E881}"/>
                </a:ext>
              </a:extLst>
            </p:cNvPr>
            <p:cNvSpPr/>
            <p:nvPr/>
          </p:nvSpPr>
          <p:spPr>
            <a:xfrm>
              <a:off x="6968613" y="4216591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Ellipse 140">
              <a:extLst>
                <a:ext uri="{FF2B5EF4-FFF2-40B4-BE49-F238E27FC236}">
                  <a16:creationId xmlns:a16="http://schemas.microsoft.com/office/drawing/2014/main" id="{5B098DDD-80AB-CF49-B9D2-BD00FE2A8AC9}"/>
                </a:ext>
              </a:extLst>
            </p:cNvPr>
            <p:cNvSpPr/>
            <p:nvPr/>
          </p:nvSpPr>
          <p:spPr>
            <a:xfrm>
              <a:off x="7406528" y="4216591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Ellipse 141">
              <a:extLst>
                <a:ext uri="{FF2B5EF4-FFF2-40B4-BE49-F238E27FC236}">
                  <a16:creationId xmlns:a16="http://schemas.microsoft.com/office/drawing/2014/main" id="{5B5AF27E-B568-914A-B33A-6BB92DE47FF6}"/>
                </a:ext>
              </a:extLst>
            </p:cNvPr>
            <p:cNvSpPr/>
            <p:nvPr/>
          </p:nvSpPr>
          <p:spPr>
            <a:xfrm>
              <a:off x="7877769" y="4213992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Ellipse 142">
              <a:extLst>
                <a:ext uri="{FF2B5EF4-FFF2-40B4-BE49-F238E27FC236}">
                  <a16:creationId xmlns:a16="http://schemas.microsoft.com/office/drawing/2014/main" id="{00669DA8-50E8-B240-A380-122C6377874B}"/>
                </a:ext>
              </a:extLst>
            </p:cNvPr>
            <p:cNvSpPr/>
            <p:nvPr/>
          </p:nvSpPr>
          <p:spPr>
            <a:xfrm>
              <a:off x="8364189" y="4213570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Ellipse 143">
              <a:extLst>
                <a:ext uri="{FF2B5EF4-FFF2-40B4-BE49-F238E27FC236}">
                  <a16:creationId xmlns:a16="http://schemas.microsoft.com/office/drawing/2014/main" id="{F9C3D103-2D83-EE4D-87A0-15A1A875CE31}"/>
                </a:ext>
              </a:extLst>
            </p:cNvPr>
            <p:cNvSpPr/>
            <p:nvPr/>
          </p:nvSpPr>
          <p:spPr>
            <a:xfrm>
              <a:off x="8860045" y="4211296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5" name="Connecteur droit 144">
              <a:extLst>
                <a:ext uri="{FF2B5EF4-FFF2-40B4-BE49-F238E27FC236}">
                  <a16:creationId xmlns:a16="http://schemas.microsoft.com/office/drawing/2014/main" id="{73D5A14F-57A4-B44E-A19D-4650B78F5864}"/>
                </a:ext>
              </a:extLst>
            </p:cNvPr>
            <p:cNvCxnSpPr>
              <a:cxnSpLocks/>
              <a:stCxn id="138" idx="6"/>
              <a:endCxn id="139" idx="2"/>
            </p:cNvCxnSpPr>
            <p:nvPr/>
          </p:nvCxnSpPr>
          <p:spPr>
            <a:xfrm>
              <a:off x="6189896" y="4283266"/>
              <a:ext cx="310465" cy="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Connecteur droit 145">
              <a:extLst>
                <a:ext uri="{FF2B5EF4-FFF2-40B4-BE49-F238E27FC236}">
                  <a16:creationId xmlns:a16="http://schemas.microsoft.com/office/drawing/2014/main" id="{100E94B3-950A-A748-92B0-5941B3967C33}"/>
                </a:ext>
              </a:extLst>
            </p:cNvPr>
            <p:cNvCxnSpPr>
              <a:cxnSpLocks/>
              <a:stCxn id="143" idx="6"/>
              <a:endCxn id="144" idx="2"/>
            </p:cNvCxnSpPr>
            <p:nvPr/>
          </p:nvCxnSpPr>
          <p:spPr>
            <a:xfrm flipV="1">
              <a:off x="8520805" y="4278116"/>
              <a:ext cx="339241" cy="22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Connecteur droit 146">
              <a:extLst>
                <a:ext uri="{FF2B5EF4-FFF2-40B4-BE49-F238E27FC236}">
                  <a16:creationId xmlns:a16="http://schemas.microsoft.com/office/drawing/2014/main" id="{13B505C0-2FE0-F545-AC5E-DC42C245D1D9}"/>
                </a:ext>
              </a:extLst>
            </p:cNvPr>
            <p:cNvCxnSpPr>
              <a:cxnSpLocks/>
              <a:stCxn id="142" idx="6"/>
              <a:endCxn id="143" idx="2"/>
            </p:cNvCxnSpPr>
            <p:nvPr/>
          </p:nvCxnSpPr>
          <p:spPr>
            <a:xfrm flipV="1">
              <a:off x="8034386" y="4280391"/>
              <a:ext cx="329803" cy="4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Connecteur droit 147">
              <a:extLst>
                <a:ext uri="{FF2B5EF4-FFF2-40B4-BE49-F238E27FC236}">
                  <a16:creationId xmlns:a16="http://schemas.microsoft.com/office/drawing/2014/main" id="{ABE7960B-FBAD-0646-9A51-72CF4DCA10DD}"/>
                </a:ext>
              </a:extLst>
            </p:cNvPr>
            <p:cNvCxnSpPr>
              <a:cxnSpLocks/>
              <a:stCxn id="141" idx="6"/>
              <a:endCxn id="142" idx="2"/>
            </p:cNvCxnSpPr>
            <p:nvPr/>
          </p:nvCxnSpPr>
          <p:spPr>
            <a:xfrm flipV="1">
              <a:off x="7563145" y="4280813"/>
              <a:ext cx="314623" cy="25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Connecteur droit 148">
              <a:extLst>
                <a:ext uri="{FF2B5EF4-FFF2-40B4-BE49-F238E27FC236}">
                  <a16:creationId xmlns:a16="http://schemas.microsoft.com/office/drawing/2014/main" id="{1AF8766D-482C-BE45-A1B8-6E8A291F4D35}"/>
                </a:ext>
              </a:extLst>
            </p:cNvPr>
            <p:cNvCxnSpPr>
              <a:cxnSpLocks/>
              <a:stCxn id="140" idx="6"/>
              <a:endCxn id="141" idx="2"/>
            </p:cNvCxnSpPr>
            <p:nvPr/>
          </p:nvCxnSpPr>
          <p:spPr>
            <a:xfrm>
              <a:off x="7125229" y="4283412"/>
              <a:ext cx="28129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Connecteur droit 149">
              <a:extLst>
                <a:ext uri="{FF2B5EF4-FFF2-40B4-BE49-F238E27FC236}">
                  <a16:creationId xmlns:a16="http://schemas.microsoft.com/office/drawing/2014/main" id="{872B2AB2-5BB9-A949-B702-3EB96C25882E}"/>
                </a:ext>
              </a:extLst>
            </p:cNvPr>
            <p:cNvCxnSpPr>
              <a:cxnSpLocks/>
              <a:stCxn id="139" idx="6"/>
              <a:endCxn id="140" idx="2"/>
            </p:cNvCxnSpPr>
            <p:nvPr/>
          </p:nvCxnSpPr>
          <p:spPr>
            <a:xfrm flipV="1">
              <a:off x="6656979" y="4283412"/>
              <a:ext cx="311633" cy="2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Ellipse 150">
              <a:extLst>
                <a:ext uri="{FF2B5EF4-FFF2-40B4-BE49-F238E27FC236}">
                  <a16:creationId xmlns:a16="http://schemas.microsoft.com/office/drawing/2014/main" id="{45166331-9AD9-204D-838F-9B0337E5069B}"/>
                </a:ext>
              </a:extLst>
            </p:cNvPr>
            <p:cNvSpPr/>
            <p:nvPr/>
          </p:nvSpPr>
          <p:spPr>
            <a:xfrm>
              <a:off x="9369614" y="4213570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2" name="Connecteur droit 151">
              <a:extLst>
                <a:ext uri="{FF2B5EF4-FFF2-40B4-BE49-F238E27FC236}">
                  <a16:creationId xmlns:a16="http://schemas.microsoft.com/office/drawing/2014/main" id="{43FA0602-1FAE-574F-9EF0-0C6449A64A5E}"/>
                </a:ext>
              </a:extLst>
            </p:cNvPr>
            <p:cNvCxnSpPr>
              <a:cxnSpLocks/>
              <a:stCxn id="144" idx="6"/>
              <a:endCxn id="151" idx="2"/>
            </p:cNvCxnSpPr>
            <p:nvPr/>
          </p:nvCxnSpPr>
          <p:spPr>
            <a:xfrm>
              <a:off x="9016663" y="4278116"/>
              <a:ext cx="352951" cy="22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Ellipse 152">
              <a:extLst>
                <a:ext uri="{FF2B5EF4-FFF2-40B4-BE49-F238E27FC236}">
                  <a16:creationId xmlns:a16="http://schemas.microsoft.com/office/drawing/2014/main" id="{4296EFD2-028B-524E-9135-153CB07381BB}"/>
                </a:ext>
              </a:extLst>
            </p:cNvPr>
            <p:cNvSpPr/>
            <p:nvPr/>
          </p:nvSpPr>
          <p:spPr>
            <a:xfrm>
              <a:off x="6033279" y="4603235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Ellipse 153">
              <a:extLst>
                <a:ext uri="{FF2B5EF4-FFF2-40B4-BE49-F238E27FC236}">
                  <a16:creationId xmlns:a16="http://schemas.microsoft.com/office/drawing/2014/main" id="{29C34871-06B8-BD42-A86E-B13DA028BF49}"/>
                </a:ext>
              </a:extLst>
            </p:cNvPr>
            <p:cNvSpPr/>
            <p:nvPr/>
          </p:nvSpPr>
          <p:spPr>
            <a:xfrm>
              <a:off x="6500361" y="4603669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Ellipse 154">
              <a:extLst>
                <a:ext uri="{FF2B5EF4-FFF2-40B4-BE49-F238E27FC236}">
                  <a16:creationId xmlns:a16="http://schemas.microsoft.com/office/drawing/2014/main" id="{B120B551-69FE-9D45-913F-81993CF474C3}"/>
                </a:ext>
              </a:extLst>
            </p:cNvPr>
            <p:cNvSpPr/>
            <p:nvPr/>
          </p:nvSpPr>
          <p:spPr>
            <a:xfrm>
              <a:off x="6968612" y="4603382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Ellipse 155">
              <a:extLst>
                <a:ext uri="{FF2B5EF4-FFF2-40B4-BE49-F238E27FC236}">
                  <a16:creationId xmlns:a16="http://schemas.microsoft.com/office/drawing/2014/main" id="{C9322DC9-7AAE-3E44-A203-EE2BD38E118F}"/>
                </a:ext>
              </a:extLst>
            </p:cNvPr>
            <p:cNvSpPr/>
            <p:nvPr/>
          </p:nvSpPr>
          <p:spPr>
            <a:xfrm>
              <a:off x="7406527" y="4603382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Ellipse 156">
              <a:extLst>
                <a:ext uri="{FF2B5EF4-FFF2-40B4-BE49-F238E27FC236}">
                  <a16:creationId xmlns:a16="http://schemas.microsoft.com/office/drawing/2014/main" id="{1AEA0BA6-DDC0-B842-B433-97165AF99664}"/>
                </a:ext>
              </a:extLst>
            </p:cNvPr>
            <p:cNvSpPr/>
            <p:nvPr/>
          </p:nvSpPr>
          <p:spPr>
            <a:xfrm>
              <a:off x="7877768" y="4600783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Ellipse 157">
              <a:extLst>
                <a:ext uri="{FF2B5EF4-FFF2-40B4-BE49-F238E27FC236}">
                  <a16:creationId xmlns:a16="http://schemas.microsoft.com/office/drawing/2014/main" id="{3D5B2060-B172-6340-B71D-71D3492FA13A}"/>
                </a:ext>
              </a:extLst>
            </p:cNvPr>
            <p:cNvSpPr/>
            <p:nvPr/>
          </p:nvSpPr>
          <p:spPr>
            <a:xfrm>
              <a:off x="8364188" y="4600361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Ellipse 158">
              <a:extLst>
                <a:ext uri="{FF2B5EF4-FFF2-40B4-BE49-F238E27FC236}">
                  <a16:creationId xmlns:a16="http://schemas.microsoft.com/office/drawing/2014/main" id="{C1DCC706-93D7-8D46-9595-2838FDFB6C34}"/>
                </a:ext>
              </a:extLst>
            </p:cNvPr>
            <p:cNvSpPr/>
            <p:nvPr/>
          </p:nvSpPr>
          <p:spPr>
            <a:xfrm>
              <a:off x="8860044" y="4598087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0" name="Connecteur droit 159">
              <a:extLst>
                <a:ext uri="{FF2B5EF4-FFF2-40B4-BE49-F238E27FC236}">
                  <a16:creationId xmlns:a16="http://schemas.microsoft.com/office/drawing/2014/main" id="{DDE4635B-BC94-1C48-89C0-9950D435FD6D}"/>
                </a:ext>
              </a:extLst>
            </p:cNvPr>
            <p:cNvCxnSpPr>
              <a:cxnSpLocks/>
              <a:stCxn id="153" idx="6"/>
              <a:endCxn id="154" idx="2"/>
            </p:cNvCxnSpPr>
            <p:nvPr/>
          </p:nvCxnSpPr>
          <p:spPr>
            <a:xfrm>
              <a:off x="6189896" y="4670056"/>
              <a:ext cx="310465" cy="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Connecteur droit 160">
              <a:extLst>
                <a:ext uri="{FF2B5EF4-FFF2-40B4-BE49-F238E27FC236}">
                  <a16:creationId xmlns:a16="http://schemas.microsoft.com/office/drawing/2014/main" id="{FA531438-EA6B-9648-9C6E-AD54586A4166}"/>
                </a:ext>
              </a:extLst>
            </p:cNvPr>
            <p:cNvCxnSpPr>
              <a:cxnSpLocks/>
              <a:stCxn id="158" idx="6"/>
              <a:endCxn id="159" idx="2"/>
            </p:cNvCxnSpPr>
            <p:nvPr/>
          </p:nvCxnSpPr>
          <p:spPr>
            <a:xfrm flipV="1">
              <a:off x="8520804" y="4664907"/>
              <a:ext cx="339241" cy="22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Connecteur droit 161">
              <a:extLst>
                <a:ext uri="{FF2B5EF4-FFF2-40B4-BE49-F238E27FC236}">
                  <a16:creationId xmlns:a16="http://schemas.microsoft.com/office/drawing/2014/main" id="{9CAE7477-973A-6B48-BCE4-FC29A0A1766E}"/>
                </a:ext>
              </a:extLst>
            </p:cNvPr>
            <p:cNvCxnSpPr>
              <a:cxnSpLocks/>
              <a:stCxn id="157" idx="6"/>
              <a:endCxn id="158" idx="2"/>
            </p:cNvCxnSpPr>
            <p:nvPr/>
          </p:nvCxnSpPr>
          <p:spPr>
            <a:xfrm flipV="1">
              <a:off x="8034385" y="4667182"/>
              <a:ext cx="329803" cy="4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Connecteur droit 162">
              <a:extLst>
                <a:ext uri="{FF2B5EF4-FFF2-40B4-BE49-F238E27FC236}">
                  <a16:creationId xmlns:a16="http://schemas.microsoft.com/office/drawing/2014/main" id="{AED94A70-985B-4648-B249-2EA2A9DF0672}"/>
                </a:ext>
              </a:extLst>
            </p:cNvPr>
            <p:cNvCxnSpPr>
              <a:cxnSpLocks/>
              <a:stCxn id="156" idx="6"/>
              <a:endCxn id="157" idx="2"/>
            </p:cNvCxnSpPr>
            <p:nvPr/>
          </p:nvCxnSpPr>
          <p:spPr>
            <a:xfrm flipV="1">
              <a:off x="7563145" y="4667603"/>
              <a:ext cx="314623" cy="25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Connecteur droit 163">
              <a:extLst>
                <a:ext uri="{FF2B5EF4-FFF2-40B4-BE49-F238E27FC236}">
                  <a16:creationId xmlns:a16="http://schemas.microsoft.com/office/drawing/2014/main" id="{6732A658-DA0E-6243-A88B-2ABD02571F5F}"/>
                </a:ext>
              </a:extLst>
            </p:cNvPr>
            <p:cNvCxnSpPr>
              <a:cxnSpLocks/>
              <a:stCxn id="155" idx="6"/>
              <a:endCxn id="156" idx="2"/>
            </p:cNvCxnSpPr>
            <p:nvPr/>
          </p:nvCxnSpPr>
          <p:spPr>
            <a:xfrm>
              <a:off x="7125228" y="4670203"/>
              <a:ext cx="28129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Connecteur droit 164">
              <a:extLst>
                <a:ext uri="{FF2B5EF4-FFF2-40B4-BE49-F238E27FC236}">
                  <a16:creationId xmlns:a16="http://schemas.microsoft.com/office/drawing/2014/main" id="{AE3C17AB-FBC6-4848-9765-AB5B54105826}"/>
                </a:ext>
              </a:extLst>
            </p:cNvPr>
            <p:cNvCxnSpPr>
              <a:cxnSpLocks/>
              <a:stCxn id="154" idx="6"/>
              <a:endCxn id="155" idx="2"/>
            </p:cNvCxnSpPr>
            <p:nvPr/>
          </p:nvCxnSpPr>
          <p:spPr>
            <a:xfrm flipV="1">
              <a:off x="6656979" y="4670203"/>
              <a:ext cx="311633" cy="2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Ellipse 165">
              <a:extLst>
                <a:ext uri="{FF2B5EF4-FFF2-40B4-BE49-F238E27FC236}">
                  <a16:creationId xmlns:a16="http://schemas.microsoft.com/office/drawing/2014/main" id="{503A30FF-37CD-7E46-BD7E-FBB221B8E062}"/>
                </a:ext>
              </a:extLst>
            </p:cNvPr>
            <p:cNvSpPr/>
            <p:nvPr/>
          </p:nvSpPr>
          <p:spPr>
            <a:xfrm>
              <a:off x="9369613" y="4600361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7" name="Connecteur droit 166">
              <a:extLst>
                <a:ext uri="{FF2B5EF4-FFF2-40B4-BE49-F238E27FC236}">
                  <a16:creationId xmlns:a16="http://schemas.microsoft.com/office/drawing/2014/main" id="{63528203-300E-364A-AC74-27C7E890FAA0}"/>
                </a:ext>
              </a:extLst>
            </p:cNvPr>
            <p:cNvCxnSpPr>
              <a:cxnSpLocks/>
              <a:stCxn id="159" idx="6"/>
              <a:endCxn id="166" idx="2"/>
            </p:cNvCxnSpPr>
            <p:nvPr/>
          </p:nvCxnSpPr>
          <p:spPr>
            <a:xfrm>
              <a:off x="9016662" y="4664907"/>
              <a:ext cx="352951" cy="22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Connecteur droit 167">
              <a:extLst>
                <a:ext uri="{FF2B5EF4-FFF2-40B4-BE49-F238E27FC236}">
                  <a16:creationId xmlns:a16="http://schemas.microsoft.com/office/drawing/2014/main" id="{76B27FD8-8496-EA49-B445-45B0334FFD83}"/>
                </a:ext>
              </a:extLst>
            </p:cNvPr>
            <p:cNvCxnSpPr>
              <a:cxnSpLocks/>
              <a:stCxn id="29" idx="4"/>
              <a:endCxn id="138" idx="0"/>
            </p:cNvCxnSpPr>
            <p:nvPr/>
          </p:nvCxnSpPr>
          <p:spPr>
            <a:xfrm flipH="1">
              <a:off x="6111589" y="3976655"/>
              <a:ext cx="5024" cy="23978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Connecteur droit 168">
              <a:extLst>
                <a:ext uri="{FF2B5EF4-FFF2-40B4-BE49-F238E27FC236}">
                  <a16:creationId xmlns:a16="http://schemas.microsoft.com/office/drawing/2014/main" id="{32CCB5B7-495A-8D49-A5A1-C5311D4A3EAA}"/>
                </a:ext>
              </a:extLst>
            </p:cNvPr>
            <p:cNvCxnSpPr>
              <a:cxnSpLocks/>
              <a:stCxn id="30" idx="4"/>
              <a:endCxn id="139" idx="0"/>
            </p:cNvCxnSpPr>
            <p:nvPr/>
          </p:nvCxnSpPr>
          <p:spPr>
            <a:xfrm flipH="1">
              <a:off x="6578671" y="3977089"/>
              <a:ext cx="5024" cy="23978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Connecteur droit 169">
              <a:extLst>
                <a:ext uri="{FF2B5EF4-FFF2-40B4-BE49-F238E27FC236}">
                  <a16:creationId xmlns:a16="http://schemas.microsoft.com/office/drawing/2014/main" id="{C5E6E1C7-6D0E-2D46-87BF-91BA640A542C}"/>
                </a:ext>
              </a:extLst>
            </p:cNvPr>
            <p:cNvCxnSpPr>
              <a:cxnSpLocks/>
              <a:stCxn id="31" idx="4"/>
              <a:endCxn id="140" idx="0"/>
            </p:cNvCxnSpPr>
            <p:nvPr/>
          </p:nvCxnSpPr>
          <p:spPr>
            <a:xfrm flipH="1">
              <a:off x="7046923" y="3976801"/>
              <a:ext cx="5024" cy="23978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Connecteur droit 170">
              <a:extLst>
                <a:ext uri="{FF2B5EF4-FFF2-40B4-BE49-F238E27FC236}">
                  <a16:creationId xmlns:a16="http://schemas.microsoft.com/office/drawing/2014/main" id="{75CA430B-42FF-DC47-9B25-56F9821BCE5D}"/>
                </a:ext>
              </a:extLst>
            </p:cNvPr>
            <p:cNvCxnSpPr>
              <a:cxnSpLocks/>
              <a:stCxn id="32" idx="4"/>
              <a:endCxn id="141" idx="0"/>
            </p:cNvCxnSpPr>
            <p:nvPr/>
          </p:nvCxnSpPr>
          <p:spPr>
            <a:xfrm flipH="1">
              <a:off x="7484837" y="3976801"/>
              <a:ext cx="5024" cy="23978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Connecteur droit 171">
              <a:extLst>
                <a:ext uri="{FF2B5EF4-FFF2-40B4-BE49-F238E27FC236}">
                  <a16:creationId xmlns:a16="http://schemas.microsoft.com/office/drawing/2014/main" id="{DC352D50-0929-9148-B5AC-C385545BB3B5}"/>
                </a:ext>
              </a:extLst>
            </p:cNvPr>
            <p:cNvCxnSpPr>
              <a:cxnSpLocks/>
              <a:stCxn id="33" idx="4"/>
              <a:endCxn id="142" idx="0"/>
            </p:cNvCxnSpPr>
            <p:nvPr/>
          </p:nvCxnSpPr>
          <p:spPr>
            <a:xfrm flipH="1">
              <a:off x="7956078" y="3974203"/>
              <a:ext cx="5024" cy="23978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Connecteur droit 172">
              <a:extLst>
                <a:ext uri="{FF2B5EF4-FFF2-40B4-BE49-F238E27FC236}">
                  <a16:creationId xmlns:a16="http://schemas.microsoft.com/office/drawing/2014/main" id="{5B33FB4C-D71D-0B4F-8ED1-9D4B18761D23}"/>
                </a:ext>
              </a:extLst>
            </p:cNvPr>
            <p:cNvCxnSpPr>
              <a:cxnSpLocks/>
              <a:stCxn id="34" idx="4"/>
              <a:endCxn id="143" idx="0"/>
            </p:cNvCxnSpPr>
            <p:nvPr/>
          </p:nvCxnSpPr>
          <p:spPr>
            <a:xfrm flipH="1">
              <a:off x="8442498" y="3973781"/>
              <a:ext cx="5024" cy="23978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Connecteur droit 173">
              <a:extLst>
                <a:ext uri="{FF2B5EF4-FFF2-40B4-BE49-F238E27FC236}">
                  <a16:creationId xmlns:a16="http://schemas.microsoft.com/office/drawing/2014/main" id="{A79BEF77-6F69-D847-AE14-79118AEDD180}"/>
                </a:ext>
              </a:extLst>
            </p:cNvPr>
            <p:cNvCxnSpPr>
              <a:cxnSpLocks/>
              <a:stCxn id="35" idx="4"/>
              <a:endCxn id="144" idx="0"/>
            </p:cNvCxnSpPr>
            <p:nvPr/>
          </p:nvCxnSpPr>
          <p:spPr>
            <a:xfrm flipH="1">
              <a:off x="8938355" y="3971507"/>
              <a:ext cx="5024" cy="23978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Connecteur droit 174">
              <a:extLst>
                <a:ext uri="{FF2B5EF4-FFF2-40B4-BE49-F238E27FC236}">
                  <a16:creationId xmlns:a16="http://schemas.microsoft.com/office/drawing/2014/main" id="{4FB9AD97-2637-6C4C-A02B-8859A330BC59}"/>
                </a:ext>
              </a:extLst>
            </p:cNvPr>
            <p:cNvCxnSpPr>
              <a:cxnSpLocks/>
              <a:stCxn id="124" idx="4"/>
              <a:endCxn id="151" idx="0"/>
            </p:cNvCxnSpPr>
            <p:nvPr/>
          </p:nvCxnSpPr>
          <p:spPr>
            <a:xfrm flipH="1">
              <a:off x="9447924" y="3973781"/>
              <a:ext cx="5024" cy="23978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Connecteur droit 175">
              <a:extLst>
                <a:ext uri="{FF2B5EF4-FFF2-40B4-BE49-F238E27FC236}">
                  <a16:creationId xmlns:a16="http://schemas.microsoft.com/office/drawing/2014/main" id="{3DB4CC58-0834-7E4D-B868-D9B376A9AAEE}"/>
                </a:ext>
              </a:extLst>
            </p:cNvPr>
            <p:cNvCxnSpPr>
              <a:cxnSpLocks/>
              <a:stCxn id="151" idx="4"/>
              <a:endCxn id="166" idx="0"/>
            </p:cNvCxnSpPr>
            <p:nvPr/>
          </p:nvCxnSpPr>
          <p:spPr>
            <a:xfrm flipH="1">
              <a:off x="9447923" y="4347212"/>
              <a:ext cx="1" cy="2531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Connecteur droit 176">
              <a:extLst>
                <a:ext uri="{FF2B5EF4-FFF2-40B4-BE49-F238E27FC236}">
                  <a16:creationId xmlns:a16="http://schemas.microsoft.com/office/drawing/2014/main" id="{CEAC5BD3-2A1D-974D-AC6A-5E37C7D7E619}"/>
                </a:ext>
              </a:extLst>
            </p:cNvPr>
            <p:cNvCxnSpPr>
              <a:cxnSpLocks/>
              <a:stCxn id="144" idx="4"/>
              <a:endCxn id="159" idx="0"/>
            </p:cNvCxnSpPr>
            <p:nvPr/>
          </p:nvCxnSpPr>
          <p:spPr>
            <a:xfrm flipH="1">
              <a:off x="8938354" y="4344937"/>
              <a:ext cx="1" cy="2531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Connecteur droit 177">
              <a:extLst>
                <a:ext uri="{FF2B5EF4-FFF2-40B4-BE49-F238E27FC236}">
                  <a16:creationId xmlns:a16="http://schemas.microsoft.com/office/drawing/2014/main" id="{B486E554-096A-7B48-A1F1-DD38450AC45A}"/>
                </a:ext>
              </a:extLst>
            </p:cNvPr>
            <p:cNvCxnSpPr>
              <a:cxnSpLocks/>
              <a:stCxn id="143" idx="4"/>
              <a:endCxn id="158" idx="0"/>
            </p:cNvCxnSpPr>
            <p:nvPr/>
          </p:nvCxnSpPr>
          <p:spPr>
            <a:xfrm flipH="1">
              <a:off x="8442497" y="4347212"/>
              <a:ext cx="1" cy="2531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Connecteur droit 178">
              <a:extLst>
                <a:ext uri="{FF2B5EF4-FFF2-40B4-BE49-F238E27FC236}">
                  <a16:creationId xmlns:a16="http://schemas.microsoft.com/office/drawing/2014/main" id="{0CB74A30-E85C-7C4A-A0E4-DC19E56AFDB3}"/>
                </a:ext>
              </a:extLst>
            </p:cNvPr>
            <p:cNvCxnSpPr>
              <a:cxnSpLocks/>
              <a:stCxn id="142" idx="4"/>
              <a:endCxn id="157" idx="0"/>
            </p:cNvCxnSpPr>
            <p:nvPr/>
          </p:nvCxnSpPr>
          <p:spPr>
            <a:xfrm flipH="1">
              <a:off x="7956077" y="4347634"/>
              <a:ext cx="1" cy="2531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Connecteur droit 179">
              <a:extLst>
                <a:ext uri="{FF2B5EF4-FFF2-40B4-BE49-F238E27FC236}">
                  <a16:creationId xmlns:a16="http://schemas.microsoft.com/office/drawing/2014/main" id="{037AD0E0-0A05-B242-B4D0-0EE7C0A3A486}"/>
                </a:ext>
              </a:extLst>
            </p:cNvPr>
            <p:cNvCxnSpPr>
              <a:cxnSpLocks/>
              <a:stCxn id="141" idx="4"/>
              <a:endCxn id="156" idx="0"/>
            </p:cNvCxnSpPr>
            <p:nvPr/>
          </p:nvCxnSpPr>
          <p:spPr>
            <a:xfrm flipH="1">
              <a:off x="7484836" y="4350233"/>
              <a:ext cx="1" cy="2531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Connecteur droit 180">
              <a:extLst>
                <a:ext uri="{FF2B5EF4-FFF2-40B4-BE49-F238E27FC236}">
                  <a16:creationId xmlns:a16="http://schemas.microsoft.com/office/drawing/2014/main" id="{515BCE7B-AE83-C24E-A1C8-BF7BFF894C0A}"/>
                </a:ext>
              </a:extLst>
            </p:cNvPr>
            <p:cNvCxnSpPr>
              <a:cxnSpLocks/>
              <a:stCxn id="140" idx="4"/>
              <a:endCxn id="155" idx="0"/>
            </p:cNvCxnSpPr>
            <p:nvPr/>
          </p:nvCxnSpPr>
          <p:spPr>
            <a:xfrm flipH="1">
              <a:off x="7046922" y="4350233"/>
              <a:ext cx="1" cy="2531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Connecteur droit 181">
              <a:extLst>
                <a:ext uri="{FF2B5EF4-FFF2-40B4-BE49-F238E27FC236}">
                  <a16:creationId xmlns:a16="http://schemas.microsoft.com/office/drawing/2014/main" id="{C2AE64CD-F4D1-DE4E-B11F-61B0539A8349}"/>
                </a:ext>
              </a:extLst>
            </p:cNvPr>
            <p:cNvCxnSpPr>
              <a:cxnSpLocks/>
              <a:stCxn id="139" idx="4"/>
              <a:endCxn id="154" idx="0"/>
            </p:cNvCxnSpPr>
            <p:nvPr/>
          </p:nvCxnSpPr>
          <p:spPr>
            <a:xfrm flipH="1">
              <a:off x="6578670" y="4350520"/>
              <a:ext cx="1" cy="2531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Connecteur droit 182">
              <a:extLst>
                <a:ext uri="{FF2B5EF4-FFF2-40B4-BE49-F238E27FC236}">
                  <a16:creationId xmlns:a16="http://schemas.microsoft.com/office/drawing/2014/main" id="{A055307D-294D-1848-95FD-DCAFA5E21FC8}"/>
                </a:ext>
              </a:extLst>
            </p:cNvPr>
            <p:cNvCxnSpPr>
              <a:cxnSpLocks/>
              <a:stCxn id="138" idx="4"/>
              <a:endCxn id="153" idx="0"/>
            </p:cNvCxnSpPr>
            <p:nvPr/>
          </p:nvCxnSpPr>
          <p:spPr>
            <a:xfrm flipH="1">
              <a:off x="6111588" y="4350086"/>
              <a:ext cx="1" cy="2531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" name="Ellipse 183">
              <a:extLst>
                <a:ext uri="{FF2B5EF4-FFF2-40B4-BE49-F238E27FC236}">
                  <a16:creationId xmlns:a16="http://schemas.microsoft.com/office/drawing/2014/main" id="{D9640ACF-4BAB-0146-8F75-FF04A45765D0}"/>
                </a:ext>
              </a:extLst>
            </p:cNvPr>
            <p:cNvSpPr/>
            <p:nvPr/>
          </p:nvSpPr>
          <p:spPr>
            <a:xfrm>
              <a:off x="9884412" y="2635710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Ellipse 184">
              <a:extLst>
                <a:ext uri="{FF2B5EF4-FFF2-40B4-BE49-F238E27FC236}">
                  <a16:creationId xmlns:a16="http://schemas.microsoft.com/office/drawing/2014/main" id="{0D420C92-7919-6340-A31C-26A3C43CC58A}"/>
                </a:ext>
              </a:extLst>
            </p:cNvPr>
            <p:cNvSpPr/>
            <p:nvPr/>
          </p:nvSpPr>
          <p:spPr>
            <a:xfrm>
              <a:off x="9882403" y="3065762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Ellipse 185">
              <a:extLst>
                <a:ext uri="{FF2B5EF4-FFF2-40B4-BE49-F238E27FC236}">
                  <a16:creationId xmlns:a16="http://schemas.microsoft.com/office/drawing/2014/main" id="{7FF806CA-CE83-6C49-B717-75CC5812B1D3}"/>
                </a:ext>
              </a:extLst>
            </p:cNvPr>
            <p:cNvSpPr/>
            <p:nvPr/>
          </p:nvSpPr>
          <p:spPr>
            <a:xfrm>
              <a:off x="9880396" y="3470117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Ellipse 186">
              <a:extLst>
                <a:ext uri="{FF2B5EF4-FFF2-40B4-BE49-F238E27FC236}">
                  <a16:creationId xmlns:a16="http://schemas.microsoft.com/office/drawing/2014/main" id="{536D518D-6CE7-CD47-96D6-73747775A641}"/>
                </a:ext>
              </a:extLst>
            </p:cNvPr>
            <p:cNvSpPr/>
            <p:nvPr/>
          </p:nvSpPr>
          <p:spPr>
            <a:xfrm>
              <a:off x="9878386" y="3838489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8" name="Connecteur droit 187">
              <a:extLst>
                <a:ext uri="{FF2B5EF4-FFF2-40B4-BE49-F238E27FC236}">
                  <a16:creationId xmlns:a16="http://schemas.microsoft.com/office/drawing/2014/main" id="{63B8C105-CADB-E844-8904-5D3EB0B000FC}"/>
                </a:ext>
              </a:extLst>
            </p:cNvPr>
            <p:cNvCxnSpPr>
              <a:cxnSpLocks/>
              <a:stCxn id="186" idx="4"/>
              <a:endCxn id="187" idx="0"/>
            </p:cNvCxnSpPr>
            <p:nvPr/>
          </p:nvCxnSpPr>
          <p:spPr>
            <a:xfrm flipH="1">
              <a:off x="9956695" y="3603758"/>
              <a:ext cx="2009" cy="23473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Connecteur droit 188">
              <a:extLst>
                <a:ext uri="{FF2B5EF4-FFF2-40B4-BE49-F238E27FC236}">
                  <a16:creationId xmlns:a16="http://schemas.microsoft.com/office/drawing/2014/main" id="{39FECE41-090B-944E-A140-3781AB64A11A}"/>
                </a:ext>
              </a:extLst>
            </p:cNvPr>
            <p:cNvCxnSpPr>
              <a:cxnSpLocks/>
              <a:stCxn id="185" idx="4"/>
              <a:endCxn id="186" idx="0"/>
            </p:cNvCxnSpPr>
            <p:nvPr/>
          </p:nvCxnSpPr>
          <p:spPr>
            <a:xfrm flipH="1">
              <a:off x="9958705" y="3199405"/>
              <a:ext cx="2007" cy="2707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Connecteur droit 189">
              <a:extLst>
                <a:ext uri="{FF2B5EF4-FFF2-40B4-BE49-F238E27FC236}">
                  <a16:creationId xmlns:a16="http://schemas.microsoft.com/office/drawing/2014/main" id="{B49F5740-C6C2-E644-A373-3DF9588C3DD5}"/>
                </a:ext>
              </a:extLst>
            </p:cNvPr>
            <p:cNvCxnSpPr>
              <a:cxnSpLocks/>
              <a:stCxn id="184" idx="4"/>
              <a:endCxn id="185" idx="0"/>
            </p:cNvCxnSpPr>
            <p:nvPr/>
          </p:nvCxnSpPr>
          <p:spPr>
            <a:xfrm flipH="1">
              <a:off x="9960712" y="2769352"/>
              <a:ext cx="2008" cy="2964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Ellipse 190">
              <a:extLst>
                <a:ext uri="{FF2B5EF4-FFF2-40B4-BE49-F238E27FC236}">
                  <a16:creationId xmlns:a16="http://schemas.microsoft.com/office/drawing/2014/main" id="{394CFA25-2EF6-7A48-9EE8-715D9327216F}"/>
                </a:ext>
              </a:extLst>
            </p:cNvPr>
            <p:cNvSpPr/>
            <p:nvPr/>
          </p:nvSpPr>
          <p:spPr>
            <a:xfrm>
              <a:off x="9878385" y="2223106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2" name="Connecteur droit 191">
              <a:extLst>
                <a:ext uri="{FF2B5EF4-FFF2-40B4-BE49-F238E27FC236}">
                  <a16:creationId xmlns:a16="http://schemas.microsoft.com/office/drawing/2014/main" id="{07149ADF-A090-AB40-B4EA-E9596FFBC097}"/>
                </a:ext>
              </a:extLst>
            </p:cNvPr>
            <p:cNvCxnSpPr>
              <a:cxnSpLocks/>
              <a:endCxn id="184" idx="0"/>
            </p:cNvCxnSpPr>
            <p:nvPr/>
          </p:nvCxnSpPr>
          <p:spPr>
            <a:xfrm>
              <a:off x="9958703" y="2348800"/>
              <a:ext cx="4018" cy="28691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Ellipse 192">
              <a:extLst>
                <a:ext uri="{FF2B5EF4-FFF2-40B4-BE49-F238E27FC236}">
                  <a16:creationId xmlns:a16="http://schemas.microsoft.com/office/drawing/2014/main" id="{FDED3EB0-2882-D14F-8D9D-7B34A6942155}"/>
                </a:ext>
              </a:extLst>
            </p:cNvPr>
            <p:cNvSpPr/>
            <p:nvPr/>
          </p:nvSpPr>
          <p:spPr>
            <a:xfrm>
              <a:off x="9882403" y="1811825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4" name="Connecteur droit 193">
              <a:extLst>
                <a:ext uri="{FF2B5EF4-FFF2-40B4-BE49-F238E27FC236}">
                  <a16:creationId xmlns:a16="http://schemas.microsoft.com/office/drawing/2014/main" id="{68C1BC22-1460-F84C-B14C-B7A751CF7A0E}"/>
                </a:ext>
              </a:extLst>
            </p:cNvPr>
            <p:cNvCxnSpPr>
              <a:cxnSpLocks/>
              <a:stCxn id="193" idx="4"/>
              <a:endCxn id="191" idx="0"/>
            </p:cNvCxnSpPr>
            <p:nvPr/>
          </p:nvCxnSpPr>
          <p:spPr>
            <a:xfrm flipH="1">
              <a:off x="9956695" y="1945467"/>
              <a:ext cx="4019" cy="2776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Ellipse 194">
              <a:extLst>
                <a:ext uri="{FF2B5EF4-FFF2-40B4-BE49-F238E27FC236}">
                  <a16:creationId xmlns:a16="http://schemas.microsoft.com/office/drawing/2014/main" id="{0EB1B969-E3EC-5A47-A5B5-F22011180AEF}"/>
                </a:ext>
              </a:extLst>
            </p:cNvPr>
            <p:cNvSpPr/>
            <p:nvPr/>
          </p:nvSpPr>
          <p:spPr>
            <a:xfrm>
              <a:off x="9873362" y="4211921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Ellipse 195">
              <a:extLst>
                <a:ext uri="{FF2B5EF4-FFF2-40B4-BE49-F238E27FC236}">
                  <a16:creationId xmlns:a16="http://schemas.microsoft.com/office/drawing/2014/main" id="{1FFAFE15-BF97-F34C-9744-6CBBFA17153D}"/>
                </a:ext>
              </a:extLst>
            </p:cNvPr>
            <p:cNvSpPr/>
            <p:nvPr/>
          </p:nvSpPr>
          <p:spPr>
            <a:xfrm>
              <a:off x="9873361" y="4598711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7" name="Connecteur droit 196">
              <a:extLst>
                <a:ext uri="{FF2B5EF4-FFF2-40B4-BE49-F238E27FC236}">
                  <a16:creationId xmlns:a16="http://schemas.microsoft.com/office/drawing/2014/main" id="{2BD67E2C-D3C0-334E-AA4C-04EF51FA488D}"/>
                </a:ext>
              </a:extLst>
            </p:cNvPr>
            <p:cNvCxnSpPr>
              <a:cxnSpLocks/>
              <a:stCxn id="187" idx="4"/>
              <a:endCxn id="195" idx="0"/>
            </p:cNvCxnSpPr>
            <p:nvPr/>
          </p:nvCxnSpPr>
          <p:spPr>
            <a:xfrm flipH="1">
              <a:off x="9951671" y="3972131"/>
              <a:ext cx="5024" cy="23978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Connecteur droit 197">
              <a:extLst>
                <a:ext uri="{FF2B5EF4-FFF2-40B4-BE49-F238E27FC236}">
                  <a16:creationId xmlns:a16="http://schemas.microsoft.com/office/drawing/2014/main" id="{8A7FEA0E-0A5B-3D4F-9567-7F6A7CEFCDEE}"/>
                </a:ext>
              </a:extLst>
            </p:cNvPr>
            <p:cNvCxnSpPr>
              <a:cxnSpLocks/>
              <a:stCxn id="195" idx="4"/>
              <a:endCxn id="196" idx="0"/>
            </p:cNvCxnSpPr>
            <p:nvPr/>
          </p:nvCxnSpPr>
          <p:spPr>
            <a:xfrm flipH="1">
              <a:off x="9951670" y="4345562"/>
              <a:ext cx="1" cy="2531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Connecteur droit 198">
              <a:extLst>
                <a:ext uri="{FF2B5EF4-FFF2-40B4-BE49-F238E27FC236}">
                  <a16:creationId xmlns:a16="http://schemas.microsoft.com/office/drawing/2014/main" id="{ED713DDC-4A18-884C-937C-C2BE32A37E86}"/>
                </a:ext>
              </a:extLst>
            </p:cNvPr>
            <p:cNvCxnSpPr>
              <a:cxnSpLocks/>
              <a:stCxn id="130" idx="6"/>
              <a:endCxn id="193" idx="2"/>
            </p:cNvCxnSpPr>
            <p:nvPr/>
          </p:nvCxnSpPr>
          <p:spPr>
            <a:xfrm flipV="1">
              <a:off x="9535273" y="1878646"/>
              <a:ext cx="347130" cy="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Ellipse 199">
              <a:extLst>
                <a:ext uri="{FF2B5EF4-FFF2-40B4-BE49-F238E27FC236}">
                  <a16:creationId xmlns:a16="http://schemas.microsoft.com/office/drawing/2014/main" id="{633AB887-2E5C-F24B-A64A-D91457478785}"/>
                </a:ext>
              </a:extLst>
            </p:cNvPr>
            <p:cNvSpPr/>
            <p:nvPr/>
          </p:nvSpPr>
          <p:spPr>
            <a:xfrm>
              <a:off x="10388238" y="2631357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Ellipse 200">
              <a:extLst>
                <a:ext uri="{FF2B5EF4-FFF2-40B4-BE49-F238E27FC236}">
                  <a16:creationId xmlns:a16="http://schemas.microsoft.com/office/drawing/2014/main" id="{E5C38E07-45B2-E040-8348-8BA4CE9DDD17}"/>
                </a:ext>
              </a:extLst>
            </p:cNvPr>
            <p:cNvSpPr/>
            <p:nvPr/>
          </p:nvSpPr>
          <p:spPr>
            <a:xfrm>
              <a:off x="10386229" y="3061410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Ellipse 201">
              <a:extLst>
                <a:ext uri="{FF2B5EF4-FFF2-40B4-BE49-F238E27FC236}">
                  <a16:creationId xmlns:a16="http://schemas.microsoft.com/office/drawing/2014/main" id="{8FA72F5E-4748-FE41-B334-09EA7D527FE5}"/>
                </a:ext>
              </a:extLst>
            </p:cNvPr>
            <p:cNvSpPr/>
            <p:nvPr/>
          </p:nvSpPr>
          <p:spPr>
            <a:xfrm>
              <a:off x="10384221" y="3465764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Ellipse 202">
              <a:extLst>
                <a:ext uri="{FF2B5EF4-FFF2-40B4-BE49-F238E27FC236}">
                  <a16:creationId xmlns:a16="http://schemas.microsoft.com/office/drawing/2014/main" id="{E915A7E7-B5A1-FF49-8AC8-9B131EAB023B}"/>
                </a:ext>
              </a:extLst>
            </p:cNvPr>
            <p:cNvSpPr/>
            <p:nvPr/>
          </p:nvSpPr>
          <p:spPr>
            <a:xfrm>
              <a:off x="10382212" y="3834137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4" name="Connecteur droit 203">
              <a:extLst>
                <a:ext uri="{FF2B5EF4-FFF2-40B4-BE49-F238E27FC236}">
                  <a16:creationId xmlns:a16="http://schemas.microsoft.com/office/drawing/2014/main" id="{1E1482AB-E7ED-024E-8157-F75CBBF5AEB5}"/>
                </a:ext>
              </a:extLst>
            </p:cNvPr>
            <p:cNvCxnSpPr>
              <a:cxnSpLocks/>
              <a:stCxn id="202" idx="4"/>
              <a:endCxn id="203" idx="0"/>
            </p:cNvCxnSpPr>
            <p:nvPr/>
          </p:nvCxnSpPr>
          <p:spPr>
            <a:xfrm flipH="1">
              <a:off x="10460520" y="3599406"/>
              <a:ext cx="2009" cy="23473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Connecteur droit 204">
              <a:extLst>
                <a:ext uri="{FF2B5EF4-FFF2-40B4-BE49-F238E27FC236}">
                  <a16:creationId xmlns:a16="http://schemas.microsoft.com/office/drawing/2014/main" id="{B19EC81F-0A5F-F347-A056-347E2D5ED0AC}"/>
                </a:ext>
              </a:extLst>
            </p:cNvPr>
            <p:cNvCxnSpPr>
              <a:cxnSpLocks/>
              <a:stCxn id="201" idx="4"/>
              <a:endCxn id="202" idx="0"/>
            </p:cNvCxnSpPr>
            <p:nvPr/>
          </p:nvCxnSpPr>
          <p:spPr>
            <a:xfrm flipH="1">
              <a:off x="10462530" y="3195052"/>
              <a:ext cx="2007" cy="2707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Connecteur droit 205">
              <a:extLst>
                <a:ext uri="{FF2B5EF4-FFF2-40B4-BE49-F238E27FC236}">
                  <a16:creationId xmlns:a16="http://schemas.microsoft.com/office/drawing/2014/main" id="{4431D6F2-2CCB-F74D-B108-D81716CC3B03}"/>
                </a:ext>
              </a:extLst>
            </p:cNvPr>
            <p:cNvCxnSpPr>
              <a:cxnSpLocks/>
              <a:stCxn id="200" idx="4"/>
              <a:endCxn id="201" idx="0"/>
            </p:cNvCxnSpPr>
            <p:nvPr/>
          </p:nvCxnSpPr>
          <p:spPr>
            <a:xfrm flipH="1">
              <a:off x="10464537" y="2765000"/>
              <a:ext cx="2008" cy="2964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7" name="Ellipse 206">
              <a:extLst>
                <a:ext uri="{FF2B5EF4-FFF2-40B4-BE49-F238E27FC236}">
                  <a16:creationId xmlns:a16="http://schemas.microsoft.com/office/drawing/2014/main" id="{7DB7B647-8A03-DE49-BB49-667A3D0F4530}"/>
                </a:ext>
              </a:extLst>
            </p:cNvPr>
            <p:cNvSpPr/>
            <p:nvPr/>
          </p:nvSpPr>
          <p:spPr>
            <a:xfrm>
              <a:off x="10382210" y="2218754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8" name="Connecteur droit 207">
              <a:extLst>
                <a:ext uri="{FF2B5EF4-FFF2-40B4-BE49-F238E27FC236}">
                  <a16:creationId xmlns:a16="http://schemas.microsoft.com/office/drawing/2014/main" id="{08A84117-27D9-054F-9F0F-C6AE5836A6D3}"/>
                </a:ext>
              </a:extLst>
            </p:cNvPr>
            <p:cNvCxnSpPr>
              <a:cxnSpLocks/>
              <a:endCxn id="200" idx="0"/>
            </p:cNvCxnSpPr>
            <p:nvPr/>
          </p:nvCxnSpPr>
          <p:spPr>
            <a:xfrm>
              <a:off x="10462528" y="2344447"/>
              <a:ext cx="4018" cy="28691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9" name="Ellipse 208">
              <a:extLst>
                <a:ext uri="{FF2B5EF4-FFF2-40B4-BE49-F238E27FC236}">
                  <a16:creationId xmlns:a16="http://schemas.microsoft.com/office/drawing/2014/main" id="{9699B0A5-2B3F-F941-B479-50F1EA2F6F36}"/>
                </a:ext>
              </a:extLst>
            </p:cNvPr>
            <p:cNvSpPr/>
            <p:nvPr/>
          </p:nvSpPr>
          <p:spPr>
            <a:xfrm>
              <a:off x="10386229" y="1807472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0" name="Connecteur droit 209">
              <a:extLst>
                <a:ext uri="{FF2B5EF4-FFF2-40B4-BE49-F238E27FC236}">
                  <a16:creationId xmlns:a16="http://schemas.microsoft.com/office/drawing/2014/main" id="{387E7A70-4BF3-7C46-BCF5-2DC010734EEF}"/>
                </a:ext>
              </a:extLst>
            </p:cNvPr>
            <p:cNvCxnSpPr>
              <a:cxnSpLocks/>
              <a:stCxn id="209" idx="4"/>
              <a:endCxn id="207" idx="0"/>
            </p:cNvCxnSpPr>
            <p:nvPr/>
          </p:nvCxnSpPr>
          <p:spPr>
            <a:xfrm flipH="1">
              <a:off x="10460520" y="1941114"/>
              <a:ext cx="4019" cy="2776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1" name="Ellipse 210">
              <a:extLst>
                <a:ext uri="{FF2B5EF4-FFF2-40B4-BE49-F238E27FC236}">
                  <a16:creationId xmlns:a16="http://schemas.microsoft.com/office/drawing/2014/main" id="{128EF989-6BA3-DE45-BF60-C9E7E87EEE5A}"/>
                </a:ext>
              </a:extLst>
            </p:cNvPr>
            <p:cNvSpPr/>
            <p:nvPr/>
          </p:nvSpPr>
          <p:spPr>
            <a:xfrm>
              <a:off x="10377187" y="4207568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Ellipse 211">
              <a:extLst>
                <a:ext uri="{FF2B5EF4-FFF2-40B4-BE49-F238E27FC236}">
                  <a16:creationId xmlns:a16="http://schemas.microsoft.com/office/drawing/2014/main" id="{9BC1F08D-F811-9A40-A032-A533F600230A}"/>
                </a:ext>
              </a:extLst>
            </p:cNvPr>
            <p:cNvSpPr/>
            <p:nvPr/>
          </p:nvSpPr>
          <p:spPr>
            <a:xfrm>
              <a:off x="10377186" y="4594358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3" name="Connecteur droit 212">
              <a:extLst>
                <a:ext uri="{FF2B5EF4-FFF2-40B4-BE49-F238E27FC236}">
                  <a16:creationId xmlns:a16="http://schemas.microsoft.com/office/drawing/2014/main" id="{B099435A-FCFF-2B41-977A-AE52173D3DD7}"/>
                </a:ext>
              </a:extLst>
            </p:cNvPr>
            <p:cNvCxnSpPr>
              <a:cxnSpLocks/>
              <a:stCxn id="203" idx="4"/>
              <a:endCxn id="211" idx="0"/>
            </p:cNvCxnSpPr>
            <p:nvPr/>
          </p:nvCxnSpPr>
          <p:spPr>
            <a:xfrm flipH="1">
              <a:off x="10455497" y="3967778"/>
              <a:ext cx="5024" cy="23978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Connecteur droit 213">
              <a:extLst>
                <a:ext uri="{FF2B5EF4-FFF2-40B4-BE49-F238E27FC236}">
                  <a16:creationId xmlns:a16="http://schemas.microsoft.com/office/drawing/2014/main" id="{4C7B0A63-8C99-4448-A436-94E6406B722D}"/>
                </a:ext>
              </a:extLst>
            </p:cNvPr>
            <p:cNvCxnSpPr>
              <a:cxnSpLocks/>
              <a:stCxn id="211" idx="4"/>
              <a:endCxn id="212" idx="0"/>
            </p:cNvCxnSpPr>
            <p:nvPr/>
          </p:nvCxnSpPr>
          <p:spPr>
            <a:xfrm flipH="1">
              <a:off x="10455495" y="4341209"/>
              <a:ext cx="1" cy="2531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Connecteur droit 214">
              <a:extLst>
                <a:ext uri="{FF2B5EF4-FFF2-40B4-BE49-F238E27FC236}">
                  <a16:creationId xmlns:a16="http://schemas.microsoft.com/office/drawing/2014/main" id="{96F84B31-D539-3846-97CC-C45CD55135F3}"/>
                </a:ext>
              </a:extLst>
            </p:cNvPr>
            <p:cNvCxnSpPr>
              <a:cxnSpLocks/>
              <a:stCxn id="193" idx="6"/>
              <a:endCxn id="209" idx="2"/>
            </p:cNvCxnSpPr>
            <p:nvPr/>
          </p:nvCxnSpPr>
          <p:spPr>
            <a:xfrm flipV="1">
              <a:off x="10039022" y="1874294"/>
              <a:ext cx="347207" cy="43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Connecteur droit 215">
              <a:extLst>
                <a:ext uri="{FF2B5EF4-FFF2-40B4-BE49-F238E27FC236}">
                  <a16:creationId xmlns:a16="http://schemas.microsoft.com/office/drawing/2014/main" id="{492BE147-1B28-9B47-8360-5AE07ADD4238}"/>
                </a:ext>
              </a:extLst>
            </p:cNvPr>
            <p:cNvCxnSpPr>
              <a:cxnSpLocks/>
              <a:stCxn id="128" idx="6"/>
              <a:endCxn id="191" idx="2"/>
            </p:cNvCxnSpPr>
            <p:nvPr/>
          </p:nvCxnSpPr>
          <p:spPr>
            <a:xfrm flipV="1">
              <a:off x="9531255" y="2289928"/>
              <a:ext cx="347130" cy="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Connecteur droit 216">
              <a:extLst>
                <a:ext uri="{FF2B5EF4-FFF2-40B4-BE49-F238E27FC236}">
                  <a16:creationId xmlns:a16="http://schemas.microsoft.com/office/drawing/2014/main" id="{C9531F5F-9764-9C44-90CF-0AFDFAC1D291}"/>
                </a:ext>
              </a:extLst>
            </p:cNvPr>
            <p:cNvCxnSpPr>
              <a:cxnSpLocks/>
              <a:stCxn id="191" idx="6"/>
              <a:endCxn id="207" idx="2"/>
            </p:cNvCxnSpPr>
            <p:nvPr/>
          </p:nvCxnSpPr>
          <p:spPr>
            <a:xfrm flipV="1">
              <a:off x="10035002" y="2285575"/>
              <a:ext cx="347207" cy="43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Connecteur droit 217">
              <a:extLst>
                <a:ext uri="{FF2B5EF4-FFF2-40B4-BE49-F238E27FC236}">
                  <a16:creationId xmlns:a16="http://schemas.microsoft.com/office/drawing/2014/main" id="{4850CE8C-4AF6-084C-BD66-9DDD94809AA5}"/>
                </a:ext>
              </a:extLst>
            </p:cNvPr>
            <p:cNvCxnSpPr>
              <a:cxnSpLocks/>
              <a:stCxn id="184" idx="6"/>
              <a:endCxn id="200" idx="2"/>
            </p:cNvCxnSpPr>
            <p:nvPr/>
          </p:nvCxnSpPr>
          <p:spPr>
            <a:xfrm flipV="1">
              <a:off x="10041030" y="2698178"/>
              <a:ext cx="347207" cy="43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Connecteur droit 218">
              <a:extLst>
                <a:ext uri="{FF2B5EF4-FFF2-40B4-BE49-F238E27FC236}">
                  <a16:creationId xmlns:a16="http://schemas.microsoft.com/office/drawing/2014/main" id="{D745C11B-D9AD-3A48-9098-08D2E210AFDB}"/>
                </a:ext>
              </a:extLst>
            </p:cNvPr>
            <p:cNvCxnSpPr>
              <a:cxnSpLocks/>
              <a:stCxn id="121" idx="6"/>
              <a:endCxn id="184" idx="2"/>
            </p:cNvCxnSpPr>
            <p:nvPr/>
          </p:nvCxnSpPr>
          <p:spPr>
            <a:xfrm flipV="1">
              <a:off x="9537283" y="2702531"/>
              <a:ext cx="347130" cy="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Connecteur droit 219">
              <a:extLst>
                <a:ext uri="{FF2B5EF4-FFF2-40B4-BE49-F238E27FC236}">
                  <a16:creationId xmlns:a16="http://schemas.microsoft.com/office/drawing/2014/main" id="{AE33003D-C4CE-CD4D-80E6-79CC278B0CE1}"/>
                </a:ext>
              </a:extLst>
            </p:cNvPr>
            <p:cNvCxnSpPr>
              <a:cxnSpLocks/>
              <a:stCxn id="122" idx="6"/>
              <a:endCxn id="185" idx="2"/>
            </p:cNvCxnSpPr>
            <p:nvPr/>
          </p:nvCxnSpPr>
          <p:spPr>
            <a:xfrm flipV="1">
              <a:off x="9535273" y="3132584"/>
              <a:ext cx="347130" cy="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Connecteur droit 220">
              <a:extLst>
                <a:ext uri="{FF2B5EF4-FFF2-40B4-BE49-F238E27FC236}">
                  <a16:creationId xmlns:a16="http://schemas.microsoft.com/office/drawing/2014/main" id="{BEADEA4E-0428-C54C-9453-C4178B235B2E}"/>
                </a:ext>
              </a:extLst>
            </p:cNvPr>
            <p:cNvCxnSpPr>
              <a:cxnSpLocks/>
              <a:stCxn id="185" idx="6"/>
              <a:endCxn id="201" idx="2"/>
            </p:cNvCxnSpPr>
            <p:nvPr/>
          </p:nvCxnSpPr>
          <p:spPr>
            <a:xfrm flipV="1">
              <a:off x="10039022" y="3128231"/>
              <a:ext cx="347207" cy="43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Connecteur droit 221">
              <a:extLst>
                <a:ext uri="{FF2B5EF4-FFF2-40B4-BE49-F238E27FC236}">
                  <a16:creationId xmlns:a16="http://schemas.microsoft.com/office/drawing/2014/main" id="{0DCD2E36-EFE6-7E4C-A3F2-F2B4364AFC7C}"/>
                </a:ext>
              </a:extLst>
            </p:cNvPr>
            <p:cNvCxnSpPr>
              <a:cxnSpLocks/>
              <a:stCxn id="186" idx="6"/>
              <a:endCxn id="202" idx="2"/>
            </p:cNvCxnSpPr>
            <p:nvPr/>
          </p:nvCxnSpPr>
          <p:spPr>
            <a:xfrm flipV="1">
              <a:off x="10037013" y="3532586"/>
              <a:ext cx="347207" cy="43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Connecteur droit 222">
              <a:extLst>
                <a:ext uri="{FF2B5EF4-FFF2-40B4-BE49-F238E27FC236}">
                  <a16:creationId xmlns:a16="http://schemas.microsoft.com/office/drawing/2014/main" id="{AD742BE9-E04E-684F-8FC0-13DF8142E0F2}"/>
                </a:ext>
              </a:extLst>
            </p:cNvPr>
            <p:cNvCxnSpPr>
              <a:cxnSpLocks/>
              <a:stCxn id="123" idx="6"/>
              <a:endCxn id="186" idx="2"/>
            </p:cNvCxnSpPr>
            <p:nvPr/>
          </p:nvCxnSpPr>
          <p:spPr>
            <a:xfrm flipV="1">
              <a:off x="9533265" y="3536938"/>
              <a:ext cx="347130" cy="1650"/>
            </a:xfrm>
            <a:prstGeom prst="line">
              <a:avLst/>
            </a:prstGeom>
            <a:ln w="28575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Connecteur droit 223">
              <a:extLst>
                <a:ext uri="{FF2B5EF4-FFF2-40B4-BE49-F238E27FC236}">
                  <a16:creationId xmlns:a16="http://schemas.microsoft.com/office/drawing/2014/main" id="{26FFA267-2646-EA4B-B768-8D718995A90C}"/>
                </a:ext>
              </a:extLst>
            </p:cNvPr>
            <p:cNvCxnSpPr>
              <a:cxnSpLocks/>
              <a:stCxn id="187" idx="6"/>
              <a:endCxn id="203" idx="2"/>
            </p:cNvCxnSpPr>
            <p:nvPr/>
          </p:nvCxnSpPr>
          <p:spPr>
            <a:xfrm flipV="1">
              <a:off x="10035003" y="3900958"/>
              <a:ext cx="347207" cy="43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Connecteur droit 224">
              <a:extLst>
                <a:ext uri="{FF2B5EF4-FFF2-40B4-BE49-F238E27FC236}">
                  <a16:creationId xmlns:a16="http://schemas.microsoft.com/office/drawing/2014/main" id="{1D2E06AF-357A-4643-93CE-7E67E9F87D70}"/>
                </a:ext>
              </a:extLst>
            </p:cNvPr>
            <p:cNvCxnSpPr>
              <a:cxnSpLocks/>
              <a:stCxn id="124" idx="6"/>
              <a:endCxn id="187" idx="2"/>
            </p:cNvCxnSpPr>
            <p:nvPr/>
          </p:nvCxnSpPr>
          <p:spPr>
            <a:xfrm flipV="1">
              <a:off x="9531256" y="3905311"/>
              <a:ext cx="347130" cy="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Connecteur droit 225">
              <a:extLst>
                <a:ext uri="{FF2B5EF4-FFF2-40B4-BE49-F238E27FC236}">
                  <a16:creationId xmlns:a16="http://schemas.microsoft.com/office/drawing/2014/main" id="{B85EFBDA-C79D-AB48-A211-8A236443AFF1}"/>
                </a:ext>
              </a:extLst>
            </p:cNvPr>
            <p:cNvCxnSpPr>
              <a:cxnSpLocks/>
              <a:stCxn id="151" idx="6"/>
              <a:endCxn id="195" idx="2"/>
            </p:cNvCxnSpPr>
            <p:nvPr/>
          </p:nvCxnSpPr>
          <p:spPr>
            <a:xfrm flipV="1">
              <a:off x="9526231" y="4278741"/>
              <a:ext cx="347130" cy="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Connecteur droit 226">
              <a:extLst>
                <a:ext uri="{FF2B5EF4-FFF2-40B4-BE49-F238E27FC236}">
                  <a16:creationId xmlns:a16="http://schemas.microsoft.com/office/drawing/2014/main" id="{91641F26-6D86-EC4F-B55E-5EC90C0669B9}"/>
                </a:ext>
              </a:extLst>
            </p:cNvPr>
            <p:cNvCxnSpPr>
              <a:cxnSpLocks/>
              <a:stCxn id="195" idx="6"/>
              <a:endCxn id="211" idx="2"/>
            </p:cNvCxnSpPr>
            <p:nvPr/>
          </p:nvCxnSpPr>
          <p:spPr>
            <a:xfrm flipV="1">
              <a:off x="10029980" y="4274389"/>
              <a:ext cx="347207" cy="43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Connecteur droit 227">
              <a:extLst>
                <a:ext uri="{FF2B5EF4-FFF2-40B4-BE49-F238E27FC236}">
                  <a16:creationId xmlns:a16="http://schemas.microsoft.com/office/drawing/2014/main" id="{E6EB35DA-56C3-8748-BACA-170C39165AA3}"/>
                </a:ext>
              </a:extLst>
            </p:cNvPr>
            <p:cNvCxnSpPr>
              <a:cxnSpLocks/>
              <a:stCxn id="196" idx="6"/>
              <a:endCxn id="212" idx="2"/>
            </p:cNvCxnSpPr>
            <p:nvPr/>
          </p:nvCxnSpPr>
          <p:spPr>
            <a:xfrm flipV="1">
              <a:off x="10029979" y="4661180"/>
              <a:ext cx="347207" cy="43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Connecteur droit 228">
              <a:extLst>
                <a:ext uri="{FF2B5EF4-FFF2-40B4-BE49-F238E27FC236}">
                  <a16:creationId xmlns:a16="http://schemas.microsoft.com/office/drawing/2014/main" id="{7FDBDE26-B3FD-A246-9192-B29C2806F7A9}"/>
                </a:ext>
              </a:extLst>
            </p:cNvPr>
            <p:cNvCxnSpPr>
              <a:cxnSpLocks/>
              <a:stCxn id="166" idx="6"/>
              <a:endCxn id="196" idx="2"/>
            </p:cNvCxnSpPr>
            <p:nvPr/>
          </p:nvCxnSpPr>
          <p:spPr>
            <a:xfrm flipV="1">
              <a:off x="9526230" y="4665532"/>
              <a:ext cx="347130" cy="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0" name="Ellipse 229">
              <a:extLst>
                <a:ext uri="{FF2B5EF4-FFF2-40B4-BE49-F238E27FC236}">
                  <a16:creationId xmlns:a16="http://schemas.microsoft.com/office/drawing/2014/main" id="{0DC79FCC-B42C-9340-89A7-2436F209CEBF}"/>
                </a:ext>
              </a:extLst>
            </p:cNvPr>
            <p:cNvSpPr/>
            <p:nvPr/>
          </p:nvSpPr>
          <p:spPr>
            <a:xfrm>
              <a:off x="6029913" y="4994889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Ellipse 230">
              <a:extLst>
                <a:ext uri="{FF2B5EF4-FFF2-40B4-BE49-F238E27FC236}">
                  <a16:creationId xmlns:a16="http://schemas.microsoft.com/office/drawing/2014/main" id="{4D132943-AF83-A646-8DAD-83D9344A5139}"/>
                </a:ext>
              </a:extLst>
            </p:cNvPr>
            <p:cNvSpPr/>
            <p:nvPr/>
          </p:nvSpPr>
          <p:spPr>
            <a:xfrm>
              <a:off x="6496996" y="4995323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Ellipse 231">
              <a:extLst>
                <a:ext uri="{FF2B5EF4-FFF2-40B4-BE49-F238E27FC236}">
                  <a16:creationId xmlns:a16="http://schemas.microsoft.com/office/drawing/2014/main" id="{B353F02C-0D25-5141-8EE3-3EDAFAFD9579}"/>
                </a:ext>
              </a:extLst>
            </p:cNvPr>
            <p:cNvSpPr/>
            <p:nvPr/>
          </p:nvSpPr>
          <p:spPr>
            <a:xfrm>
              <a:off x="6965247" y="4995036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Ellipse 232">
              <a:extLst>
                <a:ext uri="{FF2B5EF4-FFF2-40B4-BE49-F238E27FC236}">
                  <a16:creationId xmlns:a16="http://schemas.microsoft.com/office/drawing/2014/main" id="{F2BE77FA-9ABE-3C4C-915D-5A5182CC70AB}"/>
                </a:ext>
              </a:extLst>
            </p:cNvPr>
            <p:cNvSpPr/>
            <p:nvPr/>
          </p:nvSpPr>
          <p:spPr>
            <a:xfrm>
              <a:off x="7403162" y="4995036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Ellipse 233">
              <a:extLst>
                <a:ext uri="{FF2B5EF4-FFF2-40B4-BE49-F238E27FC236}">
                  <a16:creationId xmlns:a16="http://schemas.microsoft.com/office/drawing/2014/main" id="{B011223F-E5FF-664C-9D95-C2E0E049788C}"/>
                </a:ext>
              </a:extLst>
            </p:cNvPr>
            <p:cNvSpPr/>
            <p:nvPr/>
          </p:nvSpPr>
          <p:spPr>
            <a:xfrm>
              <a:off x="7874402" y="4992436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Ellipse 234">
              <a:extLst>
                <a:ext uri="{FF2B5EF4-FFF2-40B4-BE49-F238E27FC236}">
                  <a16:creationId xmlns:a16="http://schemas.microsoft.com/office/drawing/2014/main" id="{BFDAE0A8-F11A-FC4A-9896-C2B0EA8E542D}"/>
                </a:ext>
              </a:extLst>
            </p:cNvPr>
            <p:cNvSpPr/>
            <p:nvPr/>
          </p:nvSpPr>
          <p:spPr>
            <a:xfrm>
              <a:off x="8360823" y="4992014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Ellipse 235">
              <a:extLst>
                <a:ext uri="{FF2B5EF4-FFF2-40B4-BE49-F238E27FC236}">
                  <a16:creationId xmlns:a16="http://schemas.microsoft.com/office/drawing/2014/main" id="{3E6EF4D1-406B-724C-9CA1-567CA6ACD44B}"/>
                </a:ext>
              </a:extLst>
            </p:cNvPr>
            <p:cNvSpPr/>
            <p:nvPr/>
          </p:nvSpPr>
          <p:spPr>
            <a:xfrm>
              <a:off x="8856679" y="4989741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7" name="Connecteur droit 236">
              <a:extLst>
                <a:ext uri="{FF2B5EF4-FFF2-40B4-BE49-F238E27FC236}">
                  <a16:creationId xmlns:a16="http://schemas.microsoft.com/office/drawing/2014/main" id="{CADB9AEF-EDC0-4B47-BD6F-01A94A05459F}"/>
                </a:ext>
              </a:extLst>
            </p:cNvPr>
            <p:cNvCxnSpPr>
              <a:cxnSpLocks/>
              <a:stCxn id="230" idx="6"/>
              <a:endCxn id="231" idx="2"/>
            </p:cNvCxnSpPr>
            <p:nvPr/>
          </p:nvCxnSpPr>
          <p:spPr>
            <a:xfrm>
              <a:off x="6186531" y="5061710"/>
              <a:ext cx="310465" cy="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Connecteur droit 237">
              <a:extLst>
                <a:ext uri="{FF2B5EF4-FFF2-40B4-BE49-F238E27FC236}">
                  <a16:creationId xmlns:a16="http://schemas.microsoft.com/office/drawing/2014/main" id="{3CFFC0A0-97F7-3A4B-874A-EAD02C3C152A}"/>
                </a:ext>
              </a:extLst>
            </p:cNvPr>
            <p:cNvCxnSpPr>
              <a:cxnSpLocks/>
              <a:stCxn id="235" idx="6"/>
              <a:endCxn id="236" idx="2"/>
            </p:cNvCxnSpPr>
            <p:nvPr/>
          </p:nvCxnSpPr>
          <p:spPr>
            <a:xfrm flipV="1">
              <a:off x="8517439" y="5056561"/>
              <a:ext cx="339241" cy="22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Connecteur droit 238">
              <a:extLst>
                <a:ext uri="{FF2B5EF4-FFF2-40B4-BE49-F238E27FC236}">
                  <a16:creationId xmlns:a16="http://schemas.microsoft.com/office/drawing/2014/main" id="{AC2C75AE-3A8B-7340-9802-A06D0712C0BB}"/>
                </a:ext>
              </a:extLst>
            </p:cNvPr>
            <p:cNvCxnSpPr>
              <a:cxnSpLocks/>
              <a:stCxn id="234" idx="6"/>
              <a:endCxn id="235" idx="2"/>
            </p:cNvCxnSpPr>
            <p:nvPr/>
          </p:nvCxnSpPr>
          <p:spPr>
            <a:xfrm flipV="1">
              <a:off x="8031020" y="5058836"/>
              <a:ext cx="329803" cy="4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Connecteur droit 239">
              <a:extLst>
                <a:ext uri="{FF2B5EF4-FFF2-40B4-BE49-F238E27FC236}">
                  <a16:creationId xmlns:a16="http://schemas.microsoft.com/office/drawing/2014/main" id="{3C6E0E80-C0F4-334A-9469-85C7E2D10ECC}"/>
                </a:ext>
              </a:extLst>
            </p:cNvPr>
            <p:cNvCxnSpPr>
              <a:cxnSpLocks/>
              <a:stCxn id="233" idx="6"/>
              <a:endCxn id="234" idx="2"/>
            </p:cNvCxnSpPr>
            <p:nvPr/>
          </p:nvCxnSpPr>
          <p:spPr>
            <a:xfrm flipV="1">
              <a:off x="7559780" y="5059257"/>
              <a:ext cx="314623" cy="25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Connecteur droit 240">
              <a:extLst>
                <a:ext uri="{FF2B5EF4-FFF2-40B4-BE49-F238E27FC236}">
                  <a16:creationId xmlns:a16="http://schemas.microsoft.com/office/drawing/2014/main" id="{135E1FD8-5BE6-D240-92FC-D82B98464C4D}"/>
                </a:ext>
              </a:extLst>
            </p:cNvPr>
            <p:cNvCxnSpPr>
              <a:cxnSpLocks/>
              <a:stCxn id="232" idx="6"/>
              <a:endCxn id="233" idx="2"/>
            </p:cNvCxnSpPr>
            <p:nvPr/>
          </p:nvCxnSpPr>
          <p:spPr>
            <a:xfrm>
              <a:off x="7121864" y="5061856"/>
              <a:ext cx="28129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Connecteur droit 241">
              <a:extLst>
                <a:ext uri="{FF2B5EF4-FFF2-40B4-BE49-F238E27FC236}">
                  <a16:creationId xmlns:a16="http://schemas.microsoft.com/office/drawing/2014/main" id="{B774F8CF-AFA0-1041-8741-AC2797D25D13}"/>
                </a:ext>
              </a:extLst>
            </p:cNvPr>
            <p:cNvCxnSpPr>
              <a:cxnSpLocks/>
              <a:stCxn id="231" idx="6"/>
              <a:endCxn id="232" idx="2"/>
            </p:cNvCxnSpPr>
            <p:nvPr/>
          </p:nvCxnSpPr>
          <p:spPr>
            <a:xfrm flipV="1">
              <a:off x="6653614" y="5061856"/>
              <a:ext cx="311633" cy="2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3" name="Ellipse 242">
              <a:extLst>
                <a:ext uri="{FF2B5EF4-FFF2-40B4-BE49-F238E27FC236}">
                  <a16:creationId xmlns:a16="http://schemas.microsoft.com/office/drawing/2014/main" id="{D7D737D2-67EB-A14C-9C95-FA37DC4DAC9C}"/>
                </a:ext>
              </a:extLst>
            </p:cNvPr>
            <p:cNvSpPr/>
            <p:nvPr/>
          </p:nvSpPr>
          <p:spPr>
            <a:xfrm>
              <a:off x="9366248" y="4992014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4" name="Connecteur droit 243">
              <a:extLst>
                <a:ext uri="{FF2B5EF4-FFF2-40B4-BE49-F238E27FC236}">
                  <a16:creationId xmlns:a16="http://schemas.microsoft.com/office/drawing/2014/main" id="{F2EA22C7-69D1-5A48-B98D-8B932445FD39}"/>
                </a:ext>
              </a:extLst>
            </p:cNvPr>
            <p:cNvCxnSpPr>
              <a:cxnSpLocks/>
              <a:stCxn id="236" idx="6"/>
              <a:endCxn id="243" idx="2"/>
            </p:cNvCxnSpPr>
            <p:nvPr/>
          </p:nvCxnSpPr>
          <p:spPr>
            <a:xfrm>
              <a:off x="9013298" y="5056561"/>
              <a:ext cx="352951" cy="22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5" name="Ellipse 244">
              <a:extLst>
                <a:ext uri="{FF2B5EF4-FFF2-40B4-BE49-F238E27FC236}">
                  <a16:creationId xmlns:a16="http://schemas.microsoft.com/office/drawing/2014/main" id="{1FB32140-FACA-3447-9428-870E57BE3953}"/>
                </a:ext>
              </a:extLst>
            </p:cNvPr>
            <p:cNvSpPr/>
            <p:nvPr/>
          </p:nvSpPr>
          <p:spPr>
            <a:xfrm>
              <a:off x="9869997" y="4990365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Ellipse 245">
              <a:extLst>
                <a:ext uri="{FF2B5EF4-FFF2-40B4-BE49-F238E27FC236}">
                  <a16:creationId xmlns:a16="http://schemas.microsoft.com/office/drawing/2014/main" id="{411BDEB1-6E2E-2343-8594-EC135CA4EC01}"/>
                </a:ext>
              </a:extLst>
            </p:cNvPr>
            <p:cNvSpPr/>
            <p:nvPr/>
          </p:nvSpPr>
          <p:spPr>
            <a:xfrm>
              <a:off x="10373821" y="4986011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7" name="Connecteur droit 246">
              <a:extLst>
                <a:ext uri="{FF2B5EF4-FFF2-40B4-BE49-F238E27FC236}">
                  <a16:creationId xmlns:a16="http://schemas.microsoft.com/office/drawing/2014/main" id="{7279555E-14CC-9D4A-9EC5-35705BF6F530}"/>
                </a:ext>
              </a:extLst>
            </p:cNvPr>
            <p:cNvCxnSpPr>
              <a:cxnSpLocks/>
              <a:stCxn id="245" idx="6"/>
              <a:endCxn id="246" idx="2"/>
            </p:cNvCxnSpPr>
            <p:nvPr/>
          </p:nvCxnSpPr>
          <p:spPr>
            <a:xfrm flipV="1">
              <a:off x="10026614" y="5052834"/>
              <a:ext cx="347207" cy="43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Connecteur droit 247">
              <a:extLst>
                <a:ext uri="{FF2B5EF4-FFF2-40B4-BE49-F238E27FC236}">
                  <a16:creationId xmlns:a16="http://schemas.microsoft.com/office/drawing/2014/main" id="{82CEA4AE-BA53-9A46-B2C4-E27C5869298F}"/>
                </a:ext>
              </a:extLst>
            </p:cNvPr>
            <p:cNvCxnSpPr>
              <a:cxnSpLocks/>
              <a:stCxn id="243" idx="6"/>
              <a:endCxn id="245" idx="2"/>
            </p:cNvCxnSpPr>
            <p:nvPr/>
          </p:nvCxnSpPr>
          <p:spPr>
            <a:xfrm flipV="1">
              <a:off x="9522865" y="5057186"/>
              <a:ext cx="347130" cy="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Connecteur droit 248">
              <a:extLst>
                <a:ext uri="{FF2B5EF4-FFF2-40B4-BE49-F238E27FC236}">
                  <a16:creationId xmlns:a16="http://schemas.microsoft.com/office/drawing/2014/main" id="{8E8B3571-EEA8-A645-941E-FBC9D515A54D}"/>
                </a:ext>
              </a:extLst>
            </p:cNvPr>
            <p:cNvCxnSpPr>
              <a:cxnSpLocks/>
              <a:stCxn id="153" idx="4"/>
              <a:endCxn id="230" idx="0"/>
            </p:cNvCxnSpPr>
            <p:nvPr/>
          </p:nvCxnSpPr>
          <p:spPr>
            <a:xfrm flipH="1">
              <a:off x="6108223" y="4736877"/>
              <a:ext cx="3365" cy="258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0" name="Ellipse 249">
              <a:extLst>
                <a:ext uri="{FF2B5EF4-FFF2-40B4-BE49-F238E27FC236}">
                  <a16:creationId xmlns:a16="http://schemas.microsoft.com/office/drawing/2014/main" id="{6C2F1BC4-1DC0-DF4B-9091-B0ABBA7EE420}"/>
                </a:ext>
              </a:extLst>
            </p:cNvPr>
            <p:cNvSpPr/>
            <p:nvPr/>
          </p:nvSpPr>
          <p:spPr>
            <a:xfrm>
              <a:off x="6033932" y="5360102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Ellipse 250">
              <a:extLst>
                <a:ext uri="{FF2B5EF4-FFF2-40B4-BE49-F238E27FC236}">
                  <a16:creationId xmlns:a16="http://schemas.microsoft.com/office/drawing/2014/main" id="{440B1D85-305D-644B-931E-94D601DBE011}"/>
                </a:ext>
              </a:extLst>
            </p:cNvPr>
            <p:cNvSpPr/>
            <p:nvPr/>
          </p:nvSpPr>
          <p:spPr>
            <a:xfrm>
              <a:off x="6501015" y="5360535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Ellipse 251">
              <a:extLst>
                <a:ext uri="{FF2B5EF4-FFF2-40B4-BE49-F238E27FC236}">
                  <a16:creationId xmlns:a16="http://schemas.microsoft.com/office/drawing/2014/main" id="{F1077FC4-C4C3-0741-B9E6-AABA3F6C0611}"/>
                </a:ext>
              </a:extLst>
            </p:cNvPr>
            <p:cNvSpPr/>
            <p:nvPr/>
          </p:nvSpPr>
          <p:spPr>
            <a:xfrm>
              <a:off x="6969266" y="5360249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Ellipse 252">
              <a:extLst>
                <a:ext uri="{FF2B5EF4-FFF2-40B4-BE49-F238E27FC236}">
                  <a16:creationId xmlns:a16="http://schemas.microsoft.com/office/drawing/2014/main" id="{48ED8FE6-E022-3F46-96F1-D4A47D286DAD}"/>
                </a:ext>
              </a:extLst>
            </p:cNvPr>
            <p:cNvSpPr/>
            <p:nvPr/>
          </p:nvSpPr>
          <p:spPr>
            <a:xfrm>
              <a:off x="7407181" y="5360249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Ellipse 253">
              <a:extLst>
                <a:ext uri="{FF2B5EF4-FFF2-40B4-BE49-F238E27FC236}">
                  <a16:creationId xmlns:a16="http://schemas.microsoft.com/office/drawing/2014/main" id="{AC872C58-3CF2-E54B-A85C-BB8C394A9300}"/>
                </a:ext>
              </a:extLst>
            </p:cNvPr>
            <p:cNvSpPr/>
            <p:nvPr/>
          </p:nvSpPr>
          <p:spPr>
            <a:xfrm>
              <a:off x="7878421" y="5357649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Ellipse 254">
              <a:extLst>
                <a:ext uri="{FF2B5EF4-FFF2-40B4-BE49-F238E27FC236}">
                  <a16:creationId xmlns:a16="http://schemas.microsoft.com/office/drawing/2014/main" id="{EE26B37D-EC5C-0C42-8D7F-4E8A4DF596DE}"/>
                </a:ext>
              </a:extLst>
            </p:cNvPr>
            <p:cNvSpPr/>
            <p:nvPr/>
          </p:nvSpPr>
          <p:spPr>
            <a:xfrm>
              <a:off x="8364842" y="5357227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Ellipse 255">
              <a:extLst>
                <a:ext uri="{FF2B5EF4-FFF2-40B4-BE49-F238E27FC236}">
                  <a16:creationId xmlns:a16="http://schemas.microsoft.com/office/drawing/2014/main" id="{3CFF0558-CE8C-1C44-80F5-A85A8E02229E}"/>
                </a:ext>
              </a:extLst>
            </p:cNvPr>
            <p:cNvSpPr/>
            <p:nvPr/>
          </p:nvSpPr>
          <p:spPr>
            <a:xfrm>
              <a:off x="8860698" y="5354953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7" name="Connecteur droit 256">
              <a:extLst>
                <a:ext uri="{FF2B5EF4-FFF2-40B4-BE49-F238E27FC236}">
                  <a16:creationId xmlns:a16="http://schemas.microsoft.com/office/drawing/2014/main" id="{DA3E40CC-D8A5-DF4D-AB80-009F380869B1}"/>
                </a:ext>
              </a:extLst>
            </p:cNvPr>
            <p:cNvCxnSpPr>
              <a:cxnSpLocks/>
              <a:stCxn id="250" idx="6"/>
              <a:endCxn id="251" idx="2"/>
            </p:cNvCxnSpPr>
            <p:nvPr/>
          </p:nvCxnSpPr>
          <p:spPr>
            <a:xfrm>
              <a:off x="6190549" y="5426923"/>
              <a:ext cx="310465" cy="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Connecteur droit 257">
              <a:extLst>
                <a:ext uri="{FF2B5EF4-FFF2-40B4-BE49-F238E27FC236}">
                  <a16:creationId xmlns:a16="http://schemas.microsoft.com/office/drawing/2014/main" id="{AC2B29A1-9E72-C642-81A8-863DC76129F8}"/>
                </a:ext>
              </a:extLst>
            </p:cNvPr>
            <p:cNvCxnSpPr>
              <a:cxnSpLocks/>
              <a:stCxn id="255" idx="6"/>
              <a:endCxn id="256" idx="2"/>
            </p:cNvCxnSpPr>
            <p:nvPr/>
          </p:nvCxnSpPr>
          <p:spPr>
            <a:xfrm flipV="1">
              <a:off x="8521458" y="5421774"/>
              <a:ext cx="339241" cy="22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Connecteur droit 258">
              <a:extLst>
                <a:ext uri="{FF2B5EF4-FFF2-40B4-BE49-F238E27FC236}">
                  <a16:creationId xmlns:a16="http://schemas.microsoft.com/office/drawing/2014/main" id="{27D49CD6-F7DB-3F44-9E66-299A9F1FC251}"/>
                </a:ext>
              </a:extLst>
            </p:cNvPr>
            <p:cNvCxnSpPr>
              <a:cxnSpLocks/>
              <a:stCxn id="254" idx="6"/>
              <a:endCxn id="255" idx="2"/>
            </p:cNvCxnSpPr>
            <p:nvPr/>
          </p:nvCxnSpPr>
          <p:spPr>
            <a:xfrm flipV="1">
              <a:off x="8035039" y="5424049"/>
              <a:ext cx="329803" cy="4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Connecteur droit 259">
              <a:extLst>
                <a:ext uri="{FF2B5EF4-FFF2-40B4-BE49-F238E27FC236}">
                  <a16:creationId xmlns:a16="http://schemas.microsoft.com/office/drawing/2014/main" id="{CD66911B-2903-094D-9429-BD8FD2A47E53}"/>
                </a:ext>
              </a:extLst>
            </p:cNvPr>
            <p:cNvCxnSpPr>
              <a:cxnSpLocks/>
              <a:stCxn id="253" idx="6"/>
              <a:endCxn id="254" idx="2"/>
            </p:cNvCxnSpPr>
            <p:nvPr/>
          </p:nvCxnSpPr>
          <p:spPr>
            <a:xfrm flipV="1">
              <a:off x="7563799" y="5424470"/>
              <a:ext cx="314623" cy="25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Connecteur droit 260">
              <a:extLst>
                <a:ext uri="{FF2B5EF4-FFF2-40B4-BE49-F238E27FC236}">
                  <a16:creationId xmlns:a16="http://schemas.microsoft.com/office/drawing/2014/main" id="{22A729DC-0B22-8644-83E4-25B9827B708A}"/>
                </a:ext>
              </a:extLst>
            </p:cNvPr>
            <p:cNvCxnSpPr>
              <a:cxnSpLocks/>
              <a:stCxn id="252" idx="6"/>
              <a:endCxn id="253" idx="2"/>
            </p:cNvCxnSpPr>
            <p:nvPr/>
          </p:nvCxnSpPr>
          <p:spPr>
            <a:xfrm>
              <a:off x="7125882" y="5427069"/>
              <a:ext cx="28129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Connecteur droit 261">
              <a:extLst>
                <a:ext uri="{FF2B5EF4-FFF2-40B4-BE49-F238E27FC236}">
                  <a16:creationId xmlns:a16="http://schemas.microsoft.com/office/drawing/2014/main" id="{63066BED-7E17-9543-98EA-452FC8460920}"/>
                </a:ext>
              </a:extLst>
            </p:cNvPr>
            <p:cNvCxnSpPr>
              <a:cxnSpLocks/>
              <a:stCxn id="251" idx="6"/>
              <a:endCxn id="252" idx="2"/>
            </p:cNvCxnSpPr>
            <p:nvPr/>
          </p:nvCxnSpPr>
          <p:spPr>
            <a:xfrm flipV="1">
              <a:off x="6657633" y="5427069"/>
              <a:ext cx="311633" cy="2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3" name="Ellipse 262">
              <a:extLst>
                <a:ext uri="{FF2B5EF4-FFF2-40B4-BE49-F238E27FC236}">
                  <a16:creationId xmlns:a16="http://schemas.microsoft.com/office/drawing/2014/main" id="{789D3A98-C0DC-EC4E-8AC4-537EF449307C}"/>
                </a:ext>
              </a:extLst>
            </p:cNvPr>
            <p:cNvSpPr/>
            <p:nvPr/>
          </p:nvSpPr>
          <p:spPr>
            <a:xfrm>
              <a:off x="9370267" y="5357227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4" name="Connecteur droit 263">
              <a:extLst>
                <a:ext uri="{FF2B5EF4-FFF2-40B4-BE49-F238E27FC236}">
                  <a16:creationId xmlns:a16="http://schemas.microsoft.com/office/drawing/2014/main" id="{8E341204-6F9D-9D48-9242-51E255D95040}"/>
                </a:ext>
              </a:extLst>
            </p:cNvPr>
            <p:cNvCxnSpPr>
              <a:cxnSpLocks/>
              <a:stCxn id="256" idx="6"/>
              <a:endCxn id="263" idx="2"/>
            </p:cNvCxnSpPr>
            <p:nvPr/>
          </p:nvCxnSpPr>
          <p:spPr>
            <a:xfrm>
              <a:off x="9017316" y="5421774"/>
              <a:ext cx="352951" cy="22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5" name="Ellipse 264">
              <a:extLst>
                <a:ext uri="{FF2B5EF4-FFF2-40B4-BE49-F238E27FC236}">
                  <a16:creationId xmlns:a16="http://schemas.microsoft.com/office/drawing/2014/main" id="{11637625-087D-554A-9E2A-A998E7142B17}"/>
                </a:ext>
              </a:extLst>
            </p:cNvPr>
            <p:cNvSpPr/>
            <p:nvPr/>
          </p:nvSpPr>
          <p:spPr>
            <a:xfrm>
              <a:off x="9874015" y="5355577"/>
              <a:ext cx="156617" cy="1336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Ellipse 265">
              <a:extLst>
                <a:ext uri="{FF2B5EF4-FFF2-40B4-BE49-F238E27FC236}">
                  <a16:creationId xmlns:a16="http://schemas.microsoft.com/office/drawing/2014/main" id="{8B93D7B9-F78E-B946-B40E-02003457480D}"/>
                </a:ext>
              </a:extLst>
            </p:cNvPr>
            <p:cNvSpPr/>
            <p:nvPr/>
          </p:nvSpPr>
          <p:spPr>
            <a:xfrm>
              <a:off x="10377840" y="5351224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7" name="Connecteur droit 266">
              <a:extLst>
                <a:ext uri="{FF2B5EF4-FFF2-40B4-BE49-F238E27FC236}">
                  <a16:creationId xmlns:a16="http://schemas.microsoft.com/office/drawing/2014/main" id="{A8FA7E79-AD96-C844-877B-DDFE72C53041}"/>
                </a:ext>
              </a:extLst>
            </p:cNvPr>
            <p:cNvCxnSpPr>
              <a:cxnSpLocks/>
              <a:stCxn id="265" idx="6"/>
              <a:endCxn id="266" idx="2"/>
            </p:cNvCxnSpPr>
            <p:nvPr/>
          </p:nvCxnSpPr>
          <p:spPr>
            <a:xfrm flipV="1">
              <a:off x="10030632" y="5418046"/>
              <a:ext cx="347207" cy="43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Connecteur droit 267">
              <a:extLst>
                <a:ext uri="{FF2B5EF4-FFF2-40B4-BE49-F238E27FC236}">
                  <a16:creationId xmlns:a16="http://schemas.microsoft.com/office/drawing/2014/main" id="{9354AF53-F5FF-7D47-858B-E660333E5911}"/>
                </a:ext>
              </a:extLst>
            </p:cNvPr>
            <p:cNvCxnSpPr>
              <a:cxnSpLocks/>
              <a:stCxn id="263" idx="6"/>
              <a:endCxn id="265" idx="2"/>
            </p:cNvCxnSpPr>
            <p:nvPr/>
          </p:nvCxnSpPr>
          <p:spPr>
            <a:xfrm flipV="1">
              <a:off x="9526884" y="5422399"/>
              <a:ext cx="347130" cy="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Connecteur droit 268">
              <a:extLst>
                <a:ext uri="{FF2B5EF4-FFF2-40B4-BE49-F238E27FC236}">
                  <a16:creationId xmlns:a16="http://schemas.microsoft.com/office/drawing/2014/main" id="{075C02E2-73E0-5C49-BB1D-CD05D3FB9CBB}"/>
                </a:ext>
              </a:extLst>
            </p:cNvPr>
            <p:cNvCxnSpPr>
              <a:cxnSpLocks/>
              <a:stCxn id="230" idx="4"/>
              <a:endCxn id="250" idx="0"/>
            </p:cNvCxnSpPr>
            <p:nvPr/>
          </p:nvCxnSpPr>
          <p:spPr>
            <a:xfrm>
              <a:off x="6108223" y="5128531"/>
              <a:ext cx="4019" cy="23157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Connecteur droit 269">
              <a:extLst>
                <a:ext uri="{FF2B5EF4-FFF2-40B4-BE49-F238E27FC236}">
                  <a16:creationId xmlns:a16="http://schemas.microsoft.com/office/drawing/2014/main" id="{25BF1BE7-1CA0-3C47-829A-06E8F194AC71}"/>
                </a:ext>
              </a:extLst>
            </p:cNvPr>
            <p:cNvCxnSpPr>
              <a:cxnSpLocks/>
              <a:stCxn id="154" idx="4"/>
              <a:endCxn id="231" idx="0"/>
            </p:cNvCxnSpPr>
            <p:nvPr/>
          </p:nvCxnSpPr>
          <p:spPr>
            <a:xfrm flipH="1">
              <a:off x="6575305" y="4737310"/>
              <a:ext cx="3365" cy="258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Connecteur droit 270">
              <a:extLst>
                <a:ext uri="{FF2B5EF4-FFF2-40B4-BE49-F238E27FC236}">
                  <a16:creationId xmlns:a16="http://schemas.microsoft.com/office/drawing/2014/main" id="{9BC62368-C87A-DC4E-B6C7-D9181FA8EE2C}"/>
                </a:ext>
              </a:extLst>
            </p:cNvPr>
            <p:cNvCxnSpPr>
              <a:cxnSpLocks/>
              <a:stCxn id="155" idx="4"/>
              <a:endCxn id="232" idx="0"/>
            </p:cNvCxnSpPr>
            <p:nvPr/>
          </p:nvCxnSpPr>
          <p:spPr>
            <a:xfrm flipH="1">
              <a:off x="7043556" y="4737023"/>
              <a:ext cx="3365" cy="258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Connecteur droit 271">
              <a:extLst>
                <a:ext uri="{FF2B5EF4-FFF2-40B4-BE49-F238E27FC236}">
                  <a16:creationId xmlns:a16="http://schemas.microsoft.com/office/drawing/2014/main" id="{98DD28F9-ED4B-7A4D-8EB9-D43F3A6E8319}"/>
                </a:ext>
              </a:extLst>
            </p:cNvPr>
            <p:cNvCxnSpPr>
              <a:cxnSpLocks/>
              <a:stCxn id="156" idx="4"/>
              <a:endCxn id="233" idx="0"/>
            </p:cNvCxnSpPr>
            <p:nvPr/>
          </p:nvCxnSpPr>
          <p:spPr>
            <a:xfrm flipH="1">
              <a:off x="7481471" y="4737023"/>
              <a:ext cx="3365" cy="258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Connecteur droit 272">
              <a:extLst>
                <a:ext uri="{FF2B5EF4-FFF2-40B4-BE49-F238E27FC236}">
                  <a16:creationId xmlns:a16="http://schemas.microsoft.com/office/drawing/2014/main" id="{B6DC4196-606E-7946-B4E6-FEA041667119}"/>
                </a:ext>
              </a:extLst>
            </p:cNvPr>
            <p:cNvCxnSpPr>
              <a:cxnSpLocks/>
              <a:stCxn id="157" idx="4"/>
              <a:endCxn id="234" idx="0"/>
            </p:cNvCxnSpPr>
            <p:nvPr/>
          </p:nvCxnSpPr>
          <p:spPr>
            <a:xfrm flipH="1">
              <a:off x="7952711" y="4734425"/>
              <a:ext cx="3365" cy="258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Connecteur droit 273">
              <a:extLst>
                <a:ext uri="{FF2B5EF4-FFF2-40B4-BE49-F238E27FC236}">
                  <a16:creationId xmlns:a16="http://schemas.microsoft.com/office/drawing/2014/main" id="{DB802E30-6357-DC46-ADFB-9BA45BDBAA34}"/>
                </a:ext>
              </a:extLst>
            </p:cNvPr>
            <p:cNvCxnSpPr>
              <a:cxnSpLocks/>
              <a:stCxn id="158" idx="4"/>
              <a:endCxn id="235" idx="0"/>
            </p:cNvCxnSpPr>
            <p:nvPr/>
          </p:nvCxnSpPr>
          <p:spPr>
            <a:xfrm flipH="1">
              <a:off x="8439132" y="4734002"/>
              <a:ext cx="3365" cy="258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Connecteur droit 274">
              <a:extLst>
                <a:ext uri="{FF2B5EF4-FFF2-40B4-BE49-F238E27FC236}">
                  <a16:creationId xmlns:a16="http://schemas.microsoft.com/office/drawing/2014/main" id="{6D988E5A-7B60-2D4A-8DEF-2E11D8F1410A}"/>
                </a:ext>
              </a:extLst>
            </p:cNvPr>
            <p:cNvCxnSpPr>
              <a:cxnSpLocks/>
              <a:stCxn id="159" idx="4"/>
              <a:endCxn id="236" idx="0"/>
            </p:cNvCxnSpPr>
            <p:nvPr/>
          </p:nvCxnSpPr>
          <p:spPr>
            <a:xfrm flipH="1">
              <a:off x="8934988" y="4731729"/>
              <a:ext cx="3365" cy="258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Connecteur droit 275">
              <a:extLst>
                <a:ext uri="{FF2B5EF4-FFF2-40B4-BE49-F238E27FC236}">
                  <a16:creationId xmlns:a16="http://schemas.microsoft.com/office/drawing/2014/main" id="{5B4519EE-CD91-AB44-BFE8-1857FD8C3720}"/>
                </a:ext>
              </a:extLst>
            </p:cNvPr>
            <p:cNvCxnSpPr>
              <a:cxnSpLocks/>
              <a:stCxn id="166" idx="4"/>
              <a:endCxn id="243" idx="0"/>
            </p:cNvCxnSpPr>
            <p:nvPr/>
          </p:nvCxnSpPr>
          <p:spPr>
            <a:xfrm flipH="1">
              <a:off x="9444557" y="4734002"/>
              <a:ext cx="3365" cy="258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Connecteur droit 276">
              <a:extLst>
                <a:ext uri="{FF2B5EF4-FFF2-40B4-BE49-F238E27FC236}">
                  <a16:creationId xmlns:a16="http://schemas.microsoft.com/office/drawing/2014/main" id="{F9CE7266-6250-1045-8FF5-F5FE84772CD1}"/>
                </a:ext>
              </a:extLst>
            </p:cNvPr>
            <p:cNvCxnSpPr>
              <a:cxnSpLocks/>
              <a:stCxn id="196" idx="4"/>
              <a:endCxn id="245" idx="0"/>
            </p:cNvCxnSpPr>
            <p:nvPr/>
          </p:nvCxnSpPr>
          <p:spPr>
            <a:xfrm flipH="1">
              <a:off x="9948305" y="4732352"/>
              <a:ext cx="3365" cy="258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Connecteur droit 277">
              <a:extLst>
                <a:ext uri="{FF2B5EF4-FFF2-40B4-BE49-F238E27FC236}">
                  <a16:creationId xmlns:a16="http://schemas.microsoft.com/office/drawing/2014/main" id="{88FC92CC-6750-ED4A-8FBB-D384A8F33581}"/>
                </a:ext>
              </a:extLst>
            </p:cNvPr>
            <p:cNvCxnSpPr>
              <a:cxnSpLocks/>
              <a:stCxn id="212" idx="4"/>
              <a:endCxn id="246" idx="0"/>
            </p:cNvCxnSpPr>
            <p:nvPr/>
          </p:nvCxnSpPr>
          <p:spPr>
            <a:xfrm flipH="1">
              <a:off x="10452130" y="4728000"/>
              <a:ext cx="3365" cy="258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Connecteur droit 278">
              <a:extLst>
                <a:ext uri="{FF2B5EF4-FFF2-40B4-BE49-F238E27FC236}">
                  <a16:creationId xmlns:a16="http://schemas.microsoft.com/office/drawing/2014/main" id="{E9856D57-65A9-124A-B31D-01DFCDB40DE3}"/>
                </a:ext>
              </a:extLst>
            </p:cNvPr>
            <p:cNvCxnSpPr>
              <a:cxnSpLocks/>
              <a:stCxn id="231" idx="4"/>
              <a:endCxn id="251" idx="0"/>
            </p:cNvCxnSpPr>
            <p:nvPr/>
          </p:nvCxnSpPr>
          <p:spPr>
            <a:xfrm>
              <a:off x="6575305" y="5128965"/>
              <a:ext cx="4019" cy="23157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Connecteur droit 279">
              <a:extLst>
                <a:ext uri="{FF2B5EF4-FFF2-40B4-BE49-F238E27FC236}">
                  <a16:creationId xmlns:a16="http://schemas.microsoft.com/office/drawing/2014/main" id="{169A7C4E-D693-9246-AA34-EB7489F4ECAC}"/>
                </a:ext>
              </a:extLst>
            </p:cNvPr>
            <p:cNvCxnSpPr>
              <a:cxnSpLocks/>
              <a:stCxn id="232" idx="4"/>
              <a:endCxn id="252" idx="0"/>
            </p:cNvCxnSpPr>
            <p:nvPr/>
          </p:nvCxnSpPr>
          <p:spPr>
            <a:xfrm>
              <a:off x="7043556" y="5128678"/>
              <a:ext cx="4019" cy="23157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Connecteur droit 280">
              <a:extLst>
                <a:ext uri="{FF2B5EF4-FFF2-40B4-BE49-F238E27FC236}">
                  <a16:creationId xmlns:a16="http://schemas.microsoft.com/office/drawing/2014/main" id="{3B2668C5-5730-9543-9EDA-2CFE943D8B2A}"/>
                </a:ext>
              </a:extLst>
            </p:cNvPr>
            <p:cNvCxnSpPr>
              <a:cxnSpLocks/>
              <a:stCxn id="233" idx="4"/>
              <a:endCxn id="253" idx="0"/>
            </p:cNvCxnSpPr>
            <p:nvPr/>
          </p:nvCxnSpPr>
          <p:spPr>
            <a:xfrm>
              <a:off x="7481471" y="5128678"/>
              <a:ext cx="4019" cy="23157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Connecteur droit 281">
              <a:extLst>
                <a:ext uri="{FF2B5EF4-FFF2-40B4-BE49-F238E27FC236}">
                  <a16:creationId xmlns:a16="http://schemas.microsoft.com/office/drawing/2014/main" id="{CCD2633C-A9D2-A545-9A02-91F9B5CFEB76}"/>
                </a:ext>
              </a:extLst>
            </p:cNvPr>
            <p:cNvCxnSpPr>
              <a:cxnSpLocks/>
              <a:stCxn id="234" idx="4"/>
              <a:endCxn id="254" idx="0"/>
            </p:cNvCxnSpPr>
            <p:nvPr/>
          </p:nvCxnSpPr>
          <p:spPr>
            <a:xfrm>
              <a:off x="7952711" y="5126078"/>
              <a:ext cx="4019" cy="23157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Connecteur droit 282">
              <a:extLst>
                <a:ext uri="{FF2B5EF4-FFF2-40B4-BE49-F238E27FC236}">
                  <a16:creationId xmlns:a16="http://schemas.microsoft.com/office/drawing/2014/main" id="{9EE17797-97AD-9842-AF2A-9816750F75D3}"/>
                </a:ext>
              </a:extLst>
            </p:cNvPr>
            <p:cNvCxnSpPr>
              <a:cxnSpLocks/>
              <a:stCxn id="235" idx="4"/>
              <a:endCxn id="255" idx="0"/>
            </p:cNvCxnSpPr>
            <p:nvPr/>
          </p:nvCxnSpPr>
          <p:spPr>
            <a:xfrm>
              <a:off x="8439132" y="5125656"/>
              <a:ext cx="4019" cy="23157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Connecteur droit 283">
              <a:extLst>
                <a:ext uri="{FF2B5EF4-FFF2-40B4-BE49-F238E27FC236}">
                  <a16:creationId xmlns:a16="http://schemas.microsoft.com/office/drawing/2014/main" id="{49DE7E52-447D-F141-94C6-8D7C0661E5E7}"/>
                </a:ext>
              </a:extLst>
            </p:cNvPr>
            <p:cNvCxnSpPr>
              <a:cxnSpLocks/>
              <a:stCxn id="236" idx="4"/>
              <a:endCxn id="256" idx="0"/>
            </p:cNvCxnSpPr>
            <p:nvPr/>
          </p:nvCxnSpPr>
          <p:spPr>
            <a:xfrm>
              <a:off x="8934988" y="5123382"/>
              <a:ext cx="4019" cy="23157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Connecteur droit 284">
              <a:extLst>
                <a:ext uri="{FF2B5EF4-FFF2-40B4-BE49-F238E27FC236}">
                  <a16:creationId xmlns:a16="http://schemas.microsoft.com/office/drawing/2014/main" id="{B1D00DAA-C364-F84C-9FB0-239FB43C455E}"/>
                </a:ext>
              </a:extLst>
            </p:cNvPr>
            <p:cNvCxnSpPr>
              <a:cxnSpLocks/>
              <a:stCxn id="243" idx="4"/>
              <a:endCxn id="263" idx="0"/>
            </p:cNvCxnSpPr>
            <p:nvPr/>
          </p:nvCxnSpPr>
          <p:spPr>
            <a:xfrm>
              <a:off x="9444557" y="5125656"/>
              <a:ext cx="4019" cy="23157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Connecteur droit 285">
              <a:extLst>
                <a:ext uri="{FF2B5EF4-FFF2-40B4-BE49-F238E27FC236}">
                  <a16:creationId xmlns:a16="http://schemas.microsoft.com/office/drawing/2014/main" id="{17CED1A5-8407-E747-BA36-A8B50CC4EFA3}"/>
                </a:ext>
              </a:extLst>
            </p:cNvPr>
            <p:cNvCxnSpPr>
              <a:cxnSpLocks/>
              <a:stCxn id="245" idx="4"/>
              <a:endCxn id="265" idx="0"/>
            </p:cNvCxnSpPr>
            <p:nvPr/>
          </p:nvCxnSpPr>
          <p:spPr>
            <a:xfrm>
              <a:off x="9948305" y="5124006"/>
              <a:ext cx="4019" cy="23157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Connecteur droit 286">
              <a:extLst>
                <a:ext uri="{FF2B5EF4-FFF2-40B4-BE49-F238E27FC236}">
                  <a16:creationId xmlns:a16="http://schemas.microsoft.com/office/drawing/2014/main" id="{46DF2F73-712E-1446-B63D-AEDCFE4CC296}"/>
                </a:ext>
              </a:extLst>
            </p:cNvPr>
            <p:cNvCxnSpPr>
              <a:cxnSpLocks/>
              <a:stCxn id="246" idx="4"/>
              <a:endCxn id="266" idx="0"/>
            </p:cNvCxnSpPr>
            <p:nvPr/>
          </p:nvCxnSpPr>
          <p:spPr>
            <a:xfrm>
              <a:off x="10452130" y="5119653"/>
              <a:ext cx="4019" cy="23157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8" name="Ellipse 287">
              <a:extLst>
                <a:ext uri="{FF2B5EF4-FFF2-40B4-BE49-F238E27FC236}">
                  <a16:creationId xmlns:a16="http://schemas.microsoft.com/office/drawing/2014/main" id="{9156EB64-1208-AB4D-994B-035972BD9B8F}"/>
                </a:ext>
              </a:extLst>
            </p:cNvPr>
            <p:cNvSpPr/>
            <p:nvPr/>
          </p:nvSpPr>
          <p:spPr>
            <a:xfrm>
              <a:off x="6033932" y="5726066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Ellipse 288">
              <a:extLst>
                <a:ext uri="{FF2B5EF4-FFF2-40B4-BE49-F238E27FC236}">
                  <a16:creationId xmlns:a16="http://schemas.microsoft.com/office/drawing/2014/main" id="{1762447A-7426-2740-B887-7392D3464C30}"/>
                </a:ext>
              </a:extLst>
            </p:cNvPr>
            <p:cNvSpPr/>
            <p:nvPr/>
          </p:nvSpPr>
          <p:spPr>
            <a:xfrm>
              <a:off x="6501015" y="5726499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Ellipse 289">
              <a:extLst>
                <a:ext uri="{FF2B5EF4-FFF2-40B4-BE49-F238E27FC236}">
                  <a16:creationId xmlns:a16="http://schemas.microsoft.com/office/drawing/2014/main" id="{27614FD1-6790-0D4D-9EBE-96C7A0FE1AC0}"/>
                </a:ext>
              </a:extLst>
            </p:cNvPr>
            <p:cNvSpPr/>
            <p:nvPr/>
          </p:nvSpPr>
          <p:spPr>
            <a:xfrm>
              <a:off x="6969266" y="5726212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Ellipse 290">
              <a:extLst>
                <a:ext uri="{FF2B5EF4-FFF2-40B4-BE49-F238E27FC236}">
                  <a16:creationId xmlns:a16="http://schemas.microsoft.com/office/drawing/2014/main" id="{294EDB99-D35A-9F41-B1DC-FF59FECB0FD9}"/>
                </a:ext>
              </a:extLst>
            </p:cNvPr>
            <p:cNvSpPr/>
            <p:nvPr/>
          </p:nvSpPr>
          <p:spPr>
            <a:xfrm>
              <a:off x="7407181" y="5726212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Ellipse 291">
              <a:extLst>
                <a:ext uri="{FF2B5EF4-FFF2-40B4-BE49-F238E27FC236}">
                  <a16:creationId xmlns:a16="http://schemas.microsoft.com/office/drawing/2014/main" id="{4757534F-C7ED-244D-A7EE-CEC52C7E440D}"/>
                </a:ext>
              </a:extLst>
            </p:cNvPr>
            <p:cNvSpPr/>
            <p:nvPr/>
          </p:nvSpPr>
          <p:spPr>
            <a:xfrm>
              <a:off x="7878421" y="5723613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Ellipse 292">
              <a:extLst>
                <a:ext uri="{FF2B5EF4-FFF2-40B4-BE49-F238E27FC236}">
                  <a16:creationId xmlns:a16="http://schemas.microsoft.com/office/drawing/2014/main" id="{B5E9F187-58C9-3842-8689-2EDD9FF2AC43}"/>
                </a:ext>
              </a:extLst>
            </p:cNvPr>
            <p:cNvSpPr/>
            <p:nvPr/>
          </p:nvSpPr>
          <p:spPr>
            <a:xfrm>
              <a:off x="8364842" y="5723191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Ellipse 293">
              <a:extLst>
                <a:ext uri="{FF2B5EF4-FFF2-40B4-BE49-F238E27FC236}">
                  <a16:creationId xmlns:a16="http://schemas.microsoft.com/office/drawing/2014/main" id="{16C243B6-7AE9-3241-8A74-D3AF08BACCFE}"/>
                </a:ext>
              </a:extLst>
            </p:cNvPr>
            <p:cNvSpPr/>
            <p:nvPr/>
          </p:nvSpPr>
          <p:spPr>
            <a:xfrm>
              <a:off x="8860698" y="5720917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5" name="Connecteur droit 294">
              <a:extLst>
                <a:ext uri="{FF2B5EF4-FFF2-40B4-BE49-F238E27FC236}">
                  <a16:creationId xmlns:a16="http://schemas.microsoft.com/office/drawing/2014/main" id="{54FCE61B-11D8-D24D-B971-37CF22F86437}"/>
                </a:ext>
              </a:extLst>
            </p:cNvPr>
            <p:cNvCxnSpPr>
              <a:cxnSpLocks/>
              <a:stCxn id="288" idx="6"/>
              <a:endCxn id="289" idx="2"/>
            </p:cNvCxnSpPr>
            <p:nvPr/>
          </p:nvCxnSpPr>
          <p:spPr>
            <a:xfrm>
              <a:off x="6190549" y="5792887"/>
              <a:ext cx="310465" cy="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Connecteur droit 295">
              <a:extLst>
                <a:ext uri="{FF2B5EF4-FFF2-40B4-BE49-F238E27FC236}">
                  <a16:creationId xmlns:a16="http://schemas.microsoft.com/office/drawing/2014/main" id="{63DCFCAF-CFEC-AB47-A29A-A0B76A6C6244}"/>
                </a:ext>
              </a:extLst>
            </p:cNvPr>
            <p:cNvCxnSpPr>
              <a:cxnSpLocks/>
              <a:stCxn id="293" idx="6"/>
              <a:endCxn id="294" idx="2"/>
            </p:cNvCxnSpPr>
            <p:nvPr/>
          </p:nvCxnSpPr>
          <p:spPr>
            <a:xfrm flipV="1">
              <a:off x="8521458" y="5787738"/>
              <a:ext cx="339241" cy="22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Connecteur droit 296">
              <a:extLst>
                <a:ext uri="{FF2B5EF4-FFF2-40B4-BE49-F238E27FC236}">
                  <a16:creationId xmlns:a16="http://schemas.microsoft.com/office/drawing/2014/main" id="{DF0AD248-9F56-EF4C-9E0D-205510D07E15}"/>
                </a:ext>
              </a:extLst>
            </p:cNvPr>
            <p:cNvCxnSpPr>
              <a:cxnSpLocks/>
              <a:stCxn id="292" idx="6"/>
              <a:endCxn id="293" idx="2"/>
            </p:cNvCxnSpPr>
            <p:nvPr/>
          </p:nvCxnSpPr>
          <p:spPr>
            <a:xfrm flipV="1">
              <a:off x="8035039" y="5790013"/>
              <a:ext cx="329803" cy="4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Connecteur droit 297">
              <a:extLst>
                <a:ext uri="{FF2B5EF4-FFF2-40B4-BE49-F238E27FC236}">
                  <a16:creationId xmlns:a16="http://schemas.microsoft.com/office/drawing/2014/main" id="{AE9C8452-2094-C749-A3A6-B548F02402E2}"/>
                </a:ext>
              </a:extLst>
            </p:cNvPr>
            <p:cNvCxnSpPr>
              <a:cxnSpLocks/>
              <a:stCxn id="291" idx="6"/>
              <a:endCxn id="292" idx="2"/>
            </p:cNvCxnSpPr>
            <p:nvPr/>
          </p:nvCxnSpPr>
          <p:spPr>
            <a:xfrm flipV="1">
              <a:off x="7563799" y="5790434"/>
              <a:ext cx="314623" cy="25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Connecteur droit 298">
              <a:extLst>
                <a:ext uri="{FF2B5EF4-FFF2-40B4-BE49-F238E27FC236}">
                  <a16:creationId xmlns:a16="http://schemas.microsoft.com/office/drawing/2014/main" id="{0208D5C5-CD5A-7D4C-80AE-2BA0777A3798}"/>
                </a:ext>
              </a:extLst>
            </p:cNvPr>
            <p:cNvCxnSpPr>
              <a:cxnSpLocks/>
              <a:stCxn id="290" idx="6"/>
              <a:endCxn id="291" idx="2"/>
            </p:cNvCxnSpPr>
            <p:nvPr/>
          </p:nvCxnSpPr>
          <p:spPr>
            <a:xfrm>
              <a:off x="7125882" y="5793033"/>
              <a:ext cx="28129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Connecteur droit 299">
              <a:extLst>
                <a:ext uri="{FF2B5EF4-FFF2-40B4-BE49-F238E27FC236}">
                  <a16:creationId xmlns:a16="http://schemas.microsoft.com/office/drawing/2014/main" id="{FA654FFE-205D-084B-A161-12DD67A9C933}"/>
                </a:ext>
              </a:extLst>
            </p:cNvPr>
            <p:cNvCxnSpPr>
              <a:cxnSpLocks/>
              <a:stCxn id="289" idx="6"/>
              <a:endCxn id="290" idx="2"/>
            </p:cNvCxnSpPr>
            <p:nvPr/>
          </p:nvCxnSpPr>
          <p:spPr>
            <a:xfrm flipV="1">
              <a:off x="6657633" y="5793033"/>
              <a:ext cx="311633" cy="2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1" name="Ellipse 300">
              <a:extLst>
                <a:ext uri="{FF2B5EF4-FFF2-40B4-BE49-F238E27FC236}">
                  <a16:creationId xmlns:a16="http://schemas.microsoft.com/office/drawing/2014/main" id="{3E717B9A-1DA1-2146-A17C-D0F3F2491A33}"/>
                </a:ext>
              </a:extLst>
            </p:cNvPr>
            <p:cNvSpPr/>
            <p:nvPr/>
          </p:nvSpPr>
          <p:spPr>
            <a:xfrm>
              <a:off x="9370267" y="5723191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2" name="Connecteur droit 301">
              <a:extLst>
                <a:ext uri="{FF2B5EF4-FFF2-40B4-BE49-F238E27FC236}">
                  <a16:creationId xmlns:a16="http://schemas.microsoft.com/office/drawing/2014/main" id="{EAD715D1-E4A1-004D-9087-655C5C461608}"/>
                </a:ext>
              </a:extLst>
            </p:cNvPr>
            <p:cNvCxnSpPr>
              <a:cxnSpLocks/>
              <a:stCxn id="294" idx="6"/>
              <a:endCxn id="301" idx="2"/>
            </p:cNvCxnSpPr>
            <p:nvPr/>
          </p:nvCxnSpPr>
          <p:spPr>
            <a:xfrm>
              <a:off x="9017316" y="5787738"/>
              <a:ext cx="352951" cy="22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3" name="Ellipse 302">
              <a:extLst>
                <a:ext uri="{FF2B5EF4-FFF2-40B4-BE49-F238E27FC236}">
                  <a16:creationId xmlns:a16="http://schemas.microsoft.com/office/drawing/2014/main" id="{6FE653E1-B4AB-5A49-8998-CDA6CEC97FB7}"/>
                </a:ext>
              </a:extLst>
            </p:cNvPr>
            <p:cNvSpPr/>
            <p:nvPr/>
          </p:nvSpPr>
          <p:spPr>
            <a:xfrm>
              <a:off x="9874015" y="5721541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Ellipse 303">
              <a:extLst>
                <a:ext uri="{FF2B5EF4-FFF2-40B4-BE49-F238E27FC236}">
                  <a16:creationId xmlns:a16="http://schemas.microsoft.com/office/drawing/2014/main" id="{A1C53449-6C28-F446-A216-DD5D68EA6B35}"/>
                </a:ext>
              </a:extLst>
            </p:cNvPr>
            <p:cNvSpPr/>
            <p:nvPr/>
          </p:nvSpPr>
          <p:spPr>
            <a:xfrm>
              <a:off x="10377840" y="5717188"/>
              <a:ext cx="156617" cy="13364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5" name="Connecteur droit 304">
              <a:extLst>
                <a:ext uri="{FF2B5EF4-FFF2-40B4-BE49-F238E27FC236}">
                  <a16:creationId xmlns:a16="http://schemas.microsoft.com/office/drawing/2014/main" id="{4F4E91F1-1170-164F-AE1E-53E4BEB07E59}"/>
                </a:ext>
              </a:extLst>
            </p:cNvPr>
            <p:cNvCxnSpPr>
              <a:cxnSpLocks/>
              <a:stCxn id="303" idx="6"/>
              <a:endCxn id="304" idx="2"/>
            </p:cNvCxnSpPr>
            <p:nvPr/>
          </p:nvCxnSpPr>
          <p:spPr>
            <a:xfrm flipV="1">
              <a:off x="10030632" y="5784010"/>
              <a:ext cx="347207" cy="43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Connecteur droit 305">
              <a:extLst>
                <a:ext uri="{FF2B5EF4-FFF2-40B4-BE49-F238E27FC236}">
                  <a16:creationId xmlns:a16="http://schemas.microsoft.com/office/drawing/2014/main" id="{A2785DC2-6FA2-DD4A-8303-7ED9D1F6963F}"/>
                </a:ext>
              </a:extLst>
            </p:cNvPr>
            <p:cNvCxnSpPr>
              <a:cxnSpLocks/>
              <a:stCxn id="301" idx="6"/>
              <a:endCxn id="303" idx="2"/>
            </p:cNvCxnSpPr>
            <p:nvPr/>
          </p:nvCxnSpPr>
          <p:spPr>
            <a:xfrm flipV="1">
              <a:off x="9526884" y="5788363"/>
              <a:ext cx="347130" cy="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Connecteur droit 306">
              <a:extLst>
                <a:ext uri="{FF2B5EF4-FFF2-40B4-BE49-F238E27FC236}">
                  <a16:creationId xmlns:a16="http://schemas.microsoft.com/office/drawing/2014/main" id="{13B12C5F-A5BB-DD44-9DE9-FE2DA2BB019B}"/>
                </a:ext>
              </a:extLst>
            </p:cNvPr>
            <p:cNvCxnSpPr>
              <a:cxnSpLocks/>
              <a:stCxn id="250" idx="4"/>
              <a:endCxn id="288" idx="0"/>
            </p:cNvCxnSpPr>
            <p:nvPr/>
          </p:nvCxnSpPr>
          <p:spPr>
            <a:xfrm>
              <a:off x="6112242" y="5493744"/>
              <a:ext cx="0" cy="2323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Connecteur droit 307">
              <a:extLst>
                <a:ext uri="{FF2B5EF4-FFF2-40B4-BE49-F238E27FC236}">
                  <a16:creationId xmlns:a16="http://schemas.microsoft.com/office/drawing/2014/main" id="{E6FF72F6-2A7A-B04B-AD52-4FBE1401D498}"/>
                </a:ext>
              </a:extLst>
            </p:cNvPr>
            <p:cNvCxnSpPr>
              <a:cxnSpLocks/>
              <a:stCxn id="251" idx="4"/>
              <a:endCxn id="289" idx="0"/>
            </p:cNvCxnSpPr>
            <p:nvPr/>
          </p:nvCxnSpPr>
          <p:spPr>
            <a:xfrm>
              <a:off x="6579324" y="5494177"/>
              <a:ext cx="0" cy="2323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Connecteur droit 308">
              <a:extLst>
                <a:ext uri="{FF2B5EF4-FFF2-40B4-BE49-F238E27FC236}">
                  <a16:creationId xmlns:a16="http://schemas.microsoft.com/office/drawing/2014/main" id="{7F2BE02A-CA2D-5640-A318-575A27A886D5}"/>
                </a:ext>
              </a:extLst>
            </p:cNvPr>
            <p:cNvCxnSpPr>
              <a:cxnSpLocks/>
              <a:stCxn id="252" idx="4"/>
              <a:endCxn id="290" idx="0"/>
            </p:cNvCxnSpPr>
            <p:nvPr/>
          </p:nvCxnSpPr>
          <p:spPr>
            <a:xfrm>
              <a:off x="7047575" y="5493891"/>
              <a:ext cx="0" cy="2323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Connecteur droit 309">
              <a:extLst>
                <a:ext uri="{FF2B5EF4-FFF2-40B4-BE49-F238E27FC236}">
                  <a16:creationId xmlns:a16="http://schemas.microsoft.com/office/drawing/2014/main" id="{2657D060-B247-974D-9DDE-7FE79AC00E93}"/>
                </a:ext>
              </a:extLst>
            </p:cNvPr>
            <p:cNvCxnSpPr>
              <a:cxnSpLocks/>
              <a:stCxn id="253" idx="4"/>
              <a:endCxn id="291" idx="0"/>
            </p:cNvCxnSpPr>
            <p:nvPr/>
          </p:nvCxnSpPr>
          <p:spPr>
            <a:xfrm>
              <a:off x="7485490" y="5493891"/>
              <a:ext cx="0" cy="2323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Connecteur droit 310">
              <a:extLst>
                <a:ext uri="{FF2B5EF4-FFF2-40B4-BE49-F238E27FC236}">
                  <a16:creationId xmlns:a16="http://schemas.microsoft.com/office/drawing/2014/main" id="{F8937549-9BFF-4B41-81A5-030037A39B04}"/>
                </a:ext>
              </a:extLst>
            </p:cNvPr>
            <p:cNvCxnSpPr>
              <a:cxnSpLocks/>
              <a:stCxn id="254" idx="4"/>
              <a:endCxn id="292" idx="0"/>
            </p:cNvCxnSpPr>
            <p:nvPr/>
          </p:nvCxnSpPr>
          <p:spPr>
            <a:xfrm>
              <a:off x="7956730" y="5491291"/>
              <a:ext cx="0" cy="2323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Connecteur droit 311">
              <a:extLst>
                <a:ext uri="{FF2B5EF4-FFF2-40B4-BE49-F238E27FC236}">
                  <a16:creationId xmlns:a16="http://schemas.microsoft.com/office/drawing/2014/main" id="{8B652ECC-7C03-4744-9D6F-D190AFE11B95}"/>
                </a:ext>
              </a:extLst>
            </p:cNvPr>
            <p:cNvCxnSpPr>
              <a:cxnSpLocks/>
              <a:stCxn id="255" idx="4"/>
              <a:endCxn id="293" idx="0"/>
            </p:cNvCxnSpPr>
            <p:nvPr/>
          </p:nvCxnSpPr>
          <p:spPr>
            <a:xfrm>
              <a:off x="8443151" y="5490869"/>
              <a:ext cx="0" cy="2323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Connecteur droit 312">
              <a:extLst>
                <a:ext uri="{FF2B5EF4-FFF2-40B4-BE49-F238E27FC236}">
                  <a16:creationId xmlns:a16="http://schemas.microsoft.com/office/drawing/2014/main" id="{E2D2D1F2-279B-A444-9DD9-FAE998611338}"/>
                </a:ext>
              </a:extLst>
            </p:cNvPr>
            <p:cNvCxnSpPr>
              <a:cxnSpLocks/>
              <a:stCxn id="256" idx="4"/>
              <a:endCxn id="294" idx="0"/>
            </p:cNvCxnSpPr>
            <p:nvPr/>
          </p:nvCxnSpPr>
          <p:spPr>
            <a:xfrm>
              <a:off x="8939008" y="5488595"/>
              <a:ext cx="0" cy="2323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Connecteur droit 313">
              <a:extLst>
                <a:ext uri="{FF2B5EF4-FFF2-40B4-BE49-F238E27FC236}">
                  <a16:creationId xmlns:a16="http://schemas.microsoft.com/office/drawing/2014/main" id="{DCBC6809-31B5-C843-AEAE-82B173214A61}"/>
                </a:ext>
              </a:extLst>
            </p:cNvPr>
            <p:cNvCxnSpPr>
              <a:cxnSpLocks/>
              <a:stCxn id="263" idx="4"/>
              <a:endCxn id="301" idx="0"/>
            </p:cNvCxnSpPr>
            <p:nvPr/>
          </p:nvCxnSpPr>
          <p:spPr>
            <a:xfrm>
              <a:off x="9448576" y="5490869"/>
              <a:ext cx="0" cy="2323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Connecteur droit 314">
              <a:extLst>
                <a:ext uri="{FF2B5EF4-FFF2-40B4-BE49-F238E27FC236}">
                  <a16:creationId xmlns:a16="http://schemas.microsoft.com/office/drawing/2014/main" id="{4571665E-0308-0B43-884B-AE9839F61A37}"/>
                </a:ext>
              </a:extLst>
            </p:cNvPr>
            <p:cNvCxnSpPr>
              <a:cxnSpLocks/>
              <a:stCxn id="265" idx="4"/>
              <a:endCxn id="303" idx="0"/>
            </p:cNvCxnSpPr>
            <p:nvPr/>
          </p:nvCxnSpPr>
          <p:spPr>
            <a:xfrm>
              <a:off x="9952324" y="5489219"/>
              <a:ext cx="0" cy="2323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Connecteur droit 315">
              <a:extLst>
                <a:ext uri="{FF2B5EF4-FFF2-40B4-BE49-F238E27FC236}">
                  <a16:creationId xmlns:a16="http://schemas.microsoft.com/office/drawing/2014/main" id="{75FDA775-30B2-8B44-A2B6-75CD7B42C9ED}"/>
                </a:ext>
              </a:extLst>
            </p:cNvPr>
            <p:cNvCxnSpPr>
              <a:cxnSpLocks/>
              <a:stCxn id="266" idx="4"/>
              <a:endCxn id="304" idx="0"/>
            </p:cNvCxnSpPr>
            <p:nvPr/>
          </p:nvCxnSpPr>
          <p:spPr>
            <a:xfrm>
              <a:off x="10456149" y="5484866"/>
              <a:ext cx="0" cy="2323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9" name="Espace réservé du contenu 2">
            <a:extLst>
              <a:ext uri="{FF2B5EF4-FFF2-40B4-BE49-F238E27FC236}">
                <a16:creationId xmlns:a16="http://schemas.microsoft.com/office/drawing/2014/main" id="{0F7F1B73-232D-0F48-8B42-94BA388D4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72270" cy="4351338"/>
          </a:xfrm>
        </p:spPr>
        <p:txBody>
          <a:bodyPr/>
          <a:lstStyle/>
          <a:p>
            <a:r>
              <a:rPr lang="fr-FR" dirty="0" err="1"/>
              <a:t>Visibility</a:t>
            </a:r>
            <a:r>
              <a:rPr lang="fr-FR" dirty="0"/>
              <a:t> range </a:t>
            </a:r>
            <a:r>
              <a:rPr lang="fr-FR" b="1" dirty="0">
                <a:solidFill>
                  <a:srgbClr val="FF0000"/>
                </a:solidFill>
              </a:rPr>
              <a:t>2</a:t>
            </a:r>
          </a:p>
          <a:p>
            <a:r>
              <a:rPr lang="fr-FR" dirty="0" err="1"/>
              <a:t>Similar</a:t>
            </a:r>
            <a:r>
              <a:rPr lang="fr-FR" dirty="0"/>
              <a:t> </a:t>
            </a:r>
            <a:r>
              <a:rPr lang="fr-FR" dirty="0" err="1"/>
              <a:t>principles</a:t>
            </a:r>
            <a:r>
              <a:rPr lang="fr-FR" dirty="0"/>
              <a:t>, </a:t>
            </a:r>
            <a:r>
              <a:rPr lang="fr-FR" dirty="0" err="1"/>
              <a:t>yet</a:t>
            </a:r>
            <a:r>
              <a:rPr lang="fr-FR" dirty="0"/>
              <a:t> </a:t>
            </a:r>
            <a:r>
              <a:rPr lang="fr-FR" b="1" dirty="0" err="1">
                <a:solidFill>
                  <a:srgbClr val="FF0000"/>
                </a:solidFill>
              </a:rPr>
              <a:t>sequentialization</a:t>
            </a:r>
            <a:endParaRPr lang="fr-FR" b="1" dirty="0">
              <a:solidFill>
                <a:srgbClr val="FF0000"/>
              </a:solidFill>
            </a:endParaRPr>
          </a:p>
          <a:p>
            <a:pPr lvl="1"/>
            <a:endParaRPr lang="fr-FR" b="1" dirty="0">
              <a:solidFill>
                <a:srgbClr val="FF0000"/>
              </a:solidFill>
            </a:endParaRPr>
          </a:p>
          <a:p>
            <a:pPr lvl="1"/>
            <a:r>
              <a:rPr lang="fr-FR" sz="2000" dirty="0"/>
              <a:t>The leader </a:t>
            </a:r>
            <a:r>
              <a:rPr lang="fr-FR" sz="2000" dirty="0" err="1"/>
              <a:t>executes</a:t>
            </a:r>
            <a:r>
              <a:rPr lang="fr-FR" sz="2000" dirty="0"/>
              <a:t> as in the </a:t>
            </a:r>
            <a:r>
              <a:rPr lang="fr-FR" sz="2000" dirty="0" err="1"/>
              <a:t>synchronous</a:t>
            </a:r>
            <a:r>
              <a:rPr lang="fr-FR" sz="2000" dirty="0"/>
              <a:t> version</a:t>
            </a:r>
          </a:p>
          <a:p>
            <a:pPr lvl="1"/>
            <a:endParaRPr lang="fr-FR" sz="2000" dirty="0"/>
          </a:p>
          <a:p>
            <a:pPr lvl="1"/>
            <a:r>
              <a:rPr lang="fr-FR" sz="2000" dirty="0"/>
              <a:t>The </a:t>
            </a:r>
            <a:r>
              <a:rPr lang="fr-FR" sz="2000" dirty="0" err="1"/>
              <a:t>follower</a:t>
            </a:r>
            <a:r>
              <a:rPr lang="fr-FR" sz="2000" dirty="0"/>
              <a:t> </a:t>
            </a:r>
            <a:r>
              <a:rPr lang="fr-FR" sz="2000" dirty="0" err="1"/>
              <a:t>waits</a:t>
            </a:r>
            <a:r>
              <a:rPr lang="fr-FR" sz="2000" dirty="0"/>
              <a:t> </a:t>
            </a:r>
            <a:r>
              <a:rPr lang="fr-FR" sz="2000" dirty="0" err="1"/>
              <a:t>until</a:t>
            </a:r>
            <a:r>
              <a:rPr lang="fr-FR" sz="2000" dirty="0"/>
              <a:t> </a:t>
            </a:r>
            <a:r>
              <a:rPr lang="fr-FR" sz="2000" dirty="0" err="1"/>
              <a:t>being</a:t>
            </a:r>
            <a:r>
              <a:rPr lang="fr-FR" sz="2000" dirty="0"/>
              <a:t> at distance 2 </a:t>
            </a:r>
            <a:r>
              <a:rPr lang="fr-FR" sz="2000" dirty="0" err="1"/>
              <a:t>before</a:t>
            </a:r>
            <a:r>
              <a:rPr lang="fr-FR" sz="2000" dirty="0"/>
              <a:t> </a:t>
            </a:r>
            <a:r>
              <a:rPr lang="fr-FR" sz="2000" dirty="0" err="1"/>
              <a:t>following</a:t>
            </a:r>
            <a:r>
              <a:rPr lang="fr-FR" sz="2000" dirty="0"/>
              <a:t> the leader</a:t>
            </a:r>
          </a:p>
        </p:txBody>
      </p:sp>
    </p:spTree>
    <p:extLst>
      <p:ext uri="{BB962C8B-B14F-4D97-AF65-F5344CB8AC3E}">
        <p14:creationId xmlns:p14="http://schemas.microsoft.com/office/powerpoint/2010/main" val="49843785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C51558-D70C-C24C-9F6A-E0659F4D2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Other</a:t>
            </a:r>
            <a:r>
              <a:rPr lang="fr-FR" dirty="0"/>
              <a:t> Solutions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80194BD-62A2-484B-A9DC-ABA61F2C67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>
              <a:hlinkClick r:id="rId2"/>
            </a:endParaRPr>
          </a:p>
          <a:p>
            <a:r>
              <a:rPr lang="fr-FR" dirty="0">
                <a:hlinkClick r:id="rId2"/>
              </a:rPr>
              <a:t>https://bramas.fr/static/ICDCN2021/2-robots-2-colors-range-2.html</a:t>
            </a:r>
            <a:endParaRPr lang="fr-FR" dirty="0"/>
          </a:p>
          <a:p>
            <a:endParaRPr lang="fr-FR" dirty="0">
              <a:hlinkClick r:id="rId3"/>
            </a:endParaRPr>
          </a:p>
          <a:p>
            <a:endParaRPr lang="fr-FR" dirty="0">
              <a:hlinkClick r:id="rId3"/>
            </a:endParaRPr>
          </a:p>
          <a:p>
            <a:r>
              <a:rPr lang="fr-FR" dirty="0">
                <a:hlinkClick r:id="rId3"/>
              </a:rPr>
              <a:t>https://bramas.fr/static/ICDCN2021/3-robots-1-color-range-2.html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5DE51CE-CD55-1949-8B29-C62748290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GRASTA'2022, Porquerolles</a:t>
            </a:r>
          </a:p>
        </p:txBody>
      </p:sp>
    </p:spTree>
    <p:extLst>
      <p:ext uri="{BB962C8B-B14F-4D97-AF65-F5344CB8AC3E}">
        <p14:creationId xmlns:p14="http://schemas.microsoft.com/office/powerpoint/2010/main" val="267894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A6AED0-4BBE-054A-88FE-112C783D2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Robot skills: </a:t>
            </a:r>
            <a:r>
              <a:rPr lang="en-US" sz="3600" dirty="0">
                <a:solidFill>
                  <a:srgbClr val="FF0000"/>
                </a:solidFill>
              </a:rPr>
              <a:t>lights </a:t>
            </a:r>
            <a:r>
              <a:rPr lang="en-US" sz="1800" dirty="0">
                <a:solidFill>
                  <a:srgbClr val="00B050"/>
                </a:solidFill>
              </a:rPr>
              <a:t>[Peleg, </a:t>
            </a:r>
            <a:r>
              <a:rPr lang="en-US" sz="1800" i="1" dirty="0">
                <a:solidFill>
                  <a:srgbClr val="00B050"/>
                </a:solidFill>
              </a:rPr>
              <a:t>IWDC</a:t>
            </a:r>
            <a:r>
              <a:rPr lang="en-US" sz="1800" dirty="0">
                <a:solidFill>
                  <a:srgbClr val="00B050"/>
                </a:solidFill>
              </a:rPr>
              <a:t>, 2005]</a:t>
            </a:r>
            <a:endParaRPr lang="en-US" sz="360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D5A1F0-9364-0248-9227-508412CA7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GRASTA'2022, Porquerolles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39C66FB6-A455-AA41-BCAF-F7229233010E}"/>
              </a:ext>
            </a:extLst>
          </p:cNvPr>
          <p:cNvSpPr/>
          <p:nvPr/>
        </p:nvSpPr>
        <p:spPr>
          <a:xfrm>
            <a:off x="2389043" y="2045082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F2AB99A7-3548-184A-9DE8-475EBB0E29AF}"/>
              </a:ext>
            </a:extLst>
          </p:cNvPr>
          <p:cNvSpPr/>
          <p:nvPr/>
        </p:nvSpPr>
        <p:spPr>
          <a:xfrm>
            <a:off x="3496904" y="2046287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Ellipse 71">
            <a:extLst>
              <a:ext uri="{FF2B5EF4-FFF2-40B4-BE49-F238E27FC236}">
                <a16:creationId xmlns:a16="http://schemas.microsoft.com/office/drawing/2014/main" id="{DC537375-91C9-F541-850F-61BAEEBE91B7}"/>
              </a:ext>
            </a:extLst>
          </p:cNvPr>
          <p:cNvSpPr/>
          <p:nvPr/>
        </p:nvSpPr>
        <p:spPr>
          <a:xfrm>
            <a:off x="4607533" y="2045489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3FEBB43E-7814-554E-9DB9-9FE7651DAD23}"/>
              </a:ext>
            </a:extLst>
          </p:cNvPr>
          <p:cNvSpPr/>
          <p:nvPr/>
        </p:nvSpPr>
        <p:spPr>
          <a:xfrm>
            <a:off x="5646214" y="2045489"/>
            <a:ext cx="371475" cy="371475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50000"/>
                  <a:lumOff val="50000"/>
                </a:schemeClr>
              </a:solidFill>
              <a:highlight>
                <a:srgbClr val="000000"/>
              </a:highlight>
            </a:endParaRPr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id="{CEC8F815-5967-9A45-94AB-CAE715CECC7F}"/>
              </a:ext>
            </a:extLst>
          </p:cNvPr>
          <p:cNvSpPr/>
          <p:nvPr/>
        </p:nvSpPr>
        <p:spPr>
          <a:xfrm>
            <a:off x="6763937" y="2038264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C0F1BC3E-3E6C-B141-A5B7-8E353E5CA6A0}"/>
              </a:ext>
            </a:extLst>
          </p:cNvPr>
          <p:cNvSpPr/>
          <p:nvPr/>
        </p:nvSpPr>
        <p:spPr>
          <a:xfrm>
            <a:off x="7917662" y="2037091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Ellipse 75">
            <a:extLst>
              <a:ext uri="{FF2B5EF4-FFF2-40B4-BE49-F238E27FC236}">
                <a16:creationId xmlns:a16="http://schemas.microsoft.com/office/drawing/2014/main" id="{BAEF8F2E-D8AD-4841-A7CB-E0F066C05240}"/>
              </a:ext>
            </a:extLst>
          </p:cNvPr>
          <p:cNvSpPr/>
          <p:nvPr/>
        </p:nvSpPr>
        <p:spPr>
          <a:xfrm>
            <a:off x="9093772" y="2030769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Ellipse 76">
            <a:extLst>
              <a:ext uri="{FF2B5EF4-FFF2-40B4-BE49-F238E27FC236}">
                <a16:creationId xmlns:a16="http://schemas.microsoft.com/office/drawing/2014/main" id="{11065282-92E3-4044-BBC9-D82C0BA3C54C}"/>
              </a:ext>
            </a:extLst>
          </p:cNvPr>
          <p:cNvSpPr/>
          <p:nvPr/>
        </p:nvSpPr>
        <p:spPr>
          <a:xfrm>
            <a:off x="2384279" y="3240470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Ellipse 77">
            <a:extLst>
              <a:ext uri="{FF2B5EF4-FFF2-40B4-BE49-F238E27FC236}">
                <a16:creationId xmlns:a16="http://schemas.microsoft.com/office/drawing/2014/main" id="{32B869E9-A105-BE48-9DF0-7260124D26F2}"/>
              </a:ext>
            </a:extLst>
          </p:cNvPr>
          <p:cNvSpPr/>
          <p:nvPr/>
        </p:nvSpPr>
        <p:spPr>
          <a:xfrm>
            <a:off x="3492140" y="3241675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Ellipse 78">
            <a:extLst>
              <a:ext uri="{FF2B5EF4-FFF2-40B4-BE49-F238E27FC236}">
                <a16:creationId xmlns:a16="http://schemas.microsoft.com/office/drawing/2014/main" id="{406DE1E8-760B-B64B-97CB-596BA67EE4F1}"/>
              </a:ext>
            </a:extLst>
          </p:cNvPr>
          <p:cNvSpPr/>
          <p:nvPr/>
        </p:nvSpPr>
        <p:spPr>
          <a:xfrm>
            <a:off x="4602769" y="3240877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Ellipse 79">
            <a:extLst>
              <a:ext uri="{FF2B5EF4-FFF2-40B4-BE49-F238E27FC236}">
                <a16:creationId xmlns:a16="http://schemas.microsoft.com/office/drawing/2014/main" id="{D9424C45-EA0A-424F-8AA2-8205C106278E}"/>
              </a:ext>
            </a:extLst>
          </p:cNvPr>
          <p:cNvSpPr/>
          <p:nvPr/>
        </p:nvSpPr>
        <p:spPr>
          <a:xfrm>
            <a:off x="5641450" y="3240877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Ellipse 80">
            <a:extLst>
              <a:ext uri="{FF2B5EF4-FFF2-40B4-BE49-F238E27FC236}">
                <a16:creationId xmlns:a16="http://schemas.microsoft.com/office/drawing/2014/main" id="{CC01978F-4DA7-794A-B8FE-9E3C2E2CA61D}"/>
              </a:ext>
            </a:extLst>
          </p:cNvPr>
          <p:cNvSpPr/>
          <p:nvPr/>
        </p:nvSpPr>
        <p:spPr>
          <a:xfrm>
            <a:off x="6759173" y="3233652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Ellipse 81">
            <a:extLst>
              <a:ext uri="{FF2B5EF4-FFF2-40B4-BE49-F238E27FC236}">
                <a16:creationId xmlns:a16="http://schemas.microsoft.com/office/drawing/2014/main" id="{6DBC97ED-2CC1-CD40-8961-66FB3C31B718}"/>
              </a:ext>
            </a:extLst>
          </p:cNvPr>
          <p:cNvSpPr/>
          <p:nvPr/>
        </p:nvSpPr>
        <p:spPr>
          <a:xfrm>
            <a:off x="7912898" y="3232479"/>
            <a:ext cx="371475" cy="371475"/>
          </a:xfrm>
          <a:prstGeom prst="ellips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50000"/>
                  <a:lumOff val="50000"/>
                </a:schemeClr>
              </a:solidFill>
              <a:highlight>
                <a:srgbClr val="000000"/>
              </a:highlight>
            </a:endParaRPr>
          </a:p>
        </p:txBody>
      </p:sp>
      <p:sp>
        <p:nvSpPr>
          <p:cNvPr id="83" name="Ellipse 82">
            <a:extLst>
              <a:ext uri="{FF2B5EF4-FFF2-40B4-BE49-F238E27FC236}">
                <a16:creationId xmlns:a16="http://schemas.microsoft.com/office/drawing/2014/main" id="{696D5899-DCDF-E145-8FEE-AEA8A770872D}"/>
              </a:ext>
            </a:extLst>
          </p:cNvPr>
          <p:cNvSpPr/>
          <p:nvPr/>
        </p:nvSpPr>
        <p:spPr>
          <a:xfrm>
            <a:off x="9089008" y="3226157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Ellipse 83">
            <a:extLst>
              <a:ext uri="{FF2B5EF4-FFF2-40B4-BE49-F238E27FC236}">
                <a16:creationId xmlns:a16="http://schemas.microsoft.com/office/drawing/2014/main" id="{D0E75544-FCAD-7F46-8314-3CDA2595509E}"/>
              </a:ext>
            </a:extLst>
          </p:cNvPr>
          <p:cNvSpPr/>
          <p:nvPr/>
        </p:nvSpPr>
        <p:spPr>
          <a:xfrm>
            <a:off x="2379516" y="4364425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Ellipse 84">
            <a:extLst>
              <a:ext uri="{FF2B5EF4-FFF2-40B4-BE49-F238E27FC236}">
                <a16:creationId xmlns:a16="http://schemas.microsoft.com/office/drawing/2014/main" id="{FDE0C3FB-43DE-F046-AA2C-D3E992B6DD1B}"/>
              </a:ext>
            </a:extLst>
          </p:cNvPr>
          <p:cNvSpPr/>
          <p:nvPr/>
        </p:nvSpPr>
        <p:spPr>
          <a:xfrm>
            <a:off x="3487377" y="4365630"/>
            <a:ext cx="371475" cy="371475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50000"/>
                  <a:lumOff val="50000"/>
                </a:schemeClr>
              </a:solidFill>
              <a:highlight>
                <a:srgbClr val="000000"/>
              </a:highlight>
            </a:endParaRPr>
          </a:p>
        </p:txBody>
      </p:sp>
      <p:sp>
        <p:nvSpPr>
          <p:cNvPr id="86" name="Ellipse 85">
            <a:extLst>
              <a:ext uri="{FF2B5EF4-FFF2-40B4-BE49-F238E27FC236}">
                <a16:creationId xmlns:a16="http://schemas.microsoft.com/office/drawing/2014/main" id="{2EDEC370-B3FE-5B4E-9CCD-01280BB1AEE0}"/>
              </a:ext>
            </a:extLst>
          </p:cNvPr>
          <p:cNvSpPr/>
          <p:nvPr/>
        </p:nvSpPr>
        <p:spPr>
          <a:xfrm>
            <a:off x="4598006" y="4364832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Ellipse 86">
            <a:extLst>
              <a:ext uri="{FF2B5EF4-FFF2-40B4-BE49-F238E27FC236}">
                <a16:creationId xmlns:a16="http://schemas.microsoft.com/office/drawing/2014/main" id="{68A228A0-1B06-0E43-9113-0D12B3BA75F5}"/>
              </a:ext>
            </a:extLst>
          </p:cNvPr>
          <p:cNvSpPr/>
          <p:nvPr/>
        </p:nvSpPr>
        <p:spPr>
          <a:xfrm>
            <a:off x="5636687" y="4364832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Ellipse 87">
            <a:extLst>
              <a:ext uri="{FF2B5EF4-FFF2-40B4-BE49-F238E27FC236}">
                <a16:creationId xmlns:a16="http://schemas.microsoft.com/office/drawing/2014/main" id="{A1BB232E-36B6-504D-990B-1A1040D38CC7}"/>
              </a:ext>
            </a:extLst>
          </p:cNvPr>
          <p:cNvSpPr/>
          <p:nvPr/>
        </p:nvSpPr>
        <p:spPr>
          <a:xfrm>
            <a:off x="6754410" y="4357607"/>
            <a:ext cx="371475" cy="371475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50000"/>
                  <a:lumOff val="50000"/>
                </a:schemeClr>
              </a:solidFill>
              <a:highlight>
                <a:srgbClr val="000000"/>
              </a:highlight>
            </a:endParaRPr>
          </a:p>
        </p:txBody>
      </p:sp>
      <p:sp>
        <p:nvSpPr>
          <p:cNvPr id="89" name="Ellipse 88">
            <a:extLst>
              <a:ext uri="{FF2B5EF4-FFF2-40B4-BE49-F238E27FC236}">
                <a16:creationId xmlns:a16="http://schemas.microsoft.com/office/drawing/2014/main" id="{497EC8D7-D3C2-6044-BC88-BB9E200AC690}"/>
              </a:ext>
            </a:extLst>
          </p:cNvPr>
          <p:cNvSpPr/>
          <p:nvPr/>
        </p:nvSpPr>
        <p:spPr>
          <a:xfrm>
            <a:off x="7908135" y="4356434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Ellipse 89">
            <a:extLst>
              <a:ext uri="{FF2B5EF4-FFF2-40B4-BE49-F238E27FC236}">
                <a16:creationId xmlns:a16="http://schemas.microsoft.com/office/drawing/2014/main" id="{AF52F52A-FE25-AA42-8E51-D371CCC29E1D}"/>
              </a:ext>
            </a:extLst>
          </p:cNvPr>
          <p:cNvSpPr/>
          <p:nvPr/>
        </p:nvSpPr>
        <p:spPr>
          <a:xfrm>
            <a:off x="9084245" y="4350112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B72729A7-5E2A-654A-A4D5-1C1BBCC5B0C1}"/>
              </a:ext>
            </a:extLst>
          </p:cNvPr>
          <p:cNvCxnSpPr>
            <a:stCxn id="3" idx="6"/>
            <a:endCxn id="71" idx="2"/>
          </p:cNvCxnSpPr>
          <p:nvPr/>
        </p:nvCxnSpPr>
        <p:spPr>
          <a:xfrm>
            <a:off x="2760518" y="2230820"/>
            <a:ext cx="736386" cy="12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97">
            <a:extLst>
              <a:ext uri="{FF2B5EF4-FFF2-40B4-BE49-F238E27FC236}">
                <a16:creationId xmlns:a16="http://schemas.microsoft.com/office/drawing/2014/main" id="{3CCC3902-E263-A94D-B87B-B7BF75A5B3C7}"/>
              </a:ext>
            </a:extLst>
          </p:cNvPr>
          <p:cNvCxnSpPr>
            <a:cxnSpLocks/>
            <a:stCxn id="77" idx="6"/>
            <a:endCxn id="78" idx="2"/>
          </p:cNvCxnSpPr>
          <p:nvPr/>
        </p:nvCxnSpPr>
        <p:spPr>
          <a:xfrm>
            <a:off x="2755754" y="3426208"/>
            <a:ext cx="736386" cy="12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98">
            <a:extLst>
              <a:ext uri="{FF2B5EF4-FFF2-40B4-BE49-F238E27FC236}">
                <a16:creationId xmlns:a16="http://schemas.microsoft.com/office/drawing/2014/main" id="{EEABDC10-4203-0D4F-9C4E-3C0EB0330941}"/>
              </a:ext>
            </a:extLst>
          </p:cNvPr>
          <p:cNvCxnSpPr>
            <a:cxnSpLocks/>
            <a:stCxn id="84" idx="6"/>
            <a:endCxn id="85" idx="2"/>
          </p:cNvCxnSpPr>
          <p:nvPr/>
        </p:nvCxnSpPr>
        <p:spPr>
          <a:xfrm>
            <a:off x="2750991" y="4550163"/>
            <a:ext cx="736386" cy="12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100">
            <a:extLst>
              <a:ext uri="{FF2B5EF4-FFF2-40B4-BE49-F238E27FC236}">
                <a16:creationId xmlns:a16="http://schemas.microsoft.com/office/drawing/2014/main" id="{6E0044A5-10AC-934C-AA10-4279A012CB28}"/>
              </a:ext>
            </a:extLst>
          </p:cNvPr>
          <p:cNvCxnSpPr>
            <a:cxnSpLocks/>
            <a:stCxn id="71" idx="6"/>
            <a:endCxn id="72" idx="2"/>
          </p:cNvCxnSpPr>
          <p:nvPr/>
        </p:nvCxnSpPr>
        <p:spPr>
          <a:xfrm flipV="1">
            <a:off x="3868379" y="2231227"/>
            <a:ext cx="739154" cy="7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cteur droit 104">
            <a:extLst>
              <a:ext uri="{FF2B5EF4-FFF2-40B4-BE49-F238E27FC236}">
                <a16:creationId xmlns:a16="http://schemas.microsoft.com/office/drawing/2014/main" id="{9C9B3232-2C28-B040-8FDF-C7788718ABA5}"/>
              </a:ext>
            </a:extLst>
          </p:cNvPr>
          <p:cNvCxnSpPr>
            <a:cxnSpLocks/>
            <a:stCxn id="72" idx="6"/>
            <a:endCxn id="73" idx="2"/>
          </p:cNvCxnSpPr>
          <p:nvPr/>
        </p:nvCxnSpPr>
        <p:spPr>
          <a:xfrm>
            <a:off x="4979008" y="2231227"/>
            <a:ext cx="66720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cteur droit 107">
            <a:extLst>
              <a:ext uri="{FF2B5EF4-FFF2-40B4-BE49-F238E27FC236}">
                <a16:creationId xmlns:a16="http://schemas.microsoft.com/office/drawing/2014/main" id="{6B3242D0-BBCA-764E-A123-674ED656488C}"/>
              </a:ext>
            </a:extLst>
          </p:cNvPr>
          <p:cNvCxnSpPr>
            <a:cxnSpLocks/>
            <a:stCxn id="73" idx="6"/>
            <a:endCxn id="74" idx="2"/>
          </p:cNvCxnSpPr>
          <p:nvPr/>
        </p:nvCxnSpPr>
        <p:spPr>
          <a:xfrm flipV="1">
            <a:off x="6017689" y="2224002"/>
            <a:ext cx="746248" cy="72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eur droit 110">
            <a:extLst>
              <a:ext uri="{FF2B5EF4-FFF2-40B4-BE49-F238E27FC236}">
                <a16:creationId xmlns:a16="http://schemas.microsoft.com/office/drawing/2014/main" id="{E939E34A-A870-3842-A0B1-E0022874EBE2}"/>
              </a:ext>
            </a:extLst>
          </p:cNvPr>
          <p:cNvCxnSpPr>
            <a:cxnSpLocks/>
            <a:stCxn id="74" idx="6"/>
            <a:endCxn id="75" idx="2"/>
          </p:cNvCxnSpPr>
          <p:nvPr/>
        </p:nvCxnSpPr>
        <p:spPr>
          <a:xfrm flipV="1">
            <a:off x="7135412" y="2222829"/>
            <a:ext cx="782250" cy="11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cteur droit 113">
            <a:extLst>
              <a:ext uri="{FF2B5EF4-FFF2-40B4-BE49-F238E27FC236}">
                <a16:creationId xmlns:a16="http://schemas.microsoft.com/office/drawing/2014/main" id="{044E6012-7CE5-304E-B4C5-DEA0DA45B014}"/>
              </a:ext>
            </a:extLst>
          </p:cNvPr>
          <p:cNvCxnSpPr>
            <a:cxnSpLocks/>
            <a:stCxn id="75" idx="6"/>
            <a:endCxn id="76" idx="2"/>
          </p:cNvCxnSpPr>
          <p:nvPr/>
        </p:nvCxnSpPr>
        <p:spPr>
          <a:xfrm flipV="1">
            <a:off x="8289137" y="2216507"/>
            <a:ext cx="804635" cy="6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eur droit 116">
            <a:extLst>
              <a:ext uri="{FF2B5EF4-FFF2-40B4-BE49-F238E27FC236}">
                <a16:creationId xmlns:a16="http://schemas.microsoft.com/office/drawing/2014/main" id="{867A72AD-46EE-BA44-ADCA-3F6CEAA0D43C}"/>
              </a:ext>
            </a:extLst>
          </p:cNvPr>
          <p:cNvCxnSpPr>
            <a:cxnSpLocks/>
            <a:stCxn id="82" idx="6"/>
            <a:endCxn id="83" idx="2"/>
          </p:cNvCxnSpPr>
          <p:nvPr/>
        </p:nvCxnSpPr>
        <p:spPr>
          <a:xfrm flipV="1">
            <a:off x="8284373" y="3411895"/>
            <a:ext cx="804635" cy="6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cteur droit 120">
            <a:extLst>
              <a:ext uri="{FF2B5EF4-FFF2-40B4-BE49-F238E27FC236}">
                <a16:creationId xmlns:a16="http://schemas.microsoft.com/office/drawing/2014/main" id="{1FBB64BF-AB23-3948-BDDE-C6CA13F3639B}"/>
              </a:ext>
            </a:extLst>
          </p:cNvPr>
          <p:cNvCxnSpPr>
            <a:cxnSpLocks/>
            <a:stCxn id="89" idx="6"/>
            <a:endCxn id="90" idx="2"/>
          </p:cNvCxnSpPr>
          <p:nvPr/>
        </p:nvCxnSpPr>
        <p:spPr>
          <a:xfrm flipV="1">
            <a:off x="8279610" y="4535850"/>
            <a:ext cx="804635" cy="6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necteur droit 127">
            <a:extLst>
              <a:ext uri="{FF2B5EF4-FFF2-40B4-BE49-F238E27FC236}">
                <a16:creationId xmlns:a16="http://schemas.microsoft.com/office/drawing/2014/main" id="{E21CD8F9-5EB0-5343-AB8C-795307C4EF5B}"/>
              </a:ext>
            </a:extLst>
          </p:cNvPr>
          <p:cNvCxnSpPr>
            <a:cxnSpLocks/>
            <a:stCxn id="81" idx="6"/>
            <a:endCxn id="82" idx="2"/>
          </p:cNvCxnSpPr>
          <p:nvPr/>
        </p:nvCxnSpPr>
        <p:spPr>
          <a:xfrm flipV="1">
            <a:off x="7130648" y="3418217"/>
            <a:ext cx="782250" cy="11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necteur droit 130">
            <a:extLst>
              <a:ext uri="{FF2B5EF4-FFF2-40B4-BE49-F238E27FC236}">
                <a16:creationId xmlns:a16="http://schemas.microsoft.com/office/drawing/2014/main" id="{16BE47F6-BDFC-A848-AC89-9FCB3AA9F78D}"/>
              </a:ext>
            </a:extLst>
          </p:cNvPr>
          <p:cNvCxnSpPr>
            <a:cxnSpLocks/>
            <a:stCxn id="88" idx="6"/>
            <a:endCxn id="89" idx="2"/>
          </p:cNvCxnSpPr>
          <p:nvPr/>
        </p:nvCxnSpPr>
        <p:spPr>
          <a:xfrm flipV="1">
            <a:off x="7125885" y="4542172"/>
            <a:ext cx="782250" cy="11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A85F44D2-CA51-7B43-876B-73BC180E5565}"/>
              </a:ext>
            </a:extLst>
          </p:cNvPr>
          <p:cNvGrpSpPr/>
          <p:nvPr/>
        </p:nvGrpSpPr>
        <p:grpSpPr>
          <a:xfrm>
            <a:off x="2374749" y="5374052"/>
            <a:ext cx="7076204" cy="386993"/>
            <a:chOff x="2374749" y="5374052"/>
            <a:chExt cx="7076204" cy="386993"/>
          </a:xfrm>
        </p:grpSpPr>
        <p:sp>
          <p:nvSpPr>
            <p:cNvPr id="91" name="Ellipse 90">
              <a:extLst>
                <a:ext uri="{FF2B5EF4-FFF2-40B4-BE49-F238E27FC236}">
                  <a16:creationId xmlns:a16="http://schemas.microsoft.com/office/drawing/2014/main" id="{A28552B3-7F9F-B74F-9964-3546B9AD4D9B}"/>
                </a:ext>
              </a:extLst>
            </p:cNvPr>
            <p:cNvSpPr/>
            <p:nvPr/>
          </p:nvSpPr>
          <p:spPr>
            <a:xfrm>
              <a:off x="2374749" y="5388365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Ellipse 91">
              <a:extLst>
                <a:ext uri="{FF2B5EF4-FFF2-40B4-BE49-F238E27FC236}">
                  <a16:creationId xmlns:a16="http://schemas.microsoft.com/office/drawing/2014/main" id="{AF996831-55F4-794B-AC10-0B3A64C0AC95}"/>
                </a:ext>
              </a:extLst>
            </p:cNvPr>
            <p:cNvSpPr/>
            <p:nvPr/>
          </p:nvSpPr>
          <p:spPr>
            <a:xfrm>
              <a:off x="3482610" y="5389570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Ellipse 92">
              <a:extLst>
                <a:ext uri="{FF2B5EF4-FFF2-40B4-BE49-F238E27FC236}">
                  <a16:creationId xmlns:a16="http://schemas.microsoft.com/office/drawing/2014/main" id="{87F0D8B5-7107-444C-ABF1-095A21015228}"/>
                </a:ext>
              </a:extLst>
            </p:cNvPr>
            <p:cNvSpPr/>
            <p:nvPr/>
          </p:nvSpPr>
          <p:spPr>
            <a:xfrm>
              <a:off x="4593239" y="5388772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Ellipse 93">
              <a:extLst>
                <a:ext uri="{FF2B5EF4-FFF2-40B4-BE49-F238E27FC236}">
                  <a16:creationId xmlns:a16="http://schemas.microsoft.com/office/drawing/2014/main" id="{5DED08A3-62A8-604E-9F62-0F486FD9DF76}"/>
                </a:ext>
              </a:extLst>
            </p:cNvPr>
            <p:cNvSpPr/>
            <p:nvPr/>
          </p:nvSpPr>
          <p:spPr>
            <a:xfrm>
              <a:off x="5631920" y="5388772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Ellipse 94">
              <a:extLst>
                <a:ext uri="{FF2B5EF4-FFF2-40B4-BE49-F238E27FC236}">
                  <a16:creationId xmlns:a16="http://schemas.microsoft.com/office/drawing/2014/main" id="{55EB6D02-C6A5-234C-A8F6-FA76875FAD40}"/>
                </a:ext>
              </a:extLst>
            </p:cNvPr>
            <p:cNvSpPr/>
            <p:nvPr/>
          </p:nvSpPr>
          <p:spPr>
            <a:xfrm>
              <a:off x="6749643" y="5381547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Ellipse 95">
              <a:extLst>
                <a:ext uri="{FF2B5EF4-FFF2-40B4-BE49-F238E27FC236}">
                  <a16:creationId xmlns:a16="http://schemas.microsoft.com/office/drawing/2014/main" id="{0FEB0667-6AC9-AD46-8471-34F4B32579AF}"/>
                </a:ext>
              </a:extLst>
            </p:cNvPr>
            <p:cNvSpPr/>
            <p:nvPr/>
          </p:nvSpPr>
          <p:spPr>
            <a:xfrm>
              <a:off x="7903368" y="5380374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Ellipse 96">
              <a:extLst>
                <a:ext uri="{FF2B5EF4-FFF2-40B4-BE49-F238E27FC236}">
                  <a16:creationId xmlns:a16="http://schemas.microsoft.com/office/drawing/2014/main" id="{511A1B2C-843B-6D4B-BF2A-F94D172F821D}"/>
                </a:ext>
              </a:extLst>
            </p:cNvPr>
            <p:cNvSpPr/>
            <p:nvPr/>
          </p:nvSpPr>
          <p:spPr>
            <a:xfrm>
              <a:off x="9079478" y="5374052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0" name="Connecteur droit 99">
              <a:extLst>
                <a:ext uri="{FF2B5EF4-FFF2-40B4-BE49-F238E27FC236}">
                  <a16:creationId xmlns:a16="http://schemas.microsoft.com/office/drawing/2014/main" id="{BD8D7537-6C44-044D-B98C-B4C5BECF6301}"/>
                </a:ext>
              </a:extLst>
            </p:cNvPr>
            <p:cNvCxnSpPr>
              <a:cxnSpLocks/>
              <a:stCxn id="91" idx="6"/>
              <a:endCxn id="92" idx="2"/>
            </p:cNvCxnSpPr>
            <p:nvPr/>
          </p:nvCxnSpPr>
          <p:spPr>
            <a:xfrm>
              <a:off x="2746224" y="5574103"/>
              <a:ext cx="736386" cy="120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necteur droit 124">
              <a:extLst>
                <a:ext uri="{FF2B5EF4-FFF2-40B4-BE49-F238E27FC236}">
                  <a16:creationId xmlns:a16="http://schemas.microsoft.com/office/drawing/2014/main" id="{AA331686-CC52-054F-9091-6B23C3189B16}"/>
                </a:ext>
              </a:extLst>
            </p:cNvPr>
            <p:cNvCxnSpPr>
              <a:cxnSpLocks/>
              <a:stCxn id="96" idx="6"/>
              <a:endCxn id="97" idx="2"/>
            </p:cNvCxnSpPr>
            <p:nvPr/>
          </p:nvCxnSpPr>
          <p:spPr>
            <a:xfrm flipV="1">
              <a:off x="8274843" y="5559790"/>
              <a:ext cx="804635" cy="63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Connecteur droit 133">
              <a:extLst>
                <a:ext uri="{FF2B5EF4-FFF2-40B4-BE49-F238E27FC236}">
                  <a16:creationId xmlns:a16="http://schemas.microsoft.com/office/drawing/2014/main" id="{52219131-0DA9-444B-88C6-AEDCDCF78F21}"/>
                </a:ext>
              </a:extLst>
            </p:cNvPr>
            <p:cNvCxnSpPr>
              <a:cxnSpLocks/>
              <a:stCxn id="95" idx="6"/>
              <a:endCxn id="96" idx="2"/>
            </p:cNvCxnSpPr>
            <p:nvPr/>
          </p:nvCxnSpPr>
          <p:spPr>
            <a:xfrm flipV="1">
              <a:off x="7121118" y="5566112"/>
              <a:ext cx="782250" cy="11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Connecteur droit 136">
              <a:extLst>
                <a:ext uri="{FF2B5EF4-FFF2-40B4-BE49-F238E27FC236}">
                  <a16:creationId xmlns:a16="http://schemas.microsoft.com/office/drawing/2014/main" id="{93CEE686-E060-9D4F-BE3B-9093C3F6CD0C}"/>
                </a:ext>
              </a:extLst>
            </p:cNvPr>
            <p:cNvCxnSpPr>
              <a:cxnSpLocks/>
              <a:stCxn id="94" idx="6"/>
              <a:endCxn id="95" idx="2"/>
            </p:cNvCxnSpPr>
            <p:nvPr/>
          </p:nvCxnSpPr>
          <p:spPr>
            <a:xfrm flipV="1">
              <a:off x="6003395" y="5567285"/>
              <a:ext cx="746248" cy="72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Connecteur droit 139">
              <a:extLst>
                <a:ext uri="{FF2B5EF4-FFF2-40B4-BE49-F238E27FC236}">
                  <a16:creationId xmlns:a16="http://schemas.microsoft.com/office/drawing/2014/main" id="{FD023C0D-2B29-9D49-8AD5-D96D3828E797}"/>
                </a:ext>
              </a:extLst>
            </p:cNvPr>
            <p:cNvCxnSpPr>
              <a:cxnSpLocks/>
              <a:stCxn id="93" idx="6"/>
              <a:endCxn id="94" idx="2"/>
            </p:cNvCxnSpPr>
            <p:nvPr/>
          </p:nvCxnSpPr>
          <p:spPr>
            <a:xfrm>
              <a:off x="4964714" y="5574510"/>
              <a:ext cx="66720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Connecteur droit 142">
              <a:extLst>
                <a:ext uri="{FF2B5EF4-FFF2-40B4-BE49-F238E27FC236}">
                  <a16:creationId xmlns:a16="http://schemas.microsoft.com/office/drawing/2014/main" id="{B6D04993-6981-1345-A214-4B3702414108}"/>
                </a:ext>
              </a:extLst>
            </p:cNvPr>
            <p:cNvCxnSpPr>
              <a:cxnSpLocks/>
              <a:stCxn id="92" idx="6"/>
              <a:endCxn id="93" idx="2"/>
            </p:cNvCxnSpPr>
            <p:nvPr/>
          </p:nvCxnSpPr>
          <p:spPr>
            <a:xfrm flipV="1">
              <a:off x="3854085" y="5574510"/>
              <a:ext cx="739154" cy="79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8" name="Connecteur droit 147">
            <a:extLst>
              <a:ext uri="{FF2B5EF4-FFF2-40B4-BE49-F238E27FC236}">
                <a16:creationId xmlns:a16="http://schemas.microsoft.com/office/drawing/2014/main" id="{3C995601-9D3D-AC4D-918E-D07E4DDD0E4D}"/>
              </a:ext>
            </a:extLst>
          </p:cNvPr>
          <p:cNvCxnSpPr>
            <a:cxnSpLocks/>
            <a:stCxn id="85" idx="6"/>
            <a:endCxn id="86" idx="2"/>
          </p:cNvCxnSpPr>
          <p:nvPr/>
        </p:nvCxnSpPr>
        <p:spPr>
          <a:xfrm flipV="1">
            <a:off x="3858852" y="4550570"/>
            <a:ext cx="739154" cy="7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onnecteur droit 151">
            <a:extLst>
              <a:ext uri="{FF2B5EF4-FFF2-40B4-BE49-F238E27FC236}">
                <a16:creationId xmlns:a16="http://schemas.microsoft.com/office/drawing/2014/main" id="{CBCE3540-71D5-0442-A8B6-6006DDE3F30D}"/>
              </a:ext>
            </a:extLst>
          </p:cNvPr>
          <p:cNvCxnSpPr>
            <a:cxnSpLocks/>
            <a:stCxn id="86" idx="6"/>
            <a:endCxn id="87" idx="2"/>
          </p:cNvCxnSpPr>
          <p:nvPr/>
        </p:nvCxnSpPr>
        <p:spPr>
          <a:xfrm>
            <a:off x="4969481" y="4550570"/>
            <a:ext cx="66720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necteur droit 154">
            <a:extLst>
              <a:ext uri="{FF2B5EF4-FFF2-40B4-BE49-F238E27FC236}">
                <a16:creationId xmlns:a16="http://schemas.microsoft.com/office/drawing/2014/main" id="{BFEAB717-FC30-5E48-A2ED-57042A6884EA}"/>
              </a:ext>
            </a:extLst>
          </p:cNvPr>
          <p:cNvCxnSpPr>
            <a:cxnSpLocks/>
            <a:stCxn id="87" idx="6"/>
            <a:endCxn id="88" idx="2"/>
          </p:cNvCxnSpPr>
          <p:nvPr/>
        </p:nvCxnSpPr>
        <p:spPr>
          <a:xfrm flipV="1">
            <a:off x="6008162" y="4543345"/>
            <a:ext cx="746248" cy="72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Connecteur droit 157">
            <a:extLst>
              <a:ext uri="{FF2B5EF4-FFF2-40B4-BE49-F238E27FC236}">
                <a16:creationId xmlns:a16="http://schemas.microsoft.com/office/drawing/2014/main" id="{2DAB01D3-A969-9943-85DA-5247DD591494}"/>
              </a:ext>
            </a:extLst>
          </p:cNvPr>
          <p:cNvCxnSpPr>
            <a:cxnSpLocks/>
            <a:stCxn id="80" idx="6"/>
            <a:endCxn id="81" idx="2"/>
          </p:cNvCxnSpPr>
          <p:nvPr/>
        </p:nvCxnSpPr>
        <p:spPr>
          <a:xfrm flipV="1">
            <a:off x="6012925" y="3419390"/>
            <a:ext cx="746248" cy="72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necteur droit 160">
            <a:extLst>
              <a:ext uri="{FF2B5EF4-FFF2-40B4-BE49-F238E27FC236}">
                <a16:creationId xmlns:a16="http://schemas.microsoft.com/office/drawing/2014/main" id="{26C90609-B996-6743-AE1E-33B36E29E774}"/>
              </a:ext>
            </a:extLst>
          </p:cNvPr>
          <p:cNvCxnSpPr>
            <a:cxnSpLocks/>
            <a:stCxn id="79" idx="6"/>
            <a:endCxn id="80" idx="2"/>
          </p:cNvCxnSpPr>
          <p:nvPr/>
        </p:nvCxnSpPr>
        <p:spPr>
          <a:xfrm>
            <a:off x="4974244" y="3426615"/>
            <a:ext cx="66720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Connecteur droit 163">
            <a:extLst>
              <a:ext uri="{FF2B5EF4-FFF2-40B4-BE49-F238E27FC236}">
                <a16:creationId xmlns:a16="http://schemas.microsoft.com/office/drawing/2014/main" id="{E96B977F-6C7E-A645-BE90-D9E772F79D2D}"/>
              </a:ext>
            </a:extLst>
          </p:cNvPr>
          <p:cNvCxnSpPr>
            <a:cxnSpLocks/>
            <a:stCxn id="78" idx="6"/>
            <a:endCxn id="79" idx="2"/>
          </p:cNvCxnSpPr>
          <p:nvPr/>
        </p:nvCxnSpPr>
        <p:spPr>
          <a:xfrm flipV="1">
            <a:off x="3863615" y="3426615"/>
            <a:ext cx="739154" cy="7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Connecteur droit 166">
            <a:extLst>
              <a:ext uri="{FF2B5EF4-FFF2-40B4-BE49-F238E27FC236}">
                <a16:creationId xmlns:a16="http://schemas.microsoft.com/office/drawing/2014/main" id="{5DB3CBBF-F379-1B46-A6F3-63714ADD8AE8}"/>
              </a:ext>
            </a:extLst>
          </p:cNvPr>
          <p:cNvCxnSpPr>
            <a:cxnSpLocks/>
            <a:stCxn id="3" idx="4"/>
            <a:endCxn id="77" idx="0"/>
          </p:cNvCxnSpPr>
          <p:nvPr/>
        </p:nvCxnSpPr>
        <p:spPr>
          <a:xfrm flipH="1">
            <a:off x="2570017" y="2416557"/>
            <a:ext cx="4764" cy="8239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Connecteur droit 169">
            <a:extLst>
              <a:ext uri="{FF2B5EF4-FFF2-40B4-BE49-F238E27FC236}">
                <a16:creationId xmlns:a16="http://schemas.microsoft.com/office/drawing/2014/main" id="{783BA3B7-8903-E14A-BA1A-D49CC76F4C00}"/>
              </a:ext>
            </a:extLst>
          </p:cNvPr>
          <p:cNvCxnSpPr>
            <a:cxnSpLocks/>
            <a:stCxn id="77" idx="4"/>
            <a:endCxn id="84" idx="0"/>
          </p:cNvCxnSpPr>
          <p:nvPr/>
        </p:nvCxnSpPr>
        <p:spPr>
          <a:xfrm flipH="1">
            <a:off x="2565254" y="3611945"/>
            <a:ext cx="4763" cy="7524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Connecteur droit 172">
            <a:extLst>
              <a:ext uri="{FF2B5EF4-FFF2-40B4-BE49-F238E27FC236}">
                <a16:creationId xmlns:a16="http://schemas.microsoft.com/office/drawing/2014/main" id="{B8090EA7-0B62-2D41-9B53-B321A572E15D}"/>
              </a:ext>
            </a:extLst>
          </p:cNvPr>
          <p:cNvCxnSpPr>
            <a:cxnSpLocks/>
            <a:stCxn id="84" idx="4"/>
            <a:endCxn id="91" idx="0"/>
          </p:cNvCxnSpPr>
          <p:nvPr/>
        </p:nvCxnSpPr>
        <p:spPr>
          <a:xfrm flipH="1">
            <a:off x="2560487" y="4735900"/>
            <a:ext cx="4767" cy="6524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Connecteur droit 175">
            <a:extLst>
              <a:ext uri="{FF2B5EF4-FFF2-40B4-BE49-F238E27FC236}">
                <a16:creationId xmlns:a16="http://schemas.microsoft.com/office/drawing/2014/main" id="{0A378D24-AB25-8348-B783-5CA38919B883}"/>
              </a:ext>
            </a:extLst>
          </p:cNvPr>
          <p:cNvCxnSpPr>
            <a:cxnSpLocks/>
            <a:stCxn id="71" idx="4"/>
            <a:endCxn id="78" idx="0"/>
          </p:cNvCxnSpPr>
          <p:nvPr/>
        </p:nvCxnSpPr>
        <p:spPr>
          <a:xfrm flipH="1">
            <a:off x="3677878" y="2417762"/>
            <a:ext cx="4764" cy="8239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Connecteur droit 178">
            <a:extLst>
              <a:ext uri="{FF2B5EF4-FFF2-40B4-BE49-F238E27FC236}">
                <a16:creationId xmlns:a16="http://schemas.microsoft.com/office/drawing/2014/main" id="{11391DDE-B09F-A445-9F4B-1CEB62971414}"/>
              </a:ext>
            </a:extLst>
          </p:cNvPr>
          <p:cNvCxnSpPr>
            <a:cxnSpLocks/>
            <a:stCxn id="78" idx="4"/>
            <a:endCxn id="85" idx="0"/>
          </p:cNvCxnSpPr>
          <p:nvPr/>
        </p:nvCxnSpPr>
        <p:spPr>
          <a:xfrm flipH="1">
            <a:off x="3673115" y="3613150"/>
            <a:ext cx="4763" cy="7524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Connecteur droit 181">
            <a:extLst>
              <a:ext uri="{FF2B5EF4-FFF2-40B4-BE49-F238E27FC236}">
                <a16:creationId xmlns:a16="http://schemas.microsoft.com/office/drawing/2014/main" id="{242A0777-E725-634E-92BF-A4D10FD2B4AC}"/>
              </a:ext>
            </a:extLst>
          </p:cNvPr>
          <p:cNvCxnSpPr>
            <a:cxnSpLocks/>
            <a:stCxn id="85" idx="4"/>
            <a:endCxn id="92" idx="0"/>
          </p:cNvCxnSpPr>
          <p:nvPr/>
        </p:nvCxnSpPr>
        <p:spPr>
          <a:xfrm flipH="1">
            <a:off x="3668348" y="4737105"/>
            <a:ext cx="4767" cy="6524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Connecteur droit 184">
            <a:extLst>
              <a:ext uri="{FF2B5EF4-FFF2-40B4-BE49-F238E27FC236}">
                <a16:creationId xmlns:a16="http://schemas.microsoft.com/office/drawing/2014/main" id="{F7D5C42B-0555-5442-86B5-9200E1D2E220}"/>
              </a:ext>
            </a:extLst>
          </p:cNvPr>
          <p:cNvCxnSpPr>
            <a:cxnSpLocks/>
            <a:stCxn id="86" idx="4"/>
            <a:endCxn id="93" idx="0"/>
          </p:cNvCxnSpPr>
          <p:nvPr/>
        </p:nvCxnSpPr>
        <p:spPr>
          <a:xfrm flipH="1">
            <a:off x="4778977" y="4736307"/>
            <a:ext cx="4767" cy="6524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Connecteur droit 187">
            <a:extLst>
              <a:ext uri="{FF2B5EF4-FFF2-40B4-BE49-F238E27FC236}">
                <a16:creationId xmlns:a16="http://schemas.microsoft.com/office/drawing/2014/main" id="{330031F8-A068-304B-86F7-D5D707B83B8F}"/>
              </a:ext>
            </a:extLst>
          </p:cNvPr>
          <p:cNvCxnSpPr>
            <a:cxnSpLocks/>
            <a:stCxn id="79" idx="4"/>
            <a:endCxn id="86" idx="0"/>
          </p:cNvCxnSpPr>
          <p:nvPr/>
        </p:nvCxnSpPr>
        <p:spPr>
          <a:xfrm flipH="1">
            <a:off x="4783744" y="3612352"/>
            <a:ext cx="4763" cy="7524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Connecteur droit 190">
            <a:extLst>
              <a:ext uri="{FF2B5EF4-FFF2-40B4-BE49-F238E27FC236}">
                <a16:creationId xmlns:a16="http://schemas.microsoft.com/office/drawing/2014/main" id="{40809398-BD17-714D-92E5-BA674216B664}"/>
              </a:ext>
            </a:extLst>
          </p:cNvPr>
          <p:cNvCxnSpPr>
            <a:cxnSpLocks/>
            <a:stCxn id="72" idx="4"/>
            <a:endCxn id="79" idx="0"/>
          </p:cNvCxnSpPr>
          <p:nvPr/>
        </p:nvCxnSpPr>
        <p:spPr>
          <a:xfrm flipH="1">
            <a:off x="4788507" y="2416964"/>
            <a:ext cx="4764" cy="8239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Connecteur droit 193">
            <a:extLst>
              <a:ext uri="{FF2B5EF4-FFF2-40B4-BE49-F238E27FC236}">
                <a16:creationId xmlns:a16="http://schemas.microsoft.com/office/drawing/2014/main" id="{4DE6B530-9AF5-8E46-829A-1F494459A2A0}"/>
              </a:ext>
            </a:extLst>
          </p:cNvPr>
          <p:cNvCxnSpPr>
            <a:cxnSpLocks/>
            <a:stCxn id="73" idx="4"/>
            <a:endCxn id="80" idx="0"/>
          </p:cNvCxnSpPr>
          <p:nvPr/>
        </p:nvCxnSpPr>
        <p:spPr>
          <a:xfrm flipH="1">
            <a:off x="5827188" y="2416964"/>
            <a:ext cx="4764" cy="8239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Connecteur droit 196">
            <a:extLst>
              <a:ext uri="{FF2B5EF4-FFF2-40B4-BE49-F238E27FC236}">
                <a16:creationId xmlns:a16="http://schemas.microsoft.com/office/drawing/2014/main" id="{96FFA81B-9D71-F949-88C8-A2A6DC72E0BD}"/>
              </a:ext>
            </a:extLst>
          </p:cNvPr>
          <p:cNvCxnSpPr>
            <a:cxnSpLocks/>
            <a:stCxn id="80" idx="4"/>
            <a:endCxn id="87" idx="0"/>
          </p:cNvCxnSpPr>
          <p:nvPr/>
        </p:nvCxnSpPr>
        <p:spPr>
          <a:xfrm flipH="1">
            <a:off x="5822425" y="3612352"/>
            <a:ext cx="4763" cy="7524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Connecteur droit 199">
            <a:extLst>
              <a:ext uri="{FF2B5EF4-FFF2-40B4-BE49-F238E27FC236}">
                <a16:creationId xmlns:a16="http://schemas.microsoft.com/office/drawing/2014/main" id="{3C16F193-6C4D-814D-AD32-E2C99569E133}"/>
              </a:ext>
            </a:extLst>
          </p:cNvPr>
          <p:cNvCxnSpPr>
            <a:cxnSpLocks/>
            <a:stCxn id="87" idx="4"/>
            <a:endCxn id="94" idx="0"/>
          </p:cNvCxnSpPr>
          <p:nvPr/>
        </p:nvCxnSpPr>
        <p:spPr>
          <a:xfrm flipH="1">
            <a:off x="5817658" y="4736307"/>
            <a:ext cx="4767" cy="6524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Connecteur droit 202">
            <a:extLst>
              <a:ext uri="{FF2B5EF4-FFF2-40B4-BE49-F238E27FC236}">
                <a16:creationId xmlns:a16="http://schemas.microsoft.com/office/drawing/2014/main" id="{57402FCF-4FB8-964F-9F8C-9B7DCF2C7819}"/>
              </a:ext>
            </a:extLst>
          </p:cNvPr>
          <p:cNvCxnSpPr>
            <a:cxnSpLocks/>
            <a:stCxn id="88" idx="4"/>
            <a:endCxn id="95" idx="0"/>
          </p:cNvCxnSpPr>
          <p:nvPr/>
        </p:nvCxnSpPr>
        <p:spPr>
          <a:xfrm flipH="1">
            <a:off x="6935381" y="4729082"/>
            <a:ext cx="4767" cy="6524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Connecteur droit 206">
            <a:extLst>
              <a:ext uri="{FF2B5EF4-FFF2-40B4-BE49-F238E27FC236}">
                <a16:creationId xmlns:a16="http://schemas.microsoft.com/office/drawing/2014/main" id="{78B783D2-28AB-B34B-9611-BF51434BC11D}"/>
              </a:ext>
            </a:extLst>
          </p:cNvPr>
          <p:cNvCxnSpPr>
            <a:cxnSpLocks/>
            <a:stCxn id="81" idx="4"/>
            <a:endCxn id="88" idx="0"/>
          </p:cNvCxnSpPr>
          <p:nvPr/>
        </p:nvCxnSpPr>
        <p:spPr>
          <a:xfrm flipH="1">
            <a:off x="6940148" y="3605127"/>
            <a:ext cx="4763" cy="7524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Connecteur droit 209">
            <a:extLst>
              <a:ext uri="{FF2B5EF4-FFF2-40B4-BE49-F238E27FC236}">
                <a16:creationId xmlns:a16="http://schemas.microsoft.com/office/drawing/2014/main" id="{64C7D8DC-88BB-2C42-8752-04A8CB40AE09}"/>
              </a:ext>
            </a:extLst>
          </p:cNvPr>
          <p:cNvCxnSpPr>
            <a:cxnSpLocks/>
            <a:stCxn id="74" idx="4"/>
            <a:endCxn id="81" idx="0"/>
          </p:cNvCxnSpPr>
          <p:nvPr/>
        </p:nvCxnSpPr>
        <p:spPr>
          <a:xfrm flipH="1">
            <a:off x="6944911" y="2409739"/>
            <a:ext cx="4764" cy="8239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Connecteur droit 212">
            <a:extLst>
              <a:ext uri="{FF2B5EF4-FFF2-40B4-BE49-F238E27FC236}">
                <a16:creationId xmlns:a16="http://schemas.microsoft.com/office/drawing/2014/main" id="{3D3DA82C-6BE3-4A49-9707-F11CF67ADBE6}"/>
              </a:ext>
            </a:extLst>
          </p:cNvPr>
          <p:cNvCxnSpPr>
            <a:cxnSpLocks/>
            <a:stCxn id="75" idx="4"/>
            <a:endCxn id="82" idx="0"/>
          </p:cNvCxnSpPr>
          <p:nvPr/>
        </p:nvCxnSpPr>
        <p:spPr>
          <a:xfrm flipH="1">
            <a:off x="8098636" y="2408566"/>
            <a:ext cx="4764" cy="8239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Connecteur droit 215">
            <a:extLst>
              <a:ext uri="{FF2B5EF4-FFF2-40B4-BE49-F238E27FC236}">
                <a16:creationId xmlns:a16="http://schemas.microsoft.com/office/drawing/2014/main" id="{47FFE3EC-6F60-B643-AD42-268F92ADCB48}"/>
              </a:ext>
            </a:extLst>
          </p:cNvPr>
          <p:cNvCxnSpPr>
            <a:cxnSpLocks/>
            <a:stCxn id="82" idx="4"/>
            <a:endCxn id="89" idx="0"/>
          </p:cNvCxnSpPr>
          <p:nvPr/>
        </p:nvCxnSpPr>
        <p:spPr>
          <a:xfrm flipH="1">
            <a:off x="8093873" y="3603954"/>
            <a:ext cx="4763" cy="7524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Connecteur droit 218">
            <a:extLst>
              <a:ext uri="{FF2B5EF4-FFF2-40B4-BE49-F238E27FC236}">
                <a16:creationId xmlns:a16="http://schemas.microsoft.com/office/drawing/2014/main" id="{45FCDAC2-A573-FC44-8109-04A901AA25DE}"/>
              </a:ext>
            </a:extLst>
          </p:cNvPr>
          <p:cNvCxnSpPr>
            <a:cxnSpLocks/>
            <a:stCxn id="89" idx="4"/>
            <a:endCxn id="96" idx="0"/>
          </p:cNvCxnSpPr>
          <p:nvPr/>
        </p:nvCxnSpPr>
        <p:spPr>
          <a:xfrm flipH="1">
            <a:off x="8089106" y="4727909"/>
            <a:ext cx="4767" cy="6524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Connecteur droit 221">
            <a:extLst>
              <a:ext uri="{FF2B5EF4-FFF2-40B4-BE49-F238E27FC236}">
                <a16:creationId xmlns:a16="http://schemas.microsoft.com/office/drawing/2014/main" id="{3A49079E-CCBF-9749-B73B-DFF279666B41}"/>
              </a:ext>
            </a:extLst>
          </p:cNvPr>
          <p:cNvCxnSpPr>
            <a:cxnSpLocks/>
            <a:stCxn id="90" idx="4"/>
            <a:endCxn id="97" idx="0"/>
          </p:cNvCxnSpPr>
          <p:nvPr/>
        </p:nvCxnSpPr>
        <p:spPr>
          <a:xfrm flipH="1">
            <a:off x="9265216" y="4721587"/>
            <a:ext cx="4767" cy="6524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Connecteur droit 224">
            <a:extLst>
              <a:ext uri="{FF2B5EF4-FFF2-40B4-BE49-F238E27FC236}">
                <a16:creationId xmlns:a16="http://schemas.microsoft.com/office/drawing/2014/main" id="{22887D10-E913-284A-8DAB-634157792E8D}"/>
              </a:ext>
            </a:extLst>
          </p:cNvPr>
          <p:cNvCxnSpPr>
            <a:cxnSpLocks/>
            <a:stCxn id="83" idx="4"/>
            <a:endCxn id="90" idx="0"/>
          </p:cNvCxnSpPr>
          <p:nvPr/>
        </p:nvCxnSpPr>
        <p:spPr>
          <a:xfrm flipH="1">
            <a:off x="9269983" y="3597632"/>
            <a:ext cx="4763" cy="7524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Connecteur droit 227">
            <a:extLst>
              <a:ext uri="{FF2B5EF4-FFF2-40B4-BE49-F238E27FC236}">
                <a16:creationId xmlns:a16="http://schemas.microsoft.com/office/drawing/2014/main" id="{F877F5F1-1DE0-8A41-BE91-B84966D22160}"/>
              </a:ext>
            </a:extLst>
          </p:cNvPr>
          <p:cNvCxnSpPr>
            <a:cxnSpLocks/>
            <a:stCxn id="76" idx="4"/>
            <a:endCxn id="83" idx="0"/>
          </p:cNvCxnSpPr>
          <p:nvPr/>
        </p:nvCxnSpPr>
        <p:spPr>
          <a:xfrm flipH="1">
            <a:off x="9274746" y="2402244"/>
            <a:ext cx="4764" cy="8239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5C272660-5BFC-B948-BC63-3118C5540168}"/>
              </a:ext>
            </a:extLst>
          </p:cNvPr>
          <p:cNvGrpSpPr/>
          <p:nvPr/>
        </p:nvGrpSpPr>
        <p:grpSpPr>
          <a:xfrm>
            <a:off x="1353819" y="1232058"/>
            <a:ext cx="387513" cy="5360826"/>
            <a:chOff x="1353819" y="1232058"/>
            <a:chExt cx="387513" cy="5360826"/>
          </a:xfrm>
        </p:grpSpPr>
        <p:sp>
          <p:nvSpPr>
            <p:cNvPr id="177" name="Ellipse 176">
              <a:extLst>
                <a:ext uri="{FF2B5EF4-FFF2-40B4-BE49-F238E27FC236}">
                  <a16:creationId xmlns:a16="http://schemas.microsoft.com/office/drawing/2014/main" id="{E0F837CE-12BF-5C40-9AAA-78E44FBA87DD}"/>
                </a:ext>
              </a:extLst>
            </p:cNvPr>
            <p:cNvSpPr/>
            <p:nvPr/>
          </p:nvSpPr>
          <p:spPr>
            <a:xfrm>
              <a:off x="1369857" y="2054602"/>
              <a:ext cx="371475" cy="37147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Ellipse 177">
              <a:extLst>
                <a:ext uri="{FF2B5EF4-FFF2-40B4-BE49-F238E27FC236}">
                  <a16:creationId xmlns:a16="http://schemas.microsoft.com/office/drawing/2014/main" id="{96C9B0C7-90E7-FB4C-BA16-028A7FF781DC}"/>
                </a:ext>
              </a:extLst>
            </p:cNvPr>
            <p:cNvSpPr/>
            <p:nvPr/>
          </p:nvSpPr>
          <p:spPr>
            <a:xfrm>
              <a:off x="1365093" y="3249990"/>
              <a:ext cx="371475" cy="37147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Ellipse 179">
              <a:extLst>
                <a:ext uri="{FF2B5EF4-FFF2-40B4-BE49-F238E27FC236}">
                  <a16:creationId xmlns:a16="http://schemas.microsoft.com/office/drawing/2014/main" id="{8CB7E79B-D351-9F41-B5E8-42BA3AE1E460}"/>
                </a:ext>
              </a:extLst>
            </p:cNvPr>
            <p:cNvSpPr/>
            <p:nvPr/>
          </p:nvSpPr>
          <p:spPr>
            <a:xfrm>
              <a:off x="1360330" y="4373945"/>
              <a:ext cx="371475" cy="37147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Ellipse 180">
              <a:extLst>
                <a:ext uri="{FF2B5EF4-FFF2-40B4-BE49-F238E27FC236}">
                  <a16:creationId xmlns:a16="http://schemas.microsoft.com/office/drawing/2014/main" id="{FA8BBADC-DB5D-F546-AEA4-54256680076E}"/>
                </a:ext>
              </a:extLst>
            </p:cNvPr>
            <p:cNvSpPr/>
            <p:nvPr/>
          </p:nvSpPr>
          <p:spPr>
            <a:xfrm>
              <a:off x="1355563" y="5397885"/>
              <a:ext cx="371475" cy="37147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3" name="Connecteur droit 182">
              <a:extLst>
                <a:ext uri="{FF2B5EF4-FFF2-40B4-BE49-F238E27FC236}">
                  <a16:creationId xmlns:a16="http://schemas.microsoft.com/office/drawing/2014/main" id="{440EB1A2-A3B7-6742-85A5-121145EC82B3}"/>
                </a:ext>
              </a:extLst>
            </p:cNvPr>
            <p:cNvCxnSpPr>
              <a:cxnSpLocks/>
              <a:stCxn id="189" idx="4"/>
              <a:endCxn id="178" idx="0"/>
            </p:cNvCxnSpPr>
            <p:nvPr/>
          </p:nvCxnSpPr>
          <p:spPr>
            <a:xfrm>
              <a:off x="1539557" y="1603533"/>
              <a:ext cx="11274" cy="16464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Connecteur droit 183">
              <a:extLst>
                <a:ext uri="{FF2B5EF4-FFF2-40B4-BE49-F238E27FC236}">
                  <a16:creationId xmlns:a16="http://schemas.microsoft.com/office/drawing/2014/main" id="{7F0AD13A-433A-4E4B-9E40-CF05812171DB}"/>
                </a:ext>
              </a:extLst>
            </p:cNvPr>
            <p:cNvCxnSpPr>
              <a:cxnSpLocks/>
              <a:stCxn id="178" idx="4"/>
              <a:endCxn id="180" idx="0"/>
            </p:cNvCxnSpPr>
            <p:nvPr/>
          </p:nvCxnSpPr>
          <p:spPr>
            <a:xfrm flipH="1">
              <a:off x="1546068" y="3621465"/>
              <a:ext cx="4763" cy="7524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Connecteur droit 185">
              <a:extLst>
                <a:ext uri="{FF2B5EF4-FFF2-40B4-BE49-F238E27FC236}">
                  <a16:creationId xmlns:a16="http://schemas.microsoft.com/office/drawing/2014/main" id="{DAFB370B-84D4-7E4A-917B-78DEEF1C98CF}"/>
                </a:ext>
              </a:extLst>
            </p:cNvPr>
            <p:cNvCxnSpPr>
              <a:cxnSpLocks/>
              <a:stCxn id="180" idx="4"/>
              <a:endCxn id="187" idx="0"/>
            </p:cNvCxnSpPr>
            <p:nvPr/>
          </p:nvCxnSpPr>
          <p:spPr>
            <a:xfrm>
              <a:off x="1546068" y="4745420"/>
              <a:ext cx="9526" cy="147598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7" name="Ellipse 186">
              <a:extLst>
                <a:ext uri="{FF2B5EF4-FFF2-40B4-BE49-F238E27FC236}">
                  <a16:creationId xmlns:a16="http://schemas.microsoft.com/office/drawing/2014/main" id="{AF0B8E82-5473-6B47-B3D3-FB4751D0D5BC}"/>
                </a:ext>
              </a:extLst>
            </p:cNvPr>
            <p:cNvSpPr/>
            <p:nvPr/>
          </p:nvSpPr>
          <p:spPr>
            <a:xfrm>
              <a:off x="1369856" y="6221409"/>
              <a:ext cx="371475" cy="37147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Ellipse 188">
              <a:extLst>
                <a:ext uri="{FF2B5EF4-FFF2-40B4-BE49-F238E27FC236}">
                  <a16:creationId xmlns:a16="http://schemas.microsoft.com/office/drawing/2014/main" id="{C58FF42C-B33C-D940-9AFF-31FFAB641A26}"/>
                </a:ext>
              </a:extLst>
            </p:cNvPr>
            <p:cNvSpPr/>
            <p:nvPr/>
          </p:nvSpPr>
          <p:spPr>
            <a:xfrm>
              <a:off x="1353819" y="1232058"/>
              <a:ext cx="371475" cy="37147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0" name="Groupe 189">
            <a:extLst>
              <a:ext uri="{FF2B5EF4-FFF2-40B4-BE49-F238E27FC236}">
                <a16:creationId xmlns:a16="http://schemas.microsoft.com/office/drawing/2014/main" id="{49B9E188-65BC-9749-AB68-27FE8DAFFC1B}"/>
              </a:ext>
            </a:extLst>
          </p:cNvPr>
          <p:cNvGrpSpPr/>
          <p:nvPr/>
        </p:nvGrpSpPr>
        <p:grpSpPr>
          <a:xfrm>
            <a:off x="10091035" y="1213375"/>
            <a:ext cx="387513" cy="5360826"/>
            <a:chOff x="1353819" y="1232058"/>
            <a:chExt cx="387513" cy="5360826"/>
          </a:xfrm>
        </p:grpSpPr>
        <p:sp>
          <p:nvSpPr>
            <p:cNvPr id="192" name="Ellipse 191">
              <a:extLst>
                <a:ext uri="{FF2B5EF4-FFF2-40B4-BE49-F238E27FC236}">
                  <a16:creationId xmlns:a16="http://schemas.microsoft.com/office/drawing/2014/main" id="{3F5C3916-0CD1-304E-AEE3-C3F194D76DDB}"/>
                </a:ext>
              </a:extLst>
            </p:cNvPr>
            <p:cNvSpPr/>
            <p:nvPr/>
          </p:nvSpPr>
          <p:spPr>
            <a:xfrm>
              <a:off x="1369857" y="2054602"/>
              <a:ext cx="371475" cy="37147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Ellipse 192">
              <a:extLst>
                <a:ext uri="{FF2B5EF4-FFF2-40B4-BE49-F238E27FC236}">
                  <a16:creationId xmlns:a16="http://schemas.microsoft.com/office/drawing/2014/main" id="{0D4C5DBE-D9B2-8444-85EE-C2EBFD081FFC}"/>
                </a:ext>
              </a:extLst>
            </p:cNvPr>
            <p:cNvSpPr/>
            <p:nvPr/>
          </p:nvSpPr>
          <p:spPr>
            <a:xfrm>
              <a:off x="1365093" y="3249990"/>
              <a:ext cx="371475" cy="37147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Ellipse 194">
              <a:extLst>
                <a:ext uri="{FF2B5EF4-FFF2-40B4-BE49-F238E27FC236}">
                  <a16:creationId xmlns:a16="http://schemas.microsoft.com/office/drawing/2014/main" id="{642EC517-8E90-6F46-B259-D968D0490E61}"/>
                </a:ext>
              </a:extLst>
            </p:cNvPr>
            <p:cNvSpPr/>
            <p:nvPr/>
          </p:nvSpPr>
          <p:spPr>
            <a:xfrm>
              <a:off x="1360330" y="4373945"/>
              <a:ext cx="371475" cy="37147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Ellipse 195">
              <a:extLst>
                <a:ext uri="{FF2B5EF4-FFF2-40B4-BE49-F238E27FC236}">
                  <a16:creationId xmlns:a16="http://schemas.microsoft.com/office/drawing/2014/main" id="{EE29BC5D-1C2A-EA4D-A85D-6CE433BA6EC7}"/>
                </a:ext>
              </a:extLst>
            </p:cNvPr>
            <p:cNvSpPr/>
            <p:nvPr/>
          </p:nvSpPr>
          <p:spPr>
            <a:xfrm>
              <a:off x="1355563" y="5397885"/>
              <a:ext cx="371475" cy="37147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8" name="Connecteur droit 197">
              <a:extLst>
                <a:ext uri="{FF2B5EF4-FFF2-40B4-BE49-F238E27FC236}">
                  <a16:creationId xmlns:a16="http://schemas.microsoft.com/office/drawing/2014/main" id="{49A25F2C-3438-E94A-9AAE-AD624A3E79BC}"/>
                </a:ext>
              </a:extLst>
            </p:cNvPr>
            <p:cNvCxnSpPr>
              <a:cxnSpLocks/>
              <a:stCxn id="204" idx="4"/>
              <a:endCxn id="193" idx="0"/>
            </p:cNvCxnSpPr>
            <p:nvPr/>
          </p:nvCxnSpPr>
          <p:spPr>
            <a:xfrm>
              <a:off x="1539557" y="1603533"/>
              <a:ext cx="11274" cy="16464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Connecteur droit 198">
              <a:extLst>
                <a:ext uri="{FF2B5EF4-FFF2-40B4-BE49-F238E27FC236}">
                  <a16:creationId xmlns:a16="http://schemas.microsoft.com/office/drawing/2014/main" id="{6A4AD751-1519-1D4B-94B5-435DFB134DDC}"/>
                </a:ext>
              </a:extLst>
            </p:cNvPr>
            <p:cNvCxnSpPr>
              <a:cxnSpLocks/>
              <a:stCxn id="193" idx="4"/>
              <a:endCxn id="195" idx="0"/>
            </p:cNvCxnSpPr>
            <p:nvPr/>
          </p:nvCxnSpPr>
          <p:spPr>
            <a:xfrm flipH="1">
              <a:off x="1546068" y="3621465"/>
              <a:ext cx="4763" cy="7524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Connecteur droit 200">
              <a:extLst>
                <a:ext uri="{FF2B5EF4-FFF2-40B4-BE49-F238E27FC236}">
                  <a16:creationId xmlns:a16="http://schemas.microsoft.com/office/drawing/2014/main" id="{7057850D-B802-7A4A-B014-096BADBE72F8}"/>
                </a:ext>
              </a:extLst>
            </p:cNvPr>
            <p:cNvCxnSpPr>
              <a:cxnSpLocks/>
              <a:stCxn id="195" idx="4"/>
              <a:endCxn id="202" idx="0"/>
            </p:cNvCxnSpPr>
            <p:nvPr/>
          </p:nvCxnSpPr>
          <p:spPr>
            <a:xfrm>
              <a:off x="1546068" y="4745420"/>
              <a:ext cx="9526" cy="147598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2" name="Ellipse 201">
              <a:extLst>
                <a:ext uri="{FF2B5EF4-FFF2-40B4-BE49-F238E27FC236}">
                  <a16:creationId xmlns:a16="http://schemas.microsoft.com/office/drawing/2014/main" id="{D19AEF23-01F1-9740-860D-8D0749A50CDE}"/>
                </a:ext>
              </a:extLst>
            </p:cNvPr>
            <p:cNvSpPr/>
            <p:nvPr/>
          </p:nvSpPr>
          <p:spPr>
            <a:xfrm>
              <a:off x="1369856" y="6221409"/>
              <a:ext cx="371475" cy="37147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Ellipse 203">
              <a:extLst>
                <a:ext uri="{FF2B5EF4-FFF2-40B4-BE49-F238E27FC236}">
                  <a16:creationId xmlns:a16="http://schemas.microsoft.com/office/drawing/2014/main" id="{5BB6D8AA-28E5-934C-9E54-0813326B7DF8}"/>
                </a:ext>
              </a:extLst>
            </p:cNvPr>
            <p:cNvSpPr/>
            <p:nvPr/>
          </p:nvSpPr>
          <p:spPr>
            <a:xfrm>
              <a:off x="1353819" y="1232058"/>
              <a:ext cx="371475" cy="37147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5" name="Groupe 204">
            <a:extLst>
              <a:ext uri="{FF2B5EF4-FFF2-40B4-BE49-F238E27FC236}">
                <a16:creationId xmlns:a16="http://schemas.microsoft.com/office/drawing/2014/main" id="{E5B60F3A-911A-3440-BE6E-2608B21BA598}"/>
              </a:ext>
            </a:extLst>
          </p:cNvPr>
          <p:cNvGrpSpPr/>
          <p:nvPr/>
        </p:nvGrpSpPr>
        <p:grpSpPr>
          <a:xfrm>
            <a:off x="1727043" y="6197839"/>
            <a:ext cx="8365741" cy="386993"/>
            <a:chOff x="1723526" y="5374052"/>
            <a:chExt cx="8365741" cy="386993"/>
          </a:xfrm>
          <a:solidFill>
            <a:schemeClr val="tx1"/>
          </a:solidFill>
        </p:grpSpPr>
        <p:sp>
          <p:nvSpPr>
            <p:cNvPr id="206" name="Ellipse 205">
              <a:extLst>
                <a:ext uri="{FF2B5EF4-FFF2-40B4-BE49-F238E27FC236}">
                  <a16:creationId xmlns:a16="http://schemas.microsoft.com/office/drawing/2014/main" id="{EDA1B4A3-5CA9-2143-ACA2-15FB407DB00B}"/>
                </a:ext>
              </a:extLst>
            </p:cNvPr>
            <p:cNvSpPr/>
            <p:nvPr/>
          </p:nvSpPr>
          <p:spPr>
            <a:xfrm>
              <a:off x="2374749" y="5388365"/>
              <a:ext cx="371475" cy="37147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Ellipse 207">
              <a:extLst>
                <a:ext uri="{FF2B5EF4-FFF2-40B4-BE49-F238E27FC236}">
                  <a16:creationId xmlns:a16="http://schemas.microsoft.com/office/drawing/2014/main" id="{97C33AAC-FE35-BB43-B528-32D76643CEE8}"/>
                </a:ext>
              </a:extLst>
            </p:cNvPr>
            <p:cNvSpPr/>
            <p:nvPr/>
          </p:nvSpPr>
          <p:spPr>
            <a:xfrm>
              <a:off x="3468322" y="5389570"/>
              <a:ext cx="371475" cy="37147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Ellipse 208">
              <a:extLst>
                <a:ext uri="{FF2B5EF4-FFF2-40B4-BE49-F238E27FC236}">
                  <a16:creationId xmlns:a16="http://schemas.microsoft.com/office/drawing/2014/main" id="{91FFC732-2A68-DF4A-BBBE-9637470A1328}"/>
                </a:ext>
              </a:extLst>
            </p:cNvPr>
            <p:cNvSpPr/>
            <p:nvPr/>
          </p:nvSpPr>
          <p:spPr>
            <a:xfrm>
              <a:off x="4593239" y="5388772"/>
              <a:ext cx="371475" cy="37147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Ellipse 210">
              <a:extLst>
                <a:ext uri="{FF2B5EF4-FFF2-40B4-BE49-F238E27FC236}">
                  <a16:creationId xmlns:a16="http://schemas.microsoft.com/office/drawing/2014/main" id="{AE77A516-6D52-414C-9E11-33B0BDAC1831}"/>
                </a:ext>
              </a:extLst>
            </p:cNvPr>
            <p:cNvSpPr/>
            <p:nvPr/>
          </p:nvSpPr>
          <p:spPr>
            <a:xfrm>
              <a:off x="5631920" y="5388772"/>
              <a:ext cx="371475" cy="37147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Ellipse 211">
              <a:extLst>
                <a:ext uri="{FF2B5EF4-FFF2-40B4-BE49-F238E27FC236}">
                  <a16:creationId xmlns:a16="http://schemas.microsoft.com/office/drawing/2014/main" id="{BBC29AEB-3716-6F4C-AE95-BCD32F9B131A}"/>
                </a:ext>
              </a:extLst>
            </p:cNvPr>
            <p:cNvSpPr/>
            <p:nvPr/>
          </p:nvSpPr>
          <p:spPr>
            <a:xfrm>
              <a:off x="6749643" y="5381547"/>
              <a:ext cx="371475" cy="37147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Ellipse 213">
              <a:extLst>
                <a:ext uri="{FF2B5EF4-FFF2-40B4-BE49-F238E27FC236}">
                  <a16:creationId xmlns:a16="http://schemas.microsoft.com/office/drawing/2014/main" id="{1A6C28C4-88DE-C547-AB8A-3801F2DDDF07}"/>
                </a:ext>
              </a:extLst>
            </p:cNvPr>
            <p:cNvSpPr/>
            <p:nvPr/>
          </p:nvSpPr>
          <p:spPr>
            <a:xfrm>
              <a:off x="7903368" y="5380374"/>
              <a:ext cx="371475" cy="37147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Ellipse 214">
              <a:extLst>
                <a:ext uri="{FF2B5EF4-FFF2-40B4-BE49-F238E27FC236}">
                  <a16:creationId xmlns:a16="http://schemas.microsoft.com/office/drawing/2014/main" id="{81736616-0489-3C44-8BB1-1CEDAAFB2295}"/>
                </a:ext>
              </a:extLst>
            </p:cNvPr>
            <p:cNvSpPr/>
            <p:nvPr/>
          </p:nvSpPr>
          <p:spPr>
            <a:xfrm>
              <a:off x="9079478" y="5374052"/>
              <a:ext cx="371475" cy="37147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7" name="Connecteur droit 216">
              <a:extLst>
                <a:ext uri="{FF2B5EF4-FFF2-40B4-BE49-F238E27FC236}">
                  <a16:creationId xmlns:a16="http://schemas.microsoft.com/office/drawing/2014/main" id="{4AB10049-65B7-6D4A-AF92-565B74FED984}"/>
                </a:ext>
              </a:extLst>
            </p:cNvPr>
            <p:cNvCxnSpPr>
              <a:cxnSpLocks/>
              <a:stCxn id="187" idx="6"/>
              <a:endCxn id="208" idx="2"/>
            </p:cNvCxnSpPr>
            <p:nvPr/>
          </p:nvCxnSpPr>
          <p:spPr>
            <a:xfrm flipV="1">
              <a:off x="1723526" y="5575308"/>
              <a:ext cx="1744796" cy="8052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Connecteur droit 217">
              <a:extLst>
                <a:ext uri="{FF2B5EF4-FFF2-40B4-BE49-F238E27FC236}">
                  <a16:creationId xmlns:a16="http://schemas.microsoft.com/office/drawing/2014/main" id="{56875C66-4466-D249-8DA2-08E23F880AA4}"/>
                </a:ext>
              </a:extLst>
            </p:cNvPr>
            <p:cNvCxnSpPr>
              <a:cxnSpLocks/>
              <a:stCxn id="214" idx="6"/>
              <a:endCxn id="202" idx="2"/>
            </p:cNvCxnSpPr>
            <p:nvPr/>
          </p:nvCxnSpPr>
          <p:spPr>
            <a:xfrm flipV="1">
              <a:off x="8274843" y="5564677"/>
              <a:ext cx="1814424" cy="1435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Connecteur droit 219">
              <a:extLst>
                <a:ext uri="{FF2B5EF4-FFF2-40B4-BE49-F238E27FC236}">
                  <a16:creationId xmlns:a16="http://schemas.microsoft.com/office/drawing/2014/main" id="{2D886DC1-60C0-4246-B0C4-F35AA3E44E1E}"/>
                </a:ext>
              </a:extLst>
            </p:cNvPr>
            <p:cNvCxnSpPr>
              <a:cxnSpLocks/>
              <a:stCxn id="212" idx="6"/>
              <a:endCxn id="214" idx="2"/>
            </p:cNvCxnSpPr>
            <p:nvPr/>
          </p:nvCxnSpPr>
          <p:spPr>
            <a:xfrm flipV="1">
              <a:off x="7121118" y="5566112"/>
              <a:ext cx="782250" cy="1173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Connecteur droit 220">
              <a:extLst>
                <a:ext uri="{FF2B5EF4-FFF2-40B4-BE49-F238E27FC236}">
                  <a16:creationId xmlns:a16="http://schemas.microsoft.com/office/drawing/2014/main" id="{9BDF6A04-2A98-4D46-B67F-02CB1E47746A}"/>
                </a:ext>
              </a:extLst>
            </p:cNvPr>
            <p:cNvCxnSpPr>
              <a:cxnSpLocks/>
              <a:stCxn id="211" idx="6"/>
              <a:endCxn id="212" idx="2"/>
            </p:cNvCxnSpPr>
            <p:nvPr/>
          </p:nvCxnSpPr>
          <p:spPr>
            <a:xfrm flipV="1">
              <a:off x="6003395" y="5567285"/>
              <a:ext cx="746248" cy="7225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Connecteur droit 222">
              <a:extLst>
                <a:ext uri="{FF2B5EF4-FFF2-40B4-BE49-F238E27FC236}">
                  <a16:creationId xmlns:a16="http://schemas.microsoft.com/office/drawing/2014/main" id="{7CD5A89E-E062-6D44-BDF9-7E142708F491}"/>
                </a:ext>
              </a:extLst>
            </p:cNvPr>
            <p:cNvCxnSpPr>
              <a:cxnSpLocks/>
              <a:stCxn id="209" idx="6"/>
              <a:endCxn id="211" idx="2"/>
            </p:cNvCxnSpPr>
            <p:nvPr/>
          </p:nvCxnSpPr>
          <p:spPr>
            <a:xfrm>
              <a:off x="4964714" y="5574510"/>
              <a:ext cx="667206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Connecteur droit 223">
              <a:extLst>
                <a:ext uri="{FF2B5EF4-FFF2-40B4-BE49-F238E27FC236}">
                  <a16:creationId xmlns:a16="http://schemas.microsoft.com/office/drawing/2014/main" id="{128C5835-75AA-BC4F-9762-DDB518507398}"/>
                </a:ext>
              </a:extLst>
            </p:cNvPr>
            <p:cNvCxnSpPr>
              <a:cxnSpLocks/>
              <a:stCxn id="208" idx="6"/>
              <a:endCxn id="209" idx="2"/>
            </p:cNvCxnSpPr>
            <p:nvPr/>
          </p:nvCxnSpPr>
          <p:spPr>
            <a:xfrm flipV="1">
              <a:off x="3839797" y="5574510"/>
              <a:ext cx="753442" cy="798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7" name="Groupe 226">
            <a:extLst>
              <a:ext uri="{FF2B5EF4-FFF2-40B4-BE49-F238E27FC236}">
                <a16:creationId xmlns:a16="http://schemas.microsoft.com/office/drawing/2014/main" id="{E2E659E9-4DB2-C54F-AF48-26EB38A56603}"/>
              </a:ext>
            </a:extLst>
          </p:cNvPr>
          <p:cNvGrpSpPr/>
          <p:nvPr/>
        </p:nvGrpSpPr>
        <p:grpSpPr>
          <a:xfrm>
            <a:off x="1736568" y="1221678"/>
            <a:ext cx="8365741" cy="386993"/>
            <a:chOff x="1723526" y="5374052"/>
            <a:chExt cx="8365741" cy="386993"/>
          </a:xfrm>
          <a:solidFill>
            <a:schemeClr val="tx1"/>
          </a:solidFill>
        </p:grpSpPr>
        <p:sp>
          <p:nvSpPr>
            <p:cNvPr id="229" name="Ellipse 228">
              <a:extLst>
                <a:ext uri="{FF2B5EF4-FFF2-40B4-BE49-F238E27FC236}">
                  <a16:creationId xmlns:a16="http://schemas.microsoft.com/office/drawing/2014/main" id="{E3B9317C-EA95-794F-8EF1-F508E671EFB0}"/>
                </a:ext>
              </a:extLst>
            </p:cNvPr>
            <p:cNvSpPr/>
            <p:nvPr/>
          </p:nvSpPr>
          <p:spPr>
            <a:xfrm>
              <a:off x="2374749" y="5388365"/>
              <a:ext cx="371475" cy="37147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Ellipse 229">
              <a:extLst>
                <a:ext uri="{FF2B5EF4-FFF2-40B4-BE49-F238E27FC236}">
                  <a16:creationId xmlns:a16="http://schemas.microsoft.com/office/drawing/2014/main" id="{3B93F74F-4B54-F84F-A1CD-EDAB481014EA}"/>
                </a:ext>
              </a:extLst>
            </p:cNvPr>
            <p:cNvSpPr/>
            <p:nvPr/>
          </p:nvSpPr>
          <p:spPr>
            <a:xfrm>
              <a:off x="3482610" y="5389570"/>
              <a:ext cx="371475" cy="37147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Ellipse 252">
              <a:extLst>
                <a:ext uri="{FF2B5EF4-FFF2-40B4-BE49-F238E27FC236}">
                  <a16:creationId xmlns:a16="http://schemas.microsoft.com/office/drawing/2014/main" id="{2B7E7DAF-B52A-EF45-8B07-F6C5445A53A1}"/>
                </a:ext>
              </a:extLst>
            </p:cNvPr>
            <p:cNvSpPr/>
            <p:nvPr/>
          </p:nvSpPr>
          <p:spPr>
            <a:xfrm>
              <a:off x="4593239" y="5388772"/>
              <a:ext cx="371475" cy="37147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Ellipse 253">
              <a:extLst>
                <a:ext uri="{FF2B5EF4-FFF2-40B4-BE49-F238E27FC236}">
                  <a16:creationId xmlns:a16="http://schemas.microsoft.com/office/drawing/2014/main" id="{B5D29E73-6B0D-7041-898A-CD885B3750CA}"/>
                </a:ext>
              </a:extLst>
            </p:cNvPr>
            <p:cNvSpPr/>
            <p:nvPr/>
          </p:nvSpPr>
          <p:spPr>
            <a:xfrm>
              <a:off x="5631920" y="5388772"/>
              <a:ext cx="371475" cy="37147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Ellipse 254">
              <a:extLst>
                <a:ext uri="{FF2B5EF4-FFF2-40B4-BE49-F238E27FC236}">
                  <a16:creationId xmlns:a16="http://schemas.microsoft.com/office/drawing/2014/main" id="{D60738C3-BF29-D04B-9FFF-ABD5212C2D09}"/>
                </a:ext>
              </a:extLst>
            </p:cNvPr>
            <p:cNvSpPr/>
            <p:nvPr/>
          </p:nvSpPr>
          <p:spPr>
            <a:xfrm>
              <a:off x="6749643" y="5381547"/>
              <a:ext cx="371475" cy="37147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Ellipse 255">
              <a:extLst>
                <a:ext uri="{FF2B5EF4-FFF2-40B4-BE49-F238E27FC236}">
                  <a16:creationId xmlns:a16="http://schemas.microsoft.com/office/drawing/2014/main" id="{29ABA3BC-B7DF-094A-BF8A-82462059C8E0}"/>
                </a:ext>
              </a:extLst>
            </p:cNvPr>
            <p:cNvSpPr/>
            <p:nvPr/>
          </p:nvSpPr>
          <p:spPr>
            <a:xfrm>
              <a:off x="7903368" y="5380374"/>
              <a:ext cx="371475" cy="37147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Ellipse 256">
              <a:extLst>
                <a:ext uri="{FF2B5EF4-FFF2-40B4-BE49-F238E27FC236}">
                  <a16:creationId xmlns:a16="http://schemas.microsoft.com/office/drawing/2014/main" id="{E092F370-F643-3346-A64C-F01860020585}"/>
                </a:ext>
              </a:extLst>
            </p:cNvPr>
            <p:cNvSpPr/>
            <p:nvPr/>
          </p:nvSpPr>
          <p:spPr>
            <a:xfrm>
              <a:off x="9079478" y="5374052"/>
              <a:ext cx="371475" cy="37147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8" name="Connecteur droit 257">
              <a:extLst>
                <a:ext uri="{FF2B5EF4-FFF2-40B4-BE49-F238E27FC236}">
                  <a16:creationId xmlns:a16="http://schemas.microsoft.com/office/drawing/2014/main" id="{970EF866-F6AE-CE4E-BB46-2741D1E1900E}"/>
                </a:ext>
              </a:extLst>
            </p:cNvPr>
            <p:cNvCxnSpPr>
              <a:cxnSpLocks/>
              <a:endCxn id="230" idx="2"/>
            </p:cNvCxnSpPr>
            <p:nvPr/>
          </p:nvCxnSpPr>
          <p:spPr>
            <a:xfrm flipV="1">
              <a:off x="1723526" y="5575308"/>
              <a:ext cx="1759084" cy="8052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Connecteur droit 258">
              <a:extLst>
                <a:ext uri="{FF2B5EF4-FFF2-40B4-BE49-F238E27FC236}">
                  <a16:creationId xmlns:a16="http://schemas.microsoft.com/office/drawing/2014/main" id="{6B2B68EB-44C3-554D-ABD2-3C7DC8C98F4A}"/>
                </a:ext>
              </a:extLst>
            </p:cNvPr>
            <p:cNvCxnSpPr>
              <a:cxnSpLocks/>
              <a:stCxn id="256" idx="6"/>
            </p:cNvCxnSpPr>
            <p:nvPr/>
          </p:nvCxnSpPr>
          <p:spPr>
            <a:xfrm flipV="1">
              <a:off x="8274843" y="5564677"/>
              <a:ext cx="1814424" cy="1435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Connecteur droit 259">
              <a:extLst>
                <a:ext uri="{FF2B5EF4-FFF2-40B4-BE49-F238E27FC236}">
                  <a16:creationId xmlns:a16="http://schemas.microsoft.com/office/drawing/2014/main" id="{781390E8-CAA7-5D4E-8A09-CFF65C11B633}"/>
                </a:ext>
              </a:extLst>
            </p:cNvPr>
            <p:cNvCxnSpPr>
              <a:cxnSpLocks/>
              <a:stCxn id="255" idx="6"/>
              <a:endCxn id="256" idx="2"/>
            </p:cNvCxnSpPr>
            <p:nvPr/>
          </p:nvCxnSpPr>
          <p:spPr>
            <a:xfrm flipV="1">
              <a:off x="7121118" y="5566112"/>
              <a:ext cx="782250" cy="1173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Connecteur droit 260">
              <a:extLst>
                <a:ext uri="{FF2B5EF4-FFF2-40B4-BE49-F238E27FC236}">
                  <a16:creationId xmlns:a16="http://schemas.microsoft.com/office/drawing/2014/main" id="{B3B8F46B-1D02-0943-97D8-BB969D5D1841}"/>
                </a:ext>
              </a:extLst>
            </p:cNvPr>
            <p:cNvCxnSpPr>
              <a:cxnSpLocks/>
              <a:stCxn id="254" idx="6"/>
              <a:endCxn id="255" idx="2"/>
            </p:cNvCxnSpPr>
            <p:nvPr/>
          </p:nvCxnSpPr>
          <p:spPr>
            <a:xfrm flipV="1">
              <a:off x="6003395" y="5567285"/>
              <a:ext cx="746248" cy="7225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Connecteur droit 261">
              <a:extLst>
                <a:ext uri="{FF2B5EF4-FFF2-40B4-BE49-F238E27FC236}">
                  <a16:creationId xmlns:a16="http://schemas.microsoft.com/office/drawing/2014/main" id="{7EFB3016-7E95-6A44-B080-C06DFD171E84}"/>
                </a:ext>
              </a:extLst>
            </p:cNvPr>
            <p:cNvCxnSpPr>
              <a:cxnSpLocks/>
              <a:stCxn id="253" idx="6"/>
              <a:endCxn id="254" idx="2"/>
            </p:cNvCxnSpPr>
            <p:nvPr/>
          </p:nvCxnSpPr>
          <p:spPr>
            <a:xfrm>
              <a:off x="4964714" y="5574510"/>
              <a:ext cx="667206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Connecteur droit 262">
              <a:extLst>
                <a:ext uri="{FF2B5EF4-FFF2-40B4-BE49-F238E27FC236}">
                  <a16:creationId xmlns:a16="http://schemas.microsoft.com/office/drawing/2014/main" id="{209CD2A4-2F99-4745-9404-D78A1DC11929}"/>
                </a:ext>
              </a:extLst>
            </p:cNvPr>
            <p:cNvCxnSpPr>
              <a:cxnSpLocks/>
              <a:stCxn id="230" idx="6"/>
              <a:endCxn id="253" idx="2"/>
            </p:cNvCxnSpPr>
            <p:nvPr/>
          </p:nvCxnSpPr>
          <p:spPr>
            <a:xfrm flipV="1">
              <a:off x="3854085" y="5574510"/>
              <a:ext cx="739154" cy="798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4" name="Connecteur droit 263">
            <a:extLst>
              <a:ext uri="{FF2B5EF4-FFF2-40B4-BE49-F238E27FC236}">
                <a16:creationId xmlns:a16="http://schemas.microsoft.com/office/drawing/2014/main" id="{C4D99B22-33E9-F94A-84F4-41228AD5345F}"/>
              </a:ext>
            </a:extLst>
          </p:cNvPr>
          <p:cNvCxnSpPr>
            <a:cxnSpLocks/>
            <a:stCxn id="257" idx="4"/>
            <a:endCxn id="76" idx="0"/>
          </p:cNvCxnSpPr>
          <p:nvPr/>
        </p:nvCxnSpPr>
        <p:spPr>
          <a:xfrm>
            <a:off x="9278258" y="1593153"/>
            <a:ext cx="1252" cy="4376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Connecteur droit 264">
            <a:extLst>
              <a:ext uri="{FF2B5EF4-FFF2-40B4-BE49-F238E27FC236}">
                <a16:creationId xmlns:a16="http://schemas.microsoft.com/office/drawing/2014/main" id="{C0B686F9-84D8-8641-A0D1-28FEB8F45540}"/>
              </a:ext>
            </a:extLst>
          </p:cNvPr>
          <p:cNvCxnSpPr>
            <a:cxnSpLocks/>
            <a:stCxn id="256" idx="4"/>
            <a:endCxn id="75" idx="0"/>
          </p:cNvCxnSpPr>
          <p:nvPr/>
        </p:nvCxnSpPr>
        <p:spPr>
          <a:xfrm>
            <a:off x="8102148" y="1599475"/>
            <a:ext cx="1252" cy="4376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Connecteur droit 265">
            <a:extLst>
              <a:ext uri="{FF2B5EF4-FFF2-40B4-BE49-F238E27FC236}">
                <a16:creationId xmlns:a16="http://schemas.microsoft.com/office/drawing/2014/main" id="{CAF84E8C-5465-4449-A67F-17AFA7683055}"/>
              </a:ext>
            </a:extLst>
          </p:cNvPr>
          <p:cNvCxnSpPr>
            <a:cxnSpLocks/>
            <a:stCxn id="255" idx="4"/>
            <a:endCxn id="74" idx="0"/>
          </p:cNvCxnSpPr>
          <p:nvPr/>
        </p:nvCxnSpPr>
        <p:spPr>
          <a:xfrm>
            <a:off x="6948423" y="1600648"/>
            <a:ext cx="1252" cy="4376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Connecteur droit 267">
            <a:extLst>
              <a:ext uri="{FF2B5EF4-FFF2-40B4-BE49-F238E27FC236}">
                <a16:creationId xmlns:a16="http://schemas.microsoft.com/office/drawing/2014/main" id="{135D9964-C65F-FA4A-A110-518D91930B51}"/>
              </a:ext>
            </a:extLst>
          </p:cNvPr>
          <p:cNvCxnSpPr>
            <a:cxnSpLocks/>
            <a:endCxn id="72" idx="0"/>
          </p:cNvCxnSpPr>
          <p:nvPr/>
        </p:nvCxnSpPr>
        <p:spPr>
          <a:xfrm>
            <a:off x="4782891" y="1488732"/>
            <a:ext cx="10380" cy="5567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Connecteur droit 268">
            <a:extLst>
              <a:ext uri="{FF2B5EF4-FFF2-40B4-BE49-F238E27FC236}">
                <a16:creationId xmlns:a16="http://schemas.microsoft.com/office/drawing/2014/main" id="{6B98C40C-8E58-914C-B741-14FADAB45D3B}"/>
              </a:ext>
            </a:extLst>
          </p:cNvPr>
          <p:cNvCxnSpPr>
            <a:cxnSpLocks/>
            <a:stCxn id="230" idx="4"/>
            <a:endCxn id="71" idx="0"/>
          </p:cNvCxnSpPr>
          <p:nvPr/>
        </p:nvCxnSpPr>
        <p:spPr>
          <a:xfrm>
            <a:off x="3681390" y="1608671"/>
            <a:ext cx="1252" cy="4376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Connecteur droit 269">
            <a:extLst>
              <a:ext uri="{FF2B5EF4-FFF2-40B4-BE49-F238E27FC236}">
                <a16:creationId xmlns:a16="http://schemas.microsoft.com/office/drawing/2014/main" id="{51BDD4C4-BA88-C741-8F9E-B88986008CDA}"/>
              </a:ext>
            </a:extLst>
          </p:cNvPr>
          <p:cNvCxnSpPr>
            <a:cxnSpLocks/>
            <a:stCxn id="229" idx="4"/>
            <a:endCxn id="3" idx="0"/>
          </p:cNvCxnSpPr>
          <p:nvPr/>
        </p:nvCxnSpPr>
        <p:spPr>
          <a:xfrm>
            <a:off x="2573529" y="1607466"/>
            <a:ext cx="1252" cy="4376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Connecteur droit 270">
            <a:extLst>
              <a:ext uri="{FF2B5EF4-FFF2-40B4-BE49-F238E27FC236}">
                <a16:creationId xmlns:a16="http://schemas.microsoft.com/office/drawing/2014/main" id="{20CA9255-09B5-4348-8502-DF1F55E386B3}"/>
              </a:ext>
            </a:extLst>
          </p:cNvPr>
          <p:cNvCxnSpPr>
            <a:cxnSpLocks/>
            <a:stCxn id="177" idx="6"/>
            <a:endCxn id="3" idx="2"/>
          </p:cNvCxnSpPr>
          <p:nvPr/>
        </p:nvCxnSpPr>
        <p:spPr>
          <a:xfrm flipV="1">
            <a:off x="1741332" y="2230820"/>
            <a:ext cx="647711" cy="95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Connecteur droit 271">
            <a:extLst>
              <a:ext uri="{FF2B5EF4-FFF2-40B4-BE49-F238E27FC236}">
                <a16:creationId xmlns:a16="http://schemas.microsoft.com/office/drawing/2014/main" id="{EBD567DC-60FC-C446-9A0D-222BCF976C30}"/>
              </a:ext>
            </a:extLst>
          </p:cNvPr>
          <p:cNvCxnSpPr>
            <a:cxnSpLocks/>
            <a:stCxn id="178" idx="6"/>
            <a:endCxn id="77" idx="2"/>
          </p:cNvCxnSpPr>
          <p:nvPr/>
        </p:nvCxnSpPr>
        <p:spPr>
          <a:xfrm flipV="1">
            <a:off x="1736568" y="3426208"/>
            <a:ext cx="647711" cy="95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Connecteur droit 272">
            <a:extLst>
              <a:ext uri="{FF2B5EF4-FFF2-40B4-BE49-F238E27FC236}">
                <a16:creationId xmlns:a16="http://schemas.microsoft.com/office/drawing/2014/main" id="{4685B3D0-A18A-864E-A737-7225732529EA}"/>
              </a:ext>
            </a:extLst>
          </p:cNvPr>
          <p:cNvCxnSpPr>
            <a:cxnSpLocks/>
            <a:stCxn id="180" idx="6"/>
            <a:endCxn id="84" idx="2"/>
          </p:cNvCxnSpPr>
          <p:nvPr/>
        </p:nvCxnSpPr>
        <p:spPr>
          <a:xfrm flipV="1">
            <a:off x="1731805" y="4550163"/>
            <a:ext cx="647711" cy="95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Connecteur droit 273">
            <a:extLst>
              <a:ext uri="{FF2B5EF4-FFF2-40B4-BE49-F238E27FC236}">
                <a16:creationId xmlns:a16="http://schemas.microsoft.com/office/drawing/2014/main" id="{EB93BD71-5FF5-F948-9F9B-7A071E36EB3A}"/>
              </a:ext>
            </a:extLst>
          </p:cNvPr>
          <p:cNvCxnSpPr>
            <a:cxnSpLocks/>
            <a:stCxn id="181" idx="6"/>
            <a:endCxn id="91" idx="2"/>
          </p:cNvCxnSpPr>
          <p:nvPr/>
        </p:nvCxnSpPr>
        <p:spPr>
          <a:xfrm flipV="1">
            <a:off x="1727038" y="5574103"/>
            <a:ext cx="647711" cy="95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Connecteur droit 274">
            <a:extLst>
              <a:ext uri="{FF2B5EF4-FFF2-40B4-BE49-F238E27FC236}">
                <a16:creationId xmlns:a16="http://schemas.microsoft.com/office/drawing/2014/main" id="{E36EA941-9E2F-0644-B81F-2AF6DA41077C}"/>
              </a:ext>
            </a:extLst>
          </p:cNvPr>
          <p:cNvCxnSpPr>
            <a:cxnSpLocks/>
            <a:stCxn id="206" idx="0"/>
            <a:endCxn id="91" idx="4"/>
          </p:cNvCxnSpPr>
          <p:nvPr/>
        </p:nvCxnSpPr>
        <p:spPr>
          <a:xfrm flipH="1" flipV="1">
            <a:off x="2560487" y="5759840"/>
            <a:ext cx="3517" cy="4523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Connecteur droit 275">
            <a:extLst>
              <a:ext uri="{FF2B5EF4-FFF2-40B4-BE49-F238E27FC236}">
                <a16:creationId xmlns:a16="http://schemas.microsoft.com/office/drawing/2014/main" id="{A32ECFB1-B298-C745-872B-9E503430797C}"/>
              </a:ext>
            </a:extLst>
          </p:cNvPr>
          <p:cNvCxnSpPr>
            <a:cxnSpLocks/>
            <a:stCxn id="208" idx="0"/>
            <a:endCxn id="92" idx="4"/>
          </p:cNvCxnSpPr>
          <p:nvPr/>
        </p:nvCxnSpPr>
        <p:spPr>
          <a:xfrm flipV="1">
            <a:off x="3657577" y="5761045"/>
            <a:ext cx="10771" cy="4523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Connecteur droit 266">
            <a:extLst>
              <a:ext uri="{FF2B5EF4-FFF2-40B4-BE49-F238E27FC236}">
                <a16:creationId xmlns:a16="http://schemas.microsoft.com/office/drawing/2014/main" id="{29D9B18A-BD9D-024C-9695-370A34412D30}"/>
              </a:ext>
            </a:extLst>
          </p:cNvPr>
          <p:cNvCxnSpPr>
            <a:cxnSpLocks/>
            <a:stCxn id="254" idx="4"/>
            <a:endCxn id="73" idx="0"/>
          </p:cNvCxnSpPr>
          <p:nvPr/>
        </p:nvCxnSpPr>
        <p:spPr>
          <a:xfrm>
            <a:off x="5830700" y="1607873"/>
            <a:ext cx="1252" cy="4376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Connecteur droit 276">
            <a:extLst>
              <a:ext uri="{FF2B5EF4-FFF2-40B4-BE49-F238E27FC236}">
                <a16:creationId xmlns:a16="http://schemas.microsoft.com/office/drawing/2014/main" id="{AB35F9C6-0426-A74A-AB7D-CE7FB640E241}"/>
              </a:ext>
            </a:extLst>
          </p:cNvPr>
          <p:cNvCxnSpPr>
            <a:cxnSpLocks/>
            <a:stCxn id="209" idx="0"/>
            <a:endCxn id="93" idx="4"/>
          </p:cNvCxnSpPr>
          <p:nvPr/>
        </p:nvCxnSpPr>
        <p:spPr>
          <a:xfrm flipH="1" flipV="1">
            <a:off x="4778977" y="5760247"/>
            <a:ext cx="3517" cy="4523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Connecteur droit 277">
            <a:extLst>
              <a:ext uri="{FF2B5EF4-FFF2-40B4-BE49-F238E27FC236}">
                <a16:creationId xmlns:a16="http://schemas.microsoft.com/office/drawing/2014/main" id="{744B1EB5-EAE2-3E4D-B5CF-C92441B95469}"/>
              </a:ext>
            </a:extLst>
          </p:cNvPr>
          <p:cNvCxnSpPr>
            <a:cxnSpLocks/>
            <a:stCxn id="211" idx="0"/>
            <a:endCxn id="94" idx="4"/>
          </p:cNvCxnSpPr>
          <p:nvPr/>
        </p:nvCxnSpPr>
        <p:spPr>
          <a:xfrm flipH="1" flipV="1">
            <a:off x="5817658" y="5760247"/>
            <a:ext cx="3517" cy="4523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Connecteur droit 278">
            <a:extLst>
              <a:ext uri="{FF2B5EF4-FFF2-40B4-BE49-F238E27FC236}">
                <a16:creationId xmlns:a16="http://schemas.microsoft.com/office/drawing/2014/main" id="{9C982C86-1591-BF41-BFE9-939D4A8772E0}"/>
              </a:ext>
            </a:extLst>
          </p:cNvPr>
          <p:cNvCxnSpPr>
            <a:cxnSpLocks/>
            <a:stCxn id="212" idx="0"/>
            <a:endCxn id="95" idx="4"/>
          </p:cNvCxnSpPr>
          <p:nvPr/>
        </p:nvCxnSpPr>
        <p:spPr>
          <a:xfrm flipH="1" flipV="1">
            <a:off x="6935381" y="5753022"/>
            <a:ext cx="3517" cy="4523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Connecteur droit 279">
            <a:extLst>
              <a:ext uri="{FF2B5EF4-FFF2-40B4-BE49-F238E27FC236}">
                <a16:creationId xmlns:a16="http://schemas.microsoft.com/office/drawing/2014/main" id="{7664AAE6-BDC8-F941-9ED6-D2EB89D69957}"/>
              </a:ext>
            </a:extLst>
          </p:cNvPr>
          <p:cNvCxnSpPr>
            <a:cxnSpLocks/>
          </p:cNvCxnSpPr>
          <p:nvPr/>
        </p:nvCxnSpPr>
        <p:spPr>
          <a:xfrm flipH="1" flipV="1">
            <a:off x="8103845" y="5753022"/>
            <a:ext cx="3517" cy="4523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Connecteur droit 280">
            <a:extLst>
              <a:ext uri="{FF2B5EF4-FFF2-40B4-BE49-F238E27FC236}">
                <a16:creationId xmlns:a16="http://schemas.microsoft.com/office/drawing/2014/main" id="{345F8548-7139-A443-9E85-F49D4C41347B}"/>
              </a:ext>
            </a:extLst>
          </p:cNvPr>
          <p:cNvCxnSpPr>
            <a:cxnSpLocks/>
            <a:stCxn id="215" idx="0"/>
            <a:endCxn id="97" idx="4"/>
          </p:cNvCxnSpPr>
          <p:nvPr/>
        </p:nvCxnSpPr>
        <p:spPr>
          <a:xfrm flipH="1" flipV="1">
            <a:off x="9265216" y="5745527"/>
            <a:ext cx="3517" cy="4523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Connecteur droit 281">
            <a:extLst>
              <a:ext uri="{FF2B5EF4-FFF2-40B4-BE49-F238E27FC236}">
                <a16:creationId xmlns:a16="http://schemas.microsoft.com/office/drawing/2014/main" id="{7ED04D0A-29EB-6A4B-8701-435ADC29285A}"/>
              </a:ext>
            </a:extLst>
          </p:cNvPr>
          <p:cNvCxnSpPr>
            <a:cxnSpLocks/>
            <a:stCxn id="97" idx="6"/>
            <a:endCxn id="196" idx="2"/>
          </p:cNvCxnSpPr>
          <p:nvPr/>
        </p:nvCxnSpPr>
        <p:spPr>
          <a:xfrm>
            <a:off x="9450953" y="5559790"/>
            <a:ext cx="641826" cy="51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Connecteur droit 282">
            <a:extLst>
              <a:ext uri="{FF2B5EF4-FFF2-40B4-BE49-F238E27FC236}">
                <a16:creationId xmlns:a16="http://schemas.microsoft.com/office/drawing/2014/main" id="{D5D43C58-DE67-8041-8D0D-4080431C0F41}"/>
              </a:ext>
            </a:extLst>
          </p:cNvPr>
          <p:cNvCxnSpPr>
            <a:cxnSpLocks/>
            <a:stCxn id="90" idx="6"/>
            <a:endCxn id="195" idx="2"/>
          </p:cNvCxnSpPr>
          <p:nvPr/>
        </p:nvCxnSpPr>
        <p:spPr>
          <a:xfrm>
            <a:off x="9455720" y="4535850"/>
            <a:ext cx="641826" cy="51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Connecteur droit 283">
            <a:extLst>
              <a:ext uri="{FF2B5EF4-FFF2-40B4-BE49-F238E27FC236}">
                <a16:creationId xmlns:a16="http://schemas.microsoft.com/office/drawing/2014/main" id="{26009C32-C333-4549-92A1-2A871BD2BAD1}"/>
              </a:ext>
            </a:extLst>
          </p:cNvPr>
          <p:cNvCxnSpPr>
            <a:cxnSpLocks/>
            <a:stCxn id="83" idx="6"/>
            <a:endCxn id="193" idx="2"/>
          </p:cNvCxnSpPr>
          <p:nvPr/>
        </p:nvCxnSpPr>
        <p:spPr>
          <a:xfrm>
            <a:off x="9460483" y="3411895"/>
            <a:ext cx="641826" cy="51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Connecteur droit 284">
            <a:extLst>
              <a:ext uri="{FF2B5EF4-FFF2-40B4-BE49-F238E27FC236}">
                <a16:creationId xmlns:a16="http://schemas.microsoft.com/office/drawing/2014/main" id="{D3DDF23D-EE10-3C49-AD41-5545194F2432}"/>
              </a:ext>
            </a:extLst>
          </p:cNvPr>
          <p:cNvCxnSpPr>
            <a:cxnSpLocks/>
            <a:stCxn id="76" idx="6"/>
            <a:endCxn id="192" idx="2"/>
          </p:cNvCxnSpPr>
          <p:nvPr/>
        </p:nvCxnSpPr>
        <p:spPr>
          <a:xfrm>
            <a:off x="9465247" y="2216507"/>
            <a:ext cx="641826" cy="51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" name="Parchemin vertical 225">
            <a:extLst>
              <a:ext uri="{FF2B5EF4-FFF2-40B4-BE49-F238E27FC236}">
                <a16:creationId xmlns:a16="http://schemas.microsoft.com/office/drawing/2014/main" id="{C2A5024C-87C0-7C43-9019-7A38EA0C2999}"/>
              </a:ext>
            </a:extLst>
          </p:cNvPr>
          <p:cNvSpPr/>
          <p:nvPr/>
        </p:nvSpPr>
        <p:spPr>
          <a:xfrm>
            <a:off x="8189491" y="5287804"/>
            <a:ext cx="3438814" cy="985838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>
                <a:solidFill>
                  <a:schemeClr val="tx1"/>
                </a:solidFill>
              </a:rPr>
              <a:t>Each robot has a light with a constant number colors </a:t>
            </a:r>
          </a:p>
        </p:txBody>
      </p:sp>
    </p:spTree>
    <p:extLst>
      <p:ext uri="{BB962C8B-B14F-4D97-AF65-F5344CB8AC3E}">
        <p14:creationId xmlns:p14="http://schemas.microsoft.com/office/powerpoint/2010/main" val="100518424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4CDA58-0711-A24B-8A0A-4FA510D85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Terminating</a:t>
            </a:r>
            <a:r>
              <a:rPr lang="fr-FR" dirty="0"/>
              <a:t> </a:t>
            </a:r>
            <a:r>
              <a:rPr lang="fr-FR" dirty="0" err="1"/>
              <a:t>Variants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B6A5F4E-225A-944C-A857-19C2C8D03A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i="1" dirty="0">
                <a:solidFill>
                  <a:srgbClr val="00B050"/>
                </a:solidFill>
              </a:rPr>
              <a:t>F</a:t>
            </a:r>
            <a:r>
              <a:rPr lang="fr-FR" dirty="0"/>
              <a:t> → </a:t>
            </a:r>
            <a:r>
              <a:rPr lang="fr-FR" i="1" dirty="0">
                <a:solidFill>
                  <a:srgbClr val="00B050"/>
                </a:solidFill>
              </a:rPr>
              <a:t>F</a:t>
            </a:r>
            <a:r>
              <a:rPr lang="fr-FR" i="1" baseline="-25000" dirty="0">
                <a:solidFill>
                  <a:srgbClr val="00B050"/>
                </a:solidFill>
              </a:rPr>
              <a:t>0</a:t>
            </a:r>
            <a:r>
              <a:rPr lang="fr-FR" i="1" dirty="0">
                <a:solidFill>
                  <a:srgbClr val="00B050"/>
                </a:solidFill>
              </a:rPr>
              <a:t>, F</a:t>
            </a:r>
            <a:r>
              <a:rPr lang="fr-FR" i="1" baseline="-25000" dirty="0">
                <a:solidFill>
                  <a:srgbClr val="00B050"/>
                </a:solidFill>
              </a:rPr>
              <a:t>1</a:t>
            </a:r>
            <a:r>
              <a:rPr lang="fr-FR" i="1" dirty="0">
                <a:solidFill>
                  <a:srgbClr val="00B050"/>
                </a:solidFill>
              </a:rPr>
              <a:t>, F</a:t>
            </a:r>
            <a:r>
              <a:rPr lang="fr-FR" i="1" baseline="-25000" dirty="0">
                <a:solidFill>
                  <a:srgbClr val="00B050"/>
                </a:solidFill>
              </a:rPr>
              <a:t>2</a:t>
            </a:r>
            <a:r>
              <a:rPr lang="fr-FR" i="1" dirty="0">
                <a:solidFill>
                  <a:srgbClr val="00B050"/>
                </a:solidFill>
              </a:rPr>
              <a:t>, F</a:t>
            </a:r>
            <a:r>
              <a:rPr lang="fr-FR" i="1" baseline="-25000" dirty="0">
                <a:solidFill>
                  <a:srgbClr val="00B050"/>
                </a:solidFill>
              </a:rPr>
              <a:t>3</a:t>
            </a:r>
            <a:r>
              <a:rPr lang="fr-FR" i="1" dirty="0">
                <a:solidFill>
                  <a:srgbClr val="00B050"/>
                </a:solidFill>
              </a:rPr>
              <a:t>, F</a:t>
            </a:r>
            <a:r>
              <a:rPr lang="fr-FR" i="1" baseline="-25000" dirty="0">
                <a:solidFill>
                  <a:srgbClr val="00B050"/>
                </a:solidFill>
              </a:rPr>
              <a:t>4</a:t>
            </a:r>
          </a:p>
          <a:p>
            <a:endParaRPr lang="fr-FR" i="1" baseline="-25000" dirty="0">
              <a:solidFill>
                <a:srgbClr val="00B050"/>
              </a:solidFill>
            </a:endParaRPr>
          </a:p>
          <a:p>
            <a:r>
              <a:rPr lang="fr-FR" dirty="0"/>
              <a:t>Count the </a:t>
            </a:r>
            <a:r>
              <a:rPr lang="fr-FR" dirty="0" err="1"/>
              <a:t>number</a:t>
            </a:r>
            <a:r>
              <a:rPr lang="fr-FR" dirty="0"/>
              <a:t> of times the </a:t>
            </a:r>
            <a:r>
              <a:rPr lang="fr-FR" dirty="0" err="1"/>
              <a:t>follower</a:t>
            </a:r>
            <a:r>
              <a:rPr lang="fr-FR" dirty="0"/>
              <a:t> </a:t>
            </a:r>
            <a:r>
              <a:rPr lang="fr-FR" dirty="0" err="1"/>
              <a:t>left</a:t>
            </a:r>
            <a:r>
              <a:rPr lang="fr-FR" dirty="0"/>
              <a:t> a corner</a:t>
            </a:r>
            <a:r>
              <a:rPr lang="fr-FR" i="1" dirty="0">
                <a:solidFill>
                  <a:srgbClr val="00B050"/>
                </a:solidFill>
              </a:rPr>
              <a:t> </a:t>
            </a:r>
          </a:p>
          <a:p>
            <a:endParaRPr lang="fr-FR" dirty="0"/>
          </a:p>
          <a:p>
            <a:r>
              <a:rPr lang="fr-FR" dirty="0" err="1"/>
              <a:t>Similar</a:t>
            </a:r>
            <a:r>
              <a:rPr lang="fr-FR" dirty="0"/>
              <a:t> to the non-</a:t>
            </a:r>
            <a:r>
              <a:rPr lang="fr-FR" dirty="0" err="1"/>
              <a:t>terminating</a:t>
            </a:r>
            <a:r>
              <a:rPr lang="fr-FR" dirty="0"/>
              <a:t> version</a:t>
            </a:r>
          </a:p>
          <a:p>
            <a:pPr lvl="1"/>
            <a:r>
              <a:rPr lang="fr-FR" dirty="0"/>
              <a:t>Just </a:t>
            </a:r>
            <a:r>
              <a:rPr lang="fr-FR" dirty="0" err="1"/>
              <a:t>implement</a:t>
            </a:r>
            <a:r>
              <a:rPr lang="fr-FR" dirty="0"/>
              <a:t> the </a:t>
            </a:r>
            <a:r>
              <a:rPr lang="fr-FR" dirty="0" err="1"/>
              <a:t>counting</a:t>
            </a:r>
            <a:r>
              <a:rPr lang="fr-FR" dirty="0"/>
              <a:t> </a:t>
            </a:r>
            <a:r>
              <a:rPr lang="fr-FR" dirty="0" err="1"/>
              <a:t>mechanism</a:t>
            </a:r>
            <a:endParaRPr lang="fr-FR" dirty="0"/>
          </a:p>
          <a:p>
            <a:endParaRPr lang="fr-FR" dirty="0"/>
          </a:p>
          <a:p>
            <a:r>
              <a:rPr lang="fr-FR" dirty="0" err="1"/>
              <a:t>Termination</a:t>
            </a:r>
            <a:r>
              <a:rPr lang="fr-FR" dirty="0"/>
              <a:t> </a:t>
            </a:r>
            <a:r>
              <a:rPr lang="fr-FR" dirty="0" err="1"/>
              <a:t>when</a:t>
            </a:r>
            <a:r>
              <a:rPr lang="fr-FR" dirty="0"/>
              <a:t> </a:t>
            </a:r>
            <a:r>
              <a:rPr lang="fr-FR" dirty="0" err="1"/>
              <a:t>its</a:t>
            </a:r>
            <a:r>
              <a:rPr lang="fr-FR" dirty="0"/>
              <a:t> state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i="1" dirty="0">
                <a:solidFill>
                  <a:srgbClr val="00B050"/>
                </a:solidFill>
              </a:rPr>
              <a:t>F</a:t>
            </a:r>
            <a:r>
              <a:rPr lang="fr-FR" i="1" baseline="-25000" dirty="0">
                <a:solidFill>
                  <a:srgbClr val="00B050"/>
                </a:solidFill>
              </a:rPr>
              <a:t>4</a:t>
            </a:r>
          </a:p>
          <a:p>
            <a:endParaRPr lang="fr-FR" i="1" baseline="-25000" dirty="0">
              <a:solidFill>
                <a:srgbClr val="00B050"/>
              </a:solidFill>
            </a:endParaRPr>
          </a:p>
          <a:p>
            <a:r>
              <a:rPr lang="fr-FR" dirty="0">
                <a:hlinkClick r:id="rId2"/>
              </a:rPr>
              <a:t>https://</a:t>
            </a:r>
            <a:r>
              <a:rPr lang="fr-FR" dirty="0" err="1">
                <a:hlinkClick r:id="rId2"/>
              </a:rPr>
              <a:t>bramas.fr</a:t>
            </a:r>
            <a:r>
              <a:rPr lang="fr-FR" dirty="0">
                <a:hlinkClick r:id="rId2"/>
              </a:rPr>
              <a:t>/</a:t>
            </a:r>
            <a:r>
              <a:rPr lang="fr-FR" dirty="0" err="1">
                <a:hlinkClick r:id="rId2"/>
              </a:rPr>
              <a:t>static</a:t>
            </a:r>
            <a:r>
              <a:rPr lang="fr-FR" dirty="0">
                <a:hlinkClick r:id="rId2"/>
              </a:rPr>
              <a:t>/TCS2021/2-robot-7-colors-terminating.html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AC634B9-3F52-CA44-9838-4A225CA00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GRASTA'2022, Porquerolles</a:t>
            </a:r>
          </a:p>
        </p:txBody>
      </p:sp>
    </p:spTree>
    <p:extLst>
      <p:ext uri="{BB962C8B-B14F-4D97-AF65-F5344CB8AC3E}">
        <p14:creationId xmlns:p14="http://schemas.microsoft.com/office/powerpoint/2010/main" val="234897491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B3B308-4878-AE47-AC18-BA3C79749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Extensions &amp; Perspectives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B1B049-EE0B-324F-B6BE-32E6B6F81012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r>
              <a:rPr lang="fr-FR" b="1" dirty="0" err="1"/>
              <a:t>Without</a:t>
            </a:r>
            <a:r>
              <a:rPr lang="fr-FR" b="1" dirty="0"/>
              <a:t> </a:t>
            </a:r>
            <a:r>
              <a:rPr lang="fr-FR" b="1" dirty="0" err="1"/>
              <a:t>chirality</a:t>
            </a:r>
            <a:r>
              <a:rPr lang="fr-FR" b="1" dirty="0"/>
              <a:t>: </a:t>
            </a:r>
            <a:r>
              <a:rPr lang="fr-FR" dirty="0">
                <a:solidFill>
                  <a:srgbClr val="00B050"/>
                </a:solidFill>
              </a:rPr>
              <a:t>NETYS’2021</a:t>
            </a:r>
          </a:p>
          <a:p>
            <a:endParaRPr lang="fr-FR" dirty="0">
              <a:solidFill>
                <a:srgbClr val="00B050"/>
              </a:solidFill>
            </a:endParaRPr>
          </a:p>
          <a:p>
            <a:r>
              <a:rPr lang="fr-FR" b="1" dirty="0" err="1"/>
              <a:t>Termination</a:t>
            </a:r>
            <a:r>
              <a:rPr lang="fr-FR" b="1" dirty="0"/>
              <a:t> and </a:t>
            </a:r>
            <a:r>
              <a:rPr lang="fr-FR" b="1" dirty="0" err="1"/>
              <a:t>obliviousness</a:t>
            </a:r>
            <a:r>
              <a:rPr lang="fr-FR" b="1" dirty="0"/>
              <a:t> </a:t>
            </a:r>
          </a:p>
          <a:p>
            <a:pPr lvl="1"/>
            <a:r>
              <a:rPr lang="fr-FR" dirty="0" err="1"/>
              <a:t>with</a:t>
            </a:r>
            <a:r>
              <a:rPr lang="fr-FR" dirty="0"/>
              <a:t> 4 robots, range 2, </a:t>
            </a:r>
            <a:r>
              <a:rPr lang="fr-FR" dirty="0" err="1"/>
              <a:t>yet</a:t>
            </a:r>
            <a:r>
              <a:rPr lang="fr-FR" dirty="0"/>
              <a:t> not </a:t>
            </a:r>
            <a:r>
              <a:rPr lang="fr-FR" dirty="0" err="1"/>
              <a:t>always</a:t>
            </a:r>
            <a:r>
              <a:rPr lang="fr-FR" dirty="0"/>
              <a:t> </a:t>
            </a:r>
            <a:r>
              <a:rPr lang="fr-FR" dirty="0" err="1"/>
              <a:t>locally-defined</a:t>
            </a:r>
            <a:r>
              <a:rPr lang="fr-FR" dirty="0"/>
              <a:t> (</a:t>
            </a:r>
            <a:r>
              <a:rPr lang="fr-FR" dirty="0">
                <a:solidFill>
                  <a:srgbClr val="00B050"/>
                </a:solidFill>
              </a:rPr>
              <a:t>journal version</a:t>
            </a:r>
            <a:r>
              <a:rPr lang="fr-FR" dirty="0"/>
              <a:t>). Optimal ? </a:t>
            </a:r>
          </a:p>
          <a:p>
            <a:pPr lvl="1"/>
            <a:r>
              <a:rPr lang="fr-FR" dirty="0">
                <a:hlinkClick r:id="rId2"/>
              </a:rPr>
              <a:t>https://bramas.fr/static/TCS2021/4-robots-1-color-terminating.html</a:t>
            </a:r>
            <a:r>
              <a:rPr lang="fr-FR" dirty="0"/>
              <a:t> </a:t>
            </a:r>
          </a:p>
          <a:p>
            <a:endParaRPr lang="fr-FR" dirty="0"/>
          </a:p>
          <a:p>
            <a:r>
              <a:rPr lang="fr-FR" b="1" dirty="0" err="1"/>
              <a:t>Higher</a:t>
            </a:r>
            <a:r>
              <a:rPr lang="fr-FR" b="1" dirty="0"/>
              <a:t> dimension (3D): </a:t>
            </a:r>
            <a:r>
              <a:rPr lang="fr-FR" dirty="0">
                <a:solidFill>
                  <a:srgbClr val="00B050"/>
                </a:solidFill>
              </a:rPr>
              <a:t>FUN’2022</a:t>
            </a:r>
          </a:p>
          <a:p>
            <a:r>
              <a:rPr lang="fr-FR" dirty="0" err="1"/>
              <a:t>Widely</a:t>
            </a:r>
            <a:r>
              <a:rPr lang="fr-FR" dirty="0"/>
              <a:t> explore the </a:t>
            </a:r>
            <a:r>
              <a:rPr lang="fr-FR" b="1" dirty="0" err="1"/>
              <a:t>asynchronous</a:t>
            </a:r>
            <a:r>
              <a:rPr lang="fr-FR" dirty="0"/>
              <a:t> case 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969C366-15DA-474A-A118-419360775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GRASTA'2022, Porquerolles</a:t>
            </a:r>
          </a:p>
        </p:txBody>
      </p:sp>
    </p:spTree>
    <p:extLst>
      <p:ext uri="{BB962C8B-B14F-4D97-AF65-F5344CB8AC3E}">
        <p14:creationId xmlns:p14="http://schemas.microsoft.com/office/powerpoint/2010/main" val="397089738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F1080E-BD2E-AC45-BF0D-882B06CF9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30787"/>
            <a:ext cx="10515600" cy="1325563"/>
          </a:xfrm>
        </p:spPr>
        <p:txBody>
          <a:bodyPr/>
          <a:lstStyle/>
          <a:p>
            <a:pPr algn="r"/>
            <a:r>
              <a:rPr lang="fr-FR" dirty="0" err="1"/>
              <a:t>Thank</a:t>
            </a:r>
            <a:r>
              <a:rPr lang="fr-FR" dirty="0"/>
              <a:t> You!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8A47A5D-64F3-8B4C-9E7F-DDFEF0CAC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GRASTA'2022, Porquerolles</a:t>
            </a:r>
          </a:p>
        </p:txBody>
      </p:sp>
      <p:pic>
        <p:nvPicPr>
          <p:cNvPr id="7" name="Picture 2" descr="Poser les bonnes questions pourrait vous permettre d'être plus heureux -  OSERChanger.com">
            <a:extLst>
              <a:ext uri="{FF2B5EF4-FFF2-40B4-BE49-F238E27FC236}">
                <a16:creationId xmlns:a16="http://schemas.microsoft.com/office/drawing/2014/main" id="{262AACD7-47AA-924E-B2C3-5ED251C0D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749" y="1686919"/>
            <a:ext cx="3551488" cy="3484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815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Ellipse 152">
            <a:extLst>
              <a:ext uri="{FF2B5EF4-FFF2-40B4-BE49-F238E27FC236}">
                <a16:creationId xmlns:a16="http://schemas.microsoft.com/office/drawing/2014/main" id="{C6723BE8-D9F1-1849-86D1-940BF544F953}"/>
              </a:ext>
            </a:extLst>
          </p:cNvPr>
          <p:cNvSpPr/>
          <p:nvPr/>
        </p:nvSpPr>
        <p:spPr>
          <a:xfrm>
            <a:off x="5631920" y="3196831"/>
            <a:ext cx="2638159" cy="2563009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>
                    <a:lumMod val="85000"/>
                  </a:schemeClr>
                </a:solidFill>
              </a:ln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FA6AED0-4BBE-054A-88FE-112C783D2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Robot skills: </a:t>
            </a:r>
            <a:r>
              <a:rPr lang="en-US" sz="3600" dirty="0">
                <a:solidFill>
                  <a:srgbClr val="FF0000"/>
                </a:solidFill>
              </a:rPr>
              <a:t>visibility</a:t>
            </a:r>
            <a:endParaRPr lang="en-US" sz="360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D5A1F0-9364-0248-9227-508412CA7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GRASTA'2022, Porquerolles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39C66FB6-A455-AA41-BCAF-F7229233010E}"/>
              </a:ext>
            </a:extLst>
          </p:cNvPr>
          <p:cNvSpPr/>
          <p:nvPr/>
        </p:nvSpPr>
        <p:spPr>
          <a:xfrm>
            <a:off x="2389043" y="2045082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F2AB99A7-3548-184A-9DE8-475EBB0E29AF}"/>
              </a:ext>
            </a:extLst>
          </p:cNvPr>
          <p:cNvSpPr/>
          <p:nvPr/>
        </p:nvSpPr>
        <p:spPr>
          <a:xfrm>
            <a:off x="3496904" y="2046287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Ellipse 71">
            <a:extLst>
              <a:ext uri="{FF2B5EF4-FFF2-40B4-BE49-F238E27FC236}">
                <a16:creationId xmlns:a16="http://schemas.microsoft.com/office/drawing/2014/main" id="{DC537375-91C9-F541-850F-61BAEEBE91B7}"/>
              </a:ext>
            </a:extLst>
          </p:cNvPr>
          <p:cNvSpPr/>
          <p:nvPr/>
        </p:nvSpPr>
        <p:spPr>
          <a:xfrm>
            <a:off x="4607533" y="2045489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3FEBB43E-7814-554E-9DB9-9FE7651DAD23}"/>
              </a:ext>
            </a:extLst>
          </p:cNvPr>
          <p:cNvSpPr/>
          <p:nvPr/>
        </p:nvSpPr>
        <p:spPr>
          <a:xfrm>
            <a:off x="5646214" y="2045489"/>
            <a:ext cx="371475" cy="371475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50000"/>
                  <a:lumOff val="50000"/>
                </a:schemeClr>
              </a:solidFill>
              <a:highlight>
                <a:srgbClr val="000000"/>
              </a:highlight>
            </a:endParaRPr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id="{CEC8F815-5967-9A45-94AB-CAE715CECC7F}"/>
              </a:ext>
            </a:extLst>
          </p:cNvPr>
          <p:cNvSpPr/>
          <p:nvPr/>
        </p:nvSpPr>
        <p:spPr>
          <a:xfrm>
            <a:off x="6763937" y="2038264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C0F1BC3E-3E6C-B141-A5B7-8E353E5CA6A0}"/>
              </a:ext>
            </a:extLst>
          </p:cNvPr>
          <p:cNvSpPr/>
          <p:nvPr/>
        </p:nvSpPr>
        <p:spPr>
          <a:xfrm>
            <a:off x="7917662" y="2037091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Ellipse 75">
            <a:extLst>
              <a:ext uri="{FF2B5EF4-FFF2-40B4-BE49-F238E27FC236}">
                <a16:creationId xmlns:a16="http://schemas.microsoft.com/office/drawing/2014/main" id="{BAEF8F2E-D8AD-4841-A7CB-E0F066C05240}"/>
              </a:ext>
            </a:extLst>
          </p:cNvPr>
          <p:cNvSpPr/>
          <p:nvPr/>
        </p:nvSpPr>
        <p:spPr>
          <a:xfrm>
            <a:off x="9093772" y="2030769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Ellipse 76">
            <a:extLst>
              <a:ext uri="{FF2B5EF4-FFF2-40B4-BE49-F238E27FC236}">
                <a16:creationId xmlns:a16="http://schemas.microsoft.com/office/drawing/2014/main" id="{11065282-92E3-4044-BBC9-D82C0BA3C54C}"/>
              </a:ext>
            </a:extLst>
          </p:cNvPr>
          <p:cNvSpPr/>
          <p:nvPr/>
        </p:nvSpPr>
        <p:spPr>
          <a:xfrm>
            <a:off x="2384279" y="3240470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Ellipse 77">
            <a:extLst>
              <a:ext uri="{FF2B5EF4-FFF2-40B4-BE49-F238E27FC236}">
                <a16:creationId xmlns:a16="http://schemas.microsoft.com/office/drawing/2014/main" id="{32B869E9-A105-BE48-9DF0-7260124D26F2}"/>
              </a:ext>
            </a:extLst>
          </p:cNvPr>
          <p:cNvSpPr/>
          <p:nvPr/>
        </p:nvSpPr>
        <p:spPr>
          <a:xfrm>
            <a:off x="3492140" y="3241675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Ellipse 78">
            <a:extLst>
              <a:ext uri="{FF2B5EF4-FFF2-40B4-BE49-F238E27FC236}">
                <a16:creationId xmlns:a16="http://schemas.microsoft.com/office/drawing/2014/main" id="{406DE1E8-760B-B64B-97CB-596BA67EE4F1}"/>
              </a:ext>
            </a:extLst>
          </p:cNvPr>
          <p:cNvSpPr/>
          <p:nvPr/>
        </p:nvSpPr>
        <p:spPr>
          <a:xfrm>
            <a:off x="4602769" y="3240877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Ellipse 79">
            <a:extLst>
              <a:ext uri="{FF2B5EF4-FFF2-40B4-BE49-F238E27FC236}">
                <a16:creationId xmlns:a16="http://schemas.microsoft.com/office/drawing/2014/main" id="{D9424C45-EA0A-424F-8AA2-8205C106278E}"/>
              </a:ext>
            </a:extLst>
          </p:cNvPr>
          <p:cNvSpPr/>
          <p:nvPr/>
        </p:nvSpPr>
        <p:spPr>
          <a:xfrm>
            <a:off x="5641450" y="3240877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Ellipse 80">
            <a:extLst>
              <a:ext uri="{FF2B5EF4-FFF2-40B4-BE49-F238E27FC236}">
                <a16:creationId xmlns:a16="http://schemas.microsoft.com/office/drawing/2014/main" id="{CC01978F-4DA7-794A-B8FE-9E3C2E2CA61D}"/>
              </a:ext>
            </a:extLst>
          </p:cNvPr>
          <p:cNvSpPr/>
          <p:nvPr/>
        </p:nvSpPr>
        <p:spPr>
          <a:xfrm>
            <a:off x="6759173" y="3233652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Ellipse 81">
            <a:extLst>
              <a:ext uri="{FF2B5EF4-FFF2-40B4-BE49-F238E27FC236}">
                <a16:creationId xmlns:a16="http://schemas.microsoft.com/office/drawing/2014/main" id="{6DBC97ED-2CC1-CD40-8961-66FB3C31B718}"/>
              </a:ext>
            </a:extLst>
          </p:cNvPr>
          <p:cNvSpPr/>
          <p:nvPr/>
        </p:nvSpPr>
        <p:spPr>
          <a:xfrm>
            <a:off x="7912898" y="3232479"/>
            <a:ext cx="371475" cy="371475"/>
          </a:xfrm>
          <a:prstGeom prst="ellips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50000"/>
                  <a:lumOff val="50000"/>
                </a:schemeClr>
              </a:solidFill>
              <a:highlight>
                <a:srgbClr val="000000"/>
              </a:highlight>
            </a:endParaRPr>
          </a:p>
        </p:txBody>
      </p:sp>
      <p:sp>
        <p:nvSpPr>
          <p:cNvPr id="83" name="Ellipse 82">
            <a:extLst>
              <a:ext uri="{FF2B5EF4-FFF2-40B4-BE49-F238E27FC236}">
                <a16:creationId xmlns:a16="http://schemas.microsoft.com/office/drawing/2014/main" id="{696D5899-DCDF-E145-8FEE-AEA8A770872D}"/>
              </a:ext>
            </a:extLst>
          </p:cNvPr>
          <p:cNvSpPr/>
          <p:nvPr/>
        </p:nvSpPr>
        <p:spPr>
          <a:xfrm>
            <a:off x="9089008" y="3226157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Ellipse 83">
            <a:extLst>
              <a:ext uri="{FF2B5EF4-FFF2-40B4-BE49-F238E27FC236}">
                <a16:creationId xmlns:a16="http://schemas.microsoft.com/office/drawing/2014/main" id="{D0E75544-FCAD-7F46-8314-3CDA2595509E}"/>
              </a:ext>
            </a:extLst>
          </p:cNvPr>
          <p:cNvSpPr/>
          <p:nvPr/>
        </p:nvSpPr>
        <p:spPr>
          <a:xfrm>
            <a:off x="2379516" y="4364425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Ellipse 84">
            <a:extLst>
              <a:ext uri="{FF2B5EF4-FFF2-40B4-BE49-F238E27FC236}">
                <a16:creationId xmlns:a16="http://schemas.microsoft.com/office/drawing/2014/main" id="{FDE0C3FB-43DE-F046-AA2C-D3E992B6DD1B}"/>
              </a:ext>
            </a:extLst>
          </p:cNvPr>
          <p:cNvSpPr/>
          <p:nvPr/>
        </p:nvSpPr>
        <p:spPr>
          <a:xfrm>
            <a:off x="3487377" y="4365630"/>
            <a:ext cx="371475" cy="371475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50000"/>
                  <a:lumOff val="50000"/>
                </a:schemeClr>
              </a:solidFill>
              <a:highlight>
                <a:srgbClr val="000000"/>
              </a:highlight>
            </a:endParaRPr>
          </a:p>
        </p:txBody>
      </p:sp>
      <p:sp>
        <p:nvSpPr>
          <p:cNvPr id="86" name="Ellipse 85">
            <a:extLst>
              <a:ext uri="{FF2B5EF4-FFF2-40B4-BE49-F238E27FC236}">
                <a16:creationId xmlns:a16="http://schemas.microsoft.com/office/drawing/2014/main" id="{2EDEC370-B3FE-5B4E-9CCD-01280BB1AEE0}"/>
              </a:ext>
            </a:extLst>
          </p:cNvPr>
          <p:cNvSpPr/>
          <p:nvPr/>
        </p:nvSpPr>
        <p:spPr>
          <a:xfrm>
            <a:off x="4598006" y="4364832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Ellipse 86">
            <a:extLst>
              <a:ext uri="{FF2B5EF4-FFF2-40B4-BE49-F238E27FC236}">
                <a16:creationId xmlns:a16="http://schemas.microsoft.com/office/drawing/2014/main" id="{68A228A0-1B06-0E43-9113-0D12B3BA75F5}"/>
              </a:ext>
            </a:extLst>
          </p:cNvPr>
          <p:cNvSpPr/>
          <p:nvPr/>
        </p:nvSpPr>
        <p:spPr>
          <a:xfrm>
            <a:off x="5636687" y="4364832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Ellipse 87">
            <a:extLst>
              <a:ext uri="{FF2B5EF4-FFF2-40B4-BE49-F238E27FC236}">
                <a16:creationId xmlns:a16="http://schemas.microsoft.com/office/drawing/2014/main" id="{A1BB232E-36B6-504D-990B-1A1040D38CC7}"/>
              </a:ext>
            </a:extLst>
          </p:cNvPr>
          <p:cNvSpPr/>
          <p:nvPr/>
        </p:nvSpPr>
        <p:spPr>
          <a:xfrm>
            <a:off x="6754410" y="4357607"/>
            <a:ext cx="371475" cy="371475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50000"/>
                  <a:lumOff val="50000"/>
                </a:schemeClr>
              </a:solidFill>
              <a:highlight>
                <a:srgbClr val="000000"/>
              </a:highlight>
            </a:endParaRPr>
          </a:p>
        </p:txBody>
      </p:sp>
      <p:sp>
        <p:nvSpPr>
          <p:cNvPr id="89" name="Ellipse 88">
            <a:extLst>
              <a:ext uri="{FF2B5EF4-FFF2-40B4-BE49-F238E27FC236}">
                <a16:creationId xmlns:a16="http://schemas.microsoft.com/office/drawing/2014/main" id="{497EC8D7-D3C2-6044-BC88-BB9E200AC690}"/>
              </a:ext>
            </a:extLst>
          </p:cNvPr>
          <p:cNvSpPr/>
          <p:nvPr/>
        </p:nvSpPr>
        <p:spPr>
          <a:xfrm>
            <a:off x="7908135" y="4356434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Ellipse 89">
            <a:extLst>
              <a:ext uri="{FF2B5EF4-FFF2-40B4-BE49-F238E27FC236}">
                <a16:creationId xmlns:a16="http://schemas.microsoft.com/office/drawing/2014/main" id="{AF52F52A-FE25-AA42-8E51-D371CCC29E1D}"/>
              </a:ext>
            </a:extLst>
          </p:cNvPr>
          <p:cNvSpPr/>
          <p:nvPr/>
        </p:nvSpPr>
        <p:spPr>
          <a:xfrm>
            <a:off x="9084245" y="4350112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B72729A7-5E2A-654A-A4D5-1C1BBCC5B0C1}"/>
              </a:ext>
            </a:extLst>
          </p:cNvPr>
          <p:cNvCxnSpPr>
            <a:stCxn id="3" idx="6"/>
            <a:endCxn id="71" idx="2"/>
          </p:cNvCxnSpPr>
          <p:nvPr/>
        </p:nvCxnSpPr>
        <p:spPr>
          <a:xfrm>
            <a:off x="2760518" y="2230820"/>
            <a:ext cx="736386" cy="12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97">
            <a:extLst>
              <a:ext uri="{FF2B5EF4-FFF2-40B4-BE49-F238E27FC236}">
                <a16:creationId xmlns:a16="http://schemas.microsoft.com/office/drawing/2014/main" id="{3CCC3902-E263-A94D-B87B-B7BF75A5B3C7}"/>
              </a:ext>
            </a:extLst>
          </p:cNvPr>
          <p:cNvCxnSpPr>
            <a:cxnSpLocks/>
            <a:stCxn id="77" idx="6"/>
            <a:endCxn id="78" idx="2"/>
          </p:cNvCxnSpPr>
          <p:nvPr/>
        </p:nvCxnSpPr>
        <p:spPr>
          <a:xfrm>
            <a:off x="2755754" y="3426208"/>
            <a:ext cx="736386" cy="12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98">
            <a:extLst>
              <a:ext uri="{FF2B5EF4-FFF2-40B4-BE49-F238E27FC236}">
                <a16:creationId xmlns:a16="http://schemas.microsoft.com/office/drawing/2014/main" id="{EEABDC10-4203-0D4F-9C4E-3C0EB0330941}"/>
              </a:ext>
            </a:extLst>
          </p:cNvPr>
          <p:cNvCxnSpPr>
            <a:cxnSpLocks/>
            <a:stCxn id="84" idx="6"/>
            <a:endCxn id="85" idx="2"/>
          </p:cNvCxnSpPr>
          <p:nvPr/>
        </p:nvCxnSpPr>
        <p:spPr>
          <a:xfrm>
            <a:off x="2750991" y="4550163"/>
            <a:ext cx="736386" cy="12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100">
            <a:extLst>
              <a:ext uri="{FF2B5EF4-FFF2-40B4-BE49-F238E27FC236}">
                <a16:creationId xmlns:a16="http://schemas.microsoft.com/office/drawing/2014/main" id="{6E0044A5-10AC-934C-AA10-4279A012CB28}"/>
              </a:ext>
            </a:extLst>
          </p:cNvPr>
          <p:cNvCxnSpPr>
            <a:cxnSpLocks/>
            <a:stCxn id="71" idx="6"/>
            <a:endCxn id="72" idx="2"/>
          </p:cNvCxnSpPr>
          <p:nvPr/>
        </p:nvCxnSpPr>
        <p:spPr>
          <a:xfrm flipV="1">
            <a:off x="3868379" y="2231227"/>
            <a:ext cx="739154" cy="7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cteur droit 104">
            <a:extLst>
              <a:ext uri="{FF2B5EF4-FFF2-40B4-BE49-F238E27FC236}">
                <a16:creationId xmlns:a16="http://schemas.microsoft.com/office/drawing/2014/main" id="{9C9B3232-2C28-B040-8FDF-C7788718ABA5}"/>
              </a:ext>
            </a:extLst>
          </p:cNvPr>
          <p:cNvCxnSpPr>
            <a:cxnSpLocks/>
            <a:stCxn id="72" idx="6"/>
            <a:endCxn id="73" idx="2"/>
          </p:cNvCxnSpPr>
          <p:nvPr/>
        </p:nvCxnSpPr>
        <p:spPr>
          <a:xfrm>
            <a:off x="4979008" y="2231227"/>
            <a:ext cx="66720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cteur droit 107">
            <a:extLst>
              <a:ext uri="{FF2B5EF4-FFF2-40B4-BE49-F238E27FC236}">
                <a16:creationId xmlns:a16="http://schemas.microsoft.com/office/drawing/2014/main" id="{6B3242D0-BBCA-764E-A123-674ED656488C}"/>
              </a:ext>
            </a:extLst>
          </p:cNvPr>
          <p:cNvCxnSpPr>
            <a:cxnSpLocks/>
            <a:stCxn id="73" idx="6"/>
            <a:endCxn id="74" idx="2"/>
          </p:cNvCxnSpPr>
          <p:nvPr/>
        </p:nvCxnSpPr>
        <p:spPr>
          <a:xfrm flipV="1">
            <a:off x="6017689" y="2224002"/>
            <a:ext cx="746248" cy="72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eur droit 110">
            <a:extLst>
              <a:ext uri="{FF2B5EF4-FFF2-40B4-BE49-F238E27FC236}">
                <a16:creationId xmlns:a16="http://schemas.microsoft.com/office/drawing/2014/main" id="{E939E34A-A870-3842-A0B1-E0022874EBE2}"/>
              </a:ext>
            </a:extLst>
          </p:cNvPr>
          <p:cNvCxnSpPr>
            <a:cxnSpLocks/>
            <a:stCxn id="74" idx="6"/>
            <a:endCxn id="75" idx="2"/>
          </p:cNvCxnSpPr>
          <p:nvPr/>
        </p:nvCxnSpPr>
        <p:spPr>
          <a:xfrm flipV="1">
            <a:off x="7135412" y="2222829"/>
            <a:ext cx="782250" cy="11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cteur droit 113">
            <a:extLst>
              <a:ext uri="{FF2B5EF4-FFF2-40B4-BE49-F238E27FC236}">
                <a16:creationId xmlns:a16="http://schemas.microsoft.com/office/drawing/2014/main" id="{044E6012-7CE5-304E-B4C5-DEA0DA45B014}"/>
              </a:ext>
            </a:extLst>
          </p:cNvPr>
          <p:cNvCxnSpPr>
            <a:cxnSpLocks/>
            <a:stCxn id="75" idx="6"/>
            <a:endCxn id="76" idx="2"/>
          </p:cNvCxnSpPr>
          <p:nvPr/>
        </p:nvCxnSpPr>
        <p:spPr>
          <a:xfrm flipV="1">
            <a:off x="8289137" y="2216507"/>
            <a:ext cx="804635" cy="6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eur droit 116">
            <a:extLst>
              <a:ext uri="{FF2B5EF4-FFF2-40B4-BE49-F238E27FC236}">
                <a16:creationId xmlns:a16="http://schemas.microsoft.com/office/drawing/2014/main" id="{867A72AD-46EE-BA44-ADCA-3F6CEAA0D43C}"/>
              </a:ext>
            </a:extLst>
          </p:cNvPr>
          <p:cNvCxnSpPr>
            <a:cxnSpLocks/>
            <a:stCxn id="82" idx="6"/>
            <a:endCxn id="83" idx="2"/>
          </p:cNvCxnSpPr>
          <p:nvPr/>
        </p:nvCxnSpPr>
        <p:spPr>
          <a:xfrm flipV="1">
            <a:off x="8284373" y="3411895"/>
            <a:ext cx="804635" cy="6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cteur droit 120">
            <a:extLst>
              <a:ext uri="{FF2B5EF4-FFF2-40B4-BE49-F238E27FC236}">
                <a16:creationId xmlns:a16="http://schemas.microsoft.com/office/drawing/2014/main" id="{1FBB64BF-AB23-3948-BDDE-C6CA13F3639B}"/>
              </a:ext>
            </a:extLst>
          </p:cNvPr>
          <p:cNvCxnSpPr>
            <a:cxnSpLocks/>
            <a:stCxn id="89" idx="6"/>
            <a:endCxn id="90" idx="2"/>
          </p:cNvCxnSpPr>
          <p:nvPr/>
        </p:nvCxnSpPr>
        <p:spPr>
          <a:xfrm flipV="1">
            <a:off x="8279610" y="4535850"/>
            <a:ext cx="804635" cy="6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necteur droit 127">
            <a:extLst>
              <a:ext uri="{FF2B5EF4-FFF2-40B4-BE49-F238E27FC236}">
                <a16:creationId xmlns:a16="http://schemas.microsoft.com/office/drawing/2014/main" id="{E21CD8F9-5EB0-5343-AB8C-795307C4EF5B}"/>
              </a:ext>
            </a:extLst>
          </p:cNvPr>
          <p:cNvCxnSpPr>
            <a:cxnSpLocks/>
            <a:stCxn id="81" idx="6"/>
            <a:endCxn id="82" idx="2"/>
          </p:cNvCxnSpPr>
          <p:nvPr/>
        </p:nvCxnSpPr>
        <p:spPr>
          <a:xfrm flipV="1">
            <a:off x="7130648" y="3418217"/>
            <a:ext cx="782250" cy="11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necteur droit 130">
            <a:extLst>
              <a:ext uri="{FF2B5EF4-FFF2-40B4-BE49-F238E27FC236}">
                <a16:creationId xmlns:a16="http://schemas.microsoft.com/office/drawing/2014/main" id="{16BE47F6-BDFC-A848-AC89-9FCB3AA9F78D}"/>
              </a:ext>
            </a:extLst>
          </p:cNvPr>
          <p:cNvCxnSpPr>
            <a:cxnSpLocks/>
            <a:stCxn id="88" idx="6"/>
            <a:endCxn id="89" idx="2"/>
          </p:cNvCxnSpPr>
          <p:nvPr/>
        </p:nvCxnSpPr>
        <p:spPr>
          <a:xfrm flipV="1">
            <a:off x="7125885" y="4542172"/>
            <a:ext cx="782250" cy="11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A85F44D2-CA51-7B43-876B-73BC180E5565}"/>
              </a:ext>
            </a:extLst>
          </p:cNvPr>
          <p:cNvGrpSpPr/>
          <p:nvPr/>
        </p:nvGrpSpPr>
        <p:grpSpPr>
          <a:xfrm>
            <a:off x="2374749" y="5374052"/>
            <a:ext cx="7076204" cy="386993"/>
            <a:chOff x="2374749" y="5374052"/>
            <a:chExt cx="7076204" cy="386993"/>
          </a:xfrm>
        </p:grpSpPr>
        <p:sp>
          <p:nvSpPr>
            <p:cNvPr id="91" name="Ellipse 90">
              <a:extLst>
                <a:ext uri="{FF2B5EF4-FFF2-40B4-BE49-F238E27FC236}">
                  <a16:creationId xmlns:a16="http://schemas.microsoft.com/office/drawing/2014/main" id="{A28552B3-7F9F-B74F-9964-3546B9AD4D9B}"/>
                </a:ext>
              </a:extLst>
            </p:cNvPr>
            <p:cNvSpPr/>
            <p:nvPr/>
          </p:nvSpPr>
          <p:spPr>
            <a:xfrm>
              <a:off x="2374749" y="5388365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Ellipse 91">
              <a:extLst>
                <a:ext uri="{FF2B5EF4-FFF2-40B4-BE49-F238E27FC236}">
                  <a16:creationId xmlns:a16="http://schemas.microsoft.com/office/drawing/2014/main" id="{AF996831-55F4-794B-AC10-0B3A64C0AC95}"/>
                </a:ext>
              </a:extLst>
            </p:cNvPr>
            <p:cNvSpPr/>
            <p:nvPr/>
          </p:nvSpPr>
          <p:spPr>
            <a:xfrm>
              <a:off x="3482610" y="5389570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Ellipse 92">
              <a:extLst>
                <a:ext uri="{FF2B5EF4-FFF2-40B4-BE49-F238E27FC236}">
                  <a16:creationId xmlns:a16="http://schemas.microsoft.com/office/drawing/2014/main" id="{87F0D8B5-7107-444C-ABF1-095A21015228}"/>
                </a:ext>
              </a:extLst>
            </p:cNvPr>
            <p:cNvSpPr/>
            <p:nvPr/>
          </p:nvSpPr>
          <p:spPr>
            <a:xfrm>
              <a:off x="4593239" y="5388772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Ellipse 93">
              <a:extLst>
                <a:ext uri="{FF2B5EF4-FFF2-40B4-BE49-F238E27FC236}">
                  <a16:creationId xmlns:a16="http://schemas.microsoft.com/office/drawing/2014/main" id="{5DED08A3-62A8-604E-9F62-0F486FD9DF76}"/>
                </a:ext>
              </a:extLst>
            </p:cNvPr>
            <p:cNvSpPr/>
            <p:nvPr/>
          </p:nvSpPr>
          <p:spPr>
            <a:xfrm>
              <a:off x="5631920" y="5388772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Ellipse 94">
              <a:extLst>
                <a:ext uri="{FF2B5EF4-FFF2-40B4-BE49-F238E27FC236}">
                  <a16:creationId xmlns:a16="http://schemas.microsoft.com/office/drawing/2014/main" id="{55EB6D02-C6A5-234C-A8F6-FA76875FAD40}"/>
                </a:ext>
              </a:extLst>
            </p:cNvPr>
            <p:cNvSpPr/>
            <p:nvPr/>
          </p:nvSpPr>
          <p:spPr>
            <a:xfrm>
              <a:off x="6749643" y="5381547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Ellipse 95">
              <a:extLst>
                <a:ext uri="{FF2B5EF4-FFF2-40B4-BE49-F238E27FC236}">
                  <a16:creationId xmlns:a16="http://schemas.microsoft.com/office/drawing/2014/main" id="{0FEB0667-6AC9-AD46-8471-34F4B32579AF}"/>
                </a:ext>
              </a:extLst>
            </p:cNvPr>
            <p:cNvSpPr/>
            <p:nvPr/>
          </p:nvSpPr>
          <p:spPr>
            <a:xfrm>
              <a:off x="7903368" y="5380374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Ellipse 96">
              <a:extLst>
                <a:ext uri="{FF2B5EF4-FFF2-40B4-BE49-F238E27FC236}">
                  <a16:creationId xmlns:a16="http://schemas.microsoft.com/office/drawing/2014/main" id="{511A1B2C-843B-6D4B-BF2A-F94D172F821D}"/>
                </a:ext>
              </a:extLst>
            </p:cNvPr>
            <p:cNvSpPr/>
            <p:nvPr/>
          </p:nvSpPr>
          <p:spPr>
            <a:xfrm>
              <a:off x="9079478" y="5374052"/>
              <a:ext cx="371475" cy="3714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0" name="Connecteur droit 99">
              <a:extLst>
                <a:ext uri="{FF2B5EF4-FFF2-40B4-BE49-F238E27FC236}">
                  <a16:creationId xmlns:a16="http://schemas.microsoft.com/office/drawing/2014/main" id="{BD8D7537-6C44-044D-B98C-B4C5BECF6301}"/>
                </a:ext>
              </a:extLst>
            </p:cNvPr>
            <p:cNvCxnSpPr>
              <a:cxnSpLocks/>
              <a:stCxn id="91" idx="6"/>
              <a:endCxn id="92" idx="2"/>
            </p:cNvCxnSpPr>
            <p:nvPr/>
          </p:nvCxnSpPr>
          <p:spPr>
            <a:xfrm>
              <a:off x="2746224" y="5574103"/>
              <a:ext cx="736386" cy="120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necteur droit 124">
              <a:extLst>
                <a:ext uri="{FF2B5EF4-FFF2-40B4-BE49-F238E27FC236}">
                  <a16:creationId xmlns:a16="http://schemas.microsoft.com/office/drawing/2014/main" id="{AA331686-CC52-054F-9091-6B23C3189B16}"/>
                </a:ext>
              </a:extLst>
            </p:cNvPr>
            <p:cNvCxnSpPr>
              <a:cxnSpLocks/>
              <a:stCxn id="96" idx="6"/>
              <a:endCxn id="97" idx="2"/>
            </p:cNvCxnSpPr>
            <p:nvPr/>
          </p:nvCxnSpPr>
          <p:spPr>
            <a:xfrm flipV="1">
              <a:off x="8274843" y="5559790"/>
              <a:ext cx="804635" cy="63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Connecteur droit 133">
              <a:extLst>
                <a:ext uri="{FF2B5EF4-FFF2-40B4-BE49-F238E27FC236}">
                  <a16:creationId xmlns:a16="http://schemas.microsoft.com/office/drawing/2014/main" id="{52219131-0DA9-444B-88C6-AEDCDCF78F21}"/>
                </a:ext>
              </a:extLst>
            </p:cNvPr>
            <p:cNvCxnSpPr>
              <a:cxnSpLocks/>
              <a:stCxn id="95" idx="6"/>
              <a:endCxn id="96" idx="2"/>
            </p:cNvCxnSpPr>
            <p:nvPr/>
          </p:nvCxnSpPr>
          <p:spPr>
            <a:xfrm flipV="1">
              <a:off x="7121118" y="5566112"/>
              <a:ext cx="782250" cy="11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Connecteur droit 136">
              <a:extLst>
                <a:ext uri="{FF2B5EF4-FFF2-40B4-BE49-F238E27FC236}">
                  <a16:creationId xmlns:a16="http://schemas.microsoft.com/office/drawing/2014/main" id="{93CEE686-E060-9D4F-BE3B-9093C3F6CD0C}"/>
                </a:ext>
              </a:extLst>
            </p:cNvPr>
            <p:cNvCxnSpPr>
              <a:cxnSpLocks/>
              <a:stCxn id="94" idx="6"/>
              <a:endCxn id="95" idx="2"/>
            </p:cNvCxnSpPr>
            <p:nvPr/>
          </p:nvCxnSpPr>
          <p:spPr>
            <a:xfrm flipV="1">
              <a:off x="6003395" y="5567285"/>
              <a:ext cx="746248" cy="72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Connecteur droit 139">
              <a:extLst>
                <a:ext uri="{FF2B5EF4-FFF2-40B4-BE49-F238E27FC236}">
                  <a16:creationId xmlns:a16="http://schemas.microsoft.com/office/drawing/2014/main" id="{FD023C0D-2B29-9D49-8AD5-D96D3828E797}"/>
                </a:ext>
              </a:extLst>
            </p:cNvPr>
            <p:cNvCxnSpPr>
              <a:cxnSpLocks/>
              <a:stCxn id="93" idx="6"/>
              <a:endCxn id="94" idx="2"/>
            </p:cNvCxnSpPr>
            <p:nvPr/>
          </p:nvCxnSpPr>
          <p:spPr>
            <a:xfrm>
              <a:off x="4964714" y="5574510"/>
              <a:ext cx="66720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Connecteur droit 142">
              <a:extLst>
                <a:ext uri="{FF2B5EF4-FFF2-40B4-BE49-F238E27FC236}">
                  <a16:creationId xmlns:a16="http://schemas.microsoft.com/office/drawing/2014/main" id="{B6D04993-6981-1345-A214-4B3702414108}"/>
                </a:ext>
              </a:extLst>
            </p:cNvPr>
            <p:cNvCxnSpPr>
              <a:cxnSpLocks/>
              <a:stCxn id="92" idx="6"/>
              <a:endCxn id="93" idx="2"/>
            </p:cNvCxnSpPr>
            <p:nvPr/>
          </p:nvCxnSpPr>
          <p:spPr>
            <a:xfrm flipV="1">
              <a:off x="3854085" y="5574510"/>
              <a:ext cx="739154" cy="79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8" name="Connecteur droit 147">
            <a:extLst>
              <a:ext uri="{FF2B5EF4-FFF2-40B4-BE49-F238E27FC236}">
                <a16:creationId xmlns:a16="http://schemas.microsoft.com/office/drawing/2014/main" id="{3C995601-9D3D-AC4D-918E-D07E4DDD0E4D}"/>
              </a:ext>
            </a:extLst>
          </p:cNvPr>
          <p:cNvCxnSpPr>
            <a:cxnSpLocks/>
            <a:stCxn id="85" idx="6"/>
            <a:endCxn id="86" idx="2"/>
          </p:cNvCxnSpPr>
          <p:nvPr/>
        </p:nvCxnSpPr>
        <p:spPr>
          <a:xfrm flipV="1">
            <a:off x="3858852" y="4550570"/>
            <a:ext cx="739154" cy="7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onnecteur droit 151">
            <a:extLst>
              <a:ext uri="{FF2B5EF4-FFF2-40B4-BE49-F238E27FC236}">
                <a16:creationId xmlns:a16="http://schemas.microsoft.com/office/drawing/2014/main" id="{CBCE3540-71D5-0442-A8B6-6006DDE3F30D}"/>
              </a:ext>
            </a:extLst>
          </p:cNvPr>
          <p:cNvCxnSpPr>
            <a:cxnSpLocks/>
            <a:stCxn id="86" idx="6"/>
            <a:endCxn id="87" idx="2"/>
          </p:cNvCxnSpPr>
          <p:nvPr/>
        </p:nvCxnSpPr>
        <p:spPr>
          <a:xfrm>
            <a:off x="4969481" y="4550570"/>
            <a:ext cx="66720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necteur droit 154">
            <a:extLst>
              <a:ext uri="{FF2B5EF4-FFF2-40B4-BE49-F238E27FC236}">
                <a16:creationId xmlns:a16="http://schemas.microsoft.com/office/drawing/2014/main" id="{BFEAB717-FC30-5E48-A2ED-57042A6884EA}"/>
              </a:ext>
            </a:extLst>
          </p:cNvPr>
          <p:cNvCxnSpPr>
            <a:cxnSpLocks/>
            <a:stCxn id="87" idx="6"/>
            <a:endCxn id="88" idx="2"/>
          </p:cNvCxnSpPr>
          <p:nvPr/>
        </p:nvCxnSpPr>
        <p:spPr>
          <a:xfrm flipV="1">
            <a:off x="6008162" y="4543345"/>
            <a:ext cx="746248" cy="72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Connecteur droit 157">
            <a:extLst>
              <a:ext uri="{FF2B5EF4-FFF2-40B4-BE49-F238E27FC236}">
                <a16:creationId xmlns:a16="http://schemas.microsoft.com/office/drawing/2014/main" id="{2DAB01D3-A969-9943-85DA-5247DD591494}"/>
              </a:ext>
            </a:extLst>
          </p:cNvPr>
          <p:cNvCxnSpPr>
            <a:cxnSpLocks/>
            <a:stCxn id="80" idx="6"/>
            <a:endCxn id="81" idx="2"/>
          </p:cNvCxnSpPr>
          <p:nvPr/>
        </p:nvCxnSpPr>
        <p:spPr>
          <a:xfrm flipV="1">
            <a:off x="6012925" y="3419390"/>
            <a:ext cx="746248" cy="72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necteur droit 160">
            <a:extLst>
              <a:ext uri="{FF2B5EF4-FFF2-40B4-BE49-F238E27FC236}">
                <a16:creationId xmlns:a16="http://schemas.microsoft.com/office/drawing/2014/main" id="{26C90609-B996-6743-AE1E-33B36E29E774}"/>
              </a:ext>
            </a:extLst>
          </p:cNvPr>
          <p:cNvCxnSpPr>
            <a:cxnSpLocks/>
            <a:stCxn id="79" idx="6"/>
            <a:endCxn id="80" idx="2"/>
          </p:cNvCxnSpPr>
          <p:nvPr/>
        </p:nvCxnSpPr>
        <p:spPr>
          <a:xfrm>
            <a:off x="4974244" y="3426615"/>
            <a:ext cx="66720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Connecteur droit 163">
            <a:extLst>
              <a:ext uri="{FF2B5EF4-FFF2-40B4-BE49-F238E27FC236}">
                <a16:creationId xmlns:a16="http://schemas.microsoft.com/office/drawing/2014/main" id="{E96B977F-6C7E-A645-BE90-D9E772F79D2D}"/>
              </a:ext>
            </a:extLst>
          </p:cNvPr>
          <p:cNvCxnSpPr>
            <a:cxnSpLocks/>
            <a:stCxn id="78" idx="6"/>
            <a:endCxn id="79" idx="2"/>
          </p:cNvCxnSpPr>
          <p:nvPr/>
        </p:nvCxnSpPr>
        <p:spPr>
          <a:xfrm flipV="1">
            <a:off x="3863615" y="3426615"/>
            <a:ext cx="739154" cy="7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Connecteur droit 166">
            <a:extLst>
              <a:ext uri="{FF2B5EF4-FFF2-40B4-BE49-F238E27FC236}">
                <a16:creationId xmlns:a16="http://schemas.microsoft.com/office/drawing/2014/main" id="{5DB3CBBF-F379-1B46-A6F3-63714ADD8AE8}"/>
              </a:ext>
            </a:extLst>
          </p:cNvPr>
          <p:cNvCxnSpPr>
            <a:cxnSpLocks/>
            <a:stCxn id="3" idx="4"/>
            <a:endCxn id="77" idx="0"/>
          </p:cNvCxnSpPr>
          <p:nvPr/>
        </p:nvCxnSpPr>
        <p:spPr>
          <a:xfrm flipH="1">
            <a:off x="2570017" y="2416557"/>
            <a:ext cx="4764" cy="8239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Connecteur droit 169">
            <a:extLst>
              <a:ext uri="{FF2B5EF4-FFF2-40B4-BE49-F238E27FC236}">
                <a16:creationId xmlns:a16="http://schemas.microsoft.com/office/drawing/2014/main" id="{783BA3B7-8903-E14A-BA1A-D49CC76F4C00}"/>
              </a:ext>
            </a:extLst>
          </p:cNvPr>
          <p:cNvCxnSpPr>
            <a:cxnSpLocks/>
            <a:stCxn id="77" idx="4"/>
            <a:endCxn id="84" idx="0"/>
          </p:cNvCxnSpPr>
          <p:nvPr/>
        </p:nvCxnSpPr>
        <p:spPr>
          <a:xfrm flipH="1">
            <a:off x="2565254" y="3611945"/>
            <a:ext cx="4763" cy="7524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Connecteur droit 172">
            <a:extLst>
              <a:ext uri="{FF2B5EF4-FFF2-40B4-BE49-F238E27FC236}">
                <a16:creationId xmlns:a16="http://schemas.microsoft.com/office/drawing/2014/main" id="{B8090EA7-0B62-2D41-9B53-B321A572E15D}"/>
              </a:ext>
            </a:extLst>
          </p:cNvPr>
          <p:cNvCxnSpPr>
            <a:cxnSpLocks/>
            <a:stCxn id="84" idx="4"/>
            <a:endCxn id="91" idx="0"/>
          </p:cNvCxnSpPr>
          <p:nvPr/>
        </p:nvCxnSpPr>
        <p:spPr>
          <a:xfrm flipH="1">
            <a:off x="2560487" y="4735900"/>
            <a:ext cx="4767" cy="6524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Connecteur droit 175">
            <a:extLst>
              <a:ext uri="{FF2B5EF4-FFF2-40B4-BE49-F238E27FC236}">
                <a16:creationId xmlns:a16="http://schemas.microsoft.com/office/drawing/2014/main" id="{0A378D24-AB25-8348-B783-5CA38919B883}"/>
              </a:ext>
            </a:extLst>
          </p:cNvPr>
          <p:cNvCxnSpPr>
            <a:cxnSpLocks/>
            <a:stCxn id="71" idx="4"/>
            <a:endCxn id="78" idx="0"/>
          </p:cNvCxnSpPr>
          <p:nvPr/>
        </p:nvCxnSpPr>
        <p:spPr>
          <a:xfrm flipH="1">
            <a:off x="3677878" y="2417762"/>
            <a:ext cx="4764" cy="8239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Connecteur droit 178">
            <a:extLst>
              <a:ext uri="{FF2B5EF4-FFF2-40B4-BE49-F238E27FC236}">
                <a16:creationId xmlns:a16="http://schemas.microsoft.com/office/drawing/2014/main" id="{11391DDE-B09F-A445-9F4B-1CEB62971414}"/>
              </a:ext>
            </a:extLst>
          </p:cNvPr>
          <p:cNvCxnSpPr>
            <a:cxnSpLocks/>
            <a:stCxn id="78" idx="4"/>
            <a:endCxn id="85" idx="0"/>
          </p:cNvCxnSpPr>
          <p:nvPr/>
        </p:nvCxnSpPr>
        <p:spPr>
          <a:xfrm flipH="1">
            <a:off x="3673115" y="3613150"/>
            <a:ext cx="4763" cy="7524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Connecteur droit 181">
            <a:extLst>
              <a:ext uri="{FF2B5EF4-FFF2-40B4-BE49-F238E27FC236}">
                <a16:creationId xmlns:a16="http://schemas.microsoft.com/office/drawing/2014/main" id="{242A0777-E725-634E-92BF-A4D10FD2B4AC}"/>
              </a:ext>
            </a:extLst>
          </p:cNvPr>
          <p:cNvCxnSpPr>
            <a:cxnSpLocks/>
            <a:stCxn id="85" idx="4"/>
            <a:endCxn id="92" idx="0"/>
          </p:cNvCxnSpPr>
          <p:nvPr/>
        </p:nvCxnSpPr>
        <p:spPr>
          <a:xfrm flipH="1">
            <a:off x="3668348" y="4737105"/>
            <a:ext cx="4767" cy="6524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Connecteur droit 184">
            <a:extLst>
              <a:ext uri="{FF2B5EF4-FFF2-40B4-BE49-F238E27FC236}">
                <a16:creationId xmlns:a16="http://schemas.microsoft.com/office/drawing/2014/main" id="{F7D5C42B-0555-5442-86B5-9200E1D2E220}"/>
              </a:ext>
            </a:extLst>
          </p:cNvPr>
          <p:cNvCxnSpPr>
            <a:cxnSpLocks/>
            <a:stCxn id="86" idx="4"/>
            <a:endCxn id="93" idx="0"/>
          </p:cNvCxnSpPr>
          <p:nvPr/>
        </p:nvCxnSpPr>
        <p:spPr>
          <a:xfrm flipH="1">
            <a:off x="4778977" y="4736307"/>
            <a:ext cx="4767" cy="6524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Connecteur droit 187">
            <a:extLst>
              <a:ext uri="{FF2B5EF4-FFF2-40B4-BE49-F238E27FC236}">
                <a16:creationId xmlns:a16="http://schemas.microsoft.com/office/drawing/2014/main" id="{330031F8-A068-304B-86F7-D5D707B83B8F}"/>
              </a:ext>
            </a:extLst>
          </p:cNvPr>
          <p:cNvCxnSpPr>
            <a:cxnSpLocks/>
            <a:stCxn id="79" idx="4"/>
            <a:endCxn id="86" idx="0"/>
          </p:cNvCxnSpPr>
          <p:nvPr/>
        </p:nvCxnSpPr>
        <p:spPr>
          <a:xfrm flipH="1">
            <a:off x="4783744" y="3612352"/>
            <a:ext cx="4763" cy="7524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Connecteur droit 190">
            <a:extLst>
              <a:ext uri="{FF2B5EF4-FFF2-40B4-BE49-F238E27FC236}">
                <a16:creationId xmlns:a16="http://schemas.microsoft.com/office/drawing/2014/main" id="{40809398-BD17-714D-92E5-BA674216B664}"/>
              </a:ext>
            </a:extLst>
          </p:cNvPr>
          <p:cNvCxnSpPr>
            <a:cxnSpLocks/>
            <a:stCxn id="72" idx="4"/>
            <a:endCxn id="79" idx="0"/>
          </p:cNvCxnSpPr>
          <p:nvPr/>
        </p:nvCxnSpPr>
        <p:spPr>
          <a:xfrm flipH="1">
            <a:off x="4788507" y="2416964"/>
            <a:ext cx="4764" cy="8239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Connecteur droit 193">
            <a:extLst>
              <a:ext uri="{FF2B5EF4-FFF2-40B4-BE49-F238E27FC236}">
                <a16:creationId xmlns:a16="http://schemas.microsoft.com/office/drawing/2014/main" id="{4DE6B530-9AF5-8E46-829A-1F494459A2A0}"/>
              </a:ext>
            </a:extLst>
          </p:cNvPr>
          <p:cNvCxnSpPr>
            <a:cxnSpLocks/>
            <a:stCxn id="73" idx="4"/>
            <a:endCxn id="80" idx="0"/>
          </p:cNvCxnSpPr>
          <p:nvPr/>
        </p:nvCxnSpPr>
        <p:spPr>
          <a:xfrm flipH="1">
            <a:off x="5827188" y="2416964"/>
            <a:ext cx="4764" cy="8239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Connecteur droit 196">
            <a:extLst>
              <a:ext uri="{FF2B5EF4-FFF2-40B4-BE49-F238E27FC236}">
                <a16:creationId xmlns:a16="http://schemas.microsoft.com/office/drawing/2014/main" id="{96FFA81B-9D71-F949-88C8-A2A6DC72E0BD}"/>
              </a:ext>
            </a:extLst>
          </p:cNvPr>
          <p:cNvCxnSpPr>
            <a:cxnSpLocks/>
            <a:stCxn id="80" idx="4"/>
            <a:endCxn id="87" idx="0"/>
          </p:cNvCxnSpPr>
          <p:nvPr/>
        </p:nvCxnSpPr>
        <p:spPr>
          <a:xfrm flipH="1">
            <a:off x="5822425" y="3612352"/>
            <a:ext cx="4763" cy="7524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Connecteur droit 199">
            <a:extLst>
              <a:ext uri="{FF2B5EF4-FFF2-40B4-BE49-F238E27FC236}">
                <a16:creationId xmlns:a16="http://schemas.microsoft.com/office/drawing/2014/main" id="{3C16F193-6C4D-814D-AD32-E2C99569E133}"/>
              </a:ext>
            </a:extLst>
          </p:cNvPr>
          <p:cNvCxnSpPr>
            <a:cxnSpLocks/>
            <a:stCxn id="87" idx="4"/>
            <a:endCxn id="94" idx="0"/>
          </p:cNvCxnSpPr>
          <p:nvPr/>
        </p:nvCxnSpPr>
        <p:spPr>
          <a:xfrm flipH="1">
            <a:off x="5817658" y="4736307"/>
            <a:ext cx="4767" cy="6524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Connecteur droit 202">
            <a:extLst>
              <a:ext uri="{FF2B5EF4-FFF2-40B4-BE49-F238E27FC236}">
                <a16:creationId xmlns:a16="http://schemas.microsoft.com/office/drawing/2014/main" id="{57402FCF-4FB8-964F-9F8C-9B7DCF2C7819}"/>
              </a:ext>
            </a:extLst>
          </p:cNvPr>
          <p:cNvCxnSpPr>
            <a:cxnSpLocks/>
            <a:stCxn id="88" idx="4"/>
            <a:endCxn id="95" idx="0"/>
          </p:cNvCxnSpPr>
          <p:nvPr/>
        </p:nvCxnSpPr>
        <p:spPr>
          <a:xfrm flipH="1">
            <a:off x="6935381" y="4729082"/>
            <a:ext cx="4767" cy="6524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Connecteur droit 206">
            <a:extLst>
              <a:ext uri="{FF2B5EF4-FFF2-40B4-BE49-F238E27FC236}">
                <a16:creationId xmlns:a16="http://schemas.microsoft.com/office/drawing/2014/main" id="{78B783D2-28AB-B34B-9611-BF51434BC11D}"/>
              </a:ext>
            </a:extLst>
          </p:cNvPr>
          <p:cNvCxnSpPr>
            <a:cxnSpLocks/>
            <a:stCxn id="81" idx="4"/>
            <a:endCxn id="88" idx="0"/>
          </p:cNvCxnSpPr>
          <p:nvPr/>
        </p:nvCxnSpPr>
        <p:spPr>
          <a:xfrm flipH="1">
            <a:off x="6940148" y="3605127"/>
            <a:ext cx="4763" cy="7524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Connecteur droit 209">
            <a:extLst>
              <a:ext uri="{FF2B5EF4-FFF2-40B4-BE49-F238E27FC236}">
                <a16:creationId xmlns:a16="http://schemas.microsoft.com/office/drawing/2014/main" id="{64C7D8DC-88BB-2C42-8752-04A8CB40AE09}"/>
              </a:ext>
            </a:extLst>
          </p:cNvPr>
          <p:cNvCxnSpPr>
            <a:cxnSpLocks/>
            <a:stCxn id="74" idx="4"/>
            <a:endCxn id="81" idx="0"/>
          </p:cNvCxnSpPr>
          <p:nvPr/>
        </p:nvCxnSpPr>
        <p:spPr>
          <a:xfrm flipH="1">
            <a:off x="6944911" y="2409739"/>
            <a:ext cx="4764" cy="8239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Connecteur droit 212">
            <a:extLst>
              <a:ext uri="{FF2B5EF4-FFF2-40B4-BE49-F238E27FC236}">
                <a16:creationId xmlns:a16="http://schemas.microsoft.com/office/drawing/2014/main" id="{3D3DA82C-6BE3-4A49-9707-F11CF67ADBE6}"/>
              </a:ext>
            </a:extLst>
          </p:cNvPr>
          <p:cNvCxnSpPr>
            <a:cxnSpLocks/>
            <a:stCxn id="75" idx="4"/>
            <a:endCxn id="82" idx="0"/>
          </p:cNvCxnSpPr>
          <p:nvPr/>
        </p:nvCxnSpPr>
        <p:spPr>
          <a:xfrm flipH="1">
            <a:off x="8098636" y="2408566"/>
            <a:ext cx="4764" cy="8239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Connecteur droit 215">
            <a:extLst>
              <a:ext uri="{FF2B5EF4-FFF2-40B4-BE49-F238E27FC236}">
                <a16:creationId xmlns:a16="http://schemas.microsoft.com/office/drawing/2014/main" id="{47FFE3EC-6F60-B643-AD42-268F92ADCB48}"/>
              </a:ext>
            </a:extLst>
          </p:cNvPr>
          <p:cNvCxnSpPr>
            <a:cxnSpLocks/>
            <a:stCxn id="82" idx="4"/>
            <a:endCxn id="89" idx="0"/>
          </p:cNvCxnSpPr>
          <p:nvPr/>
        </p:nvCxnSpPr>
        <p:spPr>
          <a:xfrm flipH="1">
            <a:off x="8093873" y="3603954"/>
            <a:ext cx="4763" cy="7524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Connecteur droit 218">
            <a:extLst>
              <a:ext uri="{FF2B5EF4-FFF2-40B4-BE49-F238E27FC236}">
                <a16:creationId xmlns:a16="http://schemas.microsoft.com/office/drawing/2014/main" id="{45FCDAC2-A573-FC44-8109-04A901AA25DE}"/>
              </a:ext>
            </a:extLst>
          </p:cNvPr>
          <p:cNvCxnSpPr>
            <a:cxnSpLocks/>
            <a:stCxn id="89" idx="4"/>
            <a:endCxn id="96" idx="0"/>
          </p:cNvCxnSpPr>
          <p:nvPr/>
        </p:nvCxnSpPr>
        <p:spPr>
          <a:xfrm flipH="1">
            <a:off x="8089106" y="4727909"/>
            <a:ext cx="4767" cy="6524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Connecteur droit 221">
            <a:extLst>
              <a:ext uri="{FF2B5EF4-FFF2-40B4-BE49-F238E27FC236}">
                <a16:creationId xmlns:a16="http://schemas.microsoft.com/office/drawing/2014/main" id="{3A49079E-CCBF-9749-B73B-DFF279666B41}"/>
              </a:ext>
            </a:extLst>
          </p:cNvPr>
          <p:cNvCxnSpPr>
            <a:cxnSpLocks/>
            <a:stCxn id="90" idx="4"/>
            <a:endCxn id="97" idx="0"/>
          </p:cNvCxnSpPr>
          <p:nvPr/>
        </p:nvCxnSpPr>
        <p:spPr>
          <a:xfrm flipH="1">
            <a:off x="9265216" y="4721587"/>
            <a:ext cx="4767" cy="6524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Connecteur droit 224">
            <a:extLst>
              <a:ext uri="{FF2B5EF4-FFF2-40B4-BE49-F238E27FC236}">
                <a16:creationId xmlns:a16="http://schemas.microsoft.com/office/drawing/2014/main" id="{22887D10-E913-284A-8DAB-634157792E8D}"/>
              </a:ext>
            </a:extLst>
          </p:cNvPr>
          <p:cNvCxnSpPr>
            <a:cxnSpLocks/>
            <a:stCxn id="83" idx="4"/>
            <a:endCxn id="90" idx="0"/>
          </p:cNvCxnSpPr>
          <p:nvPr/>
        </p:nvCxnSpPr>
        <p:spPr>
          <a:xfrm flipH="1">
            <a:off x="9269983" y="3597632"/>
            <a:ext cx="4763" cy="7524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Connecteur droit 227">
            <a:extLst>
              <a:ext uri="{FF2B5EF4-FFF2-40B4-BE49-F238E27FC236}">
                <a16:creationId xmlns:a16="http://schemas.microsoft.com/office/drawing/2014/main" id="{F877F5F1-1DE0-8A41-BE91-B84966D22160}"/>
              </a:ext>
            </a:extLst>
          </p:cNvPr>
          <p:cNvCxnSpPr>
            <a:cxnSpLocks/>
            <a:stCxn id="76" idx="4"/>
            <a:endCxn id="83" idx="0"/>
          </p:cNvCxnSpPr>
          <p:nvPr/>
        </p:nvCxnSpPr>
        <p:spPr>
          <a:xfrm flipH="1">
            <a:off x="9274746" y="2402244"/>
            <a:ext cx="4764" cy="8239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5C272660-5BFC-B948-BC63-3118C5540168}"/>
              </a:ext>
            </a:extLst>
          </p:cNvPr>
          <p:cNvGrpSpPr/>
          <p:nvPr/>
        </p:nvGrpSpPr>
        <p:grpSpPr>
          <a:xfrm>
            <a:off x="1353819" y="1232058"/>
            <a:ext cx="387513" cy="5360826"/>
            <a:chOff x="1353819" y="1232058"/>
            <a:chExt cx="387513" cy="5360826"/>
          </a:xfrm>
        </p:grpSpPr>
        <p:sp>
          <p:nvSpPr>
            <p:cNvPr id="177" name="Ellipse 176">
              <a:extLst>
                <a:ext uri="{FF2B5EF4-FFF2-40B4-BE49-F238E27FC236}">
                  <a16:creationId xmlns:a16="http://schemas.microsoft.com/office/drawing/2014/main" id="{E0F837CE-12BF-5C40-9AAA-78E44FBA87DD}"/>
                </a:ext>
              </a:extLst>
            </p:cNvPr>
            <p:cNvSpPr/>
            <p:nvPr/>
          </p:nvSpPr>
          <p:spPr>
            <a:xfrm>
              <a:off x="1369857" y="2054602"/>
              <a:ext cx="371475" cy="37147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Ellipse 177">
              <a:extLst>
                <a:ext uri="{FF2B5EF4-FFF2-40B4-BE49-F238E27FC236}">
                  <a16:creationId xmlns:a16="http://schemas.microsoft.com/office/drawing/2014/main" id="{96C9B0C7-90E7-FB4C-BA16-028A7FF781DC}"/>
                </a:ext>
              </a:extLst>
            </p:cNvPr>
            <p:cNvSpPr/>
            <p:nvPr/>
          </p:nvSpPr>
          <p:spPr>
            <a:xfrm>
              <a:off x="1365093" y="3249990"/>
              <a:ext cx="371475" cy="37147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Ellipse 179">
              <a:extLst>
                <a:ext uri="{FF2B5EF4-FFF2-40B4-BE49-F238E27FC236}">
                  <a16:creationId xmlns:a16="http://schemas.microsoft.com/office/drawing/2014/main" id="{8CB7E79B-D351-9F41-B5E8-42BA3AE1E460}"/>
                </a:ext>
              </a:extLst>
            </p:cNvPr>
            <p:cNvSpPr/>
            <p:nvPr/>
          </p:nvSpPr>
          <p:spPr>
            <a:xfrm>
              <a:off x="1360330" y="4373945"/>
              <a:ext cx="371475" cy="37147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Ellipse 180">
              <a:extLst>
                <a:ext uri="{FF2B5EF4-FFF2-40B4-BE49-F238E27FC236}">
                  <a16:creationId xmlns:a16="http://schemas.microsoft.com/office/drawing/2014/main" id="{FA8BBADC-DB5D-F546-AEA4-54256680076E}"/>
                </a:ext>
              </a:extLst>
            </p:cNvPr>
            <p:cNvSpPr/>
            <p:nvPr/>
          </p:nvSpPr>
          <p:spPr>
            <a:xfrm>
              <a:off x="1355563" y="5397885"/>
              <a:ext cx="371475" cy="37147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3" name="Connecteur droit 182">
              <a:extLst>
                <a:ext uri="{FF2B5EF4-FFF2-40B4-BE49-F238E27FC236}">
                  <a16:creationId xmlns:a16="http://schemas.microsoft.com/office/drawing/2014/main" id="{440EB1A2-A3B7-6742-85A5-121145EC82B3}"/>
                </a:ext>
              </a:extLst>
            </p:cNvPr>
            <p:cNvCxnSpPr>
              <a:cxnSpLocks/>
              <a:stCxn id="189" idx="4"/>
              <a:endCxn id="178" idx="0"/>
            </p:cNvCxnSpPr>
            <p:nvPr/>
          </p:nvCxnSpPr>
          <p:spPr>
            <a:xfrm>
              <a:off x="1539557" y="1603533"/>
              <a:ext cx="11274" cy="16464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Connecteur droit 183">
              <a:extLst>
                <a:ext uri="{FF2B5EF4-FFF2-40B4-BE49-F238E27FC236}">
                  <a16:creationId xmlns:a16="http://schemas.microsoft.com/office/drawing/2014/main" id="{7F0AD13A-433A-4E4B-9E40-CF05812171DB}"/>
                </a:ext>
              </a:extLst>
            </p:cNvPr>
            <p:cNvCxnSpPr>
              <a:cxnSpLocks/>
              <a:stCxn id="178" idx="4"/>
              <a:endCxn id="180" idx="0"/>
            </p:cNvCxnSpPr>
            <p:nvPr/>
          </p:nvCxnSpPr>
          <p:spPr>
            <a:xfrm flipH="1">
              <a:off x="1546068" y="3621465"/>
              <a:ext cx="4763" cy="7524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Connecteur droit 185">
              <a:extLst>
                <a:ext uri="{FF2B5EF4-FFF2-40B4-BE49-F238E27FC236}">
                  <a16:creationId xmlns:a16="http://schemas.microsoft.com/office/drawing/2014/main" id="{DAFB370B-84D4-7E4A-917B-78DEEF1C98CF}"/>
                </a:ext>
              </a:extLst>
            </p:cNvPr>
            <p:cNvCxnSpPr>
              <a:cxnSpLocks/>
              <a:stCxn id="180" idx="4"/>
              <a:endCxn id="187" idx="0"/>
            </p:cNvCxnSpPr>
            <p:nvPr/>
          </p:nvCxnSpPr>
          <p:spPr>
            <a:xfrm>
              <a:off x="1546068" y="4745420"/>
              <a:ext cx="9526" cy="147598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7" name="Ellipse 186">
              <a:extLst>
                <a:ext uri="{FF2B5EF4-FFF2-40B4-BE49-F238E27FC236}">
                  <a16:creationId xmlns:a16="http://schemas.microsoft.com/office/drawing/2014/main" id="{AF0B8E82-5473-6B47-B3D3-FB4751D0D5BC}"/>
                </a:ext>
              </a:extLst>
            </p:cNvPr>
            <p:cNvSpPr/>
            <p:nvPr/>
          </p:nvSpPr>
          <p:spPr>
            <a:xfrm>
              <a:off x="1369856" y="6221409"/>
              <a:ext cx="371475" cy="37147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Ellipse 188">
              <a:extLst>
                <a:ext uri="{FF2B5EF4-FFF2-40B4-BE49-F238E27FC236}">
                  <a16:creationId xmlns:a16="http://schemas.microsoft.com/office/drawing/2014/main" id="{C58FF42C-B33C-D940-9AFF-31FFAB641A26}"/>
                </a:ext>
              </a:extLst>
            </p:cNvPr>
            <p:cNvSpPr/>
            <p:nvPr/>
          </p:nvSpPr>
          <p:spPr>
            <a:xfrm>
              <a:off x="1353819" y="1232058"/>
              <a:ext cx="371475" cy="37147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0" name="Groupe 189">
            <a:extLst>
              <a:ext uri="{FF2B5EF4-FFF2-40B4-BE49-F238E27FC236}">
                <a16:creationId xmlns:a16="http://schemas.microsoft.com/office/drawing/2014/main" id="{49B9E188-65BC-9749-AB68-27FE8DAFFC1B}"/>
              </a:ext>
            </a:extLst>
          </p:cNvPr>
          <p:cNvGrpSpPr/>
          <p:nvPr/>
        </p:nvGrpSpPr>
        <p:grpSpPr>
          <a:xfrm>
            <a:off x="10091035" y="1213375"/>
            <a:ext cx="387513" cy="5360826"/>
            <a:chOff x="1353819" y="1232058"/>
            <a:chExt cx="387513" cy="5360826"/>
          </a:xfrm>
        </p:grpSpPr>
        <p:sp>
          <p:nvSpPr>
            <p:cNvPr id="192" name="Ellipse 191">
              <a:extLst>
                <a:ext uri="{FF2B5EF4-FFF2-40B4-BE49-F238E27FC236}">
                  <a16:creationId xmlns:a16="http://schemas.microsoft.com/office/drawing/2014/main" id="{3F5C3916-0CD1-304E-AEE3-C3F194D76DDB}"/>
                </a:ext>
              </a:extLst>
            </p:cNvPr>
            <p:cNvSpPr/>
            <p:nvPr/>
          </p:nvSpPr>
          <p:spPr>
            <a:xfrm>
              <a:off x="1369857" y="2054602"/>
              <a:ext cx="371475" cy="37147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Ellipse 192">
              <a:extLst>
                <a:ext uri="{FF2B5EF4-FFF2-40B4-BE49-F238E27FC236}">
                  <a16:creationId xmlns:a16="http://schemas.microsoft.com/office/drawing/2014/main" id="{0D4C5DBE-D9B2-8444-85EE-C2EBFD081FFC}"/>
                </a:ext>
              </a:extLst>
            </p:cNvPr>
            <p:cNvSpPr/>
            <p:nvPr/>
          </p:nvSpPr>
          <p:spPr>
            <a:xfrm>
              <a:off x="1365093" y="3249990"/>
              <a:ext cx="371475" cy="37147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Ellipse 194">
              <a:extLst>
                <a:ext uri="{FF2B5EF4-FFF2-40B4-BE49-F238E27FC236}">
                  <a16:creationId xmlns:a16="http://schemas.microsoft.com/office/drawing/2014/main" id="{642EC517-8E90-6F46-B259-D968D0490E61}"/>
                </a:ext>
              </a:extLst>
            </p:cNvPr>
            <p:cNvSpPr/>
            <p:nvPr/>
          </p:nvSpPr>
          <p:spPr>
            <a:xfrm>
              <a:off x="1360330" y="4373945"/>
              <a:ext cx="371475" cy="37147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Ellipse 195">
              <a:extLst>
                <a:ext uri="{FF2B5EF4-FFF2-40B4-BE49-F238E27FC236}">
                  <a16:creationId xmlns:a16="http://schemas.microsoft.com/office/drawing/2014/main" id="{EE29BC5D-1C2A-EA4D-A85D-6CE433BA6EC7}"/>
                </a:ext>
              </a:extLst>
            </p:cNvPr>
            <p:cNvSpPr/>
            <p:nvPr/>
          </p:nvSpPr>
          <p:spPr>
            <a:xfrm>
              <a:off x="1355563" y="5397885"/>
              <a:ext cx="371475" cy="37147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8" name="Connecteur droit 197">
              <a:extLst>
                <a:ext uri="{FF2B5EF4-FFF2-40B4-BE49-F238E27FC236}">
                  <a16:creationId xmlns:a16="http://schemas.microsoft.com/office/drawing/2014/main" id="{49A25F2C-3438-E94A-9AAE-AD624A3E79BC}"/>
                </a:ext>
              </a:extLst>
            </p:cNvPr>
            <p:cNvCxnSpPr>
              <a:cxnSpLocks/>
              <a:stCxn id="204" idx="4"/>
              <a:endCxn id="193" idx="0"/>
            </p:cNvCxnSpPr>
            <p:nvPr/>
          </p:nvCxnSpPr>
          <p:spPr>
            <a:xfrm>
              <a:off x="1539557" y="1603533"/>
              <a:ext cx="11274" cy="16464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Connecteur droit 198">
              <a:extLst>
                <a:ext uri="{FF2B5EF4-FFF2-40B4-BE49-F238E27FC236}">
                  <a16:creationId xmlns:a16="http://schemas.microsoft.com/office/drawing/2014/main" id="{6A4AD751-1519-1D4B-94B5-435DFB134DDC}"/>
                </a:ext>
              </a:extLst>
            </p:cNvPr>
            <p:cNvCxnSpPr>
              <a:cxnSpLocks/>
              <a:stCxn id="193" idx="4"/>
              <a:endCxn id="195" idx="0"/>
            </p:cNvCxnSpPr>
            <p:nvPr/>
          </p:nvCxnSpPr>
          <p:spPr>
            <a:xfrm flipH="1">
              <a:off x="1546068" y="3621465"/>
              <a:ext cx="4763" cy="7524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Connecteur droit 200">
              <a:extLst>
                <a:ext uri="{FF2B5EF4-FFF2-40B4-BE49-F238E27FC236}">
                  <a16:creationId xmlns:a16="http://schemas.microsoft.com/office/drawing/2014/main" id="{7057850D-B802-7A4A-B014-096BADBE72F8}"/>
                </a:ext>
              </a:extLst>
            </p:cNvPr>
            <p:cNvCxnSpPr>
              <a:cxnSpLocks/>
              <a:stCxn id="195" idx="4"/>
              <a:endCxn id="202" idx="0"/>
            </p:cNvCxnSpPr>
            <p:nvPr/>
          </p:nvCxnSpPr>
          <p:spPr>
            <a:xfrm>
              <a:off x="1546068" y="4745420"/>
              <a:ext cx="9526" cy="147598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2" name="Ellipse 201">
              <a:extLst>
                <a:ext uri="{FF2B5EF4-FFF2-40B4-BE49-F238E27FC236}">
                  <a16:creationId xmlns:a16="http://schemas.microsoft.com/office/drawing/2014/main" id="{D19AEF23-01F1-9740-860D-8D0749A50CDE}"/>
                </a:ext>
              </a:extLst>
            </p:cNvPr>
            <p:cNvSpPr/>
            <p:nvPr/>
          </p:nvSpPr>
          <p:spPr>
            <a:xfrm>
              <a:off x="1369856" y="6221409"/>
              <a:ext cx="371475" cy="37147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Ellipse 203">
              <a:extLst>
                <a:ext uri="{FF2B5EF4-FFF2-40B4-BE49-F238E27FC236}">
                  <a16:creationId xmlns:a16="http://schemas.microsoft.com/office/drawing/2014/main" id="{5BB6D8AA-28E5-934C-9E54-0813326B7DF8}"/>
                </a:ext>
              </a:extLst>
            </p:cNvPr>
            <p:cNvSpPr/>
            <p:nvPr/>
          </p:nvSpPr>
          <p:spPr>
            <a:xfrm>
              <a:off x="1353819" y="1232058"/>
              <a:ext cx="371475" cy="37147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5" name="Groupe 204">
            <a:extLst>
              <a:ext uri="{FF2B5EF4-FFF2-40B4-BE49-F238E27FC236}">
                <a16:creationId xmlns:a16="http://schemas.microsoft.com/office/drawing/2014/main" id="{E5B60F3A-911A-3440-BE6E-2608B21BA598}"/>
              </a:ext>
            </a:extLst>
          </p:cNvPr>
          <p:cNvGrpSpPr/>
          <p:nvPr/>
        </p:nvGrpSpPr>
        <p:grpSpPr>
          <a:xfrm>
            <a:off x="1727043" y="6197839"/>
            <a:ext cx="8365741" cy="386993"/>
            <a:chOff x="1723526" y="5374052"/>
            <a:chExt cx="8365741" cy="386993"/>
          </a:xfrm>
          <a:solidFill>
            <a:schemeClr val="tx1"/>
          </a:solidFill>
        </p:grpSpPr>
        <p:sp>
          <p:nvSpPr>
            <p:cNvPr id="206" name="Ellipse 205">
              <a:extLst>
                <a:ext uri="{FF2B5EF4-FFF2-40B4-BE49-F238E27FC236}">
                  <a16:creationId xmlns:a16="http://schemas.microsoft.com/office/drawing/2014/main" id="{EDA1B4A3-5CA9-2143-ACA2-15FB407DB00B}"/>
                </a:ext>
              </a:extLst>
            </p:cNvPr>
            <p:cNvSpPr/>
            <p:nvPr/>
          </p:nvSpPr>
          <p:spPr>
            <a:xfrm>
              <a:off x="2374749" y="5388365"/>
              <a:ext cx="371475" cy="37147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Ellipse 207">
              <a:extLst>
                <a:ext uri="{FF2B5EF4-FFF2-40B4-BE49-F238E27FC236}">
                  <a16:creationId xmlns:a16="http://schemas.microsoft.com/office/drawing/2014/main" id="{97C33AAC-FE35-BB43-B528-32D76643CEE8}"/>
                </a:ext>
              </a:extLst>
            </p:cNvPr>
            <p:cNvSpPr/>
            <p:nvPr/>
          </p:nvSpPr>
          <p:spPr>
            <a:xfrm>
              <a:off x="3468322" y="5389570"/>
              <a:ext cx="371475" cy="37147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Ellipse 208">
              <a:extLst>
                <a:ext uri="{FF2B5EF4-FFF2-40B4-BE49-F238E27FC236}">
                  <a16:creationId xmlns:a16="http://schemas.microsoft.com/office/drawing/2014/main" id="{91FFC732-2A68-DF4A-BBBE-9637470A1328}"/>
                </a:ext>
              </a:extLst>
            </p:cNvPr>
            <p:cNvSpPr/>
            <p:nvPr/>
          </p:nvSpPr>
          <p:spPr>
            <a:xfrm>
              <a:off x="4593239" y="5388772"/>
              <a:ext cx="371475" cy="37147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Ellipse 210">
              <a:extLst>
                <a:ext uri="{FF2B5EF4-FFF2-40B4-BE49-F238E27FC236}">
                  <a16:creationId xmlns:a16="http://schemas.microsoft.com/office/drawing/2014/main" id="{AE77A516-6D52-414C-9E11-33B0BDAC1831}"/>
                </a:ext>
              </a:extLst>
            </p:cNvPr>
            <p:cNvSpPr/>
            <p:nvPr/>
          </p:nvSpPr>
          <p:spPr>
            <a:xfrm>
              <a:off x="5631920" y="5388772"/>
              <a:ext cx="371475" cy="37147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Ellipse 211">
              <a:extLst>
                <a:ext uri="{FF2B5EF4-FFF2-40B4-BE49-F238E27FC236}">
                  <a16:creationId xmlns:a16="http://schemas.microsoft.com/office/drawing/2014/main" id="{BBC29AEB-3716-6F4C-AE95-BCD32F9B131A}"/>
                </a:ext>
              </a:extLst>
            </p:cNvPr>
            <p:cNvSpPr/>
            <p:nvPr/>
          </p:nvSpPr>
          <p:spPr>
            <a:xfrm>
              <a:off x="6749643" y="5381547"/>
              <a:ext cx="371475" cy="37147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Ellipse 213">
              <a:extLst>
                <a:ext uri="{FF2B5EF4-FFF2-40B4-BE49-F238E27FC236}">
                  <a16:creationId xmlns:a16="http://schemas.microsoft.com/office/drawing/2014/main" id="{1A6C28C4-88DE-C547-AB8A-3801F2DDDF07}"/>
                </a:ext>
              </a:extLst>
            </p:cNvPr>
            <p:cNvSpPr/>
            <p:nvPr/>
          </p:nvSpPr>
          <p:spPr>
            <a:xfrm>
              <a:off x="7903368" y="5380374"/>
              <a:ext cx="371475" cy="37147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Ellipse 214">
              <a:extLst>
                <a:ext uri="{FF2B5EF4-FFF2-40B4-BE49-F238E27FC236}">
                  <a16:creationId xmlns:a16="http://schemas.microsoft.com/office/drawing/2014/main" id="{81736616-0489-3C44-8BB1-1CEDAAFB2295}"/>
                </a:ext>
              </a:extLst>
            </p:cNvPr>
            <p:cNvSpPr/>
            <p:nvPr/>
          </p:nvSpPr>
          <p:spPr>
            <a:xfrm>
              <a:off x="9079478" y="5374052"/>
              <a:ext cx="371475" cy="37147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7" name="Connecteur droit 216">
              <a:extLst>
                <a:ext uri="{FF2B5EF4-FFF2-40B4-BE49-F238E27FC236}">
                  <a16:creationId xmlns:a16="http://schemas.microsoft.com/office/drawing/2014/main" id="{4AB10049-65B7-6D4A-AF92-565B74FED984}"/>
                </a:ext>
              </a:extLst>
            </p:cNvPr>
            <p:cNvCxnSpPr>
              <a:cxnSpLocks/>
              <a:stCxn id="187" idx="6"/>
              <a:endCxn id="208" idx="2"/>
            </p:cNvCxnSpPr>
            <p:nvPr/>
          </p:nvCxnSpPr>
          <p:spPr>
            <a:xfrm flipV="1">
              <a:off x="1723526" y="5575308"/>
              <a:ext cx="1744796" cy="8052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Connecteur droit 217">
              <a:extLst>
                <a:ext uri="{FF2B5EF4-FFF2-40B4-BE49-F238E27FC236}">
                  <a16:creationId xmlns:a16="http://schemas.microsoft.com/office/drawing/2014/main" id="{56875C66-4466-D249-8DA2-08E23F880AA4}"/>
                </a:ext>
              </a:extLst>
            </p:cNvPr>
            <p:cNvCxnSpPr>
              <a:cxnSpLocks/>
              <a:stCxn id="214" idx="6"/>
              <a:endCxn id="202" idx="2"/>
            </p:cNvCxnSpPr>
            <p:nvPr/>
          </p:nvCxnSpPr>
          <p:spPr>
            <a:xfrm flipV="1">
              <a:off x="8274843" y="5564677"/>
              <a:ext cx="1814424" cy="1435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Connecteur droit 219">
              <a:extLst>
                <a:ext uri="{FF2B5EF4-FFF2-40B4-BE49-F238E27FC236}">
                  <a16:creationId xmlns:a16="http://schemas.microsoft.com/office/drawing/2014/main" id="{2D886DC1-60C0-4246-B0C4-F35AA3E44E1E}"/>
                </a:ext>
              </a:extLst>
            </p:cNvPr>
            <p:cNvCxnSpPr>
              <a:cxnSpLocks/>
              <a:stCxn id="212" idx="6"/>
              <a:endCxn id="214" idx="2"/>
            </p:cNvCxnSpPr>
            <p:nvPr/>
          </p:nvCxnSpPr>
          <p:spPr>
            <a:xfrm flipV="1">
              <a:off x="7121118" y="5566112"/>
              <a:ext cx="782250" cy="1173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Connecteur droit 220">
              <a:extLst>
                <a:ext uri="{FF2B5EF4-FFF2-40B4-BE49-F238E27FC236}">
                  <a16:creationId xmlns:a16="http://schemas.microsoft.com/office/drawing/2014/main" id="{9BDF6A04-2A98-4D46-B67F-02CB1E47746A}"/>
                </a:ext>
              </a:extLst>
            </p:cNvPr>
            <p:cNvCxnSpPr>
              <a:cxnSpLocks/>
              <a:stCxn id="211" idx="6"/>
              <a:endCxn id="212" idx="2"/>
            </p:cNvCxnSpPr>
            <p:nvPr/>
          </p:nvCxnSpPr>
          <p:spPr>
            <a:xfrm flipV="1">
              <a:off x="6003395" y="5567285"/>
              <a:ext cx="746248" cy="7225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Connecteur droit 222">
              <a:extLst>
                <a:ext uri="{FF2B5EF4-FFF2-40B4-BE49-F238E27FC236}">
                  <a16:creationId xmlns:a16="http://schemas.microsoft.com/office/drawing/2014/main" id="{7CD5A89E-E062-6D44-BDF9-7E142708F491}"/>
                </a:ext>
              </a:extLst>
            </p:cNvPr>
            <p:cNvCxnSpPr>
              <a:cxnSpLocks/>
              <a:stCxn id="209" idx="6"/>
              <a:endCxn id="211" idx="2"/>
            </p:cNvCxnSpPr>
            <p:nvPr/>
          </p:nvCxnSpPr>
          <p:spPr>
            <a:xfrm>
              <a:off x="4964714" y="5574510"/>
              <a:ext cx="667206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Connecteur droit 223">
              <a:extLst>
                <a:ext uri="{FF2B5EF4-FFF2-40B4-BE49-F238E27FC236}">
                  <a16:creationId xmlns:a16="http://schemas.microsoft.com/office/drawing/2014/main" id="{128C5835-75AA-BC4F-9762-DDB518507398}"/>
                </a:ext>
              </a:extLst>
            </p:cNvPr>
            <p:cNvCxnSpPr>
              <a:cxnSpLocks/>
              <a:stCxn id="208" idx="6"/>
              <a:endCxn id="209" idx="2"/>
            </p:cNvCxnSpPr>
            <p:nvPr/>
          </p:nvCxnSpPr>
          <p:spPr>
            <a:xfrm flipV="1">
              <a:off x="3839797" y="5574510"/>
              <a:ext cx="753442" cy="798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7" name="Groupe 226">
            <a:extLst>
              <a:ext uri="{FF2B5EF4-FFF2-40B4-BE49-F238E27FC236}">
                <a16:creationId xmlns:a16="http://schemas.microsoft.com/office/drawing/2014/main" id="{E2E659E9-4DB2-C54F-AF48-26EB38A56603}"/>
              </a:ext>
            </a:extLst>
          </p:cNvPr>
          <p:cNvGrpSpPr/>
          <p:nvPr/>
        </p:nvGrpSpPr>
        <p:grpSpPr>
          <a:xfrm>
            <a:off x="1736568" y="1221678"/>
            <a:ext cx="8365741" cy="386993"/>
            <a:chOff x="1723526" y="5374052"/>
            <a:chExt cx="8365741" cy="386993"/>
          </a:xfrm>
          <a:solidFill>
            <a:schemeClr val="tx1"/>
          </a:solidFill>
        </p:grpSpPr>
        <p:sp>
          <p:nvSpPr>
            <p:cNvPr id="229" name="Ellipse 228">
              <a:extLst>
                <a:ext uri="{FF2B5EF4-FFF2-40B4-BE49-F238E27FC236}">
                  <a16:creationId xmlns:a16="http://schemas.microsoft.com/office/drawing/2014/main" id="{E3B9317C-EA95-794F-8EF1-F508E671EFB0}"/>
                </a:ext>
              </a:extLst>
            </p:cNvPr>
            <p:cNvSpPr/>
            <p:nvPr/>
          </p:nvSpPr>
          <p:spPr>
            <a:xfrm>
              <a:off x="2374749" y="5388365"/>
              <a:ext cx="371475" cy="37147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Ellipse 229">
              <a:extLst>
                <a:ext uri="{FF2B5EF4-FFF2-40B4-BE49-F238E27FC236}">
                  <a16:creationId xmlns:a16="http://schemas.microsoft.com/office/drawing/2014/main" id="{3B93F74F-4B54-F84F-A1CD-EDAB481014EA}"/>
                </a:ext>
              </a:extLst>
            </p:cNvPr>
            <p:cNvSpPr/>
            <p:nvPr/>
          </p:nvSpPr>
          <p:spPr>
            <a:xfrm>
              <a:off x="3482610" y="5389570"/>
              <a:ext cx="371475" cy="37147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Ellipse 252">
              <a:extLst>
                <a:ext uri="{FF2B5EF4-FFF2-40B4-BE49-F238E27FC236}">
                  <a16:creationId xmlns:a16="http://schemas.microsoft.com/office/drawing/2014/main" id="{2B7E7DAF-B52A-EF45-8B07-F6C5445A53A1}"/>
                </a:ext>
              </a:extLst>
            </p:cNvPr>
            <p:cNvSpPr/>
            <p:nvPr/>
          </p:nvSpPr>
          <p:spPr>
            <a:xfrm>
              <a:off x="4593239" y="5388772"/>
              <a:ext cx="371475" cy="37147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Ellipse 253">
              <a:extLst>
                <a:ext uri="{FF2B5EF4-FFF2-40B4-BE49-F238E27FC236}">
                  <a16:creationId xmlns:a16="http://schemas.microsoft.com/office/drawing/2014/main" id="{B5D29E73-6B0D-7041-898A-CD885B3750CA}"/>
                </a:ext>
              </a:extLst>
            </p:cNvPr>
            <p:cNvSpPr/>
            <p:nvPr/>
          </p:nvSpPr>
          <p:spPr>
            <a:xfrm>
              <a:off x="5631920" y="5388772"/>
              <a:ext cx="371475" cy="37147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Ellipse 254">
              <a:extLst>
                <a:ext uri="{FF2B5EF4-FFF2-40B4-BE49-F238E27FC236}">
                  <a16:creationId xmlns:a16="http://schemas.microsoft.com/office/drawing/2014/main" id="{D60738C3-BF29-D04B-9FFF-ABD5212C2D09}"/>
                </a:ext>
              </a:extLst>
            </p:cNvPr>
            <p:cNvSpPr/>
            <p:nvPr/>
          </p:nvSpPr>
          <p:spPr>
            <a:xfrm>
              <a:off x="6749643" y="5381547"/>
              <a:ext cx="371475" cy="37147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Ellipse 255">
              <a:extLst>
                <a:ext uri="{FF2B5EF4-FFF2-40B4-BE49-F238E27FC236}">
                  <a16:creationId xmlns:a16="http://schemas.microsoft.com/office/drawing/2014/main" id="{29ABA3BC-B7DF-094A-BF8A-82462059C8E0}"/>
                </a:ext>
              </a:extLst>
            </p:cNvPr>
            <p:cNvSpPr/>
            <p:nvPr/>
          </p:nvSpPr>
          <p:spPr>
            <a:xfrm>
              <a:off x="7903368" y="5380374"/>
              <a:ext cx="371475" cy="37147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Ellipse 256">
              <a:extLst>
                <a:ext uri="{FF2B5EF4-FFF2-40B4-BE49-F238E27FC236}">
                  <a16:creationId xmlns:a16="http://schemas.microsoft.com/office/drawing/2014/main" id="{E092F370-F643-3346-A64C-F01860020585}"/>
                </a:ext>
              </a:extLst>
            </p:cNvPr>
            <p:cNvSpPr/>
            <p:nvPr/>
          </p:nvSpPr>
          <p:spPr>
            <a:xfrm>
              <a:off x="9079478" y="5374052"/>
              <a:ext cx="371475" cy="371475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8" name="Connecteur droit 257">
              <a:extLst>
                <a:ext uri="{FF2B5EF4-FFF2-40B4-BE49-F238E27FC236}">
                  <a16:creationId xmlns:a16="http://schemas.microsoft.com/office/drawing/2014/main" id="{970EF866-F6AE-CE4E-BB46-2741D1E1900E}"/>
                </a:ext>
              </a:extLst>
            </p:cNvPr>
            <p:cNvCxnSpPr>
              <a:cxnSpLocks/>
              <a:endCxn id="230" idx="2"/>
            </p:cNvCxnSpPr>
            <p:nvPr/>
          </p:nvCxnSpPr>
          <p:spPr>
            <a:xfrm flipV="1">
              <a:off x="1723526" y="5575308"/>
              <a:ext cx="1759084" cy="8052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Connecteur droit 258">
              <a:extLst>
                <a:ext uri="{FF2B5EF4-FFF2-40B4-BE49-F238E27FC236}">
                  <a16:creationId xmlns:a16="http://schemas.microsoft.com/office/drawing/2014/main" id="{6B2B68EB-44C3-554D-ABD2-3C7DC8C98F4A}"/>
                </a:ext>
              </a:extLst>
            </p:cNvPr>
            <p:cNvCxnSpPr>
              <a:cxnSpLocks/>
              <a:stCxn id="256" idx="6"/>
            </p:cNvCxnSpPr>
            <p:nvPr/>
          </p:nvCxnSpPr>
          <p:spPr>
            <a:xfrm flipV="1">
              <a:off x="8274843" y="5564677"/>
              <a:ext cx="1814424" cy="1435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Connecteur droit 259">
              <a:extLst>
                <a:ext uri="{FF2B5EF4-FFF2-40B4-BE49-F238E27FC236}">
                  <a16:creationId xmlns:a16="http://schemas.microsoft.com/office/drawing/2014/main" id="{781390E8-CAA7-5D4E-8A09-CFF65C11B633}"/>
                </a:ext>
              </a:extLst>
            </p:cNvPr>
            <p:cNvCxnSpPr>
              <a:cxnSpLocks/>
              <a:stCxn id="255" idx="6"/>
              <a:endCxn id="256" idx="2"/>
            </p:cNvCxnSpPr>
            <p:nvPr/>
          </p:nvCxnSpPr>
          <p:spPr>
            <a:xfrm flipV="1">
              <a:off x="7121118" y="5566112"/>
              <a:ext cx="782250" cy="1173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Connecteur droit 260">
              <a:extLst>
                <a:ext uri="{FF2B5EF4-FFF2-40B4-BE49-F238E27FC236}">
                  <a16:creationId xmlns:a16="http://schemas.microsoft.com/office/drawing/2014/main" id="{B3B8F46B-1D02-0943-97D8-BB969D5D1841}"/>
                </a:ext>
              </a:extLst>
            </p:cNvPr>
            <p:cNvCxnSpPr>
              <a:cxnSpLocks/>
              <a:stCxn id="254" idx="6"/>
              <a:endCxn id="255" idx="2"/>
            </p:cNvCxnSpPr>
            <p:nvPr/>
          </p:nvCxnSpPr>
          <p:spPr>
            <a:xfrm flipV="1">
              <a:off x="6003395" y="5567285"/>
              <a:ext cx="746248" cy="7225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Connecteur droit 261">
              <a:extLst>
                <a:ext uri="{FF2B5EF4-FFF2-40B4-BE49-F238E27FC236}">
                  <a16:creationId xmlns:a16="http://schemas.microsoft.com/office/drawing/2014/main" id="{7EFB3016-7E95-6A44-B080-C06DFD171E84}"/>
                </a:ext>
              </a:extLst>
            </p:cNvPr>
            <p:cNvCxnSpPr>
              <a:cxnSpLocks/>
              <a:stCxn id="253" idx="6"/>
              <a:endCxn id="254" idx="2"/>
            </p:cNvCxnSpPr>
            <p:nvPr/>
          </p:nvCxnSpPr>
          <p:spPr>
            <a:xfrm>
              <a:off x="4964714" y="5574510"/>
              <a:ext cx="667206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Connecteur droit 262">
              <a:extLst>
                <a:ext uri="{FF2B5EF4-FFF2-40B4-BE49-F238E27FC236}">
                  <a16:creationId xmlns:a16="http://schemas.microsoft.com/office/drawing/2014/main" id="{209CD2A4-2F99-4745-9404-D78A1DC11929}"/>
                </a:ext>
              </a:extLst>
            </p:cNvPr>
            <p:cNvCxnSpPr>
              <a:cxnSpLocks/>
              <a:stCxn id="230" idx="6"/>
              <a:endCxn id="253" idx="2"/>
            </p:cNvCxnSpPr>
            <p:nvPr/>
          </p:nvCxnSpPr>
          <p:spPr>
            <a:xfrm flipV="1">
              <a:off x="3854085" y="5574510"/>
              <a:ext cx="739154" cy="798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4" name="Connecteur droit 263">
            <a:extLst>
              <a:ext uri="{FF2B5EF4-FFF2-40B4-BE49-F238E27FC236}">
                <a16:creationId xmlns:a16="http://schemas.microsoft.com/office/drawing/2014/main" id="{C4D99B22-33E9-F94A-84F4-41228AD5345F}"/>
              </a:ext>
            </a:extLst>
          </p:cNvPr>
          <p:cNvCxnSpPr>
            <a:cxnSpLocks/>
            <a:stCxn id="257" idx="4"/>
            <a:endCxn id="76" idx="0"/>
          </p:cNvCxnSpPr>
          <p:nvPr/>
        </p:nvCxnSpPr>
        <p:spPr>
          <a:xfrm>
            <a:off x="9278258" y="1593153"/>
            <a:ext cx="1252" cy="4376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Connecteur droit 264">
            <a:extLst>
              <a:ext uri="{FF2B5EF4-FFF2-40B4-BE49-F238E27FC236}">
                <a16:creationId xmlns:a16="http://schemas.microsoft.com/office/drawing/2014/main" id="{C0B686F9-84D8-8641-A0D1-28FEB8F45540}"/>
              </a:ext>
            </a:extLst>
          </p:cNvPr>
          <p:cNvCxnSpPr>
            <a:cxnSpLocks/>
            <a:stCxn id="256" idx="4"/>
            <a:endCxn id="75" idx="0"/>
          </p:cNvCxnSpPr>
          <p:nvPr/>
        </p:nvCxnSpPr>
        <p:spPr>
          <a:xfrm>
            <a:off x="8102148" y="1599475"/>
            <a:ext cx="1252" cy="4376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Connecteur droit 265">
            <a:extLst>
              <a:ext uri="{FF2B5EF4-FFF2-40B4-BE49-F238E27FC236}">
                <a16:creationId xmlns:a16="http://schemas.microsoft.com/office/drawing/2014/main" id="{CAF84E8C-5465-4449-A67F-17AFA7683055}"/>
              </a:ext>
            </a:extLst>
          </p:cNvPr>
          <p:cNvCxnSpPr>
            <a:cxnSpLocks/>
            <a:stCxn id="255" idx="4"/>
            <a:endCxn id="74" idx="0"/>
          </p:cNvCxnSpPr>
          <p:nvPr/>
        </p:nvCxnSpPr>
        <p:spPr>
          <a:xfrm>
            <a:off x="6948423" y="1600648"/>
            <a:ext cx="1252" cy="4376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Connecteur droit 267">
            <a:extLst>
              <a:ext uri="{FF2B5EF4-FFF2-40B4-BE49-F238E27FC236}">
                <a16:creationId xmlns:a16="http://schemas.microsoft.com/office/drawing/2014/main" id="{135D9964-C65F-FA4A-A110-518D91930B51}"/>
              </a:ext>
            </a:extLst>
          </p:cNvPr>
          <p:cNvCxnSpPr>
            <a:cxnSpLocks/>
            <a:endCxn id="72" idx="0"/>
          </p:cNvCxnSpPr>
          <p:nvPr/>
        </p:nvCxnSpPr>
        <p:spPr>
          <a:xfrm>
            <a:off x="4782891" y="1488732"/>
            <a:ext cx="10380" cy="5567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Connecteur droit 268">
            <a:extLst>
              <a:ext uri="{FF2B5EF4-FFF2-40B4-BE49-F238E27FC236}">
                <a16:creationId xmlns:a16="http://schemas.microsoft.com/office/drawing/2014/main" id="{6B98C40C-8E58-914C-B741-14FADAB45D3B}"/>
              </a:ext>
            </a:extLst>
          </p:cNvPr>
          <p:cNvCxnSpPr>
            <a:cxnSpLocks/>
            <a:stCxn id="230" idx="4"/>
            <a:endCxn id="71" idx="0"/>
          </p:cNvCxnSpPr>
          <p:nvPr/>
        </p:nvCxnSpPr>
        <p:spPr>
          <a:xfrm>
            <a:off x="3681390" y="1608671"/>
            <a:ext cx="1252" cy="4376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Connecteur droit 269">
            <a:extLst>
              <a:ext uri="{FF2B5EF4-FFF2-40B4-BE49-F238E27FC236}">
                <a16:creationId xmlns:a16="http://schemas.microsoft.com/office/drawing/2014/main" id="{51BDD4C4-BA88-C741-8F9E-B88986008CDA}"/>
              </a:ext>
            </a:extLst>
          </p:cNvPr>
          <p:cNvCxnSpPr>
            <a:cxnSpLocks/>
            <a:stCxn id="229" idx="4"/>
            <a:endCxn id="3" idx="0"/>
          </p:cNvCxnSpPr>
          <p:nvPr/>
        </p:nvCxnSpPr>
        <p:spPr>
          <a:xfrm>
            <a:off x="2573529" y="1607466"/>
            <a:ext cx="1252" cy="4376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Connecteur droit 270">
            <a:extLst>
              <a:ext uri="{FF2B5EF4-FFF2-40B4-BE49-F238E27FC236}">
                <a16:creationId xmlns:a16="http://schemas.microsoft.com/office/drawing/2014/main" id="{20CA9255-09B5-4348-8502-DF1F55E386B3}"/>
              </a:ext>
            </a:extLst>
          </p:cNvPr>
          <p:cNvCxnSpPr>
            <a:cxnSpLocks/>
            <a:stCxn id="177" idx="6"/>
            <a:endCxn id="3" idx="2"/>
          </p:cNvCxnSpPr>
          <p:nvPr/>
        </p:nvCxnSpPr>
        <p:spPr>
          <a:xfrm flipV="1">
            <a:off x="1741332" y="2230820"/>
            <a:ext cx="647711" cy="95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Connecteur droit 271">
            <a:extLst>
              <a:ext uri="{FF2B5EF4-FFF2-40B4-BE49-F238E27FC236}">
                <a16:creationId xmlns:a16="http://schemas.microsoft.com/office/drawing/2014/main" id="{EBD567DC-60FC-C446-9A0D-222BCF976C30}"/>
              </a:ext>
            </a:extLst>
          </p:cNvPr>
          <p:cNvCxnSpPr>
            <a:cxnSpLocks/>
            <a:stCxn id="178" idx="6"/>
            <a:endCxn id="77" idx="2"/>
          </p:cNvCxnSpPr>
          <p:nvPr/>
        </p:nvCxnSpPr>
        <p:spPr>
          <a:xfrm flipV="1">
            <a:off x="1736568" y="3426208"/>
            <a:ext cx="647711" cy="95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Connecteur droit 272">
            <a:extLst>
              <a:ext uri="{FF2B5EF4-FFF2-40B4-BE49-F238E27FC236}">
                <a16:creationId xmlns:a16="http://schemas.microsoft.com/office/drawing/2014/main" id="{4685B3D0-A18A-864E-A737-7225732529EA}"/>
              </a:ext>
            </a:extLst>
          </p:cNvPr>
          <p:cNvCxnSpPr>
            <a:cxnSpLocks/>
            <a:stCxn id="180" idx="6"/>
            <a:endCxn id="84" idx="2"/>
          </p:cNvCxnSpPr>
          <p:nvPr/>
        </p:nvCxnSpPr>
        <p:spPr>
          <a:xfrm flipV="1">
            <a:off x="1731805" y="4550163"/>
            <a:ext cx="647711" cy="95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Connecteur droit 273">
            <a:extLst>
              <a:ext uri="{FF2B5EF4-FFF2-40B4-BE49-F238E27FC236}">
                <a16:creationId xmlns:a16="http://schemas.microsoft.com/office/drawing/2014/main" id="{EB93BD71-5FF5-F948-9F9B-7A071E36EB3A}"/>
              </a:ext>
            </a:extLst>
          </p:cNvPr>
          <p:cNvCxnSpPr>
            <a:cxnSpLocks/>
            <a:stCxn id="181" idx="6"/>
            <a:endCxn id="91" idx="2"/>
          </p:cNvCxnSpPr>
          <p:nvPr/>
        </p:nvCxnSpPr>
        <p:spPr>
          <a:xfrm flipV="1">
            <a:off x="1727038" y="5574103"/>
            <a:ext cx="647711" cy="95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Connecteur droit 274">
            <a:extLst>
              <a:ext uri="{FF2B5EF4-FFF2-40B4-BE49-F238E27FC236}">
                <a16:creationId xmlns:a16="http://schemas.microsoft.com/office/drawing/2014/main" id="{E36EA941-9E2F-0644-B81F-2AF6DA41077C}"/>
              </a:ext>
            </a:extLst>
          </p:cNvPr>
          <p:cNvCxnSpPr>
            <a:cxnSpLocks/>
            <a:stCxn id="206" idx="0"/>
            <a:endCxn id="91" idx="4"/>
          </p:cNvCxnSpPr>
          <p:nvPr/>
        </p:nvCxnSpPr>
        <p:spPr>
          <a:xfrm flipH="1" flipV="1">
            <a:off x="2560487" y="5759840"/>
            <a:ext cx="3517" cy="4523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Connecteur droit 275">
            <a:extLst>
              <a:ext uri="{FF2B5EF4-FFF2-40B4-BE49-F238E27FC236}">
                <a16:creationId xmlns:a16="http://schemas.microsoft.com/office/drawing/2014/main" id="{A32ECFB1-B298-C745-872B-9E503430797C}"/>
              </a:ext>
            </a:extLst>
          </p:cNvPr>
          <p:cNvCxnSpPr>
            <a:cxnSpLocks/>
            <a:stCxn id="208" idx="0"/>
            <a:endCxn id="92" idx="4"/>
          </p:cNvCxnSpPr>
          <p:nvPr/>
        </p:nvCxnSpPr>
        <p:spPr>
          <a:xfrm flipV="1">
            <a:off x="3657577" y="5761045"/>
            <a:ext cx="10771" cy="4523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Connecteur droit 266">
            <a:extLst>
              <a:ext uri="{FF2B5EF4-FFF2-40B4-BE49-F238E27FC236}">
                <a16:creationId xmlns:a16="http://schemas.microsoft.com/office/drawing/2014/main" id="{29D9B18A-BD9D-024C-9695-370A34412D30}"/>
              </a:ext>
            </a:extLst>
          </p:cNvPr>
          <p:cNvCxnSpPr>
            <a:cxnSpLocks/>
            <a:stCxn id="254" idx="4"/>
            <a:endCxn id="73" idx="0"/>
          </p:cNvCxnSpPr>
          <p:nvPr/>
        </p:nvCxnSpPr>
        <p:spPr>
          <a:xfrm>
            <a:off x="5830700" y="1607873"/>
            <a:ext cx="1252" cy="4376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Connecteur droit 276">
            <a:extLst>
              <a:ext uri="{FF2B5EF4-FFF2-40B4-BE49-F238E27FC236}">
                <a16:creationId xmlns:a16="http://schemas.microsoft.com/office/drawing/2014/main" id="{AB35F9C6-0426-A74A-AB7D-CE7FB640E241}"/>
              </a:ext>
            </a:extLst>
          </p:cNvPr>
          <p:cNvCxnSpPr>
            <a:cxnSpLocks/>
            <a:stCxn id="209" idx="0"/>
            <a:endCxn id="93" idx="4"/>
          </p:cNvCxnSpPr>
          <p:nvPr/>
        </p:nvCxnSpPr>
        <p:spPr>
          <a:xfrm flipH="1" flipV="1">
            <a:off x="4778977" y="5760247"/>
            <a:ext cx="3517" cy="4523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Connecteur droit 277">
            <a:extLst>
              <a:ext uri="{FF2B5EF4-FFF2-40B4-BE49-F238E27FC236}">
                <a16:creationId xmlns:a16="http://schemas.microsoft.com/office/drawing/2014/main" id="{744B1EB5-EAE2-3E4D-B5CF-C92441B95469}"/>
              </a:ext>
            </a:extLst>
          </p:cNvPr>
          <p:cNvCxnSpPr>
            <a:cxnSpLocks/>
            <a:stCxn id="211" idx="0"/>
            <a:endCxn id="94" idx="4"/>
          </p:cNvCxnSpPr>
          <p:nvPr/>
        </p:nvCxnSpPr>
        <p:spPr>
          <a:xfrm flipH="1" flipV="1">
            <a:off x="5817658" y="5760247"/>
            <a:ext cx="3517" cy="4523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Connecteur droit 278">
            <a:extLst>
              <a:ext uri="{FF2B5EF4-FFF2-40B4-BE49-F238E27FC236}">
                <a16:creationId xmlns:a16="http://schemas.microsoft.com/office/drawing/2014/main" id="{9C982C86-1591-BF41-BFE9-939D4A8772E0}"/>
              </a:ext>
            </a:extLst>
          </p:cNvPr>
          <p:cNvCxnSpPr>
            <a:cxnSpLocks/>
            <a:stCxn id="212" idx="0"/>
            <a:endCxn id="95" idx="4"/>
          </p:cNvCxnSpPr>
          <p:nvPr/>
        </p:nvCxnSpPr>
        <p:spPr>
          <a:xfrm flipH="1" flipV="1">
            <a:off x="6935381" y="5753022"/>
            <a:ext cx="3517" cy="4523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Connecteur droit 279">
            <a:extLst>
              <a:ext uri="{FF2B5EF4-FFF2-40B4-BE49-F238E27FC236}">
                <a16:creationId xmlns:a16="http://schemas.microsoft.com/office/drawing/2014/main" id="{7664AAE6-BDC8-F941-9ED6-D2EB89D69957}"/>
              </a:ext>
            </a:extLst>
          </p:cNvPr>
          <p:cNvCxnSpPr>
            <a:cxnSpLocks/>
          </p:cNvCxnSpPr>
          <p:nvPr/>
        </p:nvCxnSpPr>
        <p:spPr>
          <a:xfrm flipH="1" flipV="1">
            <a:off x="8103845" y="5753022"/>
            <a:ext cx="3517" cy="4523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Connecteur droit 280">
            <a:extLst>
              <a:ext uri="{FF2B5EF4-FFF2-40B4-BE49-F238E27FC236}">
                <a16:creationId xmlns:a16="http://schemas.microsoft.com/office/drawing/2014/main" id="{345F8548-7139-A443-9E85-F49D4C41347B}"/>
              </a:ext>
            </a:extLst>
          </p:cNvPr>
          <p:cNvCxnSpPr>
            <a:cxnSpLocks/>
            <a:stCxn id="215" idx="0"/>
            <a:endCxn id="97" idx="4"/>
          </p:cNvCxnSpPr>
          <p:nvPr/>
        </p:nvCxnSpPr>
        <p:spPr>
          <a:xfrm flipH="1" flipV="1">
            <a:off x="9265216" y="5745527"/>
            <a:ext cx="3517" cy="4523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Connecteur droit 281">
            <a:extLst>
              <a:ext uri="{FF2B5EF4-FFF2-40B4-BE49-F238E27FC236}">
                <a16:creationId xmlns:a16="http://schemas.microsoft.com/office/drawing/2014/main" id="{7ED04D0A-29EB-6A4B-8701-435ADC29285A}"/>
              </a:ext>
            </a:extLst>
          </p:cNvPr>
          <p:cNvCxnSpPr>
            <a:cxnSpLocks/>
            <a:stCxn id="97" idx="6"/>
            <a:endCxn id="196" idx="2"/>
          </p:cNvCxnSpPr>
          <p:nvPr/>
        </p:nvCxnSpPr>
        <p:spPr>
          <a:xfrm>
            <a:off x="9450953" y="5559790"/>
            <a:ext cx="641826" cy="51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Connecteur droit 282">
            <a:extLst>
              <a:ext uri="{FF2B5EF4-FFF2-40B4-BE49-F238E27FC236}">
                <a16:creationId xmlns:a16="http://schemas.microsoft.com/office/drawing/2014/main" id="{D5D43C58-DE67-8041-8D0D-4080431C0F41}"/>
              </a:ext>
            </a:extLst>
          </p:cNvPr>
          <p:cNvCxnSpPr>
            <a:cxnSpLocks/>
            <a:stCxn id="90" idx="6"/>
            <a:endCxn id="195" idx="2"/>
          </p:cNvCxnSpPr>
          <p:nvPr/>
        </p:nvCxnSpPr>
        <p:spPr>
          <a:xfrm>
            <a:off x="9455720" y="4535850"/>
            <a:ext cx="641826" cy="51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Connecteur droit 283">
            <a:extLst>
              <a:ext uri="{FF2B5EF4-FFF2-40B4-BE49-F238E27FC236}">
                <a16:creationId xmlns:a16="http://schemas.microsoft.com/office/drawing/2014/main" id="{26009C32-C333-4549-92A1-2A871BD2BAD1}"/>
              </a:ext>
            </a:extLst>
          </p:cNvPr>
          <p:cNvCxnSpPr>
            <a:cxnSpLocks/>
            <a:stCxn id="83" idx="6"/>
            <a:endCxn id="193" idx="2"/>
          </p:cNvCxnSpPr>
          <p:nvPr/>
        </p:nvCxnSpPr>
        <p:spPr>
          <a:xfrm>
            <a:off x="9460483" y="3411895"/>
            <a:ext cx="641826" cy="51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Connecteur droit 284">
            <a:extLst>
              <a:ext uri="{FF2B5EF4-FFF2-40B4-BE49-F238E27FC236}">
                <a16:creationId xmlns:a16="http://schemas.microsoft.com/office/drawing/2014/main" id="{D3DDF23D-EE10-3C49-AD41-5545194F2432}"/>
              </a:ext>
            </a:extLst>
          </p:cNvPr>
          <p:cNvCxnSpPr>
            <a:cxnSpLocks/>
            <a:stCxn id="76" idx="6"/>
            <a:endCxn id="192" idx="2"/>
          </p:cNvCxnSpPr>
          <p:nvPr/>
        </p:nvCxnSpPr>
        <p:spPr>
          <a:xfrm>
            <a:off x="9465247" y="2216507"/>
            <a:ext cx="641826" cy="51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Parchemin vertical 150">
                <a:extLst>
                  <a:ext uri="{FF2B5EF4-FFF2-40B4-BE49-F238E27FC236}">
                    <a16:creationId xmlns:a16="http://schemas.microsoft.com/office/drawing/2014/main" id="{63B531C1-F0AE-EC47-8E95-F422A368C5CC}"/>
                  </a:ext>
                </a:extLst>
              </p:cNvPr>
              <p:cNvSpPr/>
              <p:nvPr/>
            </p:nvSpPr>
            <p:spPr>
              <a:xfrm>
                <a:off x="8184723" y="5283038"/>
                <a:ext cx="3438814" cy="985838"/>
              </a:xfrm>
              <a:prstGeom prst="verticalScroll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 finite visibility range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e.g</a:t>
                </a:r>
                <a:r>
                  <a:rPr lang="en-US" b="1" dirty="0">
                    <a:solidFill>
                      <a:schemeClr val="tx1"/>
                    </a:solidFill>
                  </a:rPr>
                  <a:t>.,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𝝓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= 1</a:t>
                </a:r>
              </a:p>
            </p:txBody>
          </p:sp>
        </mc:Choice>
        <mc:Fallback xmlns="">
          <p:sp>
            <p:nvSpPr>
              <p:cNvPr id="151" name="Parchemin vertical 150">
                <a:extLst>
                  <a:ext uri="{FF2B5EF4-FFF2-40B4-BE49-F238E27FC236}">
                    <a16:creationId xmlns:a16="http://schemas.microsoft.com/office/drawing/2014/main" id="{63B531C1-F0AE-EC47-8E95-F422A368C5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4723" y="5283038"/>
                <a:ext cx="3438814" cy="985838"/>
              </a:xfrm>
              <a:prstGeom prst="verticalScroll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7921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Parchemin vertical 6">
                <a:extLst>
                  <a:ext uri="{FF2B5EF4-FFF2-40B4-BE49-F238E27FC236}">
                    <a16:creationId xmlns:a16="http://schemas.microsoft.com/office/drawing/2014/main" id="{F14A5CBC-2C30-1741-95BD-66499FECE72A}"/>
                  </a:ext>
                </a:extLst>
              </p:cNvPr>
              <p:cNvSpPr/>
              <p:nvPr/>
            </p:nvSpPr>
            <p:spPr>
              <a:xfrm>
                <a:off x="8189491" y="5287804"/>
                <a:ext cx="3438814" cy="985838"/>
              </a:xfrm>
              <a:prstGeom prst="verticalScroll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 finite visibility range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e.g</a:t>
                </a:r>
                <a:r>
                  <a:rPr lang="en-US" b="1" dirty="0">
                    <a:solidFill>
                      <a:schemeClr val="tx1"/>
                    </a:solidFill>
                  </a:rPr>
                  <a:t>.,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𝝓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= 1</a:t>
                </a:r>
              </a:p>
            </p:txBody>
          </p:sp>
        </mc:Choice>
        <mc:Fallback xmlns="">
          <p:sp>
            <p:nvSpPr>
              <p:cNvPr id="7" name="Parchemin vertical 6">
                <a:extLst>
                  <a:ext uri="{FF2B5EF4-FFF2-40B4-BE49-F238E27FC236}">
                    <a16:creationId xmlns:a16="http://schemas.microsoft.com/office/drawing/2014/main" id="{F14A5CBC-2C30-1741-95BD-66499FECE7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9491" y="5287804"/>
                <a:ext cx="3438814" cy="985838"/>
              </a:xfrm>
              <a:prstGeom prst="verticalScroll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re 1">
            <a:extLst>
              <a:ext uri="{FF2B5EF4-FFF2-40B4-BE49-F238E27FC236}">
                <a16:creationId xmlns:a16="http://schemas.microsoft.com/office/drawing/2014/main" id="{DFA6AED0-4BBE-054A-88FE-112C783D2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Robot skills: </a:t>
            </a:r>
            <a:r>
              <a:rPr lang="en-US" dirty="0">
                <a:solidFill>
                  <a:srgbClr val="FF0000"/>
                </a:solidFill>
              </a:rPr>
              <a:t>visibility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D5A1F0-9364-0248-9227-508412CA7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GRASTA'2022, Porquerolles</a:t>
            </a:r>
          </a:p>
        </p:txBody>
      </p:sp>
      <p:sp>
        <p:nvSpPr>
          <p:cNvPr id="81" name="Ellipse 80">
            <a:extLst>
              <a:ext uri="{FF2B5EF4-FFF2-40B4-BE49-F238E27FC236}">
                <a16:creationId xmlns:a16="http://schemas.microsoft.com/office/drawing/2014/main" id="{CC01978F-4DA7-794A-B8FE-9E3C2E2CA61D}"/>
              </a:ext>
            </a:extLst>
          </p:cNvPr>
          <p:cNvSpPr/>
          <p:nvPr/>
        </p:nvSpPr>
        <p:spPr>
          <a:xfrm>
            <a:off x="6759173" y="3233652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Ellipse 86">
            <a:extLst>
              <a:ext uri="{FF2B5EF4-FFF2-40B4-BE49-F238E27FC236}">
                <a16:creationId xmlns:a16="http://schemas.microsoft.com/office/drawing/2014/main" id="{68A228A0-1B06-0E43-9113-0D12B3BA75F5}"/>
              </a:ext>
            </a:extLst>
          </p:cNvPr>
          <p:cNvSpPr/>
          <p:nvPr/>
        </p:nvSpPr>
        <p:spPr>
          <a:xfrm>
            <a:off x="5636687" y="4364832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Ellipse 87">
            <a:extLst>
              <a:ext uri="{FF2B5EF4-FFF2-40B4-BE49-F238E27FC236}">
                <a16:creationId xmlns:a16="http://schemas.microsoft.com/office/drawing/2014/main" id="{A1BB232E-36B6-504D-990B-1A1040D38CC7}"/>
              </a:ext>
            </a:extLst>
          </p:cNvPr>
          <p:cNvSpPr/>
          <p:nvPr/>
        </p:nvSpPr>
        <p:spPr>
          <a:xfrm>
            <a:off x="6754410" y="4357607"/>
            <a:ext cx="371475" cy="371475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  <p:sp>
        <p:nvSpPr>
          <p:cNvPr id="89" name="Ellipse 88">
            <a:extLst>
              <a:ext uri="{FF2B5EF4-FFF2-40B4-BE49-F238E27FC236}">
                <a16:creationId xmlns:a16="http://schemas.microsoft.com/office/drawing/2014/main" id="{497EC8D7-D3C2-6044-BC88-BB9E200AC690}"/>
              </a:ext>
            </a:extLst>
          </p:cNvPr>
          <p:cNvSpPr/>
          <p:nvPr/>
        </p:nvSpPr>
        <p:spPr>
          <a:xfrm>
            <a:off x="7908135" y="4356434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Ellipse 94">
            <a:extLst>
              <a:ext uri="{FF2B5EF4-FFF2-40B4-BE49-F238E27FC236}">
                <a16:creationId xmlns:a16="http://schemas.microsoft.com/office/drawing/2014/main" id="{55EB6D02-C6A5-234C-A8F6-FA76875FAD40}"/>
              </a:ext>
            </a:extLst>
          </p:cNvPr>
          <p:cNvSpPr/>
          <p:nvPr/>
        </p:nvSpPr>
        <p:spPr>
          <a:xfrm>
            <a:off x="6749643" y="5381547"/>
            <a:ext cx="371475" cy="371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1" name="Connecteur droit 130">
            <a:extLst>
              <a:ext uri="{FF2B5EF4-FFF2-40B4-BE49-F238E27FC236}">
                <a16:creationId xmlns:a16="http://schemas.microsoft.com/office/drawing/2014/main" id="{16BE47F6-BDFC-A848-AC89-9FCB3AA9F78D}"/>
              </a:ext>
            </a:extLst>
          </p:cNvPr>
          <p:cNvCxnSpPr>
            <a:cxnSpLocks/>
            <a:stCxn id="88" idx="6"/>
            <a:endCxn id="89" idx="2"/>
          </p:cNvCxnSpPr>
          <p:nvPr/>
        </p:nvCxnSpPr>
        <p:spPr>
          <a:xfrm flipV="1">
            <a:off x="7125885" y="4542172"/>
            <a:ext cx="782250" cy="11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necteur droit 154">
            <a:extLst>
              <a:ext uri="{FF2B5EF4-FFF2-40B4-BE49-F238E27FC236}">
                <a16:creationId xmlns:a16="http://schemas.microsoft.com/office/drawing/2014/main" id="{BFEAB717-FC30-5E48-A2ED-57042A6884EA}"/>
              </a:ext>
            </a:extLst>
          </p:cNvPr>
          <p:cNvCxnSpPr>
            <a:cxnSpLocks/>
            <a:stCxn id="87" idx="6"/>
            <a:endCxn id="88" idx="2"/>
          </p:cNvCxnSpPr>
          <p:nvPr/>
        </p:nvCxnSpPr>
        <p:spPr>
          <a:xfrm flipV="1">
            <a:off x="6008162" y="4543345"/>
            <a:ext cx="746248" cy="72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Connecteur droit 202">
            <a:extLst>
              <a:ext uri="{FF2B5EF4-FFF2-40B4-BE49-F238E27FC236}">
                <a16:creationId xmlns:a16="http://schemas.microsoft.com/office/drawing/2014/main" id="{57402FCF-4FB8-964F-9F8C-9B7DCF2C7819}"/>
              </a:ext>
            </a:extLst>
          </p:cNvPr>
          <p:cNvCxnSpPr>
            <a:cxnSpLocks/>
            <a:stCxn id="88" idx="4"/>
            <a:endCxn id="95" idx="0"/>
          </p:cNvCxnSpPr>
          <p:nvPr/>
        </p:nvCxnSpPr>
        <p:spPr>
          <a:xfrm flipH="1">
            <a:off x="6935381" y="4729082"/>
            <a:ext cx="4767" cy="6524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Connecteur droit 206">
            <a:extLst>
              <a:ext uri="{FF2B5EF4-FFF2-40B4-BE49-F238E27FC236}">
                <a16:creationId xmlns:a16="http://schemas.microsoft.com/office/drawing/2014/main" id="{78B783D2-28AB-B34B-9611-BF51434BC11D}"/>
              </a:ext>
            </a:extLst>
          </p:cNvPr>
          <p:cNvCxnSpPr>
            <a:cxnSpLocks/>
            <a:stCxn id="81" idx="4"/>
            <a:endCxn id="88" idx="0"/>
          </p:cNvCxnSpPr>
          <p:nvPr/>
        </p:nvCxnSpPr>
        <p:spPr>
          <a:xfrm flipH="1">
            <a:off x="6940148" y="3605127"/>
            <a:ext cx="4763" cy="7524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50864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1984</TotalTime>
  <Words>1812</Words>
  <Application>Microsoft Macintosh PowerPoint</Application>
  <PresentationFormat>Grand écran</PresentationFormat>
  <Paragraphs>684</Paragraphs>
  <Slides>72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72</vt:i4>
      </vt:variant>
    </vt:vector>
  </HeadingPairs>
  <TitlesOfParts>
    <vt:vector size="77" baseType="lpstr">
      <vt:lpstr>Arial</vt:lpstr>
      <vt:lpstr>Calibri</vt:lpstr>
      <vt:lpstr>Calibri Light</vt:lpstr>
      <vt:lpstr>Cambria Math</vt:lpstr>
      <vt:lpstr>Thème Office</vt:lpstr>
      <vt:lpstr>Optimal Exclusive Perpetual Grid Exploration by Luminous Myopic Opaque Robots with Common Chirality</vt:lpstr>
      <vt:lpstr>Question(s)</vt:lpstr>
      <vt:lpstr>A finite number of robots</vt:lpstr>
      <vt:lpstr>Exploring a rectangular area</vt:lpstr>
      <vt:lpstr>Exploring a discrete space: an anonymous grid</vt:lpstr>
      <vt:lpstr>Exploring a discrete space: an anonymous grid</vt:lpstr>
      <vt:lpstr>Robot skills: lights [Peleg, IWDC, 2005]</vt:lpstr>
      <vt:lpstr>Robot skills: visibility</vt:lpstr>
      <vt:lpstr>Robot skills: visibility</vt:lpstr>
      <vt:lpstr>Robot skills: mobile</vt:lpstr>
      <vt:lpstr>Robot skills: mobile</vt:lpstr>
      <vt:lpstr>Robot skills: mobile</vt:lpstr>
      <vt:lpstr>Robot skills: mobile</vt:lpstr>
      <vt:lpstr>Robot skills: no compass</vt:lpstr>
      <vt:lpstr>Robot skills: a common chirality</vt:lpstr>
      <vt:lpstr>Robot skills: a common chirality</vt:lpstr>
      <vt:lpstr>Other weaknesses</vt:lpstr>
      <vt:lpstr>Execution Model [Suzuki &amp; Yamashita, SIAM Jrnl of Comp., 1999]</vt:lpstr>
      <vt:lpstr>Execution Model [Suzuki &amp; Yamashita, SIAM Jrnl of Comp., 1999]</vt:lpstr>
      <vt:lpstr>Execution Model [Suzuki &amp; Yamashita, SIAM Jrnl of Comp., 1999]</vt:lpstr>
      <vt:lpstr>Execution Model [Suzuki &amp; Yamashita, SIAM Jrnl of Comp., 1999]</vt:lpstr>
      <vt:lpstr>Execution Model [Suzuki &amp; Yamashita, SIAM Jrnl of Comp., 1999]</vt:lpstr>
      <vt:lpstr>Synchrony Refinements</vt:lpstr>
      <vt:lpstr>Synchrony Refinements</vt:lpstr>
      <vt:lpstr>Rules and Chirality</vt:lpstr>
      <vt:lpstr>Deterministic Rules and Chirality</vt:lpstr>
      <vt:lpstr>Algorithms</vt:lpstr>
      <vt:lpstr>Lower Bounds</vt:lpstr>
      <vt:lpstr>Perpetual Grid Exploration Problem</vt:lpstr>
      <vt:lpstr>Overview of the results</vt:lpstr>
      <vt:lpstr>Overview of the results</vt:lpstr>
      <vt:lpstr>Overview of the results</vt:lpstr>
      <vt:lpstr>Overview of the results</vt:lpstr>
      <vt:lpstr>Overview of the results</vt:lpstr>
      <vt:lpstr>Overview of the results</vt:lpstr>
      <vt:lpstr>Overview of the results</vt:lpstr>
      <vt:lpstr>First Solution: range 1, 2 robots, 3 colors</vt:lpstr>
      <vt:lpstr>First Solution: range 1, 2 robots, 3 colors</vt:lpstr>
      <vt:lpstr>First Solution: range 1, 2 robots, 3 colors</vt:lpstr>
      <vt:lpstr>First Solution: range 1, 2 robots, 3 colors</vt:lpstr>
      <vt:lpstr>First Solution: range 1, 2 robots, 3 colors</vt:lpstr>
      <vt:lpstr>First Solution: range 1, 2 robots, 3 colors</vt:lpstr>
      <vt:lpstr>First Solution: range 1, 2 robots, 3 colors</vt:lpstr>
      <vt:lpstr>First Solution: range 1, 2 robots, 3 colors</vt:lpstr>
      <vt:lpstr>First Solution: range 1, 2 robots, 3 colors</vt:lpstr>
      <vt:lpstr>First Solution: range 1, 2 robots, 3 colors</vt:lpstr>
      <vt:lpstr>First Solution: range 1, 2 robots, 3 colors</vt:lpstr>
      <vt:lpstr>First Solution: range 1, 2 robots, 3 colors</vt:lpstr>
      <vt:lpstr>First Solution: range 1, 2 robots, 3 colors</vt:lpstr>
      <vt:lpstr>First Solution: range 1, 2 robots, 3 colors</vt:lpstr>
      <vt:lpstr>First Solution: range 1, 2 robots, 3 colors</vt:lpstr>
      <vt:lpstr>First Solution: range 1, 2 robots, 3 colors</vt:lpstr>
      <vt:lpstr>Optimality</vt:lpstr>
      <vt:lpstr>Optimality</vt:lpstr>
      <vt:lpstr>Optimality</vt:lpstr>
      <vt:lpstr>Optimality</vt:lpstr>
      <vt:lpstr>Optimality</vt:lpstr>
      <vt:lpstr>Optimality</vt:lpstr>
      <vt:lpstr>Optimality</vt:lpstr>
      <vt:lpstr>Optimality</vt:lpstr>
      <vt:lpstr>Optimality</vt:lpstr>
      <vt:lpstr>Optimality</vt:lpstr>
      <vt:lpstr>Optimality</vt:lpstr>
      <vt:lpstr>Optimality</vt:lpstr>
      <vt:lpstr>Optimality</vt:lpstr>
      <vt:lpstr>Asynchronous Version</vt:lpstr>
      <vt:lpstr>Asynchronous Version</vt:lpstr>
      <vt:lpstr>Asynchronous Version</vt:lpstr>
      <vt:lpstr>Other Solutions</vt:lpstr>
      <vt:lpstr>Terminating Variants</vt:lpstr>
      <vt:lpstr>Extensions &amp; Perspectives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an Infinite Space using a few Weak Robots</dc:title>
  <dc:creator>Microsoft Office User</dc:creator>
  <cp:lastModifiedBy>Microsoft Office User</cp:lastModifiedBy>
  <cp:revision>185</cp:revision>
  <dcterms:created xsi:type="dcterms:W3CDTF">2021-01-04T09:51:32Z</dcterms:created>
  <dcterms:modified xsi:type="dcterms:W3CDTF">2022-05-17T08:07:26Z</dcterms:modified>
</cp:coreProperties>
</file>