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86800" cy="30279975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5" d="100"/>
          <a:sy n="125" d="100"/>
        </p:scale>
        <p:origin x="135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A85E342-7160-15D5-D4CB-0A09038A90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099E33-0AD6-0E69-D2B7-316CA23994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8DB02-BF50-4D20-9F3F-9CFE093BAAAF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A47FDE-EABB-EDC2-8DEF-91B9A1BAF6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38A339-58BE-97A8-9931-0E6329F497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505D7-FA0F-48C4-ABC9-6E26F3B49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852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>
            <a:extLst>
              <a:ext uri="{FF2B5EF4-FFF2-40B4-BE49-F238E27FC236}">
                <a16:creationId xmlns:a16="http://schemas.microsoft.com/office/drawing/2014/main" id="{89E86EF5-78FA-AA44-BE2F-9DB26085EB5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US" noProof="0"/>
              <a:t>Click to edit the notes format</a:t>
            </a:r>
            <a:endParaRPr noProof="0"/>
          </a:p>
        </p:txBody>
      </p:sp>
      <p:sp>
        <p:nvSpPr>
          <p:cNvPr id="40" name="PlaceHolder 2">
            <a:extLst>
              <a:ext uri="{FF2B5EF4-FFF2-40B4-BE49-F238E27FC236}">
                <a16:creationId xmlns:a16="http://schemas.microsoft.com/office/drawing/2014/main" id="{53742403-9974-F284-A839-6D3C4675BD97}"/>
              </a:ext>
            </a:extLst>
          </p:cNvPr>
          <p:cNvSpPr>
            <a:spLocks noGrp="1"/>
          </p:cNvSpPr>
          <p:nvPr>
            <p:ph type="hdr"/>
          </p:nvPr>
        </p:nvSpPr>
        <p:spPr>
          <a:xfrm>
            <a:off x="0" y="0"/>
            <a:ext cx="3281363" cy="534988"/>
          </a:xfrm>
          <a:prstGeom prst="rect">
            <a:avLst/>
          </a:prstGeom>
        </p:spPr>
        <p:txBody>
          <a:bodyPr lIns="0" tIns="0" rIns="0" bIns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&lt;header&gt;</a:t>
            </a:r>
            <a:endParaRPr sz="1800">
              <a:latin typeface="+mn-lt"/>
            </a:endParaRPr>
          </a:p>
        </p:txBody>
      </p:sp>
      <p:sp>
        <p:nvSpPr>
          <p:cNvPr id="41" name="PlaceHolder 3">
            <a:extLst>
              <a:ext uri="{FF2B5EF4-FFF2-40B4-BE49-F238E27FC236}">
                <a16:creationId xmlns:a16="http://schemas.microsoft.com/office/drawing/2014/main" id="{0BE5D59F-44AD-E694-B6ED-AA979C8A010B}"/>
              </a:ext>
            </a:extLst>
          </p:cNvPr>
          <p:cNvSpPr>
            <a:spLocks noGrp="1"/>
          </p:cNvSpPr>
          <p:nvPr>
            <p:ph type="dt"/>
          </p:nvPr>
        </p:nvSpPr>
        <p:spPr>
          <a:xfrm>
            <a:off x="4278313" y="0"/>
            <a:ext cx="3281362" cy="534988"/>
          </a:xfrm>
          <a:prstGeom prst="rect">
            <a:avLst/>
          </a:prstGeom>
        </p:spPr>
        <p:txBody>
          <a:bodyPr lIns="0" tIns="0" rIns="0" bIns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&lt;date/time&gt;</a:t>
            </a:r>
            <a:endParaRPr sz="1800">
              <a:latin typeface="+mn-lt"/>
            </a:endParaRPr>
          </a:p>
        </p:txBody>
      </p:sp>
      <p:sp>
        <p:nvSpPr>
          <p:cNvPr id="42" name="PlaceHolder 4">
            <a:extLst>
              <a:ext uri="{FF2B5EF4-FFF2-40B4-BE49-F238E27FC236}">
                <a16:creationId xmlns:a16="http://schemas.microsoft.com/office/drawing/2014/main" id="{B5FEFFC4-C505-300E-25DB-0A95D2671814}"/>
              </a:ext>
            </a:extLst>
          </p:cNvPr>
          <p:cNvSpPr>
            <a:spLocks noGrp="1"/>
          </p:cNvSpPr>
          <p:nvPr>
            <p:ph type="ftr"/>
          </p:nvPr>
        </p:nvSpPr>
        <p:spPr>
          <a:xfrm>
            <a:off x="0" y="10156825"/>
            <a:ext cx="3281363" cy="534988"/>
          </a:xfrm>
          <a:prstGeom prst="rect">
            <a:avLst/>
          </a:prstGeom>
        </p:spPr>
        <p:txBody>
          <a:bodyPr lIns="0" tIns="0" rIns="0" bIns="0" anchor="b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&lt;footer&gt;</a:t>
            </a:r>
            <a:endParaRPr sz="1800">
              <a:latin typeface="+mn-lt"/>
            </a:endParaRPr>
          </a:p>
        </p:txBody>
      </p:sp>
      <p:sp>
        <p:nvSpPr>
          <p:cNvPr id="43" name="PlaceHolder 5">
            <a:extLst>
              <a:ext uri="{FF2B5EF4-FFF2-40B4-BE49-F238E27FC236}">
                <a16:creationId xmlns:a16="http://schemas.microsoft.com/office/drawing/2014/main" id="{947200B4-AD35-EE9B-18CD-A83A79C35858}"/>
              </a:ext>
            </a:extLst>
          </p:cNvPr>
          <p:cNvSpPr>
            <a:spLocks noGrp="1"/>
          </p:cNvSpPr>
          <p:nvPr>
            <p:ph type="sldNum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B692512B-CEB9-44C8-8B40-CE1DD1C9AE82}" type="slidenum">
              <a:rPr lang="en-US" altLang="fr-FR"/>
              <a:pPr/>
              <a:t>‹N°›</a:t>
            </a:fld>
            <a:endParaRPr lang="fr-FR" altLang="fr-FR" sz="180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Shape 1">
            <a:extLst>
              <a:ext uri="{FF2B5EF4-FFF2-40B4-BE49-F238E27FC236}">
                <a16:creationId xmlns:a16="http://schemas.microsoft.com/office/drawing/2014/main" id="{324305C3-81C3-0AB6-2C37-5B8A66C8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44F755F-7EA0-4FB7-BF0C-FBF7F8587574}" type="slidenum">
              <a:rPr lang="en-US" altLang="fr-FR"/>
              <a:pPr algn="r" eaLnBrk="1" hangingPunct="1">
                <a:spcBef>
                  <a:spcPct val="0"/>
                </a:spcBef>
              </a:pPr>
              <a:t>1</a:t>
            </a:fld>
            <a:endParaRPr lang="fr-FR" altLang="fr-FR" sz="1800"/>
          </a:p>
        </p:txBody>
      </p:sp>
      <p:sp>
        <p:nvSpPr>
          <p:cNvPr id="16387" name="PlaceHolder 2">
            <a:extLst>
              <a:ext uri="{FF2B5EF4-FFF2-40B4-BE49-F238E27FC236}">
                <a16:creationId xmlns:a16="http://schemas.microsoft.com/office/drawing/2014/main" id="{CE139CB9-CADC-7FCD-F761-CD0A239825C8}"/>
              </a:ext>
            </a:extLst>
          </p:cNvPr>
          <p:cNvSpPr>
            <a:spLocks noGrp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267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69200" y="7085160"/>
            <a:ext cx="19247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069200" y="16258320"/>
            <a:ext cx="19247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77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069200" y="708516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0932120" y="708516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0932120" y="1625832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069200" y="1625832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9840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6">
            <a:extLst>
              <a:ext uri="{FF2B5EF4-FFF2-40B4-BE49-F238E27FC236}">
                <a16:creationId xmlns:a16="http://schemas.microsoft.com/office/drawing/2014/main" id="{524D187E-4E64-74D9-86F6-2F4DEBC93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8186738"/>
            <a:ext cx="19246850" cy="153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7">
            <a:extLst>
              <a:ext uri="{FF2B5EF4-FFF2-40B4-BE49-F238E27FC236}">
                <a16:creationId xmlns:a16="http://schemas.microsoft.com/office/drawing/2014/main" id="{7007EE49-D354-D752-717D-CCD906536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8186738"/>
            <a:ext cx="19246850" cy="153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069200" y="7085160"/>
            <a:ext cx="19247760" cy="175618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69200" y="7085160"/>
            <a:ext cx="19247760" cy="175618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406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069200" y="7085160"/>
            <a:ext cx="19247760" cy="175622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791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69200" y="7085160"/>
            <a:ext cx="19247760" cy="175618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975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069200" y="7085160"/>
            <a:ext cx="9392760" cy="175618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0932120" y="7085160"/>
            <a:ext cx="9392760" cy="175618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020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437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069920" y="1212840"/>
            <a:ext cx="19246320" cy="2339424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759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069200" y="708516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069200" y="1625832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0932120" y="7085160"/>
            <a:ext cx="9392760" cy="175618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832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069200" y="7085160"/>
            <a:ext cx="9392760" cy="175618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0932120" y="708516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0932120" y="1625832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282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69920" y="1212840"/>
            <a:ext cx="19246320" cy="504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069200" y="708516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0932120" y="7085160"/>
            <a:ext cx="9392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069200" y="16258320"/>
            <a:ext cx="19247760" cy="837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447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8F681A-C4DE-4F92-CE12-3EBA87F8246F}"/>
              </a:ext>
            </a:extLst>
          </p:cNvPr>
          <p:cNvSpPr/>
          <p:nvPr userDrawn="1"/>
        </p:nvSpPr>
        <p:spPr>
          <a:xfrm>
            <a:off x="0" y="0"/>
            <a:ext cx="21386800" cy="3022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6" name="PlaceHolder 1">
            <a:extLst>
              <a:ext uri="{FF2B5EF4-FFF2-40B4-BE49-F238E27FC236}">
                <a16:creationId xmlns:a16="http://schemas.microsoft.com/office/drawing/2014/main" id="{A4A411ED-1044-D751-AD9D-E70F33398F4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</p:spPr>
        <p:txBody>
          <a:bodyPr vert="horz" wrap="square" lIns="295200" tIns="147600" rIns="295200" bIns="1476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the title text </a:t>
            </a:r>
            <a:r>
              <a:rPr lang="en-US" altLang="fr-FR" dirty="0" err="1"/>
              <a:t>formatModifiez</a:t>
            </a:r>
            <a:r>
              <a:rPr lang="en-US" altLang="fr-FR" dirty="0"/>
              <a:t> le style du </a:t>
            </a:r>
            <a:r>
              <a:rPr lang="en-US" altLang="fr-FR" dirty="0" err="1"/>
              <a:t>titre</a:t>
            </a:r>
            <a:endParaRPr lang="fr-FR" altLang="fr-FR" dirty="0"/>
          </a:p>
        </p:txBody>
      </p:sp>
      <p:sp>
        <p:nvSpPr>
          <p:cNvPr id="4" name="PlaceHolder 5">
            <a:extLst>
              <a:ext uri="{FF2B5EF4-FFF2-40B4-BE49-F238E27FC236}">
                <a16:creationId xmlns:a16="http://schemas.microsoft.com/office/drawing/2014/main" id="{CA50E345-D3B8-E938-776B-89A108A55E64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069975" y="7085013"/>
            <a:ext cx="19246850" cy="1756251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/>
              <a:t>Click to edit the outline text format</a:t>
            </a:r>
            <a:endParaRPr/>
          </a:p>
          <a:p>
            <a:pPr lvl="1"/>
            <a:r>
              <a:rPr lang="en-US"/>
              <a:t>Second Outline Level</a:t>
            </a:r>
            <a:endParaRPr/>
          </a:p>
          <a:p>
            <a:pPr lvl="2"/>
            <a:r>
              <a:rPr lang="en-US"/>
              <a:t>Third Outline Level</a:t>
            </a:r>
            <a:endParaRPr/>
          </a:p>
          <a:p>
            <a:pPr lvl="3"/>
            <a:r>
              <a:rPr lang="en-US"/>
              <a:t>Fourth Outline Level</a:t>
            </a:r>
            <a:endParaRPr/>
          </a:p>
          <a:p>
            <a:pPr lvl="4"/>
            <a:r>
              <a:rPr lang="en-US"/>
              <a:t>Fifth Outline Level</a:t>
            </a:r>
            <a:endParaRPr/>
          </a:p>
          <a:p>
            <a:pPr lvl="5"/>
            <a:r>
              <a:rPr lang="en-US"/>
              <a:t>Sixth Outline Level</a:t>
            </a:r>
            <a:endParaRPr/>
          </a:p>
          <a:p>
            <a:pPr lvl="6"/>
            <a:r>
              <a:rPr lang="en-US"/>
              <a:t>Seventh Outline Level</a:t>
            </a:r>
            <a:endParaRPr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3C77B01-752B-1FFE-0730-C34DDA958C08}"/>
              </a:ext>
            </a:extLst>
          </p:cNvPr>
          <p:cNvSpPr txBox="1"/>
          <p:nvPr userDrawn="1"/>
        </p:nvSpPr>
        <p:spPr>
          <a:xfrm>
            <a:off x="1069975" y="603249"/>
            <a:ext cx="19246849" cy="1651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600" b="1" dirty="0"/>
              <a:t>Journée Régionale des Doctorants en Automatique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/>
              <a:t>La Citadelle à Amiens, 24 Juin 2025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70FD671-BA75-2713-328F-BB43EF99B44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3"/>
          <a:stretch/>
        </p:blipFill>
        <p:spPr>
          <a:xfrm>
            <a:off x="13060734" y="603249"/>
            <a:ext cx="7256090" cy="1885949"/>
          </a:xfrm>
          <a:prstGeom prst="rect">
            <a:avLst/>
          </a:prstGeom>
        </p:spPr>
      </p:pic>
      <p:grpSp>
        <p:nvGrpSpPr>
          <p:cNvPr id="19" name="Groupe 18">
            <a:extLst>
              <a:ext uri="{FF2B5EF4-FFF2-40B4-BE49-F238E27FC236}">
                <a16:creationId xmlns:a16="http://schemas.microsoft.com/office/drawing/2014/main" id="{2DE5706A-0350-5A4E-CB6E-028A46548B1B}"/>
              </a:ext>
            </a:extLst>
          </p:cNvPr>
          <p:cNvGrpSpPr/>
          <p:nvPr userDrawn="1"/>
        </p:nvGrpSpPr>
        <p:grpSpPr>
          <a:xfrm>
            <a:off x="1158347" y="27622052"/>
            <a:ext cx="18867492" cy="2054674"/>
            <a:chOff x="559226" y="27682882"/>
            <a:chExt cx="18867492" cy="2054674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06EA753F-AA6E-F8CC-D308-00A54F4502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26" y="27698576"/>
              <a:ext cx="1707724" cy="1978149"/>
            </a:xfrm>
            <a:prstGeom prst="rect">
              <a:avLst/>
            </a:prstGeom>
          </p:spPr>
        </p:pic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B994C710-8F14-7B6B-BB8A-A5E2A60C5E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4216" y="27746830"/>
              <a:ext cx="2916306" cy="1881642"/>
            </a:xfrm>
            <a:prstGeom prst="rect">
              <a:avLst/>
            </a:prstGeom>
          </p:spPr>
        </p:pic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EA4FBB61-54E6-490F-95AE-A10FAF400C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4562" y="27905916"/>
              <a:ext cx="3022152" cy="1563470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1BCE1779-7F04-5C90-9949-C18BD60216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18913" y="27682882"/>
              <a:ext cx="3023995" cy="1993843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41481ACA-7762-5E34-CF8B-83AA271B53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44327" y="27698576"/>
              <a:ext cx="3682391" cy="20389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DejaVu Sans"/>
          <a:cs typeface="DejaVu Sans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DejaVu Sans"/>
          <a:cs typeface="DejaVu Sans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DejaVu Sans"/>
          <a:cs typeface="DejaVu Sans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DejaVu Sans"/>
          <a:cs typeface="DejaVu Sans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DejaVu Sans"/>
          <a:cs typeface="DejaVu Sans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DejaVu Sans"/>
          <a:cs typeface="DejaVu Sans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DejaVu Sans"/>
          <a:cs typeface="DejaVu Sans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DejaVu Sans"/>
          <a:cs typeface="DejaVu Sans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ustomShape 1">
            <a:extLst>
              <a:ext uri="{FF2B5EF4-FFF2-40B4-BE49-F238E27FC236}">
                <a16:creationId xmlns:a16="http://schemas.microsoft.com/office/drawing/2014/main" id="{98237464-D0D6-30EB-4C2C-F68380534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3" y="3669784"/>
            <a:ext cx="206359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20" tIns="26280" rIns="52920" bIns="2628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4200" dirty="0">
                <a:solidFill>
                  <a:srgbClr val="000000"/>
                </a:solidFill>
                <a:latin typeface="Arial Black" panose="020B0A04020102020204" pitchFamily="34" charset="0"/>
                <a:ea typeface="MS PGothic" panose="020B0600070205080204" pitchFamily="34" charset="-128"/>
              </a:rPr>
              <a:t>Poster Template for a 841mm x 594mm poster presentation</a:t>
            </a:r>
            <a:endParaRPr lang="fr-FR" altLang="fr-FR" sz="18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2900" b="1" dirty="0">
                <a:solidFill>
                  <a:srgbClr val="000000"/>
                </a:solidFill>
                <a:ea typeface="MS PGothic" panose="020B0600070205080204" pitchFamily="34" charset="-128"/>
              </a:rPr>
              <a:t>Your name and the names of the people who have contributed to this presentation go here.
</a:t>
            </a:r>
            <a:r>
              <a:rPr lang="en-US" altLang="fr-FR" sz="2000" b="1" dirty="0">
                <a:solidFill>
                  <a:srgbClr val="000000"/>
                </a:solidFill>
                <a:ea typeface="MS PGothic" panose="020B0600070205080204" pitchFamily="34" charset="-128"/>
              </a:rPr>
              <a:t>The names and addresses of the associated institutions go here.</a:t>
            </a:r>
            <a:endParaRPr lang="fr-FR" altLang="fr-FR" sz="1800" dirty="0"/>
          </a:p>
        </p:txBody>
      </p:sp>
      <p:sp>
        <p:nvSpPr>
          <p:cNvPr id="15363" name="CustomShape 2">
            <a:extLst>
              <a:ext uri="{FF2B5EF4-FFF2-40B4-BE49-F238E27FC236}">
                <a16:creationId xmlns:a16="http://schemas.microsoft.com/office/drawing/2014/main" id="{26383451-EDAB-C629-D9F5-DD065B3AF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937375"/>
            <a:ext cx="6584950" cy="4333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20" tIns="26280" rIns="52920" bIns="2628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2500" b="1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Introduction</a:t>
            </a:r>
            <a:endParaRPr lang="fr-FR" altLang="fr-FR" sz="1800"/>
          </a:p>
        </p:txBody>
      </p:sp>
      <p:sp>
        <p:nvSpPr>
          <p:cNvPr id="15364" name="CustomShape 3">
            <a:extLst>
              <a:ext uri="{FF2B5EF4-FFF2-40B4-BE49-F238E27FC236}">
                <a16:creationId xmlns:a16="http://schemas.microsoft.com/office/drawing/2014/main" id="{E03C0BAF-7760-62AA-5B1A-CB64E9867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7405688"/>
            <a:ext cx="6562725" cy="970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4960" tIns="264960" rIns="264960" bIns="26496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Contexte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– Sed ut </a:t>
            </a:r>
            <a:r>
              <a:rPr lang="fr-FR" altLang="fr-FR" sz="1800" dirty="0" err="1"/>
              <a:t>perspiciatis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unde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omnis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iste</a:t>
            </a:r>
            <a:r>
              <a:rPr lang="fr-FR" altLang="fr-FR" sz="1800" dirty="0"/>
              <a:t> </a:t>
            </a:r>
            <a:r>
              <a:rPr lang="fr-FR" altLang="fr-FR" sz="1800" dirty="0" err="1"/>
              <a:t>natus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error</a:t>
            </a:r>
            <a:r>
              <a:rPr lang="fr-FR" altLang="fr-FR" sz="1800" dirty="0"/>
              <a:t> </a:t>
            </a:r>
            <a:r>
              <a:rPr lang="fr-FR" altLang="fr-FR" sz="1800" dirty="0" err="1"/>
              <a:t>sit</a:t>
            </a:r>
            <a:r>
              <a:rPr lang="fr-FR" altLang="fr-FR" sz="1800" dirty="0"/>
              <a:t> </a:t>
            </a:r>
            <a:r>
              <a:rPr lang="fr-FR" altLang="fr-FR" sz="1800" dirty="0" err="1"/>
              <a:t>voluptatem</a:t>
            </a: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fr-FR" sz="1800" dirty="0"/>
              <a:t>accusantium doloremque laudantium, totam rem aperiam, eaque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fr-FR" sz="1800" dirty="0"/>
              <a:t>ipsa quae ab illo inventore veritatis et quasi architecto.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– Corporis </a:t>
            </a:r>
            <a:r>
              <a:rPr lang="fr-FR" altLang="fr-FR" sz="1800" dirty="0" err="1"/>
              <a:t>suscipit</a:t>
            </a:r>
            <a:r>
              <a:rPr lang="fr-FR" altLang="fr-FR" sz="1800" dirty="0"/>
              <a:t> </a:t>
            </a:r>
            <a:r>
              <a:rPr lang="fr-FR" altLang="fr-FR" sz="1800" dirty="0" err="1"/>
              <a:t>laboriosam</a:t>
            </a:r>
            <a:r>
              <a:rPr lang="fr-FR" altLang="fr-FR" sz="1800" dirty="0"/>
              <a:t>, </a:t>
            </a:r>
            <a:r>
              <a:rPr lang="fr-FR" altLang="fr-FR" sz="1800" dirty="0" err="1"/>
              <a:t>nisi</a:t>
            </a:r>
            <a:r>
              <a:rPr lang="fr-FR" altLang="fr-FR" sz="1800" dirty="0"/>
              <a:t> ut </a:t>
            </a:r>
            <a:r>
              <a:rPr lang="fr-FR" altLang="fr-FR" sz="1800" dirty="0" err="1"/>
              <a:t>aliquid</a:t>
            </a:r>
            <a:r>
              <a:rPr lang="fr-FR" altLang="fr-FR" sz="1800" dirty="0"/>
              <a:t> ex </a:t>
            </a:r>
            <a:r>
              <a:rPr lang="fr-FR" altLang="fr-FR" sz="1800" dirty="0" err="1"/>
              <a:t>ea</a:t>
            </a:r>
            <a:r>
              <a:rPr lang="fr-FR" altLang="fr-FR" sz="1800" dirty="0"/>
              <a:t> </a:t>
            </a:r>
            <a:r>
              <a:rPr lang="fr-FR" altLang="fr-FR" sz="1800" dirty="0" err="1"/>
              <a:t>commodi</a:t>
            </a:r>
            <a:r>
              <a:rPr lang="fr-FR" altLang="fr-FR" sz="1800" dirty="0"/>
              <a:t> </a:t>
            </a:r>
            <a:r>
              <a:rPr lang="fr-FR" altLang="fr-FR" sz="1800" dirty="0" err="1"/>
              <a:t>conse</a:t>
            </a:r>
            <a:r>
              <a:rPr lang="fr-FR" altLang="fr-FR" sz="1800" dirty="0"/>
              <a:t>-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 err="1"/>
              <a:t>quatur</a:t>
            </a:r>
            <a:r>
              <a:rPr lang="fr-FR" altLang="fr-FR" sz="1800" dirty="0"/>
              <a:t>? </a:t>
            </a:r>
            <a:r>
              <a:rPr lang="fr-FR" altLang="fr-FR" sz="1800" dirty="0" err="1"/>
              <a:t>Quis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autem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vel</a:t>
            </a:r>
            <a:r>
              <a:rPr lang="fr-FR" altLang="fr-FR" sz="1800" dirty="0"/>
              <a:t> </a:t>
            </a:r>
            <a:r>
              <a:rPr lang="fr-FR" altLang="fr-FR" sz="1800" dirty="0" err="1"/>
              <a:t>eum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iure</a:t>
            </a:r>
            <a:r>
              <a:rPr lang="fr-FR" altLang="fr-FR" sz="1800" dirty="0"/>
              <a:t> </a:t>
            </a:r>
            <a:r>
              <a:rPr lang="fr-FR" altLang="fr-FR" sz="1800" dirty="0" err="1"/>
              <a:t>reprehenderit</a:t>
            </a:r>
            <a:r>
              <a:rPr lang="fr-FR" altLang="fr-FR" sz="1800" dirty="0"/>
              <a:t> qui in </a:t>
            </a:r>
            <a:r>
              <a:rPr lang="fr-FR" altLang="fr-FR" sz="1800" dirty="0" err="1"/>
              <a:t>ea</a:t>
            </a:r>
            <a:r>
              <a:rPr lang="fr-FR" altLang="fr-FR" sz="1800" dirty="0"/>
              <a:t> </a:t>
            </a:r>
            <a:r>
              <a:rPr lang="fr-FR" altLang="fr-FR" sz="1800" dirty="0" err="1"/>
              <a:t>voluptate</a:t>
            </a: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fr-FR" sz="1800" dirty="0"/>
              <a:t>velit esse quam nihil molestiae consequatur, vel illum.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Problématique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– </a:t>
            </a:r>
            <a:r>
              <a:rPr lang="fr-FR" altLang="fr-FR" sz="1800" dirty="0" err="1"/>
              <a:t>accusamus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iusto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odio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dignissimos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ducimus</a:t>
            </a:r>
            <a:r>
              <a:rPr lang="fr-FR" altLang="fr-FR" sz="1800" dirty="0"/>
              <a:t> qui </a:t>
            </a:r>
            <a:r>
              <a:rPr lang="fr-FR" altLang="fr-FR" sz="1800" dirty="0" err="1"/>
              <a:t>blandit</a:t>
            </a:r>
            <a:r>
              <a:rPr lang="fr-FR" altLang="fr-FR" sz="180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– </a:t>
            </a:r>
            <a:r>
              <a:rPr lang="fr-FR" altLang="fr-FR" sz="1800" dirty="0" err="1"/>
              <a:t>accusamus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iusto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od</a:t>
            </a:r>
            <a:r>
              <a:rPr lang="fr-FR" altLang="fr-FR" sz="180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– </a:t>
            </a:r>
            <a:r>
              <a:rPr lang="fr-FR" altLang="fr-FR" sz="1800" dirty="0" err="1"/>
              <a:t>accusamus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iusto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odio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dignissimos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ducimus</a:t>
            </a:r>
            <a:r>
              <a:rPr lang="fr-FR" altLang="fr-FR" sz="1800" dirty="0"/>
              <a:t> qui </a:t>
            </a:r>
            <a:r>
              <a:rPr lang="fr-FR" altLang="fr-FR" sz="1800" dirty="0" err="1"/>
              <a:t>blandit</a:t>
            </a:r>
            <a:r>
              <a:rPr lang="fr-FR" altLang="fr-FR" sz="180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Objectif</a:t>
            </a:r>
            <a:endParaRPr lang="fr-FR" altLang="fr-FR" sz="20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At </a:t>
            </a:r>
            <a:r>
              <a:rPr lang="fr-FR" altLang="fr-FR" sz="1800" dirty="0" err="1"/>
              <a:t>vero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eos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accusamus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iusto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odio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dignissimos</a:t>
            </a: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 err="1"/>
              <a:t>ducimus</a:t>
            </a:r>
            <a:r>
              <a:rPr lang="fr-FR" altLang="fr-FR" sz="1800" dirty="0"/>
              <a:t> qui </a:t>
            </a:r>
            <a:r>
              <a:rPr lang="fr-FR" altLang="fr-FR" sz="1800" dirty="0" err="1"/>
              <a:t>blanditiis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praesentium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voluptatum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deleniti</a:t>
            </a:r>
            <a:r>
              <a:rPr lang="fr-FR" altLang="fr-FR" sz="1800" dirty="0"/>
              <a:t> </a:t>
            </a:r>
            <a:r>
              <a:rPr lang="fr-FR" altLang="fr-FR" sz="1800" dirty="0" err="1"/>
              <a:t>atque</a:t>
            </a:r>
            <a:r>
              <a:rPr lang="fr-FR" altLang="fr-FR" sz="180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15365" name="CustomShape 9">
            <a:extLst>
              <a:ext uri="{FF2B5EF4-FFF2-40B4-BE49-F238E27FC236}">
                <a16:creationId xmlns:a16="http://schemas.microsoft.com/office/drawing/2014/main" id="{14115329-E9C1-FDAB-F666-DC9942D32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160875"/>
            <a:ext cx="6580188" cy="4333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20" tIns="26280" rIns="52920" bIns="2628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2500" b="1">
                <a:solidFill>
                  <a:srgbClr val="F8F8F8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Proposition1</a:t>
            </a:r>
            <a:endParaRPr lang="fr-FR" altLang="fr-FR" sz="1800"/>
          </a:p>
        </p:txBody>
      </p:sp>
      <p:sp>
        <p:nvSpPr>
          <p:cNvPr id="15366" name="CustomShape 10">
            <a:extLst>
              <a:ext uri="{FF2B5EF4-FFF2-40B4-BE49-F238E27FC236}">
                <a16:creationId xmlns:a16="http://schemas.microsoft.com/office/drawing/2014/main" id="{47E75C8F-211B-9AA5-D396-75D8F98FB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17648274"/>
            <a:ext cx="6551612" cy="843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4960" tIns="264960" rIns="264960" bIns="26496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At </a:t>
            </a:r>
            <a:r>
              <a:rPr lang="fr-FR" altLang="fr-FR" sz="1800" dirty="0" err="1"/>
              <a:t>vero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eos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accusamus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iusto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odio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dignissimos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ducimus</a:t>
            </a:r>
            <a:r>
              <a:rPr lang="fr-FR" altLang="fr-FR" sz="1800" dirty="0"/>
              <a:t> qui </a:t>
            </a:r>
            <a:r>
              <a:rPr lang="fr-FR" altLang="fr-FR" sz="1800" dirty="0" err="1"/>
              <a:t>blan-ditiis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praesentium</a:t>
            </a: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Et </a:t>
            </a:r>
            <a:r>
              <a:rPr lang="fr-FR" altLang="fr-FR" sz="1800" dirty="0" err="1"/>
              <a:t>harum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quidem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rerum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facilis</a:t>
            </a:r>
            <a:r>
              <a:rPr lang="fr-FR" altLang="fr-FR" sz="1800" dirty="0"/>
              <a:t> est et </a:t>
            </a:r>
            <a:r>
              <a:rPr lang="fr-FR" altLang="fr-FR" sz="1800" dirty="0" err="1"/>
              <a:t>expedita</a:t>
            </a:r>
            <a:r>
              <a:rPr lang="fr-FR" altLang="fr-FR" sz="1800" dirty="0"/>
              <a:t> </a:t>
            </a:r>
            <a:r>
              <a:rPr lang="fr-FR" altLang="fr-FR" sz="1800" dirty="0" err="1"/>
              <a:t>distinctio</a:t>
            </a:r>
            <a:r>
              <a:rPr lang="fr-FR" altLang="fr-FR" sz="1800" dirty="0"/>
              <a:t>. Nam lib.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15367" name="CustomShape 11">
            <a:extLst>
              <a:ext uri="{FF2B5EF4-FFF2-40B4-BE49-F238E27FC236}">
                <a16:creationId xmlns:a16="http://schemas.microsoft.com/office/drawing/2014/main" id="{883E25AD-E7AF-D59F-65C9-017AC6C5D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980" y="6964463"/>
            <a:ext cx="6583363" cy="4333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20" tIns="26280" rIns="52920" bIns="2628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2500" b="1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Proposition2</a:t>
            </a:r>
            <a:endParaRPr lang="fr-FR" altLang="fr-FR" sz="1800"/>
          </a:p>
        </p:txBody>
      </p:sp>
      <p:sp>
        <p:nvSpPr>
          <p:cNvPr id="15370" name="CustomShape 14">
            <a:extLst>
              <a:ext uri="{FF2B5EF4-FFF2-40B4-BE49-F238E27FC236}">
                <a16:creationId xmlns:a16="http://schemas.microsoft.com/office/drawing/2014/main" id="{45FD88E3-6E23-70DE-E418-C553D5C66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980" y="15346363"/>
            <a:ext cx="6583363" cy="4333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20" tIns="26280" rIns="52920" bIns="2628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2500" b="1" dirty="0" err="1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Méthodologie</a:t>
            </a:r>
            <a:r>
              <a:rPr lang="en-US" altLang="fr-FR" sz="2500" b="1" dirty="0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 et </a:t>
            </a:r>
            <a:r>
              <a:rPr lang="en-US" altLang="fr-FR" sz="2500" b="1" dirty="0" err="1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outils</a:t>
            </a:r>
            <a:r>
              <a:rPr lang="en-US" altLang="fr-FR" sz="2500" b="1" dirty="0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 </a:t>
            </a:r>
            <a:r>
              <a:rPr lang="en-US" altLang="fr-FR" sz="2500" b="1" dirty="0" err="1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utilisés</a:t>
            </a:r>
            <a:endParaRPr lang="fr-FR" altLang="fr-FR" sz="1800" dirty="0"/>
          </a:p>
        </p:txBody>
      </p:sp>
      <p:sp>
        <p:nvSpPr>
          <p:cNvPr id="2" name="CustomShape 18">
            <a:extLst>
              <a:ext uri="{FF2B5EF4-FFF2-40B4-BE49-F238E27FC236}">
                <a16:creationId xmlns:a16="http://schemas.microsoft.com/office/drawing/2014/main" id="{FAF993F4-ADEE-665B-2D2A-C9A2EF75F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125" y="6937375"/>
            <a:ext cx="6584950" cy="4333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20" tIns="26280" rIns="52920" bIns="2628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2500" b="1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Résultats- Simulation numérique</a:t>
            </a:r>
            <a:endParaRPr lang="fr-FR" altLang="fr-FR" sz="1800"/>
          </a:p>
        </p:txBody>
      </p:sp>
      <p:sp>
        <p:nvSpPr>
          <p:cNvPr id="15374" name="CustomShape 19">
            <a:extLst>
              <a:ext uri="{FF2B5EF4-FFF2-40B4-BE49-F238E27FC236}">
                <a16:creationId xmlns:a16="http://schemas.microsoft.com/office/drawing/2014/main" id="{FC72BF70-94B4-2569-F512-4A32B0202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125" y="7397851"/>
            <a:ext cx="6583362" cy="7110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4960" tIns="264960" rIns="264960" bIns="26496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1800" dirty="0">
                <a:solidFill>
                  <a:srgbClr val="1F497D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I</a:t>
            </a:r>
            <a:r>
              <a:rPr lang="fr-FR" altLang="fr-FR" sz="1800" dirty="0" err="1"/>
              <a:t>redi</a:t>
            </a:r>
            <a:r>
              <a:rPr lang="fr-FR" altLang="fr-FR" sz="1800" dirty="0"/>
              <a:t> </a:t>
            </a:r>
            <a:r>
              <a:rPr lang="fr-FR" altLang="fr-FR" sz="1800" dirty="0" err="1"/>
              <a:t>urbis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aestimant</a:t>
            </a:r>
            <a:r>
              <a:rPr lang="fr-FR" altLang="fr-FR" sz="1800" dirty="0"/>
              <a:t> </a:t>
            </a:r>
            <a:r>
              <a:rPr lang="fr-FR" altLang="fr-FR" sz="1800" dirty="0" err="1"/>
              <a:t>praeter</a:t>
            </a:r>
            <a:r>
              <a:rPr lang="fr-FR" altLang="fr-FR" sz="1800" dirty="0"/>
              <a:t> </a:t>
            </a:r>
            <a:r>
              <a:rPr lang="fr-FR" altLang="fr-FR" sz="1800" dirty="0" err="1"/>
              <a:t>quicquid</a:t>
            </a:r>
            <a:r>
              <a:rPr lang="fr-FR" altLang="fr-FR" sz="1800" dirty="0"/>
              <a:t> </a:t>
            </a:r>
            <a:r>
              <a:rPr lang="fr-FR" altLang="fr-FR" sz="1800" dirty="0" err="1"/>
              <a:t>flatus</a:t>
            </a: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fr-FR" sz="1800" dirty="0"/>
              <a:t>– Romae coluntur Romae vero esse.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– </a:t>
            </a:r>
            <a:r>
              <a:rPr lang="fr-FR" altLang="fr-FR" sz="1800" dirty="0" err="1"/>
              <a:t>obsequiorum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obsequiorum</a:t>
            </a:r>
            <a:r>
              <a:rPr lang="fr-FR" altLang="fr-FR" sz="1800" dirty="0"/>
              <a:t> pomerium </a:t>
            </a:r>
            <a:r>
              <a:rPr lang="fr-FR" altLang="fr-FR" sz="1800" dirty="0" err="1"/>
              <a:t>pomerium</a:t>
            </a: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podium.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– </a:t>
            </a:r>
            <a:r>
              <a:rPr lang="fr-FR" altLang="fr-FR" sz="1800" dirty="0" err="1"/>
              <a:t>redi</a:t>
            </a:r>
            <a:r>
              <a:rPr lang="fr-FR" altLang="fr-FR" sz="1800" dirty="0"/>
              <a:t> </a:t>
            </a:r>
            <a:r>
              <a:rPr lang="fr-FR" altLang="fr-FR" sz="1800" dirty="0" err="1"/>
              <a:t>urbis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aestimant</a:t>
            </a:r>
            <a:r>
              <a:rPr lang="fr-FR" altLang="fr-FR" sz="1800" dirty="0"/>
              <a:t> </a:t>
            </a:r>
            <a:r>
              <a:rPr lang="fr-FR" altLang="fr-FR" sz="1800" dirty="0" err="1"/>
              <a:t>praeter</a:t>
            </a:r>
            <a:r>
              <a:rPr lang="fr-FR" altLang="fr-FR" sz="1800" dirty="0"/>
              <a:t> </a:t>
            </a:r>
            <a:r>
              <a:rPr lang="fr-FR" altLang="fr-FR" sz="1800" dirty="0" err="1"/>
              <a:t>quicquid</a:t>
            </a:r>
            <a:r>
              <a:rPr lang="fr-FR" altLang="fr-FR" sz="1800" dirty="0"/>
              <a:t> </a:t>
            </a:r>
            <a:r>
              <a:rPr lang="fr-FR" altLang="fr-FR" sz="1800" dirty="0" err="1"/>
              <a:t>flatus</a:t>
            </a:r>
            <a:r>
              <a:rPr lang="fr-FR" altLang="fr-FR" sz="180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fr-FR" sz="1800" dirty="0"/>
              <a:t>Urbis nascitur nascitur liberis vile caelibes nec coluntur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 err="1"/>
              <a:t>potest</a:t>
            </a:r>
            <a:r>
              <a:rPr lang="fr-FR" altLang="fr-FR" sz="1800" dirty="0"/>
              <a:t> </a:t>
            </a:r>
            <a:r>
              <a:rPr lang="fr-FR" altLang="fr-FR" sz="1800" dirty="0" err="1"/>
              <a:t>caelibes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quorundam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credi</a:t>
            </a:r>
            <a:r>
              <a:rPr lang="fr-FR" altLang="fr-FR" sz="1800" dirty="0"/>
              <a:t> </a:t>
            </a:r>
            <a:r>
              <a:rPr lang="fr-FR" altLang="fr-FR" sz="1800" dirty="0" err="1"/>
              <a:t>nascitur</a:t>
            </a:r>
            <a:r>
              <a:rPr lang="fr-FR" altLang="fr-FR" sz="1800" dirty="0"/>
              <a:t> nec.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 err="1"/>
              <a:t>Urbs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naitur</a:t>
            </a:r>
            <a:r>
              <a:rPr lang="fr-FR" altLang="fr-FR" sz="1800" dirty="0"/>
              <a:t> </a:t>
            </a:r>
            <a:r>
              <a:rPr lang="fr-FR" altLang="fr-FR" sz="1800" dirty="0" err="1"/>
              <a:t>nasitu</a:t>
            </a:r>
            <a:r>
              <a:rPr lang="fr-FR" altLang="fr-FR" sz="1800" dirty="0"/>
              <a:t> </a:t>
            </a:r>
            <a:r>
              <a:rPr lang="fr-FR" altLang="fr-FR" sz="1800" dirty="0" err="1"/>
              <a:t>lbeile</a:t>
            </a:r>
            <a:r>
              <a:rPr lang="fr-FR" altLang="fr-FR" sz="1800" dirty="0"/>
              <a:t> </a:t>
            </a:r>
            <a:r>
              <a:rPr lang="fr-FR" altLang="fr-FR" sz="1800" dirty="0" err="1"/>
              <a:t>cibes</a:t>
            </a:r>
            <a:r>
              <a:rPr lang="fr-FR" altLang="fr-FR" sz="1800" dirty="0"/>
              <a:t> nec </a:t>
            </a:r>
            <a:r>
              <a:rPr lang="fr-FR" altLang="fr-FR" sz="1800" dirty="0" err="1"/>
              <a:t>ctest</a:t>
            </a:r>
            <a:r>
              <a:rPr lang="fr-FR" altLang="fr-FR" sz="1800" dirty="0"/>
              <a:t> </a:t>
            </a:r>
            <a:r>
              <a:rPr lang="fr-FR" altLang="fr-FR" sz="1800" dirty="0" err="1"/>
              <a:t>itur</a:t>
            </a:r>
            <a:r>
              <a:rPr lang="fr-FR" altLang="fr-FR" sz="1800" dirty="0"/>
              <a:t> :</a:t>
            </a:r>
          </a:p>
        </p:txBody>
      </p:sp>
      <p:sp>
        <p:nvSpPr>
          <p:cNvPr id="15375" name="CustomShape 22">
            <a:extLst>
              <a:ext uri="{FF2B5EF4-FFF2-40B4-BE49-F238E27FC236}">
                <a16:creationId xmlns:a16="http://schemas.microsoft.com/office/drawing/2014/main" id="{C404F17A-B32C-B32E-3989-B3E42B297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125" y="14508163"/>
            <a:ext cx="6583363" cy="4333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20" tIns="26280" rIns="52920" bIns="2628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2500" b="1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Conclusions</a:t>
            </a:r>
            <a:endParaRPr lang="fr-FR" altLang="fr-FR" sz="1800"/>
          </a:p>
        </p:txBody>
      </p:sp>
      <p:sp>
        <p:nvSpPr>
          <p:cNvPr id="3" name="CustomShape 23">
            <a:extLst>
              <a:ext uri="{FF2B5EF4-FFF2-40B4-BE49-F238E27FC236}">
                <a16:creationId xmlns:a16="http://schemas.microsoft.com/office/drawing/2014/main" id="{530B4497-D299-364E-C445-5871ECDBC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125" y="20426326"/>
            <a:ext cx="6583363" cy="4333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20" tIns="26280" rIns="52920" bIns="2628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2500" b="1">
                <a:solidFill>
                  <a:srgbClr val="FFFFFF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Références</a:t>
            </a:r>
            <a:endParaRPr lang="fr-FR" altLang="fr-FR" sz="1800"/>
          </a:p>
        </p:txBody>
      </p:sp>
      <p:sp>
        <p:nvSpPr>
          <p:cNvPr id="15377" name="CustomShape 24">
            <a:extLst>
              <a:ext uri="{FF2B5EF4-FFF2-40B4-BE49-F238E27FC236}">
                <a16:creationId xmlns:a16="http://schemas.microsoft.com/office/drawing/2014/main" id="{C5CE2754-F150-C625-37E4-3387DBF53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125" y="14927263"/>
            <a:ext cx="6580188" cy="527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4960" tIns="264960" rIns="264960" bIns="26496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Synthèse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• extra </a:t>
            </a:r>
            <a:r>
              <a:rPr lang="fr-FR" altLang="fr-FR" sz="1800" dirty="0" err="1"/>
              <a:t>praeter</a:t>
            </a:r>
            <a:r>
              <a:rPr lang="fr-FR" altLang="fr-FR" sz="1800" dirty="0"/>
              <a:t> extra </a:t>
            </a:r>
            <a:r>
              <a:rPr lang="fr-FR" altLang="fr-FR" sz="1800" dirty="0" err="1"/>
              <a:t>vero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nascitur</a:t>
            </a:r>
            <a:r>
              <a:rPr lang="fr-FR" altLang="fr-FR" sz="1800" dirty="0"/>
              <a:t> inanes </a:t>
            </a:r>
            <a:r>
              <a:rPr lang="fr-FR" altLang="fr-FR" sz="1800" dirty="0" err="1"/>
              <a:t>Romae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flatus</a:t>
            </a:r>
            <a:r>
              <a:rPr lang="fr-FR" altLang="fr-FR" sz="1800" dirty="0"/>
              <a:t> vile inanes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 err="1"/>
              <a:t>caelibes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praeter</a:t>
            </a:r>
            <a:r>
              <a:rPr lang="fr-FR" altLang="fr-FR" sz="180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• extra </a:t>
            </a:r>
            <a:r>
              <a:rPr lang="fr-FR" altLang="fr-FR" sz="1800" dirty="0" err="1"/>
              <a:t>praeter</a:t>
            </a:r>
            <a:r>
              <a:rPr lang="fr-FR" altLang="fr-FR" sz="1800" dirty="0"/>
              <a:t> extra </a:t>
            </a:r>
            <a:r>
              <a:rPr lang="fr-FR" altLang="fr-FR" sz="1800" dirty="0" err="1"/>
              <a:t>vero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nascitur</a:t>
            </a:r>
            <a:r>
              <a:rPr lang="fr-FR" altLang="fr-FR" sz="1800" dirty="0"/>
              <a:t> inanes </a:t>
            </a:r>
            <a:r>
              <a:rPr lang="fr-FR" altLang="fr-FR" sz="1800" dirty="0" err="1"/>
              <a:t>Romae</a:t>
            </a:r>
            <a:r>
              <a:rPr lang="fr-FR" altLang="fr-FR" sz="1800" dirty="0"/>
              <a:t> et </a:t>
            </a:r>
            <a:r>
              <a:rPr lang="fr-FR" altLang="fr-FR" sz="1800" dirty="0" err="1"/>
              <a:t>flatus</a:t>
            </a:r>
            <a:r>
              <a:rPr lang="fr-FR" altLang="fr-FR" sz="1800" dirty="0"/>
              <a:t> vile inanes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2"/>
                </a:solidFill>
              </a:rPr>
              <a:t>Limites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fr-FR" sz="1800" dirty="0"/>
              <a:t>• ne nascitur credi nascitur nec praeter homines vile pomerium urbis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fr-FR" sz="1800" dirty="0"/>
              <a:t>nec ne nascitur credi nascitur nec praeter homines vile pomerium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 err="1"/>
              <a:t>urbis</a:t>
            </a:r>
            <a:r>
              <a:rPr lang="fr-FR" altLang="fr-FR" sz="1800" dirty="0"/>
              <a:t> nec 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b="1" dirty="0" err="1">
                <a:solidFill>
                  <a:schemeClr val="tx2"/>
                </a:solidFill>
              </a:rPr>
              <a:t>Perspetives</a:t>
            </a:r>
            <a:endParaRPr lang="fr-FR" altLang="fr-FR" sz="2000" b="1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• </a:t>
            </a:r>
            <a:r>
              <a:rPr lang="fr-FR" altLang="fr-FR" sz="1800" dirty="0" err="1"/>
              <a:t>Praeter</a:t>
            </a:r>
            <a:r>
              <a:rPr lang="fr-FR" altLang="fr-FR" sz="1800" dirty="0"/>
              <a:t> </a:t>
            </a:r>
            <a:r>
              <a:rPr lang="fr-FR" altLang="fr-FR" sz="1800" dirty="0" err="1"/>
              <a:t>quorundam</a:t>
            </a:r>
            <a:r>
              <a:rPr lang="fr-FR" altLang="fr-FR" sz="1800" dirty="0"/>
              <a:t> </a:t>
            </a:r>
            <a:r>
              <a:rPr lang="fr-FR" altLang="fr-FR" sz="1800" dirty="0" err="1"/>
              <a:t>vero</a:t>
            </a:r>
            <a:r>
              <a:rPr lang="fr-FR" altLang="fr-FR" sz="1800" dirty="0"/>
              <a:t> </a:t>
            </a:r>
            <a:r>
              <a:rPr lang="fr-FR" altLang="fr-FR" sz="1800" dirty="0" err="1"/>
              <a:t>caelibes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credi</a:t>
            </a:r>
            <a:r>
              <a:rPr lang="fr-FR" altLang="fr-FR" sz="180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• </a:t>
            </a:r>
            <a:r>
              <a:rPr lang="fr-FR" altLang="fr-FR" sz="1800" dirty="0" err="1"/>
              <a:t>urbis</a:t>
            </a:r>
            <a:r>
              <a:rPr lang="fr-FR" altLang="fr-FR" sz="1800" dirty="0"/>
              <a:t> nec et inanes nec </a:t>
            </a:r>
            <a:r>
              <a:rPr lang="fr-FR" altLang="fr-FR" sz="1800" dirty="0" err="1"/>
              <a:t>credi</a:t>
            </a:r>
            <a:r>
              <a:rPr lang="fr-FR" altLang="fr-FR" sz="1800" dirty="0"/>
              <a:t> </a:t>
            </a:r>
            <a:r>
              <a:rPr lang="fr-FR" altLang="fr-FR" sz="1800" dirty="0" err="1"/>
              <a:t>quicquid</a:t>
            </a:r>
            <a:r>
              <a:rPr lang="fr-FR" altLang="fr-FR" sz="1800" dirty="0"/>
              <a:t> </a:t>
            </a:r>
            <a:r>
              <a:rPr lang="fr-FR" altLang="fr-FR" sz="1800" dirty="0" err="1"/>
              <a:t>potest</a:t>
            </a:r>
            <a:r>
              <a:rPr lang="fr-FR" altLang="fr-FR" sz="180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fr-FR" sz="1800" dirty="0"/>
              <a:t>• obsequiorum obsequiorum pomerium pomerium et inanes nec cre.</a:t>
            </a:r>
            <a:endParaRPr lang="fr-FR" altLang="fr-FR" sz="1800" dirty="0"/>
          </a:p>
        </p:txBody>
      </p:sp>
      <p:sp>
        <p:nvSpPr>
          <p:cNvPr id="15378" name="CustomShape 25">
            <a:extLst>
              <a:ext uri="{FF2B5EF4-FFF2-40B4-BE49-F238E27FC236}">
                <a16:creationId xmlns:a16="http://schemas.microsoft.com/office/drawing/2014/main" id="{A49E05E4-BC1B-1B16-52F8-171229E60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2900" y="20699413"/>
            <a:ext cx="655002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endParaRPr lang="fr-FR" altLang="fr-FR"/>
          </a:p>
        </p:txBody>
      </p:sp>
      <p:sp>
        <p:nvSpPr>
          <p:cNvPr id="15379" name="CustomShape 27">
            <a:extLst>
              <a:ext uri="{FF2B5EF4-FFF2-40B4-BE49-F238E27FC236}">
                <a16:creationId xmlns:a16="http://schemas.microsoft.com/office/drawing/2014/main" id="{FC90EA24-DBDA-65F4-01FB-71946E8F7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40513" y="4044434"/>
            <a:ext cx="1704975" cy="1501775"/>
          </a:xfrm>
          <a:prstGeom prst="roundRect">
            <a:avLst>
              <a:gd name="adj" fmla="val 16667"/>
            </a:avLst>
          </a:prstGeom>
          <a:solidFill>
            <a:srgbClr val="EEECE1"/>
          </a:solidFill>
          <a:ln>
            <a:noFill/>
          </a:ln>
          <a:extLst>
            <a:ext uri="{91240B29-F687-4F45-9708-019B960494DF}">
              <a14:hiddenLine xmlns:a14="http://schemas.microsoft.com/office/drawing/2010/main" w="2844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52920" tIns="26640" rIns="52920" bIns="2664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12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INSERT
LOGO HERE</a:t>
            </a:r>
            <a:endParaRPr lang="fr-FR" altLang="fr-FR" sz="1800"/>
          </a:p>
        </p:txBody>
      </p:sp>
      <p:sp>
        <p:nvSpPr>
          <p:cNvPr id="15381" name="CustomShape 29">
            <a:extLst>
              <a:ext uri="{FF2B5EF4-FFF2-40B4-BE49-F238E27FC236}">
                <a16:creationId xmlns:a16="http://schemas.microsoft.com/office/drawing/2014/main" id="{A4719EBE-FBFC-3C17-074E-92F3178C8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125" y="20877065"/>
            <a:ext cx="6578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fr-FR" sz="1800" baseline="-25000">
                <a:solidFill>
                  <a:srgbClr val="1F497D"/>
                </a:solidFill>
                <a:latin typeface="Arial Narrow" panose="020B0606020202030204" pitchFamily="34" charset="0"/>
                <a:ea typeface="MS PGothic" panose="020B0600070205080204" pitchFamily="34" charset="-128"/>
              </a:rPr>
              <a:t>[2] A. Scaglione, R. Pagliari and H. Krim.  The decentralized estimation of the sample covariance Asilomar Conference, 2008.</a:t>
            </a:r>
            <a:endParaRPr lang="fr-FR" altLang="fr-FR" sz="1800"/>
          </a:p>
        </p:txBody>
      </p:sp>
      <p:sp>
        <p:nvSpPr>
          <p:cNvPr id="15382" name="Line 30">
            <a:extLst>
              <a:ext uri="{FF2B5EF4-FFF2-40B4-BE49-F238E27FC236}">
                <a16:creationId xmlns:a16="http://schemas.microsoft.com/office/drawing/2014/main" id="{5283E0C2-E08B-635A-C5AA-809293E02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0803" y="27332061"/>
            <a:ext cx="12084050" cy="0"/>
          </a:xfrm>
          <a:prstGeom prst="line">
            <a:avLst/>
          </a:prstGeom>
          <a:noFill/>
          <a:ln w="936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385" name="CustomShape 3">
            <a:extLst>
              <a:ext uri="{FF2B5EF4-FFF2-40B4-BE49-F238E27FC236}">
                <a16:creationId xmlns:a16="http://schemas.microsoft.com/office/drawing/2014/main" id="{4F93AED5-C7FF-67F3-EF50-E1D182A0D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804" y="15779750"/>
            <a:ext cx="6565433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4960" tIns="264960" rIns="264960" bIns="26496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Sed ut </a:t>
            </a:r>
            <a:r>
              <a:rPr lang="fr-FR" altLang="fr-FR" sz="1800" dirty="0" err="1"/>
              <a:t>perspiciatis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unde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omnis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iste</a:t>
            </a:r>
            <a:r>
              <a:rPr lang="fr-FR" altLang="fr-FR" sz="1800" dirty="0"/>
              <a:t> </a:t>
            </a:r>
            <a:r>
              <a:rPr lang="fr-FR" altLang="fr-FR" sz="1800" dirty="0" err="1"/>
              <a:t>natus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error</a:t>
            </a:r>
            <a:r>
              <a:rPr lang="fr-FR" altLang="fr-FR" sz="1800" dirty="0"/>
              <a:t> </a:t>
            </a:r>
            <a:r>
              <a:rPr lang="fr-FR" altLang="fr-FR" sz="1800" dirty="0" err="1"/>
              <a:t>sit</a:t>
            </a:r>
            <a:r>
              <a:rPr lang="fr-FR" altLang="fr-FR" sz="1800" dirty="0"/>
              <a:t> </a:t>
            </a:r>
            <a:r>
              <a:rPr lang="fr-FR" altLang="fr-FR" sz="1800" dirty="0" err="1"/>
              <a:t>voluptatem</a:t>
            </a:r>
            <a:r>
              <a:rPr lang="fr-FR" altLang="fr-FR" sz="1800" dirty="0"/>
              <a:t> </a:t>
            </a:r>
            <a:r>
              <a:rPr lang="pt-BR" altLang="fr-FR" sz="1800" dirty="0"/>
              <a:t>accusantium doloremque laudantium, totam rem aperiam, eaque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28" name="CustomShape 3">
            <a:extLst>
              <a:ext uri="{FF2B5EF4-FFF2-40B4-BE49-F238E27FC236}">
                <a16:creationId xmlns:a16="http://schemas.microsoft.com/office/drawing/2014/main" id="{50628841-7077-B4A9-8B9B-8B705DE94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75" y="7233721"/>
            <a:ext cx="6565433" cy="805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4960" tIns="264960" rIns="264960" bIns="26496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Sed ut </a:t>
            </a:r>
            <a:r>
              <a:rPr lang="fr-FR" altLang="fr-FR" sz="1800" dirty="0" err="1"/>
              <a:t>perspiciatis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unde</a:t>
            </a:r>
            <a:r>
              <a:rPr lang="fr-FR" altLang="fr-FR" sz="1800" dirty="0"/>
              <a:t> </a:t>
            </a:r>
            <a:r>
              <a:rPr lang="fr-FR" altLang="fr-FR" sz="1800" dirty="0" err="1"/>
              <a:t>omnis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iste</a:t>
            </a:r>
            <a:r>
              <a:rPr lang="fr-FR" altLang="fr-FR" sz="1800" dirty="0"/>
              <a:t> </a:t>
            </a:r>
            <a:r>
              <a:rPr lang="fr-FR" altLang="fr-FR" sz="1800" dirty="0" err="1"/>
              <a:t>natus</a:t>
            </a:r>
            <a:r>
              <a:rPr lang="fr-FR" altLang="fr-FR" sz="1800" dirty="0"/>
              <a:t> </a:t>
            </a:r>
            <a:r>
              <a:rPr lang="fr-FR" altLang="fr-FR" sz="1800" dirty="0" err="1"/>
              <a:t>error</a:t>
            </a:r>
            <a:r>
              <a:rPr lang="fr-FR" altLang="fr-FR" sz="1800" dirty="0"/>
              <a:t> </a:t>
            </a:r>
            <a:r>
              <a:rPr lang="fr-FR" altLang="fr-FR" sz="1800" dirty="0" err="1"/>
              <a:t>sit</a:t>
            </a:r>
            <a:r>
              <a:rPr lang="fr-FR" altLang="fr-FR" sz="1800" dirty="0"/>
              <a:t> </a:t>
            </a:r>
            <a:r>
              <a:rPr lang="fr-FR" altLang="fr-FR" sz="1800" dirty="0" err="1"/>
              <a:t>voluptatem</a:t>
            </a:r>
            <a:r>
              <a:rPr lang="fr-FR" altLang="fr-FR" sz="1800" dirty="0"/>
              <a:t> </a:t>
            </a:r>
            <a:r>
              <a:rPr lang="pt-BR" altLang="fr-FR" sz="1800" dirty="0"/>
              <a:t>accusantium doloremque laudantium, totam rem aperiam, eaque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t-B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390</Words>
  <Application>Microsoft Office PowerPoint</Application>
  <PresentationFormat>Personnalisé</PresentationFormat>
  <Paragraphs>64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DejaVu Sans</vt:lpstr>
      <vt:lpstr>Arial Narrow</vt:lpstr>
      <vt:lpstr>MS PGothic</vt:lpstr>
      <vt:lpstr>Times New Roman</vt:lpstr>
      <vt:lpstr>Arial Black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LGI2APC003142VM1</dc:creator>
  <cp:lastModifiedBy>Jordan</cp:lastModifiedBy>
  <cp:revision>14</cp:revision>
  <dcterms:modified xsi:type="dcterms:W3CDTF">2025-04-03T16:15:05Z</dcterms:modified>
</cp:coreProperties>
</file>