
<file path=[Content_Types].xml><?xml version="1.0" encoding="utf-8"?>
<Types xmlns="http://schemas.openxmlformats.org/package/2006/content-types"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rels" ContentType="application/vnd.openxmlformats-package.relationships+xml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notesMasterIdLst>
    <p:notesMasterId r:id="rId4"/>
  </p:notesMasterIdLst>
  <p:sldIdLst>
    <p:sldId id="340" r:id="rId2"/>
    <p:sldId id="32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150" d="100"/>
          <a:sy n="150" d="100"/>
        </p:scale>
        <p:origin x="-11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89260-F41C-8C41-839C-D79F725580EA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8DDEE-66E8-C842-B717-EE771ED6A0DD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901518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12051-04F8-0F47-91D1-BCAC4DA82E01}" type="datetimeFigureOut">
              <a:rPr lang="fr-FR" smtClean="0"/>
              <a:pPr/>
              <a:t>20/04/12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7D082-3545-5E4B-A47C-2813E0FEBD7B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uml.free.fr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Planning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Enseignants: </a:t>
            </a:r>
            <a:r>
              <a:rPr lang="fr-FR" dirty="0" err="1" smtClean="0"/>
              <a:t>Yu</a:t>
            </a:r>
            <a:r>
              <a:rPr lang="fr-FR" dirty="0" smtClean="0"/>
              <a:t> LI, Marilyne </a:t>
            </a:r>
            <a:r>
              <a:rPr lang="fr-FR" dirty="0" err="1" smtClean="0"/>
              <a:t>Rosselle</a:t>
            </a:r>
            <a:endParaRPr lang="fr-FR" dirty="0" smtClean="0"/>
          </a:p>
          <a:p>
            <a:r>
              <a:rPr lang="fr-FR" dirty="0" smtClean="0"/>
              <a:t>Enseignement: 14h CM, 20h TD, 16h TP</a:t>
            </a:r>
          </a:p>
          <a:p>
            <a:r>
              <a:rPr lang="fr-FR" dirty="0" smtClean="0"/>
              <a:t>Modalité de contrôle de connaissance:</a:t>
            </a:r>
          </a:p>
          <a:p>
            <a:pPr lvl="1"/>
            <a:r>
              <a:rPr lang="fr-FR" dirty="0" smtClean="0"/>
              <a:t>Projet + Examen</a:t>
            </a:r>
          </a:p>
          <a:p>
            <a:r>
              <a:rPr lang="fr-FR" dirty="0" smtClean="0"/>
              <a:t>Référence:</a:t>
            </a:r>
          </a:p>
          <a:p>
            <a:pPr lvl="1"/>
            <a:r>
              <a:rPr lang="fr-FR" dirty="0" smtClean="0">
                <a:hlinkClick r:id="rId2"/>
              </a:rPr>
              <a:t>http://uml.free.fr</a:t>
            </a:r>
            <a:r>
              <a:rPr lang="fr-FR" dirty="0" smtClean="0"/>
              <a:t> : cours UML</a:t>
            </a:r>
          </a:p>
          <a:p>
            <a:pPr lvl="1"/>
            <a:r>
              <a:rPr lang="fr-FR" dirty="0" smtClean="0"/>
              <a:t>Modélisation objet avec UML, Pierre-Alain Muller, Nathalie </a:t>
            </a:r>
            <a:r>
              <a:rPr lang="fr-FR" dirty="0" err="1" smtClean="0"/>
              <a:t>Gaertner</a:t>
            </a:r>
            <a:r>
              <a:rPr lang="fr-FR" dirty="0" smtClean="0"/>
              <a:t>, EYROLLES</a:t>
            </a:r>
            <a:endParaRPr lang="fr-FR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73455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Planning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553569598"/>
              </p:ext>
            </p:extLst>
          </p:nvPr>
        </p:nvGraphicFramePr>
        <p:xfrm>
          <a:off x="457200" y="228600"/>
          <a:ext cx="8534400" cy="657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3600"/>
                <a:gridCol w="2133600"/>
                <a:gridCol w="2133600"/>
                <a:gridCol w="2133600"/>
              </a:tblGrid>
              <a:tr h="175770">
                <a:tc>
                  <a:txBody>
                    <a:bodyPr/>
                    <a:lstStyle/>
                    <a:p>
                      <a:r>
                        <a:rPr lang="fr-FR" dirty="0" smtClean="0"/>
                        <a:t>semaine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cours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TP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16/01/12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23/01/12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30/01/12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06/02/12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13/02/12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20/02/12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Vacances</a:t>
                      </a:r>
                      <a:r>
                        <a:rPr lang="fr-FR" baseline="0" dirty="0" smtClean="0"/>
                        <a:t> d’hiver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zh-CN" altLang="en-US" dirty="0" smtClean="0"/>
                        <a:t>＋</a:t>
                      </a:r>
                      <a:r>
                        <a:rPr lang="en-US" altLang="zh-CN" dirty="0" smtClean="0"/>
                        <a:t> </a:t>
                      </a:r>
                      <a:r>
                        <a:rPr lang="en-US" altLang="zh-CN" dirty="0" err="1" smtClean="0"/>
                        <a:t>examen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19/03/12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26/03/12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02/04/12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10/04/12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26190">
                <a:tc>
                  <a:txBody>
                    <a:bodyPr/>
                    <a:lstStyle/>
                    <a:p>
                      <a:r>
                        <a:rPr lang="fr-FR" dirty="0" smtClean="0"/>
                        <a:t>16/04/12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2h</a:t>
                      </a:r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Vacances</a:t>
                      </a:r>
                      <a:r>
                        <a:rPr lang="fr-FR" baseline="0" dirty="0" smtClean="0"/>
                        <a:t> de printemps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404370">
                <a:tc>
                  <a:txBody>
                    <a:bodyPr/>
                    <a:lstStyle/>
                    <a:p>
                      <a:r>
                        <a:rPr lang="fr-FR" dirty="0" smtClean="0"/>
                        <a:t>14/</a:t>
                      </a:r>
                      <a:r>
                        <a:rPr lang="fr-FR" dirty="0" smtClean="0"/>
                        <a:t>05/</a:t>
                      </a:r>
                      <a:r>
                        <a:rPr lang="fr-FR" dirty="0" smtClean="0"/>
                        <a:t>12</a:t>
                      </a:r>
                    </a:p>
                    <a:p>
                      <a:r>
                        <a:rPr lang="fr-FR" dirty="0" smtClean="0"/>
                        <a:t>21/</a:t>
                      </a:r>
                      <a:r>
                        <a:rPr lang="fr-FR" dirty="0" smtClean="0"/>
                        <a:t>05/12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dirty="0" smtClean="0"/>
                    </a:p>
                    <a:p>
                      <a:r>
                        <a:rPr lang="fr-FR" dirty="0" smtClean="0"/>
                        <a:t>soutenance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2</a:t>
                      </a:r>
                      <a:r>
                        <a:rPr lang="en-US" altLang="zh-CN" smtClean="0"/>
                        <a:t>h</a:t>
                      </a:r>
                      <a:endParaRPr lang="fr-FR" smtClean="0"/>
                    </a:p>
                    <a:p>
                      <a:r>
                        <a:rPr lang="fr-FR" dirty="0" smtClean="0"/>
                        <a:t>soutenance</a:t>
                      </a:r>
                    </a:p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141448</TotalTime>
  <Words>154</Words>
  <Application>Microsoft Macintosh PowerPoint</Application>
  <PresentationFormat>Présentation à l'écran (4:3)</PresentationFormat>
  <Paragraphs>56</Paragraphs>
  <Slides>2</Slides>
  <Notes>0</Notes>
  <HiddenSlides>0</HiddenSlides>
  <MMClips>0</MMClips>
  <ScaleCrop>false</ScaleCrop>
  <HeadingPairs>
    <vt:vector size="4" baseType="variant">
      <vt:variant>
        <vt:lpstr>Modèle de conception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Planning</vt:lpstr>
      <vt:lpstr>Planning</vt:lpstr>
    </vt:vector>
  </TitlesOfParts>
  <Company>Labortoire MIS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Yu Li</dc:creator>
  <cp:lastModifiedBy>Yu Li</cp:lastModifiedBy>
  <cp:revision>3774</cp:revision>
  <cp:lastPrinted>2012-01-19T16:45:50Z</cp:lastPrinted>
  <dcterms:created xsi:type="dcterms:W3CDTF">2012-04-20T12:47:01Z</dcterms:created>
  <dcterms:modified xsi:type="dcterms:W3CDTF">2012-04-20T12:49:14Z</dcterms:modified>
</cp:coreProperties>
</file>